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sldIdLst>
    <p:sldId id="256" r:id="rId5"/>
    <p:sldId id="258" r:id="rId6"/>
    <p:sldId id="268" r:id="rId7"/>
    <p:sldId id="266" r:id="rId8"/>
    <p:sldId id="278" r:id="rId9"/>
    <p:sldId id="279" r:id="rId10"/>
    <p:sldId id="280" r:id="rId11"/>
    <p:sldId id="281" r:id="rId12"/>
    <p:sldId id="282" r:id="rId13"/>
    <p:sldId id="288" r:id="rId14"/>
    <p:sldId id="289" r:id="rId15"/>
    <p:sldId id="290" r:id="rId16"/>
    <p:sldId id="286" r:id="rId17"/>
    <p:sldId id="287" r:id="rId18"/>
    <p:sldId id="275" r:id="rId19"/>
    <p:sldId id="277" r:id="rId20"/>
    <p:sldId id="276" r:id="rId21"/>
  </p:sldIdLst>
  <p:sldSz cx="9144000" cy="5143500" type="screen16x9"/>
  <p:notesSz cx="6858000" cy="9144000"/>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宋体" panose="02010600030101010101" pitchFamily="2"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宋体" panose="02010600030101010101" pitchFamily="2"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宋体" panose="02010600030101010101" pitchFamily="2"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宋体" panose="02010600030101010101" pitchFamily="2"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97">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B81"/>
    <a:srgbClr val="FCDD65"/>
    <a:srgbClr val="BCF6BC"/>
    <a:srgbClr val="E2C044"/>
    <a:srgbClr val="88D0E0"/>
    <a:srgbClr val="F0968D"/>
    <a:srgbClr val="E85E61"/>
    <a:srgbClr val="EBB3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4"/>
    <p:restoredTop sz="94660"/>
  </p:normalViewPr>
  <p:slideViewPr>
    <p:cSldViewPr snapToGrid="0" showGuides="1">
      <p:cViewPr varScale="1">
        <p:scale>
          <a:sx n="108" d="100"/>
          <a:sy n="108" d="100"/>
        </p:scale>
        <p:origin x="691" y="-206"/>
      </p:cViewPr>
      <p:guideLst>
        <p:guide orient="horz" pos="1597"/>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wip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zh-CN" dirty="0"/>
              <a:t>单击此处编辑母版标题样式</a:t>
            </a:r>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buFont typeface="Arial" panose="020B0604020202020204" pitchFamily="34" charset="0"/>
              <a:buNone/>
              <a:defRPr sz="900">
                <a:solidFill>
                  <a:srgbClr val="898989"/>
                </a:solidFill>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buFont typeface="Arial" panose="020B0604020202020204" pitchFamily="34" charset="0"/>
              <a:buNone/>
              <a:defRPr sz="900">
                <a:solidFill>
                  <a:srgbClr val="898989"/>
                </a:solidFill>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defRPr>
            </a:lvl1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57E37368-63FB-40FC-8F8E-ED450939CB9F}" type="slidenum">
              <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zh-CN" dirty="0"/>
              <a:t>单击此处编辑母版标题样式</a:t>
            </a:r>
          </a:p>
        </p:txBody>
      </p:sp>
      <p:sp>
        <p:nvSpPr>
          <p:cNvPr id="2051"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3074" name="组合 6"/>
          <p:cNvGrpSpPr/>
          <p:nvPr userDrawn="1"/>
        </p:nvGrpSpPr>
        <p:grpSpPr>
          <a:xfrm>
            <a:off x="-295275" y="3460750"/>
            <a:ext cx="2962275" cy="2132013"/>
            <a:chOff x="0" y="0"/>
            <a:chExt cx="3964344" cy="2855249"/>
          </a:xfrm>
        </p:grpSpPr>
        <p:sp>
          <p:nvSpPr>
            <p:cNvPr id="3081" name="椭圆 25"/>
            <p:cNvSpPr>
              <a:spLocks noChangeArrowheads="1"/>
            </p:cNvSpPr>
            <p:nvPr/>
          </p:nvSpPr>
          <p:spPr bwMode="auto">
            <a:xfrm>
              <a:off x="3348235" y="1456326"/>
              <a:ext cx="616109" cy="618672"/>
            </a:xfrm>
            <a:prstGeom prst="ellipse">
              <a:avLst/>
            </a:prstGeom>
            <a:solidFill>
              <a:srgbClr val="86CDDB">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82" name="椭圆 45"/>
            <p:cNvSpPr>
              <a:spLocks noChangeArrowheads="1"/>
            </p:cNvSpPr>
            <p:nvPr/>
          </p:nvSpPr>
          <p:spPr bwMode="auto">
            <a:xfrm>
              <a:off x="2976445" y="1101280"/>
              <a:ext cx="227322" cy="227485"/>
            </a:xfrm>
            <a:prstGeom prst="ellipse">
              <a:avLst/>
            </a:prstGeom>
            <a:solidFill>
              <a:srgbClr val="F2895C"/>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83" name="椭圆 24"/>
            <p:cNvSpPr>
              <a:spLocks noChangeArrowheads="1"/>
            </p:cNvSpPr>
            <p:nvPr/>
          </p:nvSpPr>
          <p:spPr bwMode="auto">
            <a:xfrm>
              <a:off x="218824" y="1228841"/>
              <a:ext cx="1629503" cy="1626408"/>
            </a:xfrm>
            <a:prstGeom prst="ellipse">
              <a:avLst/>
            </a:prstGeom>
            <a:solidFill>
              <a:srgbClr val="DB3D63">
                <a:alpha val="61176"/>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84" name="椭圆 45"/>
            <p:cNvSpPr>
              <a:spLocks noChangeArrowheads="1"/>
            </p:cNvSpPr>
            <p:nvPr/>
          </p:nvSpPr>
          <p:spPr bwMode="auto">
            <a:xfrm>
              <a:off x="1436172" y="1230968"/>
              <a:ext cx="1414927" cy="1413804"/>
            </a:xfrm>
            <a:prstGeom prst="ellipse">
              <a:avLst/>
            </a:prstGeom>
            <a:solidFill>
              <a:srgbClr val="FFD842">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85" name="椭圆 44"/>
            <p:cNvSpPr>
              <a:spLocks noChangeArrowheads="1"/>
            </p:cNvSpPr>
            <p:nvPr/>
          </p:nvSpPr>
          <p:spPr bwMode="auto">
            <a:xfrm>
              <a:off x="0" y="858913"/>
              <a:ext cx="860429" cy="858913"/>
            </a:xfrm>
            <a:prstGeom prst="ellipse">
              <a:avLst/>
            </a:prstGeom>
            <a:solidFill>
              <a:srgbClr val="F3703B">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86" name="椭圆 12"/>
            <p:cNvSpPr>
              <a:spLocks noChangeArrowheads="1"/>
            </p:cNvSpPr>
            <p:nvPr/>
          </p:nvSpPr>
          <p:spPr bwMode="auto">
            <a:xfrm>
              <a:off x="526880" y="758991"/>
              <a:ext cx="1157861" cy="1154430"/>
            </a:xfrm>
            <a:prstGeom prst="ellipse">
              <a:avLst/>
            </a:prstGeom>
            <a:solidFill>
              <a:srgbClr val="CCFFCC">
                <a:alpha val="61176"/>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87" name="椭圆 13"/>
            <p:cNvSpPr>
              <a:spLocks noChangeArrowheads="1"/>
            </p:cNvSpPr>
            <p:nvPr/>
          </p:nvSpPr>
          <p:spPr bwMode="auto">
            <a:xfrm>
              <a:off x="1448919" y="831275"/>
              <a:ext cx="246444" cy="248744"/>
            </a:xfrm>
            <a:prstGeom prst="ellipse">
              <a:avLst/>
            </a:prstGeom>
            <a:solidFill>
              <a:srgbClr val="E28194"/>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88" name="椭圆 45"/>
            <p:cNvSpPr>
              <a:spLocks noChangeArrowheads="1"/>
            </p:cNvSpPr>
            <p:nvPr/>
          </p:nvSpPr>
          <p:spPr bwMode="auto">
            <a:xfrm>
              <a:off x="2679013" y="1822002"/>
              <a:ext cx="558747" cy="559143"/>
            </a:xfrm>
            <a:prstGeom prst="ellipse">
              <a:avLst/>
            </a:prstGeom>
            <a:solidFill>
              <a:srgbClr val="EAA434">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89" name="椭圆 44"/>
            <p:cNvSpPr>
              <a:spLocks noChangeArrowheads="1"/>
            </p:cNvSpPr>
            <p:nvPr/>
          </p:nvSpPr>
          <p:spPr bwMode="auto">
            <a:xfrm>
              <a:off x="958157" y="0"/>
              <a:ext cx="503509" cy="503868"/>
            </a:xfrm>
            <a:prstGeom prst="ellipse">
              <a:avLst/>
            </a:prstGeom>
            <a:solidFill>
              <a:srgbClr val="88D0E0">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cxnSp>
        <p:nvCxnSpPr>
          <p:cNvPr id="3075" name="直接连接符 16"/>
          <p:cNvCxnSpPr/>
          <p:nvPr userDrawn="1"/>
        </p:nvCxnSpPr>
        <p:spPr>
          <a:xfrm>
            <a:off x="0" y="668338"/>
            <a:ext cx="9144000" cy="0"/>
          </a:xfrm>
          <a:prstGeom prst="line">
            <a:avLst/>
          </a:prstGeom>
          <a:ln w="6350" cap="flat" cmpd="sng">
            <a:solidFill>
              <a:srgbClr val="EF8B81"/>
            </a:solidFill>
            <a:prstDash val="solid"/>
            <a:headEnd type="none" w="med" len="med"/>
            <a:tailEnd type="none" w="med" len="med"/>
          </a:ln>
        </p:spPr>
      </p:cxnSp>
      <p:sp>
        <p:nvSpPr>
          <p:cNvPr id="3076" name="椭圆 51"/>
          <p:cNvSpPr>
            <a:spLocks noChangeArrowheads="1"/>
          </p:cNvSpPr>
          <p:nvPr/>
        </p:nvSpPr>
        <p:spPr bwMode="auto">
          <a:xfrm>
            <a:off x="295275" y="171450"/>
            <a:ext cx="962025" cy="962025"/>
          </a:xfrm>
          <a:prstGeom prst="ellipse">
            <a:avLst/>
          </a:prstGeom>
          <a:solidFill>
            <a:srgbClr val="EF8B81">
              <a:alpha val="89803"/>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7" name="椭圆 18"/>
          <p:cNvSpPr>
            <a:spLocks noChangeArrowheads="1"/>
          </p:cNvSpPr>
          <p:nvPr/>
        </p:nvSpPr>
        <p:spPr bwMode="auto">
          <a:xfrm>
            <a:off x="904875" y="0"/>
            <a:ext cx="514350" cy="512763"/>
          </a:xfrm>
          <a:prstGeom prst="ellipse">
            <a:avLst/>
          </a:prstGeom>
          <a:solidFill>
            <a:srgbClr val="CCFFCC">
              <a:alpha val="61176"/>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8" name="文本框 19"/>
          <p:cNvSpPr txBox="1">
            <a:spLocks noChangeArrowheads="1"/>
          </p:cNvSpPr>
          <p:nvPr/>
        </p:nvSpPr>
        <p:spPr bwMode="auto">
          <a:xfrm>
            <a:off x="7818438" y="4724400"/>
            <a:ext cx="1252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1pPr>
            <a:lvl2pPr defTabSz="5143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2pPr>
            <a:lvl3pPr defTabSz="5143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defTabSz="5143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4pPr>
            <a:lvl5pPr defTabSz="5143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5pPr>
            <a:lvl6pPr marL="1828800" indent="457200" defTabSz="51435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286000" indent="457200" defTabSz="51435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2743200" indent="457200" defTabSz="51435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200400" indent="457200" defTabSz="51435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l" defTabSz="51435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1" i="1" u="none" strike="noStrike" kern="1200" cap="none" spc="0" normalizeH="0" baseline="0" noProof="0">
                <a:ln>
                  <a:noFill/>
                </a:ln>
                <a:solidFill>
                  <a:srgbClr val="595959"/>
                </a:solidFill>
                <a:effectLst/>
                <a:uLnTx/>
                <a:uFillTx/>
                <a:latin typeface="方正兰亭黑_GBK" pitchFamily="2" charset="-122"/>
                <a:ea typeface="方正兰亭黑_GBK" pitchFamily="2" charset="-122"/>
                <a:cs typeface="+mn-cs"/>
              </a:rPr>
              <a:t>公司</a:t>
            </a:r>
            <a:r>
              <a:rPr kumimoji="0" lang="en-US" altLang="zh-CN" sz="1600" b="1" i="1" u="none" strike="noStrike" kern="1200" cap="none" spc="0" normalizeH="0" baseline="0" noProof="0">
                <a:ln>
                  <a:noFill/>
                </a:ln>
                <a:solidFill>
                  <a:srgbClr val="595959"/>
                </a:solidFill>
                <a:effectLst/>
                <a:uLnTx/>
                <a:uFillTx/>
                <a:latin typeface="方正兰亭黑_GBK" pitchFamily="2" charset="-122"/>
                <a:ea typeface="方正兰亭黑_GBK" pitchFamily="2" charset="-122"/>
                <a:cs typeface="+mn-cs"/>
              </a:rPr>
              <a:t>LOGO</a:t>
            </a:r>
            <a:endParaRPr kumimoji="0" lang="zh-CN" altLang="en-US" sz="1600" b="1" i="1" u="none" strike="noStrike" kern="1200" cap="none" spc="0" normalizeH="0" baseline="0" noProof="0">
              <a:ln>
                <a:noFill/>
              </a:ln>
              <a:solidFill>
                <a:srgbClr val="595959"/>
              </a:solidFill>
              <a:effectLst/>
              <a:uLnTx/>
              <a:uFillTx/>
              <a:latin typeface="方正兰亭黑_GBK" pitchFamily="2" charset="-122"/>
              <a:ea typeface="方正兰亭黑_GBK" pitchFamily="2" charset="-122"/>
              <a:cs typeface="+mn-cs"/>
            </a:endParaRPr>
          </a:p>
        </p:txBody>
      </p:sp>
      <p:sp>
        <p:nvSpPr>
          <p:cNvPr id="3079"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zh-CN" dirty="0"/>
              <a:t>单击此处编辑母版标题样式</a:t>
            </a:r>
          </a:p>
        </p:txBody>
      </p:sp>
      <p:sp>
        <p:nvSpPr>
          <p:cNvPr id="3080"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p:transition>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295275" y="3460750"/>
            <a:ext cx="2962275" cy="2132013"/>
            <a:chOff x="0" y="0"/>
            <a:chExt cx="3964344" cy="2855249"/>
          </a:xfrm>
        </p:grpSpPr>
        <p:sp>
          <p:nvSpPr>
            <p:cNvPr id="4105" name="椭圆 25"/>
            <p:cNvSpPr>
              <a:spLocks noChangeArrowheads="1"/>
            </p:cNvSpPr>
            <p:nvPr/>
          </p:nvSpPr>
          <p:spPr bwMode="auto">
            <a:xfrm>
              <a:off x="3348235" y="1456326"/>
              <a:ext cx="616109" cy="618672"/>
            </a:xfrm>
            <a:prstGeom prst="ellipse">
              <a:avLst/>
            </a:prstGeom>
            <a:solidFill>
              <a:srgbClr val="86CDDB">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06" name="椭圆 45"/>
            <p:cNvSpPr>
              <a:spLocks noChangeArrowheads="1"/>
            </p:cNvSpPr>
            <p:nvPr/>
          </p:nvSpPr>
          <p:spPr bwMode="auto">
            <a:xfrm>
              <a:off x="2976445" y="1101280"/>
              <a:ext cx="227322" cy="227485"/>
            </a:xfrm>
            <a:prstGeom prst="ellipse">
              <a:avLst/>
            </a:prstGeom>
            <a:solidFill>
              <a:srgbClr val="F2895C"/>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07" name="椭圆 24"/>
            <p:cNvSpPr>
              <a:spLocks noChangeArrowheads="1"/>
            </p:cNvSpPr>
            <p:nvPr/>
          </p:nvSpPr>
          <p:spPr bwMode="auto">
            <a:xfrm>
              <a:off x="218824" y="1228841"/>
              <a:ext cx="1629503" cy="1626408"/>
            </a:xfrm>
            <a:prstGeom prst="ellipse">
              <a:avLst/>
            </a:prstGeom>
            <a:solidFill>
              <a:srgbClr val="DB3D63">
                <a:alpha val="61176"/>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08" name="椭圆 45"/>
            <p:cNvSpPr>
              <a:spLocks noChangeArrowheads="1"/>
            </p:cNvSpPr>
            <p:nvPr/>
          </p:nvSpPr>
          <p:spPr bwMode="auto">
            <a:xfrm>
              <a:off x="1436172" y="1230968"/>
              <a:ext cx="1414927" cy="1413804"/>
            </a:xfrm>
            <a:prstGeom prst="ellipse">
              <a:avLst/>
            </a:prstGeom>
            <a:solidFill>
              <a:srgbClr val="FFD842">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09" name="椭圆 44"/>
            <p:cNvSpPr>
              <a:spLocks noChangeArrowheads="1"/>
            </p:cNvSpPr>
            <p:nvPr/>
          </p:nvSpPr>
          <p:spPr bwMode="auto">
            <a:xfrm>
              <a:off x="0" y="858913"/>
              <a:ext cx="860429" cy="858913"/>
            </a:xfrm>
            <a:prstGeom prst="ellipse">
              <a:avLst/>
            </a:prstGeom>
            <a:solidFill>
              <a:srgbClr val="F3703B">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10" name="椭圆 12"/>
            <p:cNvSpPr>
              <a:spLocks noChangeArrowheads="1"/>
            </p:cNvSpPr>
            <p:nvPr/>
          </p:nvSpPr>
          <p:spPr bwMode="auto">
            <a:xfrm>
              <a:off x="526880" y="758991"/>
              <a:ext cx="1157861" cy="1154430"/>
            </a:xfrm>
            <a:prstGeom prst="ellipse">
              <a:avLst/>
            </a:prstGeom>
            <a:solidFill>
              <a:srgbClr val="CCFFCC">
                <a:alpha val="61176"/>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11" name="椭圆 13"/>
            <p:cNvSpPr>
              <a:spLocks noChangeArrowheads="1"/>
            </p:cNvSpPr>
            <p:nvPr/>
          </p:nvSpPr>
          <p:spPr bwMode="auto">
            <a:xfrm>
              <a:off x="1448919" y="831275"/>
              <a:ext cx="246444" cy="248744"/>
            </a:xfrm>
            <a:prstGeom prst="ellipse">
              <a:avLst/>
            </a:prstGeom>
            <a:solidFill>
              <a:srgbClr val="E28194"/>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12" name="椭圆 45"/>
            <p:cNvSpPr>
              <a:spLocks noChangeArrowheads="1"/>
            </p:cNvSpPr>
            <p:nvPr/>
          </p:nvSpPr>
          <p:spPr bwMode="auto">
            <a:xfrm>
              <a:off x="2679013" y="1822002"/>
              <a:ext cx="558747" cy="559143"/>
            </a:xfrm>
            <a:prstGeom prst="ellipse">
              <a:avLst/>
            </a:prstGeom>
            <a:solidFill>
              <a:srgbClr val="EAA434">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13" name="椭圆 44"/>
            <p:cNvSpPr>
              <a:spLocks noChangeArrowheads="1"/>
            </p:cNvSpPr>
            <p:nvPr/>
          </p:nvSpPr>
          <p:spPr bwMode="auto">
            <a:xfrm>
              <a:off x="958157" y="0"/>
              <a:ext cx="503509" cy="503868"/>
            </a:xfrm>
            <a:prstGeom prst="ellipse">
              <a:avLst/>
            </a:prstGeom>
            <a:solidFill>
              <a:srgbClr val="88D0E0">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cxnSp>
        <p:nvCxnSpPr>
          <p:cNvPr id="4099" name="直接连接符 16"/>
          <p:cNvCxnSpPr/>
          <p:nvPr userDrawn="1"/>
        </p:nvCxnSpPr>
        <p:spPr>
          <a:xfrm>
            <a:off x="0" y="668338"/>
            <a:ext cx="9144000" cy="0"/>
          </a:xfrm>
          <a:prstGeom prst="line">
            <a:avLst/>
          </a:prstGeom>
          <a:ln w="6350" cap="flat" cmpd="sng">
            <a:solidFill>
              <a:srgbClr val="EF8B81"/>
            </a:solidFill>
            <a:prstDash val="solid"/>
            <a:headEnd type="none" w="med" len="med"/>
            <a:tailEnd type="none" w="med" len="med"/>
          </a:ln>
        </p:spPr>
      </p:cxnSp>
      <p:sp>
        <p:nvSpPr>
          <p:cNvPr id="4100" name="椭圆 51"/>
          <p:cNvSpPr>
            <a:spLocks noChangeArrowheads="1"/>
          </p:cNvSpPr>
          <p:nvPr/>
        </p:nvSpPr>
        <p:spPr bwMode="auto">
          <a:xfrm>
            <a:off x="295275" y="171450"/>
            <a:ext cx="962025" cy="962025"/>
          </a:xfrm>
          <a:prstGeom prst="ellipse">
            <a:avLst/>
          </a:prstGeom>
          <a:solidFill>
            <a:srgbClr val="EF8B81">
              <a:alpha val="89803"/>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01" name="椭圆 18"/>
          <p:cNvSpPr>
            <a:spLocks noChangeArrowheads="1"/>
          </p:cNvSpPr>
          <p:nvPr/>
        </p:nvSpPr>
        <p:spPr bwMode="auto">
          <a:xfrm>
            <a:off x="904875" y="0"/>
            <a:ext cx="514350" cy="512763"/>
          </a:xfrm>
          <a:prstGeom prst="ellipse">
            <a:avLst/>
          </a:prstGeom>
          <a:solidFill>
            <a:srgbClr val="CCFFCC">
              <a:alpha val="61176"/>
            </a:srgb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02" name="文本框 19"/>
          <p:cNvSpPr txBox="1">
            <a:spLocks noChangeArrowheads="1"/>
          </p:cNvSpPr>
          <p:nvPr/>
        </p:nvSpPr>
        <p:spPr bwMode="auto">
          <a:xfrm>
            <a:off x="7818438" y="4724400"/>
            <a:ext cx="1252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1pPr>
            <a:lvl2pPr defTabSz="5143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2pPr>
            <a:lvl3pPr defTabSz="5143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defTabSz="5143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4pPr>
            <a:lvl5pPr defTabSz="514350">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5pPr>
            <a:lvl6pPr marL="1828800" indent="457200" defTabSz="51435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286000" indent="457200" defTabSz="51435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2743200" indent="457200" defTabSz="51435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200400" indent="457200" defTabSz="51435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l" defTabSz="51435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1" i="1" u="none" strike="noStrike" kern="1200" cap="none" spc="0" normalizeH="0" baseline="0" noProof="0">
                <a:ln>
                  <a:noFill/>
                </a:ln>
                <a:solidFill>
                  <a:schemeClr val="bg1"/>
                </a:solidFill>
                <a:effectLst/>
                <a:uLnTx/>
                <a:uFillTx/>
                <a:latin typeface="方正兰亭黑_GBK" pitchFamily="2" charset="-122"/>
                <a:ea typeface="方正兰亭黑_GBK" pitchFamily="2" charset="-122"/>
                <a:cs typeface="+mn-cs"/>
              </a:rPr>
              <a:t>公司</a:t>
            </a:r>
            <a:r>
              <a:rPr kumimoji="0" lang="en-US" altLang="zh-CN" sz="1600" b="1" i="1" u="none" strike="noStrike" kern="1200" cap="none" spc="0" normalizeH="0" baseline="0" noProof="0">
                <a:ln>
                  <a:noFill/>
                </a:ln>
                <a:solidFill>
                  <a:schemeClr val="bg1"/>
                </a:solidFill>
                <a:effectLst/>
                <a:uLnTx/>
                <a:uFillTx/>
                <a:latin typeface="方正兰亭黑_GBK" pitchFamily="2" charset="-122"/>
                <a:ea typeface="方正兰亭黑_GBK" pitchFamily="2" charset="-122"/>
                <a:cs typeface="+mn-cs"/>
              </a:rPr>
              <a:t>LOGO</a:t>
            </a:r>
            <a:endParaRPr kumimoji="0" lang="zh-CN" altLang="en-US" sz="1600" b="1" i="1" u="none" strike="noStrike" kern="1200" cap="none" spc="0" normalizeH="0" baseline="0" noProof="0">
              <a:ln>
                <a:noFill/>
              </a:ln>
              <a:solidFill>
                <a:schemeClr val="bg1"/>
              </a:solidFill>
              <a:effectLst/>
              <a:uLnTx/>
              <a:uFillTx/>
              <a:latin typeface="方正兰亭黑_GBK" pitchFamily="2" charset="-122"/>
              <a:ea typeface="方正兰亭黑_GBK" pitchFamily="2" charset="-122"/>
              <a:cs typeface="+mn-cs"/>
            </a:endParaRPr>
          </a:p>
        </p:txBody>
      </p:sp>
      <p:sp>
        <p:nvSpPr>
          <p:cNvPr id="4103" name="Title Placeholder 1"/>
          <p:cNvSpPr>
            <a:spLocks noGrp="1"/>
          </p:cNvSpPr>
          <p:nvPr>
            <p:ph type="title"/>
          </p:nvPr>
        </p:nvSpPr>
        <p:spPr>
          <a:xfrm>
            <a:off x="628650" y="274638"/>
            <a:ext cx="7886700" cy="993775"/>
          </a:xfrm>
          <a:prstGeom prst="rect">
            <a:avLst/>
          </a:prstGeom>
          <a:noFill/>
          <a:ln w="9525">
            <a:noFill/>
          </a:ln>
        </p:spPr>
        <p:txBody>
          <a:bodyPr anchor="ctr"/>
          <a:lstStyle/>
          <a:p>
            <a:pPr lvl="0"/>
            <a:r>
              <a:rPr lang="zh-CN" altLang="zh-CN" dirty="0"/>
              <a:t>单击此处编辑母版标题样式</a:t>
            </a:r>
          </a:p>
        </p:txBody>
      </p:sp>
      <p:sp>
        <p:nvSpPr>
          <p:cNvPr id="4104"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wipe/>
  </p:transition>
  <p:hf sldNum="0" hdr="0" ftr="0" dt="0"/>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29.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9.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8.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hyperlink" Target="https://www.baidu.com/link?url=-MWBX0sTwbuqL4xC4_KcNsdR0_BVO9UZD6mV63oCvpPpf8m_gcdZc-8t1v2Ur_x-M_AyUoPEbykDDrKLoJIG_6yjYX5ANL1EeMafQFMgB_m&amp;wd=&amp;eqid=ef92104a0002745b000000065b0bd6c7" TargetMode="Externa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2.xml"/><Relationship Id="rId2" Type="http://schemas.openxmlformats.org/officeDocument/2006/relationships/slide" Target="slide5.xml"/><Relationship Id="rId1" Type="http://schemas.openxmlformats.org/officeDocument/2006/relationships/slideLayout" Target="../slideLayouts/slideLayout29.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椭圆 45"/>
          <p:cNvSpPr/>
          <p:nvPr/>
        </p:nvSpPr>
        <p:spPr>
          <a:xfrm>
            <a:off x="1831975" y="2330450"/>
            <a:ext cx="1450975" cy="1452563"/>
          </a:xfrm>
          <a:prstGeom prst="ellipse">
            <a:avLst/>
          </a:prstGeom>
          <a:solidFill>
            <a:srgbClr val="FFD842">
              <a:alpha val="79999"/>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23" name="椭圆 25"/>
          <p:cNvSpPr/>
          <p:nvPr/>
        </p:nvSpPr>
        <p:spPr>
          <a:xfrm>
            <a:off x="8680450" y="2239963"/>
            <a:ext cx="615950" cy="617537"/>
          </a:xfrm>
          <a:prstGeom prst="ellipse">
            <a:avLst/>
          </a:prstGeom>
          <a:solidFill>
            <a:srgbClr val="86CDDB">
              <a:alpha val="50195"/>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24" name="椭圆 39"/>
          <p:cNvSpPr/>
          <p:nvPr/>
        </p:nvSpPr>
        <p:spPr>
          <a:xfrm>
            <a:off x="1830388" y="1079500"/>
            <a:ext cx="468312" cy="465138"/>
          </a:xfrm>
          <a:prstGeom prst="ellipse">
            <a:avLst/>
          </a:prstGeom>
          <a:solidFill>
            <a:srgbClr val="FBC44A"/>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25" name="椭圆 45"/>
          <p:cNvSpPr/>
          <p:nvPr/>
        </p:nvSpPr>
        <p:spPr>
          <a:xfrm>
            <a:off x="8177213" y="1614488"/>
            <a:ext cx="227012" cy="227012"/>
          </a:xfrm>
          <a:prstGeom prst="ellipse">
            <a:avLst/>
          </a:prstGeom>
          <a:solidFill>
            <a:srgbClr val="F2895C"/>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26" name="椭圆 24"/>
          <p:cNvSpPr/>
          <p:nvPr/>
        </p:nvSpPr>
        <p:spPr>
          <a:xfrm>
            <a:off x="5551488" y="2011363"/>
            <a:ext cx="1628775" cy="1625600"/>
          </a:xfrm>
          <a:prstGeom prst="ellipse">
            <a:avLst/>
          </a:prstGeom>
          <a:solidFill>
            <a:srgbClr val="DB3D63">
              <a:alpha val="61176"/>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27" name="椭圆 45"/>
          <p:cNvSpPr/>
          <p:nvPr/>
        </p:nvSpPr>
        <p:spPr>
          <a:xfrm>
            <a:off x="6769100" y="2012950"/>
            <a:ext cx="1414463" cy="1414463"/>
          </a:xfrm>
          <a:prstGeom prst="ellipse">
            <a:avLst/>
          </a:prstGeom>
          <a:solidFill>
            <a:srgbClr val="FFD842">
              <a:alpha val="79999"/>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28" name="椭圆 51"/>
          <p:cNvSpPr/>
          <p:nvPr/>
        </p:nvSpPr>
        <p:spPr>
          <a:xfrm>
            <a:off x="1454150" y="1836738"/>
            <a:ext cx="928688" cy="928687"/>
          </a:xfrm>
          <a:prstGeom prst="ellipse">
            <a:avLst/>
          </a:prstGeom>
          <a:solidFill>
            <a:srgbClr val="EB7567"/>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29" name="椭圆 44"/>
          <p:cNvSpPr/>
          <p:nvPr/>
        </p:nvSpPr>
        <p:spPr>
          <a:xfrm>
            <a:off x="5332413" y="1641475"/>
            <a:ext cx="860425" cy="858838"/>
          </a:xfrm>
          <a:prstGeom prst="ellipse">
            <a:avLst/>
          </a:prstGeom>
          <a:solidFill>
            <a:srgbClr val="F3703B">
              <a:alpha val="79999"/>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30" name="椭圆 39"/>
          <p:cNvSpPr/>
          <p:nvPr/>
        </p:nvSpPr>
        <p:spPr>
          <a:xfrm>
            <a:off x="2570163" y="1609725"/>
            <a:ext cx="1395412" cy="1387475"/>
          </a:xfrm>
          <a:prstGeom prst="ellipse">
            <a:avLst/>
          </a:prstGeom>
          <a:solidFill>
            <a:srgbClr val="EAA434">
              <a:alpha val="79999"/>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31" name="椭圆 44"/>
          <p:cNvSpPr/>
          <p:nvPr/>
        </p:nvSpPr>
        <p:spPr>
          <a:xfrm>
            <a:off x="2981325" y="1158875"/>
            <a:ext cx="3074988" cy="3076575"/>
          </a:xfrm>
          <a:prstGeom prst="ellipse">
            <a:avLst/>
          </a:prstGeom>
          <a:solidFill>
            <a:srgbClr val="88D0E0">
              <a:alpha val="94901"/>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32" name="椭圆 39"/>
          <p:cNvSpPr/>
          <p:nvPr/>
        </p:nvSpPr>
        <p:spPr>
          <a:xfrm>
            <a:off x="319088" y="2346325"/>
            <a:ext cx="1125537" cy="1119188"/>
          </a:xfrm>
          <a:prstGeom prst="ellipse">
            <a:avLst/>
          </a:prstGeom>
          <a:solidFill>
            <a:srgbClr val="B2DFE8">
              <a:alpha val="79999"/>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33" name="椭圆 43"/>
          <p:cNvSpPr/>
          <p:nvPr/>
        </p:nvSpPr>
        <p:spPr>
          <a:xfrm>
            <a:off x="5859463" y="1541463"/>
            <a:ext cx="1157287" cy="1155700"/>
          </a:xfrm>
          <a:prstGeom prst="ellipse">
            <a:avLst/>
          </a:prstGeom>
          <a:solidFill>
            <a:srgbClr val="CCFFCC">
              <a:alpha val="61176"/>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34" name="椭圆 45"/>
          <p:cNvSpPr/>
          <p:nvPr/>
        </p:nvSpPr>
        <p:spPr>
          <a:xfrm>
            <a:off x="6780213" y="1612900"/>
            <a:ext cx="247650" cy="249238"/>
          </a:xfrm>
          <a:prstGeom prst="ellipse">
            <a:avLst/>
          </a:prstGeom>
          <a:solidFill>
            <a:srgbClr val="E28194"/>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35" name="文本框 45"/>
          <p:cNvSpPr txBox="1"/>
          <p:nvPr/>
        </p:nvSpPr>
        <p:spPr>
          <a:xfrm>
            <a:off x="2867025" y="2465388"/>
            <a:ext cx="3243263" cy="522287"/>
          </a:xfrm>
          <a:prstGeom prst="rect">
            <a:avLst/>
          </a:prstGeom>
          <a:noFill/>
          <a:ln w="9525">
            <a:noFill/>
          </a:ln>
        </p:spPr>
        <p:txBody>
          <a:bodyPr wrap="none">
            <a:spAutoFit/>
          </a:bodyPr>
          <a:lstStyle/>
          <a:p>
            <a:pPr eaLnBrk="1" hangingPunct="1">
              <a:buFont typeface="Arial" panose="020B0604020202020204" pitchFamily="34" charset="0"/>
              <a:buNone/>
            </a:pPr>
            <a:r>
              <a:rPr lang="en-US" altLang="zh-CN" sz="2800" b="1" i="1" dirty="0">
                <a:solidFill>
                  <a:schemeClr val="bg1"/>
                </a:solidFill>
                <a:latin typeface="方正兰亭黑_GBK" pitchFamily="2" charset="-122"/>
                <a:ea typeface="方正兰亭黑_GBK" pitchFamily="2" charset="-122"/>
              </a:rPr>
              <a:t>8.4</a:t>
            </a:r>
            <a:r>
              <a:rPr lang="zh-CN" altLang="en-US" sz="2800" b="1" i="1" dirty="0">
                <a:solidFill>
                  <a:schemeClr val="bg1"/>
                </a:solidFill>
                <a:latin typeface="方正兰亭黑_GBK" pitchFamily="2" charset="-122"/>
                <a:ea typeface="方正兰亭黑_GBK" pitchFamily="2" charset="-122"/>
              </a:rPr>
              <a:t>软件的可维护性</a:t>
            </a:r>
          </a:p>
        </p:txBody>
      </p:sp>
      <p:sp>
        <p:nvSpPr>
          <p:cNvPr id="5136" name="椭圆 45"/>
          <p:cNvSpPr/>
          <p:nvPr/>
        </p:nvSpPr>
        <p:spPr>
          <a:xfrm>
            <a:off x="1190625" y="2932113"/>
            <a:ext cx="835025" cy="835025"/>
          </a:xfrm>
          <a:prstGeom prst="ellipse">
            <a:avLst/>
          </a:prstGeom>
          <a:solidFill>
            <a:srgbClr val="ED8067">
              <a:alpha val="89803"/>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37" name="椭圆 45"/>
          <p:cNvSpPr/>
          <p:nvPr/>
        </p:nvSpPr>
        <p:spPr>
          <a:xfrm>
            <a:off x="-223837" y="2316163"/>
            <a:ext cx="508000" cy="508000"/>
          </a:xfrm>
          <a:prstGeom prst="ellipse">
            <a:avLst/>
          </a:prstGeom>
          <a:solidFill>
            <a:srgbClr val="EAA434">
              <a:alpha val="79999"/>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38" name="椭圆 48"/>
          <p:cNvSpPr/>
          <p:nvPr/>
        </p:nvSpPr>
        <p:spPr>
          <a:xfrm>
            <a:off x="857250" y="1897063"/>
            <a:ext cx="779463" cy="777875"/>
          </a:xfrm>
          <a:prstGeom prst="ellipse">
            <a:avLst/>
          </a:prstGeom>
          <a:solidFill>
            <a:srgbClr val="CCFFCC">
              <a:alpha val="61176"/>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5139" name="椭圆 45"/>
          <p:cNvSpPr/>
          <p:nvPr/>
        </p:nvSpPr>
        <p:spPr>
          <a:xfrm>
            <a:off x="8012113" y="2603500"/>
            <a:ext cx="558800" cy="560388"/>
          </a:xfrm>
          <a:prstGeom prst="ellipse">
            <a:avLst/>
          </a:prstGeom>
          <a:solidFill>
            <a:srgbClr val="EAA434">
              <a:alpha val="79999"/>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cxnSp>
        <p:nvCxnSpPr>
          <p:cNvPr id="5140" name="直接连接符 50"/>
          <p:cNvCxnSpPr/>
          <p:nvPr/>
        </p:nvCxnSpPr>
        <p:spPr>
          <a:xfrm>
            <a:off x="3327400" y="3003550"/>
            <a:ext cx="2424113" cy="0"/>
          </a:xfrm>
          <a:prstGeom prst="line">
            <a:avLst/>
          </a:prstGeom>
          <a:ln w="6350" cap="flat" cmpd="sng">
            <a:solidFill>
              <a:schemeClr val="bg1"/>
            </a:solidFill>
            <a:prstDash val="solid"/>
            <a:headEnd type="none" w="med" len="med"/>
            <a:tailEnd type="none" w="med" len="med"/>
          </a:ln>
        </p:spPr>
      </p:cxn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54"/>
          <p:cNvSpPr txBox="1">
            <a:spLocks noChangeArrowheads="1"/>
          </p:cNvSpPr>
          <p:nvPr/>
        </p:nvSpPr>
        <p:spPr bwMode="auto">
          <a:xfrm>
            <a:off x="2540000" y="-858838"/>
            <a:ext cx="1731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itchFamily="34" charset="0"/>
                <a:ea typeface="宋体" charset="-122"/>
              </a:defRPr>
            </a:lvl1pPr>
            <a:lvl2pPr marL="742950" indent="-285750" defTabSz="514350">
              <a:defRPr sz="1300">
                <a:solidFill>
                  <a:schemeClr val="tx1"/>
                </a:solidFill>
                <a:latin typeface="Calibri" pitchFamily="34" charset="0"/>
                <a:ea typeface="宋体" charset="-122"/>
              </a:defRPr>
            </a:lvl2pPr>
            <a:lvl3pPr marL="1143000" indent="-228600" defTabSz="514350">
              <a:defRPr sz="1300">
                <a:solidFill>
                  <a:schemeClr val="tx1"/>
                </a:solidFill>
                <a:latin typeface="Calibri" pitchFamily="34" charset="0"/>
                <a:ea typeface="宋体" charset="-122"/>
              </a:defRPr>
            </a:lvl3pPr>
            <a:lvl4pPr marL="1600200" indent="-228600" defTabSz="514350">
              <a:defRPr sz="1300">
                <a:solidFill>
                  <a:schemeClr val="tx1"/>
                </a:solidFill>
                <a:latin typeface="Calibri" pitchFamily="34" charset="0"/>
                <a:ea typeface="宋体" charset="-122"/>
              </a:defRPr>
            </a:lvl4pPr>
            <a:lvl5pPr marL="2057400" indent="-228600" defTabSz="514350">
              <a:defRPr sz="1300">
                <a:solidFill>
                  <a:schemeClr val="tx1"/>
                </a:solidFill>
                <a:latin typeface="Calibri" pitchFamily="34" charset="0"/>
                <a:ea typeface="宋体"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buFont typeface="Arial" charset="0"/>
              <a:buNone/>
            </a:pPr>
            <a:r>
              <a:rPr lang="zh-CN" altLang="en-US" sz="2000" b="1" i="1">
                <a:solidFill>
                  <a:srgbClr val="FFFFFF"/>
                </a:solidFill>
                <a:latin typeface="方正兰亭黑_GBK" pitchFamily="2" charset="-122"/>
                <a:ea typeface="方正兰亭黑_GBK" pitchFamily="2" charset="-122"/>
              </a:rPr>
              <a:t>竞争对手分析</a:t>
            </a:r>
          </a:p>
        </p:txBody>
      </p:sp>
      <p:sp>
        <p:nvSpPr>
          <p:cNvPr id="23" name="Rounded Rectangle 6">
            <a:extLst>
              <a:ext uri="{FF2B5EF4-FFF2-40B4-BE49-F238E27FC236}">
                <a16:creationId xmlns:a16="http://schemas.microsoft.com/office/drawing/2014/main" id="{98DB1E63-D754-40D0-89A2-79EF39AFF0D6}"/>
              </a:ext>
            </a:extLst>
          </p:cNvPr>
          <p:cNvSpPr>
            <a:spLocks noChangeArrowheads="1"/>
          </p:cNvSpPr>
          <p:nvPr/>
        </p:nvSpPr>
        <p:spPr bwMode="auto">
          <a:xfrm>
            <a:off x="7059613" y="4575175"/>
            <a:ext cx="2163762"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912813">
              <a:defRPr sz="1300">
                <a:solidFill>
                  <a:schemeClr val="tx1"/>
                </a:solidFill>
                <a:latin typeface="Calibri" panose="020F0502020204030204" pitchFamily="34" charset="0"/>
                <a:ea typeface="宋体" panose="02010600030101010101" pitchFamily="2" charset="-122"/>
              </a:defRPr>
            </a:lvl1pPr>
            <a:lvl2pPr marL="742950" indent="-285750" defTabSz="912813">
              <a:defRPr sz="1300">
                <a:solidFill>
                  <a:schemeClr val="tx1"/>
                </a:solidFill>
                <a:latin typeface="Calibri" panose="020F0502020204030204" pitchFamily="34" charset="0"/>
                <a:ea typeface="宋体" panose="02010600030101010101" pitchFamily="2" charset="-122"/>
              </a:defRPr>
            </a:lvl2pPr>
            <a:lvl3pPr marL="1143000" indent="-228600" defTabSz="912813">
              <a:defRPr sz="1300">
                <a:solidFill>
                  <a:schemeClr val="tx1"/>
                </a:solidFill>
                <a:latin typeface="Calibri" panose="020F0502020204030204" pitchFamily="34" charset="0"/>
                <a:ea typeface="宋体" panose="02010600030101010101" pitchFamily="2" charset="-122"/>
              </a:defRPr>
            </a:lvl3pPr>
            <a:lvl4pPr marL="1600200" indent="-228600" defTabSz="912813">
              <a:defRPr sz="1300">
                <a:solidFill>
                  <a:schemeClr val="tx1"/>
                </a:solidFill>
                <a:latin typeface="Calibri" panose="020F0502020204030204" pitchFamily="34" charset="0"/>
                <a:ea typeface="宋体" panose="02010600030101010101" pitchFamily="2" charset="-122"/>
              </a:defRPr>
            </a:lvl4pPr>
            <a:lvl5pPr marL="2057400" indent="-228600" defTabSz="912813">
              <a:defRPr sz="13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1800" dirty="0">
              <a:solidFill>
                <a:srgbClr val="000000"/>
              </a:solidFill>
            </a:endParaRPr>
          </a:p>
        </p:txBody>
      </p:sp>
      <p:sp>
        <p:nvSpPr>
          <p:cNvPr id="8207" name="椭圆 51"/>
          <p:cNvSpPr>
            <a:spLocks noChangeArrowheads="1"/>
          </p:cNvSpPr>
          <p:nvPr/>
        </p:nvSpPr>
        <p:spPr bwMode="auto">
          <a:xfrm>
            <a:off x="147638" y="55563"/>
            <a:ext cx="1352550" cy="1208087"/>
          </a:xfrm>
          <a:prstGeom prst="ellipse">
            <a:avLst/>
          </a:prstGeom>
          <a:solidFill>
            <a:srgbClr val="EF8B81">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400" eaLnBrk="1" hangingPunct="1">
              <a:buFont typeface="Arial" charset="0"/>
              <a:buNone/>
            </a:pPr>
            <a:endParaRPr lang="zh-CN" altLang="zh-CN" sz="1800">
              <a:solidFill>
                <a:srgbClr val="FFFFFF"/>
              </a:solidFill>
              <a:latin typeface="宋体" charset="-122"/>
              <a:sym typeface="宋体" charset="-122"/>
            </a:endParaRPr>
          </a:p>
        </p:txBody>
      </p:sp>
      <p:sp>
        <p:nvSpPr>
          <p:cNvPr id="8208" name="文本框 1"/>
          <p:cNvSpPr txBox="1">
            <a:spLocks noChangeArrowheads="1"/>
          </p:cNvSpPr>
          <p:nvPr/>
        </p:nvSpPr>
        <p:spPr bwMode="auto">
          <a:xfrm>
            <a:off x="541627" y="504438"/>
            <a:ext cx="1539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4350">
              <a:defRPr sz="1300">
                <a:solidFill>
                  <a:schemeClr val="tx1"/>
                </a:solidFill>
                <a:latin typeface="Calibri" pitchFamily="34" charset="0"/>
                <a:ea typeface="宋体" charset="-122"/>
              </a:defRPr>
            </a:lvl1pPr>
            <a:lvl2pPr marL="742950" indent="-285750" defTabSz="514350">
              <a:defRPr sz="1300">
                <a:solidFill>
                  <a:schemeClr val="tx1"/>
                </a:solidFill>
                <a:latin typeface="Calibri" pitchFamily="34" charset="0"/>
                <a:ea typeface="宋体" charset="-122"/>
              </a:defRPr>
            </a:lvl2pPr>
            <a:lvl3pPr marL="1143000" indent="-228600" defTabSz="514350">
              <a:defRPr sz="1300">
                <a:solidFill>
                  <a:schemeClr val="tx1"/>
                </a:solidFill>
                <a:latin typeface="Calibri" pitchFamily="34" charset="0"/>
                <a:ea typeface="宋体" charset="-122"/>
              </a:defRPr>
            </a:lvl3pPr>
            <a:lvl4pPr marL="1600200" indent="-228600" defTabSz="514350">
              <a:defRPr sz="1300">
                <a:solidFill>
                  <a:schemeClr val="tx1"/>
                </a:solidFill>
                <a:latin typeface="Calibri" pitchFamily="34" charset="0"/>
                <a:ea typeface="宋体" charset="-122"/>
              </a:defRPr>
            </a:lvl4pPr>
            <a:lvl5pPr marL="2057400" indent="-228600" defTabSz="514350">
              <a:defRPr sz="1300">
                <a:solidFill>
                  <a:schemeClr val="tx1"/>
                </a:solidFill>
                <a:latin typeface="Calibri" pitchFamily="34" charset="0"/>
                <a:ea typeface="宋体"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buFont typeface="Arial" charset="0"/>
              <a:buNone/>
            </a:pPr>
            <a:r>
              <a:rPr lang="zh-CN" altLang="en-US" sz="1200" b="1" dirty="0">
                <a:latin typeface="方正兰亭黑_GBK" pitchFamily="2" charset="-122"/>
                <a:ea typeface="方正兰亭黑_GBK" pitchFamily="2" charset="-122"/>
              </a:rPr>
              <a:t>文档</a:t>
            </a:r>
          </a:p>
        </p:txBody>
      </p:sp>
      <p:sp>
        <p:nvSpPr>
          <p:cNvPr id="21" name="TextBox 46">
            <a:extLst>
              <a:ext uri="{FF2B5EF4-FFF2-40B4-BE49-F238E27FC236}">
                <a16:creationId xmlns:a16="http://schemas.microsoft.com/office/drawing/2014/main" id="{5D36C006-8618-478C-9BDB-054B7BB2D79D}"/>
              </a:ext>
            </a:extLst>
          </p:cNvPr>
          <p:cNvSpPr txBox="1">
            <a:spLocks noChangeArrowheads="1"/>
          </p:cNvSpPr>
          <p:nvPr/>
        </p:nvSpPr>
        <p:spPr bwMode="auto">
          <a:xfrm>
            <a:off x="2012950" y="389021"/>
            <a:ext cx="420687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22288">
              <a:defRPr sz="1300">
                <a:solidFill>
                  <a:schemeClr val="tx1"/>
                </a:solidFill>
                <a:latin typeface="Calibri" panose="020F0502020204030204" pitchFamily="34" charset="0"/>
                <a:ea typeface="宋体" panose="02010600030101010101" pitchFamily="2" charset="-122"/>
              </a:defRPr>
            </a:lvl1pPr>
            <a:lvl2pPr marL="742950" indent="-285750" defTabSz="522288">
              <a:defRPr sz="1300">
                <a:solidFill>
                  <a:schemeClr val="tx1"/>
                </a:solidFill>
                <a:latin typeface="Calibri" panose="020F0502020204030204" pitchFamily="34" charset="0"/>
                <a:ea typeface="宋体" panose="02010600030101010101" pitchFamily="2" charset="-122"/>
              </a:defRPr>
            </a:lvl2pPr>
            <a:lvl3pPr marL="1143000" indent="-228600" defTabSz="522288">
              <a:defRPr sz="1300">
                <a:solidFill>
                  <a:schemeClr val="tx1"/>
                </a:solidFill>
                <a:latin typeface="Calibri" panose="020F0502020204030204" pitchFamily="34" charset="0"/>
                <a:ea typeface="宋体" panose="02010600030101010101" pitchFamily="2" charset="-122"/>
              </a:defRPr>
            </a:lvl3pPr>
            <a:lvl4pPr marL="1600200" indent="-228600" defTabSz="522288">
              <a:defRPr sz="1300">
                <a:solidFill>
                  <a:schemeClr val="tx1"/>
                </a:solidFill>
                <a:latin typeface="Calibri" panose="020F0502020204030204" pitchFamily="34" charset="0"/>
                <a:ea typeface="宋体" panose="02010600030101010101" pitchFamily="2" charset="-122"/>
              </a:defRPr>
            </a:lvl4pPr>
            <a:lvl5pPr marL="2057400" indent="-228600" defTabSz="522288">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1050" b="1" dirty="0">
                <a:latin typeface="Arial" panose="020B0604020202020204" pitchFamily="34" charset="0"/>
                <a:cs typeface="Arial" panose="020B0604020202020204" pitchFamily="34" charset="0"/>
              </a:rPr>
              <a:t>文档是影响软件可维护性的决定因素</a:t>
            </a:r>
            <a:endParaRPr lang="en-US" altLang="zh-CN" sz="1050" b="1" dirty="0">
              <a:latin typeface="Arial" panose="020B0604020202020204" pitchFamily="34" charset="0"/>
              <a:cs typeface="Arial" panose="020B0604020202020204" pitchFamily="34" charset="0"/>
            </a:endParaRPr>
          </a:p>
        </p:txBody>
      </p:sp>
      <p:cxnSp>
        <p:nvCxnSpPr>
          <p:cNvPr id="8210" name="直接箭头连接符 2"/>
          <p:cNvCxnSpPr>
            <a:cxnSpLocks noChangeShapeType="1"/>
          </p:cNvCxnSpPr>
          <p:nvPr/>
        </p:nvCxnSpPr>
        <p:spPr bwMode="auto">
          <a:xfrm flipV="1">
            <a:off x="5145088" y="196850"/>
            <a:ext cx="387350" cy="793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Rounded Rectangle 6">
            <a:hlinkClick r:id="rId2" action="ppaction://hlinksldjump"/>
            <a:extLst>
              <a:ext uri="{FF2B5EF4-FFF2-40B4-BE49-F238E27FC236}">
                <a16:creationId xmlns:a16="http://schemas.microsoft.com/office/drawing/2014/main" id="{B9C093AB-22CA-48CD-B269-2F116DD62D7F}"/>
              </a:ext>
            </a:extLst>
          </p:cNvPr>
          <p:cNvSpPr>
            <a:spLocks noChangeArrowheads="1"/>
          </p:cNvSpPr>
          <p:nvPr/>
        </p:nvSpPr>
        <p:spPr bwMode="auto">
          <a:xfrm>
            <a:off x="7786688" y="4575175"/>
            <a:ext cx="2163762"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912813">
              <a:defRPr sz="1300">
                <a:solidFill>
                  <a:schemeClr val="tx1"/>
                </a:solidFill>
                <a:latin typeface="Calibri" panose="020F0502020204030204" pitchFamily="34" charset="0"/>
                <a:ea typeface="宋体" panose="02010600030101010101" pitchFamily="2" charset="-122"/>
              </a:defRPr>
            </a:lvl1pPr>
            <a:lvl2pPr marL="742950" indent="-285750" defTabSz="912813">
              <a:defRPr sz="1300">
                <a:solidFill>
                  <a:schemeClr val="tx1"/>
                </a:solidFill>
                <a:latin typeface="Calibri" panose="020F0502020204030204" pitchFamily="34" charset="0"/>
                <a:ea typeface="宋体" panose="02010600030101010101" pitchFamily="2" charset="-122"/>
              </a:defRPr>
            </a:lvl2pPr>
            <a:lvl3pPr marL="1143000" indent="-228600" defTabSz="912813">
              <a:defRPr sz="1300">
                <a:solidFill>
                  <a:schemeClr val="tx1"/>
                </a:solidFill>
                <a:latin typeface="Calibri" panose="020F0502020204030204" pitchFamily="34" charset="0"/>
                <a:ea typeface="宋体" panose="02010600030101010101" pitchFamily="2" charset="-122"/>
              </a:defRPr>
            </a:lvl3pPr>
            <a:lvl4pPr marL="1600200" indent="-228600" defTabSz="912813">
              <a:defRPr sz="1300">
                <a:solidFill>
                  <a:schemeClr val="tx1"/>
                </a:solidFill>
                <a:latin typeface="Calibri" panose="020F0502020204030204" pitchFamily="34" charset="0"/>
                <a:ea typeface="宋体" panose="02010600030101010101" pitchFamily="2" charset="-122"/>
              </a:defRPr>
            </a:lvl4pPr>
            <a:lvl5pPr marL="2057400" indent="-228600" defTabSz="912813">
              <a:defRPr sz="13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r>
              <a:rPr lang="en-US" altLang="zh-CN" sz="1800" dirty="0">
                <a:solidFill>
                  <a:srgbClr val="000000"/>
                </a:solidFill>
              </a:rPr>
              <a:t>back</a:t>
            </a:r>
          </a:p>
        </p:txBody>
      </p:sp>
      <p:grpSp>
        <p:nvGrpSpPr>
          <p:cNvPr id="22" name="Group 1"/>
          <p:cNvGrpSpPr>
            <a:grpSpLocks/>
          </p:cNvGrpSpPr>
          <p:nvPr/>
        </p:nvGrpSpPr>
        <p:grpSpPr bwMode="auto">
          <a:xfrm>
            <a:off x="5271294" y="1086728"/>
            <a:ext cx="3597275" cy="3198812"/>
            <a:chOff x="0" y="0"/>
            <a:chExt cx="4292100" cy="3816695"/>
          </a:xfrm>
        </p:grpSpPr>
        <p:sp>
          <p:nvSpPr>
            <p:cNvPr id="25" name="Freeform 28"/>
            <p:cNvSpPr>
              <a:spLocks/>
            </p:cNvSpPr>
            <p:nvPr/>
          </p:nvSpPr>
          <p:spPr bwMode="auto">
            <a:xfrm>
              <a:off x="2906165" y="979018"/>
              <a:ext cx="639249" cy="929328"/>
            </a:xfrm>
            <a:custGeom>
              <a:avLst/>
              <a:gdLst>
                <a:gd name="T0" fmla="*/ 639249 w 476"/>
                <a:gd name="T1" fmla="*/ 0 h 692"/>
                <a:gd name="T2" fmla="*/ 0 w 476"/>
                <a:gd name="T3" fmla="*/ 750714 h 692"/>
                <a:gd name="T4" fmla="*/ 104751 w 476"/>
                <a:gd name="T5" fmla="*/ 929328 h 692"/>
                <a:gd name="T6" fmla="*/ 639249 w 476"/>
                <a:gd name="T7" fmla="*/ 0 h 692"/>
                <a:gd name="T8" fmla="*/ 0 60000 65536"/>
                <a:gd name="T9" fmla="*/ 0 60000 65536"/>
                <a:gd name="T10" fmla="*/ 0 60000 65536"/>
                <a:gd name="T11" fmla="*/ 0 60000 65536"/>
                <a:gd name="T12" fmla="*/ 0 w 476"/>
                <a:gd name="T13" fmla="*/ 0 h 692"/>
                <a:gd name="T14" fmla="*/ 476 w 476"/>
                <a:gd name="T15" fmla="*/ 692 h 692"/>
              </a:gdLst>
              <a:ahLst/>
              <a:cxnLst>
                <a:cxn ang="T8">
                  <a:pos x="T0" y="T1"/>
                </a:cxn>
                <a:cxn ang="T9">
                  <a:pos x="T2" y="T3"/>
                </a:cxn>
                <a:cxn ang="T10">
                  <a:pos x="T4" y="T5"/>
                </a:cxn>
                <a:cxn ang="T11">
                  <a:pos x="T6" y="T7"/>
                </a:cxn>
              </a:cxnLst>
              <a:rect l="T12" t="T13" r="T14" b="T15"/>
              <a:pathLst>
                <a:path w="476" h="692">
                  <a:moveTo>
                    <a:pt x="476" y="0"/>
                  </a:moveTo>
                  <a:lnTo>
                    <a:pt x="0" y="559"/>
                  </a:lnTo>
                  <a:lnTo>
                    <a:pt x="78" y="692"/>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29"/>
            <p:cNvSpPr>
              <a:spLocks/>
            </p:cNvSpPr>
            <p:nvPr/>
          </p:nvSpPr>
          <p:spPr bwMode="auto">
            <a:xfrm>
              <a:off x="2578483" y="2477762"/>
              <a:ext cx="102065" cy="181300"/>
            </a:xfrm>
            <a:custGeom>
              <a:avLst/>
              <a:gdLst>
                <a:gd name="T0" fmla="*/ 102065 w 76"/>
                <a:gd name="T1" fmla="*/ 0 h 135"/>
                <a:gd name="T2" fmla="*/ 0 w 76"/>
                <a:gd name="T3" fmla="*/ 181300 h 135"/>
                <a:gd name="T4" fmla="*/ 102065 w 76"/>
                <a:gd name="T5" fmla="*/ 0 h 135"/>
                <a:gd name="T6" fmla="*/ 0 60000 65536"/>
                <a:gd name="T7" fmla="*/ 0 60000 65536"/>
                <a:gd name="T8" fmla="*/ 0 60000 65536"/>
                <a:gd name="T9" fmla="*/ 0 w 76"/>
                <a:gd name="T10" fmla="*/ 0 h 135"/>
                <a:gd name="T11" fmla="*/ 76 w 76"/>
                <a:gd name="T12" fmla="*/ 135 h 135"/>
              </a:gdLst>
              <a:ahLst/>
              <a:cxnLst>
                <a:cxn ang="T6">
                  <a:pos x="T0" y="T1"/>
                </a:cxn>
                <a:cxn ang="T7">
                  <a:pos x="T2" y="T3"/>
                </a:cxn>
                <a:cxn ang="T8">
                  <a:pos x="T4" y="T5"/>
                </a:cxn>
              </a:cxnLst>
              <a:rect l="T9" t="T10" r="T11" b="T12"/>
              <a:pathLst>
                <a:path w="76" h="135">
                  <a:moveTo>
                    <a:pt x="76" y="0"/>
                  </a:moveTo>
                  <a:lnTo>
                    <a:pt x="0" y="135"/>
                  </a:lnTo>
                  <a:lnTo>
                    <a:pt x="7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30"/>
            <p:cNvSpPr>
              <a:spLocks/>
            </p:cNvSpPr>
            <p:nvPr/>
          </p:nvSpPr>
          <p:spPr bwMode="auto">
            <a:xfrm>
              <a:off x="2578483" y="2477762"/>
              <a:ext cx="102065" cy="181300"/>
            </a:xfrm>
            <a:custGeom>
              <a:avLst/>
              <a:gdLst>
                <a:gd name="T0" fmla="*/ 102065 w 76"/>
                <a:gd name="T1" fmla="*/ 0 h 135"/>
                <a:gd name="T2" fmla="*/ 0 w 76"/>
                <a:gd name="T3" fmla="*/ 181300 h 135"/>
                <a:gd name="T4" fmla="*/ 102065 w 76"/>
                <a:gd name="T5" fmla="*/ 0 h 135"/>
                <a:gd name="T6" fmla="*/ 0 60000 65536"/>
                <a:gd name="T7" fmla="*/ 0 60000 65536"/>
                <a:gd name="T8" fmla="*/ 0 60000 65536"/>
                <a:gd name="T9" fmla="*/ 0 w 76"/>
                <a:gd name="T10" fmla="*/ 0 h 135"/>
                <a:gd name="T11" fmla="*/ 76 w 76"/>
                <a:gd name="T12" fmla="*/ 135 h 135"/>
              </a:gdLst>
              <a:ahLst/>
              <a:cxnLst>
                <a:cxn ang="T6">
                  <a:pos x="T0" y="T1"/>
                </a:cxn>
                <a:cxn ang="T7">
                  <a:pos x="T2" y="T3"/>
                </a:cxn>
                <a:cxn ang="T8">
                  <a:pos x="T4" y="T5"/>
                </a:cxn>
              </a:cxnLst>
              <a:rect l="T9" t="T10" r="T11" b="T12"/>
              <a:pathLst>
                <a:path w="76" h="135">
                  <a:moveTo>
                    <a:pt x="76" y="0"/>
                  </a:moveTo>
                  <a:lnTo>
                    <a:pt x="0"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p:cNvSpPr>
              <a:spLocks/>
            </p:cNvSpPr>
            <p:nvPr/>
          </p:nvSpPr>
          <p:spPr bwMode="auto">
            <a:xfrm>
              <a:off x="2578483" y="2477762"/>
              <a:ext cx="1071682" cy="181300"/>
            </a:xfrm>
            <a:custGeom>
              <a:avLst/>
              <a:gdLst>
                <a:gd name="T0" fmla="*/ 102065 w 798"/>
                <a:gd name="T1" fmla="*/ 0 h 135"/>
                <a:gd name="T2" fmla="*/ 0 w 798"/>
                <a:gd name="T3" fmla="*/ 181300 h 135"/>
                <a:gd name="T4" fmla="*/ 1071682 w 798"/>
                <a:gd name="T5" fmla="*/ 181300 h 135"/>
                <a:gd name="T6" fmla="*/ 102065 w 798"/>
                <a:gd name="T7" fmla="*/ 0 h 135"/>
                <a:gd name="T8" fmla="*/ 0 60000 65536"/>
                <a:gd name="T9" fmla="*/ 0 60000 65536"/>
                <a:gd name="T10" fmla="*/ 0 60000 65536"/>
                <a:gd name="T11" fmla="*/ 0 60000 65536"/>
                <a:gd name="T12" fmla="*/ 0 w 798"/>
                <a:gd name="T13" fmla="*/ 0 h 135"/>
                <a:gd name="T14" fmla="*/ 798 w 798"/>
                <a:gd name="T15" fmla="*/ 135 h 135"/>
              </a:gdLst>
              <a:ahLst/>
              <a:cxnLst>
                <a:cxn ang="T8">
                  <a:pos x="T0" y="T1"/>
                </a:cxn>
                <a:cxn ang="T9">
                  <a:pos x="T2" y="T3"/>
                </a:cxn>
                <a:cxn ang="T10">
                  <a:pos x="T4" y="T5"/>
                </a:cxn>
                <a:cxn ang="T11">
                  <a:pos x="T6" y="T7"/>
                </a:cxn>
              </a:cxnLst>
              <a:rect l="T12" t="T13" r="T14" b="T15"/>
              <a:pathLst>
                <a:path w="798" h="135">
                  <a:moveTo>
                    <a:pt x="76" y="0"/>
                  </a:moveTo>
                  <a:lnTo>
                    <a:pt x="0" y="135"/>
                  </a:lnTo>
                  <a:lnTo>
                    <a:pt x="798" y="135"/>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p:cNvSpPr>
              <a:spLocks/>
            </p:cNvSpPr>
            <p:nvPr/>
          </p:nvSpPr>
          <p:spPr bwMode="auto">
            <a:xfrm>
              <a:off x="1713617" y="2659061"/>
              <a:ext cx="206816" cy="0"/>
            </a:xfrm>
            <a:custGeom>
              <a:avLst/>
              <a:gdLst>
                <a:gd name="T0" fmla="*/ 206816 w 154"/>
                <a:gd name="T1" fmla="*/ 0 w 154"/>
                <a:gd name="T2" fmla="*/ 206816 w 154"/>
                <a:gd name="T3" fmla="*/ 0 60000 65536"/>
                <a:gd name="T4" fmla="*/ 0 60000 65536"/>
                <a:gd name="T5" fmla="*/ 0 60000 65536"/>
                <a:gd name="T6" fmla="*/ 0 w 154"/>
                <a:gd name="T7" fmla="*/ 154 w 154"/>
              </a:gdLst>
              <a:ahLst/>
              <a:cxnLst>
                <a:cxn ang="T3">
                  <a:pos x="T0" y="0"/>
                </a:cxn>
                <a:cxn ang="T4">
                  <a:pos x="T1" y="0"/>
                </a:cxn>
                <a:cxn ang="T5">
                  <a:pos x="T2" y="0"/>
                </a:cxn>
              </a:cxnLst>
              <a:rect l="T6" t="0" r="T7" b="0"/>
              <a:pathLst>
                <a:path w="154">
                  <a:moveTo>
                    <a:pt x="154" y="0"/>
                  </a:moveTo>
                  <a:lnTo>
                    <a:pt x="0" y="0"/>
                  </a:lnTo>
                  <a:lnTo>
                    <a:pt x="154"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33"/>
            <p:cNvSpPr>
              <a:spLocks/>
            </p:cNvSpPr>
            <p:nvPr/>
          </p:nvSpPr>
          <p:spPr bwMode="auto">
            <a:xfrm>
              <a:off x="1713617" y="2659061"/>
              <a:ext cx="206816" cy="0"/>
            </a:xfrm>
            <a:custGeom>
              <a:avLst/>
              <a:gdLst>
                <a:gd name="T0" fmla="*/ 206816 w 154"/>
                <a:gd name="T1" fmla="*/ 0 w 154"/>
                <a:gd name="T2" fmla="*/ 206816 w 154"/>
                <a:gd name="T3" fmla="*/ 0 60000 65536"/>
                <a:gd name="T4" fmla="*/ 0 60000 65536"/>
                <a:gd name="T5" fmla="*/ 0 60000 65536"/>
                <a:gd name="T6" fmla="*/ 0 w 154"/>
                <a:gd name="T7" fmla="*/ 154 w 154"/>
              </a:gdLst>
              <a:ahLst/>
              <a:cxnLst>
                <a:cxn ang="T3">
                  <a:pos x="T0" y="0"/>
                </a:cxn>
                <a:cxn ang="T4">
                  <a:pos x="T1" y="0"/>
                </a:cxn>
                <a:cxn ang="T5">
                  <a:pos x="T2" y="0"/>
                </a:cxn>
              </a:cxnLst>
              <a:rect l="T6" t="0" r="T7" b="0"/>
              <a:pathLst>
                <a:path w="154">
                  <a:moveTo>
                    <a:pt x="154" y="0"/>
                  </a:moveTo>
                  <a:lnTo>
                    <a:pt x="0" y="0"/>
                  </a:lnTo>
                  <a:lnTo>
                    <a:pt x="1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34"/>
            <p:cNvSpPr>
              <a:spLocks/>
            </p:cNvSpPr>
            <p:nvPr/>
          </p:nvSpPr>
          <p:spPr bwMode="auto">
            <a:xfrm>
              <a:off x="1713617" y="2659061"/>
              <a:ext cx="534498" cy="927986"/>
            </a:xfrm>
            <a:custGeom>
              <a:avLst/>
              <a:gdLst>
                <a:gd name="T0" fmla="*/ 0 w 398"/>
                <a:gd name="T1" fmla="*/ 0 h 691"/>
                <a:gd name="T2" fmla="*/ 6715 w 398"/>
                <a:gd name="T3" fmla="*/ 9401 h 691"/>
                <a:gd name="T4" fmla="*/ 534498 w 398"/>
                <a:gd name="T5" fmla="*/ 927986 h 691"/>
                <a:gd name="T6" fmla="*/ 206816 w 398"/>
                <a:gd name="T7" fmla="*/ 0 h 691"/>
                <a:gd name="T8" fmla="*/ 0 w 398"/>
                <a:gd name="T9" fmla="*/ 0 h 691"/>
                <a:gd name="T10" fmla="*/ 0 60000 65536"/>
                <a:gd name="T11" fmla="*/ 0 60000 65536"/>
                <a:gd name="T12" fmla="*/ 0 60000 65536"/>
                <a:gd name="T13" fmla="*/ 0 60000 65536"/>
                <a:gd name="T14" fmla="*/ 0 60000 65536"/>
                <a:gd name="T15" fmla="*/ 0 w 398"/>
                <a:gd name="T16" fmla="*/ 0 h 691"/>
                <a:gd name="T17" fmla="*/ 398 w 398"/>
                <a:gd name="T18" fmla="*/ 691 h 691"/>
              </a:gdLst>
              <a:ahLst/>
              <a:cxnLst>
                <a:cxn ang="T10">
                  <a:pos x="T0" y="T1"/>
                </a:cxn>
                <a:cxn ang="T11">
                  <a:pos x="T2" y="T3"/>
                </a:cxn>
                <a:cxn ang="T12">
                  <a:pos x="T4" y="T5"/>
                </a:cxn>
                <a:cxn ang="T13">
                  <a:pos x="T6" y="T7"/>
                </a:cxn>
                <a:cxn ang="T14">
                  <a:pos x="T8" y="T9"/>
                </a:cxn>
              </a:cxnLst>
              <a:rect l="T15" t="T16" r="T17" b="T18"/>
              <a:pathLst>
                <a:path w="398" h="691">
                  <a:moveTo>
                    <a:pt x="0" y="0"/>
                  </a:moveTo>
                  <a:lnTo>
                    <a:pt x="5" y="7"/>
                  </a:lnTo>
                  <a:lnTo>
                    <a:pt x="398" y="691"/>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35"/>
            <p:cNvSpPr>
              <a:spLocks/>
            </p:cNvSpPr>
            <p:nvPr/>
          </p:nvSpPr>
          <p:spPr bwMode="auto">
            <a:xfrm>
              <a:off x="744000" y="1908346"/>
              <a:ext cx="639249" cy="927986"/>
            </a:xfrm>
            <a:custGeom>
              <a:avLst/>
              <a:gdLst>
                <a:gd name="T0" fmla="*/ 537184 w 476"/>
                <a:gd name="T1" fmla="*/ 0 h 691"/>
                <a:gd name="T2" fmla="*/ 0 w 476"/>
                <a:gd name="T3" fmla="*/ 927986 h 691"/>
                <a:gd name="T4" fmla="*/ 537184 w 476"/>
                <a:gd name="T5" fmla="*/ 0 h 691"/>
                <a:gd name="T6" fmla="*/ 639249 w 476"/>
                <a:gd name="T7" fmla="*/ 177271 h 691"/>
                <a:gd name="T8" fmla="*/ 537184 w 476"/>
                <a:gd name="T9" fmla="*/ 0 h 691"/>
                <a:gd name="T10" fmla="*/ 0 60000 65536"/>
                <a:gd name="T11" fmla="*/ 0 60000 65536"/>
                <a:gd name="T12" fmla="*/ 0 60000 65536"/>
                <a:gd name="T13" fmla="*/ 0 60000 65536"/>
                <a:gd name="T14" fmla="*/ 0 60000 65536"/>
                <a:gd name="T15" fmla="*/ 0 w 476"/>
                <a:gd name="T16" fmla="*/ 0 h 691"/>
                <a:gd name="T17" fmla="*/ 476 w 476"/>
                <a:gd name="T18" fmla="*/ 691 h 691"/>
              </a:gdLst>
              <a:ahLst/>
              <a:cxnLst>
                <a:cxn ang="T10">
                  <a:pos x="T0" y="T1"/>
                </a:cxn>
                <a:cxn ang="T11">
                  <a:pos x="T2" y="T3"/>
                </a:cxn>
                <a:cxn ang="T12">
                  <a:pos x="T4" y="T5"/>
                </a:cxn>
                <a:cxn ang="T13">
                  <a:pos x="T6" y="T7"/>
                </a:cxn>
                <a:cxn ang="T14">
                  <a:pos x="T8" y="T9"/>
                </a:cxn>
              </a:cxnLst>
              <a:rect l="T15" t="T16" r="T17" b="T18"/>
              <a:pathLst>
                <a:path w="476" h="691">
                  <a:moveTo>
                    <a:pt x="400" y="0"/>
                  </a:moveTo>
                  <a:lnTo>
                    <a:pt x="0" y="691"/>
                  </a:lnTo>
                  <a:lnTo>
                    <a:pt x="400" y="0"/>
                  </a:lnTo>
                  <a:lnTo>
                    <a:pt x="476" y="132"/>
                  </a:lnTo>
                  <a:lnTo>
                    <a:pt x="40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6"/>
            <p:cNvSpPr>
              <a:spLocks/>
            </p:cNvSpPr>
            <p:nvPr/>
          </p:nvSpPr>
          <p:spPr bwMode="auto">
            <a:xfrm>
              <a:off x="744000" y="1908346"/>
              <a:ext cx="639249" cy="927986"/>
            </a:xfrm>
            <a:custGeom>
              <a:avLst/>
              <a:gdLst>
                <a:gd name="T0" fmla="*/ 537184 w 476"/>
                <a:gd name="T1" fmla="*/ 0 h 691"/>
                <a:gd name="T2" fmla="*/ 0 w 476"/>
                <a:gd name="T3" fmla="*/ 927986 h 691"/>
                <a:gd name="T4" fmla="*/ 537184 w 476"/>
                <a:gd name="T5" fmla="*/ 0 h 691"/>
                <a:gd name="T6" fmla="*/ 639249 w 476"/>
                <a:gd name="T7" fmla="*/ 177271 h 691"/>
                <a:gd name="T8" fmla="*/ 537184 w 476"/>
                <a:gd name="T9" fmla="*/ 0 h 691"/>
                <a:gd name="T10" fmla="*/ 0 60000 65536"/>
                <a:gd name="T11" fmla="*/ 0 60000 65536"/>
                <a:gd name="T12" fmla="*/ 0 60000 65536"/>
                <a:gd name="T13" fmla="*/ 0 60000 65536"/>
                <a:gd name="T14" fmla="*/ 0 60000 65536"/>
                <a:gd name="T15" fmla="*/ 0 w 476"/>
                <a:gd name="T16" fmla="*/ 0 h 691"/>
                <a:gd name="T17" fmla="*/ 476 w 476"/>
                <a:gd name="T18" fmla="*/ 691 h 691"/>
              </a:gdLst>
              <a:ahLst/>
              <a:cxnLst>
                <a:cxn ang="T10">
                  <a:pos x="T0" y="T1"/>
                </a:cxn>
                <a:cxn ang="T11">
                  <a:pos x="T2" y="T3"/>
                </a:cxn>
                <a:cxn ang="T12">
                  <a:pos x="T4" y="T5"/>
                </a:cxn>
                <a:cxn ang="T13">
                  <a:pos x="T6" y="T7"/>
                </a:cxn>
                <a:cxn ang="T14">
                  <a:pos x="T8" y="T9"/>
                </a:cxn>
              </a:cxnLst>
              <a:rect l="T15" t="T16" r="T17" b="T18"/>
              <a:pathLst>
                <a:path w="476" h="691">
                  <a:moveTo>
                    <a:pt x="400" y="0"/>
                  </a:moveTo>
                  <a:lnTo>
                    <a:pt x="0" y="691"/>
                  </a:lnTo>
                  <a:lnTo>
                    <a:pt x="400" y="0"/>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37"/>
            <p:cNvSpPr>
              <a:spLocks/>
            </p:cNvSpPr>
            <p:nvPr/>
          </p:nvSpPr>
          <p:spPr bwMode="auto">
            <a:xfrm>
              <a:off x="744000" y="1908346"/>
              <a:ext cx="639249" cy="927986"/>
            </a:xfrm>
            <a:custGeom>
              <a:avLst/>
              <a:gdLst>
                <a:gd name="T0" fmla="*/ 537184 w 476"/>
                <a:gd name="T1" fmla="*/ 0 h 691"/>
                <a:gd name="T2" fmla="*/ 0 w 476"/>
                <a:gd name="T3" fmla="*/ 927986 h 691"/>
                <a:gd name="T4" fmla="*/ 639249 w 476"/>
                <a:gd name="T5" fmla="*/ 177271 h 691"/>
                <a:gd name="T6" fmla="*/ 537184 w 476"/>
                <a:gd name="T7" fmla="*/ 0 h 691"/>
                <a:gd name="T8" fmla="*/ 0 60000 65536"/>
                <a:gd name="T9" fmla="*/ 0 60000 65536"/>
                <a:gd name="T10" fmla="*/ 0 60000 65536"/>
                <a:gd name="T11" fmla="*/ 0 60000 65536"/>
                <a:gd name="T12" fmla="*/ 0 w 476"/>
                <a:gd name="T13" fmla="*/ 0 h 691"/>
                <a:gd name="T14" fmla="*/ 476 w 476"/>
                <a:gd name="T15" fmla="*/ 691 h 691"/>
              </a:gdLst>
              <a:ahLst/>
              <a:cxnLst>
                <a:cxn ang="T8">
                  <a:pos x="T0" y="T1"/>
                </a:cxn>
                <a:cxn ang="T9">
                  <a:pos x="T2" y="T3"/>
                </a:cxn>
                <a:cxn ang="T10">
                  <a:pos x="T4" y="T5"/>
                </a:cxn>
                <a:cxn ang="T11">
                  <a:pos x="T6" y="T7"/>
                </a:cxn>
              </a:cxnLst>
              <a:rect l="T12" t="T13" r="T14" b="T15"/>
              <a:pathLst>
                <a:path w="476" h="691">
                  <a:moveTo>
                    <a:pt x="400" y="0"/>
                  </a:moveTo>
                  <a:lnTo>
                    <a:pt x="0" y="691"/>
                  </a:lnTo>
                  <a:lnTo>
                    <a:pt x="476" y="132"/>
                  </a:lnTo>
                  <a:lnTo>
                    <a:pt x="4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38"/>
            <p:cNvSpPr>
              <a:spLocks/>
            </p:cNvSpPr>
            <p:nvPr/>
          </p:nvSpPr>
          <p:spPr bwMode="auto">
            <a:xfrm>
              <a:off x="1608866" y="1160317"/>
              <a:ext cx="104751" cy="178614"/>
            </a:xfrm>
            <a:custGeom>
              <a:avLst/>
              <a:gdLst>
                <a:gd name="T0" fmla="*/ 104751 w 78"/>
                <a:gd name="T1" fmla="*/ 0 h 133"/>
                <a:gd name="T2" fmla="*/ 0 w 78"/>
                <a:gd name="T3" fmla="*/ 178614 h 133"/>
                <a:gd name="T4" fmla="*/ 104751 w 78"/>
                <a:gd name="T5" fmla="*/ 0 h 133"/>
                <a:gd name="T6" fmla="*/ 0 60000 65536"/>
                <a:gd name="T7" fmla="*/ 0 60000 65536"/>
                <a:gd name="T8" fmla="*/ 0 60000 65536"/>
                <a:gd name="T9" fmla="*/ 0 w 78"/>
                <a:gd name="T10" fmla="*/ 0 h 133"/>
                <a:gd name="T11" fmla="*/ 78 w 78"/>
                <a:gd name="T12" fmla="*/ 133 h 133"/>
              </a:gdLst>
              <a:ahLst/>
              <a:cxnLst>
                <a:cxn ang="T6">
                  <a:pos x="T0" y="T1"/>
                </a:cxn>
                <a:cxn ang="T7">
                  <a:pos x="T2" y="T3"/>
                </a:cxn>
                <a:cxn ang="T8">
                  <a:pos x="T4" y="T5"/>
                </a:cxn>
              </a:cxnLst>
              <a:rect l="T9" t="T10" r="T11" b="T12"/>
              <a:pathLst>
                <a:path w="78" h="133">
                  <a:moveTo>
                    <a:pt x="78" y="0"/>
                  </a:moveTo>
                  <a:lnTo>
                    <a:pt x="0" y="133"/>
                  </a:lnTo>
                  <a:lnTo>
                    <a:pt x="7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39"/>
            <p:cNvSpPr>
              <a:spLocks/>
            </p:cNvSpPr>
            <p:nvPr/>
          </p:nvSpPr>
          <p:spPr bwMode="auto">
            <a:xfrm>
              <a:off x="1608866" y="1160317"/>
              <a:ext cx="104751" cy="178614"/>
            </a:xfrm>
            <a:custGeom>
              <a:avLst/>
              <a:gdLst>
                <a:gd name="T0" fmla="*/ 104751 w 78"/>
                <a:gd name="T1" fmla="*/ 0 h 133"/>
                <a:gd name="T2" fmla="*/ 0 w 78"/>
                <a:gd name="T3" fmla="*/ 178614 h 133"/>
                <a:gd name="T4" fmla="*/ 104751 w 78"/>
                <a:gd name="T5" fmla="*/ 0 h 133"/>
                <a:gd name="T6" fmla="*/ 0 60000 65536"/>
                <a:gd name="T7" fmla="*/ 0 60000 65536"/>
                <a:gd name="T8" fmla="*/ 0 60000 65536"/>
                <a:gd name="T9" fmla="*/ 0 w 78"/>
                <a:gd name="T10" fmla="*/ 0 h 133"/>
                <a:gd name="T11" fmla="*/ 78 w 78"/>
                <a:gd name="T12" fmla="*/ 133 h 133"/>
              </a:gdLst>
              <a:ahLst/>
              <a:cxnLst>
                <a:cxn ang="T6">
                  <a:pos x="T0" y="T1"/>
                </a:cxn>
                <a:cxn ang="T7">
                  <a:pos x="T2" y="T3"/>
                </a:cxn>
                <a:cxn ang="T8">
                  <a:pos x="T4" y="T5"/>
                </a:cxn>
              </a:cxnLst>
              <a:rect l="T9" t="T10" r="T11" b="T12"/>
              <a:pathLst>
                <a:path w="78" h="133">
                  <a:moveTo>
                    <a:pt x="78" y="0"/>
                  </a:moveTo>
                  <a:lnTo>
                    <a:pt x="0" y="133"/>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40"/>
            <p:cNvSpPr>
              <a:spLocks/>
            </p:cNvSpPr>
            <p:nvPr/>
          </p:nvSpPr>
          <p:spPr bwMode="auto">
            <a:xfrm>
              <a:off x="639249" y="1160317"/>
              <a:ext cx="1074368" cy="178614"/>
            </a:xfrm>
            <a:custGeom>
              <a:avLst/>
              <a:gdLst>
                <a:gd name="T0" fmla="*/ 1074368 w 800"/>
                <a:gd name="T1" fmla="*/ 0 h 133"/>
                <a:gd name="T2" fmla="*/ 0 w 800"/>
                <a:gd name="T3" fmla="*/ 0 h 133"/>
                <a:gd name="T4" fmla="*/ 969617 w 800"/>
                <a:gd name="T5" fmla="*/ 178614 h 133"/>
                <a:gd name="T6" fmla="*/ 1074368 w 800"/>
                <a:gd name="T7" fmla="*/ 0 h 133"/>
                <a:gd name="T8" fmla="*/ 0 60000 65536"/>
                <a:gd name="T9" fmla="*/ 0 60000 65536"/>
                <a:gd name="T10" fmla="*/ 0 60000 65536"/>
                <a:gd name="T11" fmla="*/ 0 60000 65536"/>
                <a:gd name="T12" fmla="*/ 0 w 800"/>
                <a:gd name="T13" fmla="*/ 0 h 133"/>
                <a:gd name="T14" fmla="*/ 800 w 800"/>
                <a:gd name="T15" fmla="*/ 133 h 133"/>
              </a:gdLst>
              <a:ahLst/>
              <a:cxnLst>
                <a:cxn ang="T8">
                  <a:pos x="T0" y="T1"/>
                </a:cxn>
                <a:cxn ang="T9">
                  <a:pos x="T2" y="T3"/>
                </a:cxn>
                <a:cxn ang="T10">
                  <a:pos x="T4" y="T5"/>
                </a:cxn>
                <a:cxn ang="T11">
                  <a:pos x="T6" y="T7"/>
                </a:cxn>
              </a:cxnLst>
              <a:rect l="T12" t="T13" r="T14" b="T15"/>
              <a:pathLst>
                <a:path w="800" h="133">
                  <a:moveTo>
                    <a:pt x="800" y="0"/>
                  </a:moveTo>
                  <a:lnTo>
                    <a:pt x="0" y="0"/>
                  </a:lnTo>
                  <a:lnTo>
                    <a:pt x="722" y="133"/>
                  </a:lnTo>
                  <a:lnTo>
                    <a:pt x="8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41"/>
            <p:cNvSpPr>
              <a:spLocks/>
            </p:cNvSpPr>
            <p:nvPr/>
          </p:nvSpPr>
          <p:spPr bwMode="auto">
            <a:xfrm>
              <a:off x="2371667" y="1160317"/>
              <a:ext cx="206816" cy="0"/>
            </a:xfrm>
            <a:custGeom>
              <a:avLst/>
              <a:gdLst>
                <a:gd name="T0" fmla="*/ 0 w 154"/>
                <a:gd name="T1" fmla="*/ 0 w 154"/>
                <a:gd name="T2" fmla="*/ 206816 w 154"/>
                <a:gd name="T3" fmla="*/ 0 w 154"/>
                <a:gd name="T4" fmla="*/ 0 60000 65536"/>
                <a:gd name="T5" fmla="*/ 0 60000 65536"/>
                <a:gd name="T6" fmla="*/ 0 60000 65536"/>
                <a:gd name="T7" fmla="*/ 0 60000 65536"/>
                <a:gd name="T8" fmla="*/ 0 w 154"/>
                <a:gd name="T9" fmla="*/ 154 w 154"/>
              </a:gdLst>
              <a:ahLst/>
              <a:cxnLst>
                <a:cxn ang="T4">
                  <a:pos x="T0" y="0"/>
                </a:cxn>
                <a:cxn ang="T5">
                  <a:pos x="T1" y="0"/>
                </a:cxn>
                <a:cxn ang="T6">
                  <a:pos x="T2" y="0"/>
                </a:cxn>
                <a:cxn ang="T7">
                  <a:pos x="T3" y="0"/>
                </a:cxn>
              </a:cxnLst>
              <a:rect l="T8" t="0" r="T9" b="0"/>
              <a:pathLst>
                <a:path w="154">
                  <a:moveTo>
                    <a:pt x="0" y="0"/>
                  </a:moveTo>
                  <a:lnTo>
                    <a:pt x="0" y="0"/>
                  </a:lnTo>
                  <a:lnTo>
                    <a:pt x="154" y="0"/>
                  </a:lnTo>
                  <a:lnTo>
                    <a:pt x="0"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42"/>
            <p:cNvSpPr>
              <a:spLocks/>
            </p:cNvSpPr>
            <p:nvPr/>
          </p:nvSpPr>
          <p:spPr bwMode="auto">
            <a:xfrm>
              <a:off x="2371667" y="1160317"/>
              <a:ext cx="206816" cy="0"/>
            </a:xfrm>
            <a:custGeom>
              <a:avLst/>
              <a:gdLst>
                <a:gd name="T0" fmla="*/ 0 w 154"/>
                <a:gd name="T1" fmla="*/ 0 w 154"/>
                <a:gd name="T2" fmla="*/ 206816 w 154"/>
                <a:gd name="T3" fmla="*/ 0 w 154"/>
                <a:gd name="T4" fmla="*/ 0 60000 65536"/>
                <a:gd name="T5" fmla="*/ 0 60000 65536"/>
                <a:gd name="T6" fmla="*/ 0 60000 65536"/>
                <a:gd name="T7" fmla="*/ 0 60000 65536"/>
                <a:gd name="T8" fmla="*/ 0 w 154"/>
                <a:gd name="T9" fmla="*/ 154 w 154"/>
              </a:gdLst>
              <a:ahLst/>
              <a:cxnLst>
                <a:cxn ang="T4">
                  <a:pos x="T0" y="0"/>
                </a:cxn>
                <a:cxn ang="T5">
                  <a:pos x="T1" y="0"/>
                </a:cxn>
                <a:cxn ang="T6">
                  <a:pos x="T2" y="0"/>
                </a:cxn>
                <a:cxn ang="T7">
                  <a:pos x="T3" y="0"/>
                </a:cxn>
              </a:cxnLst>
              <a:rect l="T8" t="0" r="T9" b="0"/>
              <a:pathLst>
                <a:path w="154">
                  <a:moveTo>
                    <a:pt x="0" y="0"/>
                  </a:moveTo>
                  <a:lnTo>
                    <a:pt x="0" y="0"/>
                  </a:lnTo>
                  <a:lnTo>
                    <a:pt x="1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43"/>
            <p:cNvSpPr>
              <a:spLocks/>
            </p:cNvSpPr>
            <p:nvPr/>
          </p:nvSpPr>
          <p:spPr bwMode="auto">
            <a:xfrm>
              <a:off x="2041299" y="232332"/>
              <a:ext cx="537184" cy="927986"/>
            </a:xfrm>
            <a:custGeom>
              <a:avLst/>
              <a:gdLst>
                <a:gd name="T0" fmla="*/ 0 w 400"/>
                <a:gd name="T1" fmla="*/ 0 h 691"/>
                <a:gd name="T2" fmla="*/ 330368 w 400"/>
                <a:gd name="T3" fmla="*/ 927986 h 691"/>
                <a:gd name="T4" fmla="*/ 537184 w 400"/>
                <a:gd name="T5" fmla="*/ 927986 h 691"/>
                <a:gd name="T6" fmla="*/ 244419 w 400"/>
                <a:gd name="T7" fmla="*/ 423033 h 691"/>
                <a:gd name="T8" fmla="*/ 0 w 400"/>
                <a:gd name="T9" fmla="*/ 0 h 691"/>
                <a:gd name="T10" fmla="*/ 0 60000 65536"/>
                <a:gd name="T11" fmla="*/ 0 60000 65536"/>
                <a:gd name="T12" fmla="*/ 0 60000 65536"/>
                <a:gd name="T13" fmla="*/ 0 60000 65536"/>
                <a:gd name="T14" fmla="*/ 0 60000 65536"/>
                <a:gd name="T15" fmla="*/ 0 w 400"/>
                <a:gd name="T16" fmla="*/ 0 h 691"/>
                <a:gd name="T17" fmla="*/ 400 w 400"/>
                <a:gd name="T18" fmla="*/ 691 h 691"/>
              </a:gdLst>
              <a:ahLst/>
              <a:cxnLst>
                <a:cxn ang="T10">
                  <a:pos x="T0" y="T1"/>
                </a:cxn>
                <a:cxn ang="T11">
                  <a:pos x="T2" y="T3"/>
                </a:cxn>
                <a:cxn ang="T12">
                  <a:pos x="T4" y="T5"/>
                </a:cxn>
                <a:cxn ang="T13">
                  <a:pos x="T6" y="T7"/>
                </a:cxn>
                <a:cxn ang="T14">
                  <a:pos x="T8" y="T9"/>
                </a:cxn>
              </a:cxnLst>
              <a:rect l="T15" t="T16" r="T17" b="T18"/>
              <a:pathLst>
                <a:path w="400" h="691">
                  <a:moveTo>
                    <a:pt x="0" y="0"/>
                  </a:moveTo>
                  <a:lnTo>
                    <a:pt x="246" y="691"/>
                  </a:lnTo>
                  <a:lnTo>
                    <a:pt x="400" y="691"/>
                  </a:lnTo>
                  <a:lnTo>
                    <a:pt x="182" y="31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41" name="Group 44"/>
            <p:cNvGrpSpPr>
              <a:grpSpLocks/>
            </p:cNvGrpSpPr>
            <p:nvPr/>
          </p:nvGrpSpPr>
          <p:grpSpPr bwMode="auto">
            <a:xfrm>
              <a:off x="0" y="1160317"/>
              <a:ext cx="1713617" cy="2152765"/>
              <a:chOff x="0" y="0"/>
              <a:chExt cx="1713617" cy="2152765"/>
            </a:xfrm>
          </p:grpSpPr>
          <p:sp>
            <p:nvSpPr>
              <p:cNvPr id="65" name="Freeform 75"/>
              <p:cNvSpPr>
                <a:spLocks/>
              </p:cNvSpPr>
              <p:nvPr/>
            </p:nvSpPr>
            <p:spPr bwMode="auto">
              <a:xfrm>
                <a:off x="0" y="250"/>
                <a:ext cx="1714300" cy="2152844"/>
              </a:xfrm>
              <a:custGeom>
                <a:avLst/>
                <a:gdLst>
                  <a:gd name="T0" fmla="*/ 639284 w 539"/>
                  <a:gd name="T1" fmla="*/ 0 h 677"/>
                  <a:gd name="T2" fmla="*/ 232178 w 539"/>
                  <a:gd name="T3" fmla="*/ 244858 h 677"/>
                  <a:gd name="T4" fmla="*/ 69971 w 539"/>
                  <a:gd name="T5" fmla="*/ 527876 h 677"/>
                  <a:gd name="T6" fmla="*/ 69971 w 539"/>
                  <a:gd name="T7" fmla="*/ 966713 h 677"/>
                  <a:gd name="T8" fmla="*/ 753783 w 539"/>
                  <a:gd name="T9" fmla="*/ 2152844 h 677"/>
                  <a:gd name="T10" fmla="*/ 744241 w 539"/>
                  <a:gd name="T11" fmla="*/ 1675848 h 677"/>
                  <a:gd name="T12" fmla="*/ 1714300 w 539"/>
                  <a:gd name="T13" fmla="*/ 0 h 677"/>
                  <a:gd name="T14" fmla="*/ 639284 w 539"/>
                  <a:gd name="T15" fmla="*/ 0 h 677"/>
                  <a:gd name="T16" fmla="*/ 0 60000 65536"/>
                  <a:gd name="T17" fmla="*/ 0 60000 65536"/>
                  <a:gd name="T18" fmla="*/ 0 60000 65536"/>
                  <a:gd name="T19" fmla="*/ 0 60000 65536"/>
                  <a:gd name="T20" fmla="*/ 0 60000 65536"/>
                  <a:gd name="T21" fmla="*/ 0 60000 65536"/>
                  <a:gd name="T22" fmla="*/ 0 60000 65536"/>
                  <a:gd name="T23" fmla="*/ 0 60000 65536"/>
                  <a:gd name="T24" fmla="*/ 0 w 539"/>
                  <a:gd name="T25" fmla="*/ 0 h 677"/>
                  <a:gd name="T26" fmla="*/ 539 w 539"/>
                  <a:gd name="T27" fmla="*/ 677 h 6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9" h="677">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solidFill>
                <a:srgbClr val="88D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Freeform 76"/>
              <p:cNvSpPr>
                <a:spLocks/>
              </p:cNvSpPr>
              <p:nvPr/>
            </p:nvSpPr>
            <p:spPr bwMode="auto">
              <a:xfrm>
                <a:off x="639688" y="250"/>
                <a:ext cx="1074612" cy="179404"/>
              </a:xfrm>
              <a:custGeom>
                <a:avLst/>
                <a:gdLst>
                  <a:gd name="T0" fmla="*/ 1074612 w 800"/>
                  <a:gd name="T1" fmla="*/ 0 h 133"/>
                  <a:gd name="T2" fmla="*/ 0 w 800"/>
                  <a:gd name="T3" fmla="*/ 0 h 133"/>
                  <a:gd name="T4" fmla="*/ 969837 w 800"/>
                  <a:gd name="T5" fmla="*/ 179404 h 133"/>
                  <a:gd name="T6" fmla="*/ 1074612 w 800"/>
                  <a:gd name="T7" fmla="*/ 0 h 133"/>
                  <a:gd name="T8" fmla="*/ 0 60000 65536"/>
                  <a:gd name="T9" fmla="*/ 0 60000 65536"/>
                  <a:gd name="T10" fmla="*/ 0 60000 65536"/>
                  <a:gd name="T11" fmla="*/ 0 60000 65536"/>
                  <a:gd name="T12" fmla="*/ 0 w 800"/>
                  <a:gd name="T13" fmla="*/ 0 h 133"/>
                  <a:gd name="T14" fmla="*/ 800 w 800"/>
                  <a:gd name="T15" fmla="*/ 133 h 133"/>
                </a:gdLst>
                <a:ahLst/>
                <a:cxnLst>
                  <a:cxn ang="T8">
                    <a:pos x="T0" y="T1"/>
                  </a:cxn>
                  <a:cxn ang="T9">
                    <a:pos x="T2" y="T3"/>
                  </a:cxn>
                  <a:cxn ang="T10">
                    <a:pos x="T4" y="T5"/>
                  </a:cxn>
                  <a:cxn ang="T11">
                    <a:pos x="T6" y="T7"/>
                  </a:cxn>
                </a:cxnLst>
                <a:rect l="T12" t="T13" r="T14" b="T15"/>
                <a:pathLst>
                  <a:path w="800" h="133">
                    <a:moveTo>
                      <a:pt x="800" y="0"/>
                    </a:moveTo>
                    <a:lnTo>
                      <a:pt x="0" y="0"/>
                    </a:lnTo>
                    <a:lnTo>
                      <a:pt x="722" y="133"/>
                    </a:lnTo>
                    <a:lnTo>
                      <a:pt x="800" y="0"/>
                    </a:lnTo>
                    <a:close/>
                  </a:path>
                </a:pathLst>
              </a:custGeom>
              <a:solidFill>
                <a:srgbClr val="0D0D0D">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 name="Group 71"/>
            <p:cNvGrpSpPr>
              <a:grpSpLocks/>
            </p:cNvGrpSpPr>
            <p:nvPr/>
          </p:nvGrpSpPr>
          <p:grpSpPr bwMode="auto">
            <a:xfrm>
              <a:off x="232332" y="0"/>
              <a:ext cx="2346151" cy="1404736"/>
              <a:chOff x="0" y="0"/>
              <a:chExt cx="2346151" cy="1404736"/>
            </a:xfrm>
          </p:grpSpPr>
          <p:sp>
            <p:nvSpPr>
              <p:cNvPr id="63" name="Freeform 73"/>
              <p:cNvSpPr>
                <a:spLocks/>
              </p:cNvSpPr>
              <p:nvPr/>
            </p:nvSpPr>
            <p:spPr bwMode="auto">
              <a:xfrm>
                <a:off x="-584" y="0"/>
                <a:ext cx="2346052" cy="1405064"/>
              </a:xfrm>
              <a:custGeom>
                <a:avLst/>
                <a:gdLst>
                  <a:gd name="T0" fmla="*/ 1808813 w 738"/>
                  <a:gd name="T1" fmla="*/ 232058 h 442"/>
                  <a:gd name="T2" fmla="*/ 1392372 w 738"/>
                  <a:gd name="T3" fmla="*/ 0 h 442"/>
                  <a:gd name="T4" fmla="*/ 1064942 w 738"/>
                  <a:gd name="T5" fmla="*/ 0 h 442"/>
                  <a:gd name="T6" fmla="*/ 683470 w 738"/>
                  <a:gd name="T7" fmla="*/ 219343 h 442"/>
                  <a:gd name="T8" fmla="*/ 0 w 738"/>
                  <a:gd name="T9" fmla="*/ 1405064 h 442"/>
                  <a:gd name="T10" fmla="*/ 406903 w 738"/>
                  <a:gd name="T11" fmla="*/ 1160290 h 442"/>
                  <a:gd name="T12" fmla="*/ 2346052 w 738"/>
                  <a:gd name="T13" fmla="*/ 1160290 h 442"/>
                  <a:gd name="T14" fmla="*/ 1808813 w 738"/>
                  <a:gd name="T15" fmla="*/ 232058 h 442"/>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442"/>
                  <a:gd name="T26" fmla="*/ 738 w 738"/>
                  <a:gd name="T27" fmla="*/ 442 h 4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442">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solidFill>
                <a:srgbClr val="F096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74"/>
              <p:cNvSpPr>
                <a:spLocks/>
              </p:cNvSpPr>
              <p:nvPr/>
            </p:nvSpPr>
            <p:spPr bwMode="auto">
              <a:xfrm>
                <a:off x="1808956" y="231796"/>
                <a:ext cx="536513" cy="928771"/>
              </a:xfrm>
              <a:custGeom>
                <a:avLst/>
                <a:gdLst>
                  <a:gd name="T0" fmla="*/ 0 w 400"/>
                  <a:gd name="T1" fmla="*/ 0 h 691"/>
                  <a:gd name="T2" fmla="*/ 329955 w 400"/>
                  <a:gd name="T3" fmla="*/ 928771 h 691"/>
                  <a:gd name="T4" fmla="*/ 536513 w 400"/>
                  <a:gd name="T5" fmla="*/ 928771 h 691"/>
                  <a:gd name="T6" fmla="*/ 244113 w 400"/>
                  <a:gd name="T7" fmla="*/ 423391 h 691"/>
                  <a:gd name="T8" fmla="*/ 0 w 400"/>
                  <a:gd name="T9" fmla="*/ 0 h 691"/>
                  <a:gd name="T10" fmla="*/ 0 60000 65536"/>
                  <a:gd name="T11" fmla="*/ 0 60000 65536"/>
                  <a:gd name="T12" fmla="*/ 0 60000 65536"/>
                  <a:gd name="T13" fmla="*/ 0 60000 65536"/>
                  <a:gd name="T14" fmla="*/ 0 60000 65536"/>
                  <a:gd name="T15" fmla="*/ 0 w 400"/>
                  <a:gd name="T16" fmla="*/ 0 h 691"/>
                  <a:gd name="T17" fmla="*/ 400 w 400"/>
                  <a:gd name="T18" fmla="*/ 691 h 691"/>
                </a:gdLst>
                <a:ahLst/>
                <a:cxnLst>
                  <a:cxn ang="T10">
                    <a:pos x="T0" y="T1"/>
                  </a:cxn>
                  <a:cxn ang="T11">
                    <a:pos x="T2" y="T3"/>
                  </a:cxn>
                  <a:cxn ang="T12">
                    <a:pos x="T4" y="T5"/>
                  </a:cxn>
                  <a:cxn ang="T13">
                    <a:pos x="T6" y="T7"/>
                  </a:cxn>
                  <a:cxn ang="T14">
                    <a:pos x="T8" y="T9"/>
                  </a:cxn>
                </a:cxnLst>
                <a:rect l="T15" t="T16" r="T17" b="T18"/>
                <a:pathLst>
                  <a:path w="400" h="691">
                    <a:moveTo>
                      <a:pt x="0" y="0"/>
                    </a:moveTo>
                    <a:lnTo>
                      <a:pt x="246" y="691"/>
                    </a:lnTo>
                    <a:lnTo>
                      <a:pt x="400" y="691"/>
                    </a:lnTo>
                    <a:lnTo>
                      <a:pt x="182" y="315"/>
                    </a:lnTo>
                    <a:lnTo>
                      <a:pt x="0" y="0"/>
                    </a:lnTo>
                    <a:close/>
                  </a:path>
                </a:pathLst>
              </a:custGeom>
              <a:solidFill>
                <a:srgbClr val="0D0D0D">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3" name="Group 46"/>
            <p:cNvGrpSpPr>
              <a:grpSpLocks/>
            </p:cNvGrpSpPr>
            <p:nvPr/>
          </p:nvGrpSpPr>
          <p:grpSpPr bwMode="auto">
            <a:xfrm>
              <a:off x="1714299" y="2410043"/>
              <a:ext cx="2346052" cy="1406652"/>
              <a:chOff x="0" y="0"/>
              <a:chExt cx="2346052" cy="1406652"/>
            </a:xfrm>
          </p:grpSpPr>
          <p:grpSp>
            <p:nvGrpSpPr>
              <p:cNvPr id="59" name="Group 65"/>
              <p:cNvGrpSpPr>
                <a:grpSpLocks/>
              </p:cNvGrpSpPr>
              <p:nvPr/>
            </p:nvGrpSpPr>
            <p:grpSpPr bwMode="auto">
              <a:xfrm>
                <a:off x="0" y="0"/>
                <a:ext cx="2346052" cy="1406652"/>
                <a:chOff x="0" y="0"/>
                <a:chExt cx="2346052" cy="1406652"/>
              </a:xfrm>
            </p:grpSpPr>
            <p:sp>
              <p:nvSpPr>
                <p:cNvPr id="61" name="Freeform 69"/>
                <p:cNvSpPr>
                  <a:spLocks/>
                </p:cNvSpPr>
                <p:nvPr/>
              </p:nvSpPr>
              <p:spPr bwMode="auto">
                <a:xfrm>
                  <a:off x="0" y="0"/>
                  <a:ext cx="2346052" cy="1406652"/>
                </a:xfrm>
                <a:custGeom>
                  <a:avLst/>
                  <a:gdLst>
                    <a:gd name="T0" fmla="*/ 534061 w 738"/>
                    <a:gd name="T1" fmla="*/ 1177514 h 442"/>
                    <a:gd name="T2" fmla="*/ 953680 w 738"/>
                    <a:gd name="T3" fmla="*/ 1406652 h 442"/>
                    <a:gd name="T4" fmla="*/ 1277931 w 738"/>
                    <a:gd name="T5" fmla="*/ 1406652 h 442"/>
                    <a:gd name="T6" fmla="*/ 1659403 w 738"/>
                    <a:gd name="T7" fmla="*/ 1187062 h 442"/>
                    <a:gd name="T8" fmla="*/ 2346052 w 738"/>
                    <a:gd name="T9" fmla="*/ 0 h 442"/>
                    <a:gd name="T10" fmla="*/ 1935970 w 738"/>
                    <a:gd name="T11" fmla="*/ 248233 h 442"/>
                    <a:gd name="T12" fmla="*/ 0 w 738"/>
                    <a:gd name="T13" fmla="*/ 248233 h 442"/>
                    <a:gd name="T14" fmla="*/ 534061 w 738"/>
                    <a:gd name="T15" fmla="*/ 1177514 h 442"/>
                    <a:gd name="T16" fmla="*/ 0 60000 65536"/>
                    <a:gd name="T17" fmla="*/ 0 60000 65536"/>
                    <a:gd name="T18" fmla="*/ 0 60000 65536"/>
                    <a:gd name="T19" fmla="*/ 0 60000 65536"/>
                    <a:gd name="T20" fmla="*/ 0 60000 65536"/>
                    <a:gd name="T21" fmla="*/ 0 60000 65536"/>
                    <a:gd name="T22" fmla="*/ 0 60000 65536"/>
                    <a:gd name="T23" fmla="*/ 0 60000 65536"/>
                    <a:gd name="T24" fmla="*/ 0 w 738"/>
                    <a:gd name="T25" fmla="*/ 0 h 442"/>
                    <a:gd name="T26" fmla="*/ 738 w 738"/>
                    <a:gd name="T27" fmla="*/ 442 h 4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8" h="442">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solidFill>
                  <a:srgbClr val="88D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70"/>
                <p:cNvSpPr>
                  <a:spLocks/>
                </p:cNvSpPr>
                <p:nvPr/>
              </p:nvSpPr>
              <p:spPr bwMode="auto">
                <a:xfrm>
                  <a:off x="1" y="249258"/>
                  <a:ext cx="534926" cy="927184"/>
                </a:xfrm>
                <a:custGeom>
                  <a:avLst/>
                  <a:gdLst>
                    <a:gd name="T0" fmla="*/ 0 w 398"/>
                    <a:gd name="T1" fmla="*/ 0 h 691"/>
                    <a:gd name="T2" fmla="*/ 6720 w 398"/>
                    <a:gd name="T3" fmla="*/ 9393 h 691"/>
                    <a:gd name="T4" fmla="*/ 534926 w 398"/>
                    <a:gd name="T5" fmla="*/ 927184 h 691"/>
                    <a:gd name="T6" fmla="*/ 206981 w 398"/>
                    <a:gd name="T7" fmla="*/ 0 h 691"/>
                    <a:gd name="T8" fmla="*/ 0 w 398"/>
                    <a:gd name="T9" fmla="*/ 0 h 691"/>
                    <a:gd name="T10" fmla="*/ 0 60000 65536"/>
                    <a:gd name="T11" fmla="*/ 0 60000 65536"/>
                    <a:gd name="T12" fmla="*/ 0 60000 65536"/>
                    <a:gd name="T13" fmla="*/ 0 60000 65536"/>
                    <a:gd name="T14" fmla="*/ 0 60000 65536"/>
                    <a:gd name="T15" fmla="*/ 0 w 398"/>
                    <a:gd name="T16" fmla="*/ 0 h 691"/>
                    <a:gd name="T17" fmla="*/ 398 w 398"/>
                    <a:gd name="T18" fmla="*/ 691 h 691"/>
                  </a:gdLst>
                  <a:ahLst/>
                  <a:cxnLst>
                    <a:cxn ang="T10">
                      <a:pos x="T0" y="T1"/>
                    </a:cxn>
                    <a:cxn ang="T11">
                      <a:pos x="T2" y="T3"/>
                    </a:cxn>
                    <a:cxn ang="T12">
                      <a:pos x="T4" y="T5"/>
                    </a:cxn>
                    <a:cxn ang="T13">
                      <a:pos x="T6" y="T7"/>
                    </a:cxn>
                    <a:cxn ang="T14">
                      <a:pos x="T8" y="T9"/>
                    </a:cxn>
                  </a:cxnLst>
                  <a:rect l="T15" t="T16" r="T17" b="T18"/>
                  <a:pathLst>
                    <a:path w="398" h="691">
                      <a:moveTo>
                        <a:pt x="0" y="0"/>
                      </a:moveTo>
                      <a:lnTo>
                        <a:pt x="5" y="7"/>
                      </a:lnTo>
                      <a:lnTo>
                        <a:pt x="398" y="691"/>
                      </a:lnTo>
                      <a:lnTo>
                        <a:pt x="154" y="0"/>
                      </a:lnTo>
                      <a:lnTo>
                        <a:pt x="0" y="0"/>
                      </a:lnTo>
                      <a:close/>
                    </a:path>
                  </a:pathLst>
                </a:custGeom>
                <a:solidFill>
                  <a:srgbClr val="0D0D0D">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pic>
            <p:nvPicPr>
              <p:cNvPr id="60" name="Group 6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031" y="636385"/>
                <a:ext cx="349134" cy="33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 name="Group 47"/>
            <p:cNvGrpSpPr>
              <a:grpSpLocks/>
            </p:cNvGrpSpPr>
            <p:nvPr/>
          </p:nvGrpSpPr>
          <p:grpSpPr bwMode="auto">
            <a:xfrm>
              <a:off x="664766" y="1908346"/>
              <a:ext cx="2002354" cy="1908348"/>
              <a:chOff x="0" y="0"/>
              <a:chExt cx="2002354" cy="1908348"/>
            </a:xfrm>
          </p:grpSpPr>
          <p:grpSp>
            <p:nvGrpSpPr>
              <p:cNvPr id="55" name="Group 61"/>
              <p:cNvGrpSpPr>
                <a:grpSpLocks/>
              </p:cNvGrpSpPr>
              <p:nvPr/>
            </p:nvGrpSpPr>
            <p:grpSpPr bwMode="auto">
              <a:xfrm>
                <a:off x="0" y="0"/>
                <a:ext cx="2002354" cy="1908348"/>
                <a:chOff x="0" y="0"/>
                <a:chExt cx="2002354" cy="1908348"/>
              </a:xfrm>
            </p:grpSpPr>
            <p:sp>
              <p:nvSpPr>
                <p:cNvPr id="57" name="Freeform 63"/>
                <p:cNvSpPr>
                  <a:spLocks/>
                </p:cNvSpPr>
                <p:nvPr/>
              </p:nvSpPr>
              <p:spPr bwMode="auto">
                <a:xfrm>
                  <a:off x="320" y="1"/>
                  <a:ext cx="2001604" cy="1908347"/>
                </a:xfrm>
                <a:custGeom>
                  <a:avLst/>
                  <a:gdLst>
                    <a:gd name="T0" fmla="*/ 79429 w 630"/>
                    <a:gd name="T1" fmla="*/ 928729 h 600"/>
                    <a:gd name="T2" fmla="*/ 88960 w 630"/>
                    <a:gd name="T3" fmla="*/ 1405815 h 600"/>
                    <a:gd name="T4" fmla="*/ 250995 w 630"/>
                    <a:gd name="T5" fmla="*/ 1688887 h 600"/>
                    <a:gd name="T6" fmla="*/ 632253 w 630"/>
                    <a:gd name="T7" fmla="*/ 1908347 h 600"/>
                    <a:gd name="T8" fmla="*/ 2001604 w 630"/>
                    <a:gd name="T9" fmla="*/ 1908347 h 600"/>
                    <a:gd name="T10" fmla="*/ 1582220 w 630"/>
                    <a:gd name="T11" fmla="*/ 1679345 h 600"/>
                    <a:gd name="T12" fmla="*/ 616367 w 630"/>
                    <a:gd name="T13" fmla="*/ 0 h 600"/>
                    <a:gd name="T14" fmla="*/ 79429 w 630"/>
                    <a:gd name="T15" fmla="*/ 928729 h 600"/>
                    <a:gd name="T16" fmla="*/ 0 60000 65536"/>
                    <a:gd name="T17" fmla="*/ 0 60000 65536"/>
                    <a:gd name="T18" fmla="*/ 0 60000 65536"/>
                    <a:gd name="T19" fmla="*/ 0 60000 65536"/>
                    <a:gd name="T20" fmla="*/ 0 60000 65536"/>
                    <a:gd name="T21" fmla="*/ 0 60000 65536"/>
                    <a:gd name="T22" fmla="*/ 0 60000 65536"/>
                    <a:gd name="T23" fmla="*/ 0 60000 65536"/>
                    <a:gd name="T24" fmla="*/ 0 w 630"/>
                    <a:gd name="T25" fmla="*/ 0 h 600"/>
                    <a:gd name="T26" fmla="*/ 630 w 630"/>
                    <a:gd name="T27" fmla="*/ 600 h 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0" h="60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solidFill>
                  <a:srgbClr val="F096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64"/>
                <p:cNvSpPr>
                  <a:spLocks/>
                </p:cNvSpPr>
                <p:nvPr/>
              </p:nvSpPr>
              <p:spPr bwMode="auto">
                <a:xfrm>
                  <a:off x="79686" y="1"/>
                  <a:ext cx="638101" cy="928771"/>
                </a:xfrm>
                <a:custGeom>
                  <a:avLst/>
                  <a:gdLst>
                    <a:gd name="T0" fmla="*/ 536219 w 476"/>
                    <a:gd name="T1" fmla="*/ 0 h 691"/>
                    <a:gd name="T2" fmla="*/ 0 w 476"/>
                    <a:gd name="T3" fmla="*/ 928771 h 691"/>
                    <a:gd name="T4" fmla="*/ 638101 w 476"/>
                    <a:gd name="T5" fmla="*/ 177421 h 691"/>
                    <a:gd name="T6" fmla="*/ 536219 w 476"/>
                    <a:gd name="T7" fmla="*/ 0 h 691"/>
                    <a:gd name="T8" fmla="*/ 0 60000 65536"/>
                    <a:gd name="T9" fmla="*/ 0 60000 65536"/>
                    <a:gd name="T10" fmla="*/ 0 60000 65536"/>
                    <a:gd name="T11" fmla="*/ 0 60000 65536"/>
                    <a:gd name="T12" fmla="*/ 0 w 476"/>
                    <a:gd name="T13" fmla="*/ 0 h 691"/>
                    <a:gd name="T14" fmla="*/ 476 w 476"/>
                    <a:gd name="T15" fmla="*/ 691 h 691"/>
                  </a:gdLst>
                  <a:ahLst/>
                  <a:cxnLst>
                    <a:cxn ang="T8">
                      <a:pos x="T0" y="T1"/>
                    </a:cxn>
                    <a:cxn ang="T9">
                      <a:pos x="T2" y="T3"/>
                    </a:cxn>
                    <a:cxn ang="T10">
                      <a:pos x="T4" y="T5"/>
                    </a:cxn>
                    <a:cxn ang="T11">
                      <a:pos x="T6" y="T7"/>
                    </a:cxn>
                  </a:cxnLst>
                  <a:rect l="T12" t="T13" r="T14" b="T15"/>
                  <a:pathLst>
                    <a:path w="476" h="691">
                      <a:moveTo>
                        <a:pt x="400" y="0"/>
                      </a:moveTo>
                      <a:lnTo>
                        <a:pt x="0" y="691"/>
                      </a:lnTo>
                      <a:lnTo>
                        <a:pt x="476" y="132"/>
                      </a:lnTo>
                      <a:lnTo>
                        <a:pt x="400" y="0"/>
                      </a:lnTo>
                      <a:close/>
                    </a:path>
                  </a:pathLst>
                </a:custGeom>
                <a:solidFill>
                  <a:srgbClr val="0D0D0D">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6" name="Freeform 18"/>
              <p:cNvSpPr>
                <a:spLocks/>
              </p:cNvSpPr>
              <p:nvPr/>
            </p:nvSpPr>
            <p:spPr bwMode="auto">
              <a:xfrm>
                <a:off x="508100" y="1092741"/>
                <a:ext cx="413624" cy="413623"/>
              </a:xfrm>
              <a:custGeom>
                <a:avLst/>
                <a:gdLst>
                  <a:gd name="T0" fmla="*/ 305622 w 360"/>
                  <a:gd name="T1" fmla="*/ 413623 h 360"/>
                  <a:gd name="T2" fmla="*/ 337793 w 360"/>
                  <a:gd name="T3" fmla="*/ 380303 h 360"/>
                  <a:gd name="T4" fmla="*/ 281494 w 360"/>
                  <a:gd name="T5" fmla="*/ 178088 h 360"/>
                  <a:gd name="T6" fmla="*/ 365368 w 360"/>
                  <a:gd name="T7" fmla="*/ 94214 h 360"/>
                  <a:gd name="T8" fmla="*/ 390645 w 360"/>
                  <a:gd name="T9" fmla="*/ 21830 h 360"/>
                  <a:gd name="T10" fmla="*/ 319410 w 360"/>
                  <a:gd name="T11" fmla="*/ 48256 h 360"/>
                  <a:gd name="T12" fmla="*/ 235536 w 360"/>
                  <a:gd name="T13" fmla="*/ 132130 h 360"/>
                  <a:gd name="T14" fmla="*/ 32171 w 360"/>
                  <a:gd name="T15" fmla="*/ 74682 h 360"/>
                  <a:gd name="T16" fmla="*/ 0 w 360"/>
                  <a:gd name="T17" fmla="*/ 108002 h 360"/>
                  <a:gd name="T18" fmla="*/ 170045 w 360"/>
                  <a:gd name="T19" fmla="*/ 197620 h 360"/>
                  <a:gd name="T20" fmla="*/ 112598 w 360"/>
                  <a:gd name="T21" fmla="*/ 255068 h 360"/>
                  <a:gd name="T22" fmla="*/ 43660 w 360"/>
                  <a:gd name="T23" fmla="*/ 259663 h 360"/>
                  <a:gd name="T24" fmla="*/ 10341 w 360"/>
                  <a:gd name="T25" fmla="*/ 291834 h 360"/>
                  <a:gd name="T26" fmla="*/ 91916 w 360"/>
                  <a:gd name="T27" fmla="*/ 321707 h 360"/>
                  <a:gd name="T28" fmla="*/ 120640 w 360"/>
                  <a:gd name="T29" fmla="*/ 402133 h 360"/>
                  <a:gd name="T30" fmla="*/ 153960 w 360"/>
                  <a:gd name="T31" fmla="*/ 369963 h 360"/>
                  <a:gd name="T32" fmla="*/ 157407 w 360"/>
                  <a:gd name="T33" fmla="*/ 301026 h 360"/>
                  <a:gd name="T34" fmla="*/ 216004 w 360"/>
                  <a:gd name="T35" fmla="*/ 242429 h 360"/>
                  <a:gd name="T36" fmla="*/ 305622 w 360"/>
                  <a:gd name="T37" fmla="*/ 413623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0"/>
                  <a:gd name="T58" fmla="*/ 0 h 360"/>
                  <a:gd name="T59" fmla="*/ 360 w 360"/>
                  <a:gd name="T60" fmla="*/ 360 h 3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 name="Group 55"/>
            <p:cNvGrpSpPr>
              <a:grpSpLocks/>
            </p:cNvGrpSpPr>
            <p:nvPr/>
          </p:nvGrpSpPr>
          <p:grpSpPr bwMode="auto">
            <a:xfrm>
              <a:off x="1624982" y="0"/>
              <a:ext cx="1999668" cy="1908347"/>
              <a:chOff x="0" y="0"/>
              <a:chExt cx="1999668" cy="1908347"/>
            </a:xfrm>
          </p:grpSpPr>
          <p:sp>
            <p:nvSpPr>
              <p:cNvPr id="53" name="Freeform 59"/>
              <p:cNvSpPr>
                <a:spLocks/>
              </p:cNvSpPr>
              <p:nvPr/>
            </p:nvSpPr>
            <p:spPr bwMode="auto">
              <a:xfrm>
                <a:off x="429" y="0"/>
                <a:ext cx="2000017" cy="1908347"/>
              </a:xfrm>
              <a:custGeom>
                <a:avLst/>
                <a:gdLst>
                  <a:gd name="T0" fmla="*/ 1920525 w 629"/>
                  <a:gd name="T1" fmla="*/ 979618 h 600"/>
                  <a:gd name="T2" fmla="*/ 1914166 w 629"/>
                  <a:gd name="T3" fmla="*/ 502531 h 600"/>
                  <a:gd name="T4" fmla="*/ 1748823 w 629"/>
                  <a:gd name="T5" fmla="*/ 219460 h 600"/>
                  <a:gd name="T6" fmla="*/ 1367261 w 629"/>
                  <a:gd name="T7" fmla="*/ 0 h 600"/>
                  <a:gd name="T8" fmla="*/ 0 w 629"/>
                  <a:gd name="T9" fmla="*/ 0 h 600"/>
                  <a:gd name="T10" fmla="*/ 416538 w 629"/>
                  <a:gd name="T11" fmla="*/ 232182 h 600"/>
                  <a:gd name="T12" fmla="*/ 1386339 w 629"/>
                  <a:gd name="T13" fmla="*/ 1908347 h 600"/>
                  <a:gd name="T14" fmla="*/ 1920525 w 629"/>
                  <a:gd name="T15" fmla="*/ 979618 h 600"/>
                  <a:gd name="T16" fmla="*/ 0 60000 65536"/>
                  <a:gd name="T17" fmla="*/ 0 60000 65536"/>
                  <a:gd name="T18" fmla="*/ 0 60000 65536"/>
                  <a:gd name="T19" fmla="*/ 0 60000 65536"/>
                  <a:gd name="T20" fmla="*/ 0 60000 65536"/>
                  <a:gd name="T21" fmla="*/ 0 60000 65536"/>
                  <a:gd name="T22" fmla="*/ 0 60000 65536"/>
                  <a:gd name="T23" fmla="*/ 0 60000 65536"/>
                  <a:gd name="T24" fmla="*/ 0 w 629"/>
                  <a:gd name="T25" fmla="*/ 0 h 600"/>
                  <a:gd name="T26" fmla="*/ 629 w 629"/>
                  <a:gd name="T27" fmla="*/ 600 h 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9" h="60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solidFill>
                <a:srgbClr val="88D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60"/>
              <p:cNvSpPr>
                <a:spLocks/>
              </p:cNvSpPr>
              <p:nvPr/>
            </p:nvSpPr>
            <p:spPr bwMode="auto">
              <a:xfrm>
                <a:off x="1281393" y="979575"/>
                <a:ext cx="639687" cy="928772"/>
              </a:xfrm>
              <a:custGeom>
                <a:avLst/>
                <a:gdLst>
                  <a:gd name="T0" fmla="*/ 639687 w 476"/>
                  <a:gd name="T1" fmla="*/ 0 h 692"/>
                  <a:gd name="T2" fmla="*/ 0 w 476"/>
                  <a:gd name="T3" fmla="*/ 750265 h 692"/>
                  <a:gd name="T4" fmla="*/ 104823 w 476"/>
                  <a:gd name="T5" fmla="*/ 928772 h 692"/>
                  <a:gd name="T6" fmla="*/ 639687 w 476"/>
                  <a:gd name="T7" fmla="*/ 0 h 692"/>
                  <a:gd name="T8" fmla="*/ 0 60000 65536"/>
                  <a:gd name="T9" fmla="*/ 0 60000 65536"/>
                  <a:gd name="T10" fmla="*/ 0 60000 65536"/>
                  <a:gd name="T11" fmla="*/ 0 60000 65536"/>
                  <a:gd name="T12" fmla="*/ 0 w 476"/>
                  <a:gd name="T13" fmla="*/ 0 h 692"/>
                  <a:gd name="T14" fmla="*/ 476 w 476"/>
                  <a:gd name="T15" fmla="*/ 692 h 692"/>
                </a:gdLst>
                <a:ahLst/>
                <a:cxnLst>
                  <a:cxn ang="T8">
                    <a:pos x="T0" y="T1"/>
                  </a:cxn>
                  <a:cxn ang="T9">
                    <a:pos x="T2" y="T3"/>
                  </a:cxn>
                  <a:cxn ang="T10">
                    <a:pos x="T4" y="T5"/>
                  </a:cxn>
                  <a:cxn ang="T11">
                    <a:pos x="T6" y="T7"/>
                  </a:cxn>
                </a:cxnLst>
                <a:rect l="T12" t="T13" r="T14" b="T15"/>
                <a:pathLst>
                  <a:path w="476" h="692">
                    <a:moveTo>
                      <a:pt x="476" y="0"/>
                    </a:moveTo>
                    <a:lnTo>
                      <a:pt x="0" y="559"/>
                    </a:lnTo>
                    <a:lnTo>
                      <a:pt x="78" y="692"/>
                    </a:lnTo>
                    <a:lnTo>
                      <a:pt x="476" y="0"/>
                    </a:lnTo>
                    <a:close/>
                  </a:path>
                </a:pathLst>
              </a:custGeom>
              <a:solidFill>
                <a:srgbClr val="0D0D0D">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6" name="Group 51"/>
            <p:cNvGrpSpPr>
              <a:grpSpLocks/>
            </p:cNvGrpSpPr>
            <p:nvPr/>
          </p:nvGrpSpPr>
          <p:grpSpPr bwMode="auto">
            <a:xfrm>
              <a:off x="2578483" y="502267"/>
              <a:ext cx="1713617" cy="2156795"/>
              <a:chOff x="0" y="0"/>
              <a:chExt cx="1713617" cy="2156795"/>
            </a:xfrm>
          </p:grpSpPr>
          <p:sp>
            <p:nvSpPr>
              <p:cNvPr id="51" name="Freeform 53"/>
              <p:cNvSpPr>
                <a:spLocks/>
              </p:cNvSpPr>
              <p:nvPr/>
            </p:nvSpPr>
            <p:spPr bwMode="auto">
              <a:xfrm>
                <a:off x="-683" y="-572"/>
                <a:ext cx="1714300" cy="2157606"/>
              </a:xfrm>
              <a:custGeom>
                <a:avLst/>
                <a:gdLst>
                  <a:gd name="T0" fmla="*/ 1071835 w 539"/>
                  <a:gd name="T1" fmla="*/ 2157606 h 678"/>
                  <a:gd name="T2" fmla="*/ 1482122 w 539"/>
                  <a:gd name="T3" fmla="*/ 1909386 h 678"/>
                  <a:gd name="T4" fmla="*/ 1644329 w 539"/>
                  <a:gd name="T5" fmla="*/ 1626160 h 678"/>
                  <a:gd name="T6" fmla="*/ 1644329 w 539"/>
                  <a:gd name="T7" fmla="*/ 1187001 h 678"/>
                  <a:gd name="T8" fmla="*/ 960517 w 539"/>
                  <a:gd name="T9" fmla="*/ 0 h 678"/>
                  <a:gd name="T10" fmla="*/ 966878 w 539"/>
                  <a:gd name="T11" fmla="*/ 477346 h 678"/>
                  <a:gd name="T12" fmla="*/ 0 w 539"/>
                  <a:gd name="T13" fmla="*/ 2157606 h 678"/>
                  <a:gd name="T14" fmla="*/ 1071835 w 539"/>
                  <a:gd name="T15" fmla="*/ 2157606 h 678"/>
                  <a:gd name="T16" fmla="*/ 0 60000 65536"/>
                  <a:gd name="T17" fmla="*/ 0 60000 65536"/>
                  <a:gd name="T18" fmla="*/ 0 60000 65536"/>
                  <a:gd name="T19" fmla="*/ 0 60000 65536"/>
                  <a:gd name="T20" fmla="*/ 0 60000 65536"/>
                  <a:gd name="T21" fmla="*/ 0 60000 65536"/>
                  <a:gd name="T22" fmla="*/ 0 60000 65536"/>
                  <a:gd name="T23" fmla="*/ 0 60000 65536"/>
                  <a:gd name="T24" fmla="*/ 0 w 539"/>
                  <a:gd name="T25" fmla="*/ 0 h 678"/>
                  <a:gd name="T26" fmla="*/ 539 w 539"/>
                  <a:gd name="T27" fmla="*/ 678 h 6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9" h="678">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solidFill>
                <a:srgbClr val="F096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54"/>
              <p:cNvSpPr>
                <a:spLocks/>
              </p:cNvSpPr>
              <p:nvPr/>
            </p:nvSpPr>
            <p:spPr bwMode="auto">
              <a:xfrm>
                <a:off x="-683" y="1976043"/>
                <a:ext cx="1071438" cy="180991"/>
              </a:xfrm>
              <a:custGeom>
                <a:avLst/>
                <a:gdLst>
                  <a:gd name="T0" fmla="*/ 102042 w 798"/>
                  <a:gd name="T1" fmla="*/ 0 h 135"/>
                  <a:gd name="T2" fmla="*/ 0 w 798"/>
                  <a:gd name="T3" fmla="*/ 180991 h 135"/>
                  <a:gd name="T4" fmla="*/ 1071438 w 798"/>
                  <a:gd name="T5" fmla="*/ 180991 h 135"/>
                  <a:gd name="T6" fmla="*/ 102042 w 798"/>
                  <a:gd name="T7" fmla="*/ 0 h 135"/>
                  <a:gd name="T8" fmla="*/ 0 60000 65536"/>
                  <a:gd name="T9" fmla="*/ 0 60000 65536"/>
                  <a:gd name="T10" fmla="*/ 0 60000 65536"/>
                  <a:gd name="T11" fmla="*/ 0 60000 65536"/>
                  <a:gd name="T12" fmla="*/ 0 w 798"/>
                  <a:gd name="T13" fmla="*/ 0 h 135"/>
                  <a:gd name="T14" fmla="*/ 798 w 798"/>
                  <a:gd name="T15" fmla="*/ 135 h 135"/>
                </a:gdLst>
                <a:ahLst/>
                <a:cxnLst>
                  <a:cxn ang="T8">
                    <a:pos x="T0" y="T1"/>
                  </a:cxn>
                  <a:cxn ang="T9">
                    <a:pos x="T2" y="T3"/>
                  </a:cxn>
                  <a:cxn ang="T10">
                    <a:pos x="T4" y="T5"/>
                  </a:cxn>
                  <a:cxn ang="T11">
                    <a:pos x="T6" y="T7"/>
                  </a:cxn>
                </a:cxnLst>
                <a:rect l="T12" t="T13" r="T14" b="T15"/>
                <a:pathLst>
                  <a:path w="798" h="135">
                    <a:moveTo>
                      <a:pt x="76" y="0"/>
                    </a:moveTo>
                    <a:lnTo>
                      <a:pt x="0" y="135"/>
                    </a:lnTo>
                    <a:lnTo>
                      <a:pt x="798" y="135"/>
                    </a:lnTo>
                    <a:lnTo>
                      <a:pt x="76" y="0"/>
                    </a:lnTo>
                    <a:close/>
                  </a:path>
                </a:pathLst>
              </a:custGeom>
              <a:solidFill>
                <a:srgbClr val="0D0D0D">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7" name="Shape 222"/>
            <p:cNvSpPr>
              <a:spLocks/>
            </p:cNvSpPr>
            <p:nvPr/>
          </p:nvSpPr>
          <p:spPr bwMode="auto">
            <a:xfrm>
              <a:off x="495588" y="1649778"/>
              <a:ext cx="328470" cy="412689"/>
            </a:xfrm>
            <a:custGeom>
              <a:avLst/>
              <a:gdLst>
                <a:gd name="T0" fmla="*/ 273029 w 21015"/>
                <a:gd name="T1" fmla="*/ 127418 h 21072"/>
                <a:gd name="T2" fmla="*/ 216073 w 21015"/>
                <a:gd name="T3" fmla="*/ 117430 h 21072"/>
                <a:gd name="T4" fmla="*/ 187657 w 21015"/>
                <a:gd name="T5" fmla="*/ 64982 h 21072"/>
                <a:gd name="T6" fmla="*/ 260213 w 21015"/>
                <a:gd name="T7" fmla="*/ 51586 h 21072"/>
                <a:gd name="T8" fmla="*/ 273029 w 21015"/>
                <a:gd name="T9" fmla="*/ 127418 h 21072"/>
                <a:gd name="T10" fmla="*/ 326172 w 21015"/>
                <a:gd name="T11" fmla="*/ 95280 h 21072"/>
                <a:gd name="T12" fmla="*/ 198364 w 21015"/>
                <a:gd name="T13" fmla="*/ 1763 h 21072"/>
                <a:gd name="T14" fmla="*/ 98314 w 21015"/>
                <a:gd name="T15" fmla="*/ 123775 h 21072"/>
                <a:gd name="T16" fmla="*/ 114382 w 21015"/>
                <a:gd name="T17" fmla="*/ 173560 h 21072"/>
                <a:gd name="T18" fmla="*/ 5408 w 21015"/>
                <a:gd name="T19" fmla="*/ 336191 h 21072"/>
                <a:gd name="T20" fmla="*/ 313 w 21015"/>
                <a:gd name="T21" fmla="*/ 360202 h 21072"/>
                <a:gd name="T22" fmla="*/ 7346 w 21015"/>
                <a:gd name="T23" fmla="*/ 401702 h 21072"/>
                <a:gd name="T24" fmla="*/ 22070 w 21015"/>
                <a:gd name="T25" fmla="*/ 412474 h 21072"/>
                <a:gd name="T26" fmla="*/ 53987 w 21015"/>
                <a:gd name="T27" fmla="*/ 406598 h 21072"/>
                <a:gd name="T28" fmla="*/ 73462 w 21015"/>
                <a:gd name="T29" fmla="*/ 393104 h 21072"/>
                <a:gd name="T30" fmla="*/ 116539 w 21015"/>
                <a:gd name="T31" fmla="*/ 323402 h 21072"/>
                <a:gd name="T32" fmla="*/ 116914 w 21015"/>
                <a:gd name="T33" fmla="*/ 322952 h 21072"/>
                <a:gd name="T34" fmla="*/ 146080 w 21015"/>
                <a:gd name="T35" fmla="*/ 317586 h 21072"/>
                <a:gd name="T36" fmla="*/ 196410 w 21015"/>
                <a:gd name="T37" fmla="*/ 235917 h 21072"/>
                <a:gd name="T38" fmla="*/ 250694 w 21015"/>
                <a:gd name="T39" fmla="*/ 235271 h 21072"/>
                <a:gd name="T40" fmla="*/ 326172 w 21015"/>
                <a:gd name="T41" fmla="*/ 95280 h 210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015"/>
                <a:gd name="T64" fmla="*/ 0 h 21072"/>
                <a:gd name="T65" fmla="*/ 21015 w 21015"/>
                <a:gd name="T66" fmla="*/ 21072 h 210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p>
              <a:endParaRPr lang="zh-CN" altLang="en-US"/>
            </a:p>
          </p:txBody>
        </p:sp>
        <p:pic>
          <p:nvPicPr>
            <p:cNvPr id="48" name="Group 8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313" y="391008"/>
              <a:ext cx="610984" cy="42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Freeform 71"/>
            <p:cNvSpPr>
              <a:spLocks noEditPoints="1"/>
            </p:cNvSpPr>
            <p:nvPr/>
          </p:nvSpPr>
          <p:spPr bwMode="auto">
            <a:xfrm>
              <a:off x="2810815" y="414077"/>
              <a:ext cx="252470" cy="383135"/>
            </a:xfrm>
            <a:custGeom>
              <a:avLst/>
              <a:gdLst>
                <a:gd name="T0" fmla="*/ 68377 w 48"/>
                <a:gd name="T1" fmla="*/ 309657 h 73"/>
                <a:gd name="T2" fmla="*/ 189353 w 48"/>
                <a:gd name="T3" fmla="*/ 309657 h 73"/>
                <a:gd name="T4" fmla="*/ 189353 w 48"/>
                <a:gd name="T5" fmla="*/ 309657 h 73"/>
                <a:gd name="T6" fmla="*/ 194612 w 48"/>
                <a:gd name="T7" fmla="*/ 309657 h 73"/>
                <a:gd name="T8" fmla="*/ 199872 w 48"/>
                <a:gd name="T9" fmla="*/ 299160 h 73"/>
                <a:gd name="T10" fmla="*/ 126235 w 48"/>
                <a:gd name="T11" fmla="*/ 215185 h 73"/>
                <a:gd name="T12" fmla="*/ 57858 w 48"/>
                <a:gd name="T13" fmla="*/ 299160 h 73"/>
                <a:gd name="T14" fmla="*/ 57858 w 48"/>
                <a:gd name="T15" fmla="*/ 309657 h 73"/>
                <a:gd name="T16" fmla="*/ 68377 w 48"/>
                <a:gd name="T17" fmla="*/ 309657 h 73"/>
                <a:gd name="T18" fmla="*/ 68377 w 48"/>
                <a:gd name="T19" fmla="*/ 309657 h 73"/>
                <a:gd name="T20" fmla="*/ 231431 w 48"/>
                <a:gd name="T21" fmla="*/ 57733 h 73"/>
                <a:gd name="T22" fmla="*/ 252470 w 48"/>
                <a:gd name="T23" fmla="*/ 36739 h 73"/>
                <a:gd name="T24" fmla="*/ 252470 w 48"/>
                <a:gd name="T25" fmla="*/ 26242 h 73"/>
                <a:gd name="T26" fmla="*/ 231431 w 48"/>
                <a:gd name="T27" fmla="*/ 0 h 73"/>
                <a:gd name="T28" fmla="*/ 26299 w 48"/>
                <a:gd name="T29" fmla="*/ 0 h 73"/>
                <a:gd name="T30" fmla="*/ 0 w 48"/>
                <a:gd name="T31" fmla="*/ 26242 h 73"/>
                <a:gd name="T32" fmla="*/ 0 w 48"/>
                <a:gd name="T33" fmla="*/ 36739 h 73"/>
                <a:gd name="T34" fmla="*/ 21039 w 48"/>
                <a:gd name="T35" fmla="*/ 57733 h 73"/>
                <a:gd name="T36" fmla="*/ 231431 w 48"/>
                <a:gd name="T37" fmla="*/ 57733 h 73"/>
                <a:gd name="T38" fmla="*/ 210392 w 48"/>
                <a:gd name="T39" fmla="*/ 68230 h 73"/>
                <a:gd name="T40" fmla="*/ 231431 w 48"/>
                <a:gd name="T41" fmla="*/ 68230 h 73"/>
                <a:gd name="T42" fmla="*/ 163054 w 48"/>
                <a:gd name="T43" fmla="*/ 188943 h 73"/>
                <a:gd name="T44" fmla="*/ 231431 w 48"/>
                <a:gd name="T45" fmla="*/ 309657 h 73"/>
                <a:gd name="T46" fmla="*/ 210392 w 48"/>
                <a:gd name="T47" fmla="*/ 309657 h 73"/>
                <a:gd name="T48" fmla="*/ 136755 w 48"/>
                <a:gd name="T49" fmla="*/ 199440 h 73"/>
                <a:gd name="T50" fmla="*/ 131495 w 48"/>
                <a:gd name="T51" fmla="*/ 188943 h 73"/>
                <a:gd name="T52" fmla="*/ 136755 w 48"/>
                <a:gd name="T53" fmla="*/ 183695 h 73"/>
                <a:gd name="T54" fmla="*/ 136755 w 48"/>
                <a:gd name="T55" fmla="*/ 183695 h 73"/>
                <a:gd name="T56" fmla="*/ 210392 w 48"/>
                <a:gd name="T57" fmla="*/ 68230 h 73"/>
                <a:gd name="T58" fmla="*/ 21039 w 48"/>
                <a:gd name="T59" fmla="*/ 320154 h 73"/>
                <a:gd name="T60" fmla="*/ 0 w 48"/>
                <a:gd name="T61" fmla="*/ 346396 h 73"/>
                <a:gd name="T62" fmla="*/ 0 w 48"/>
                <a:gd name="T63" fmla="*/ 356893 h 73"/>
                <a:gd name="T64" fmla="*/ 26299 w 48"/>
                <a:gd name="T65" fmla="*/ 383135 h 73"/>
                <a:gd name="T66" fmla="*/ 231431 w 48"/>
                <a:gd name="T67" fmla="*/ 383135 h 73"/>
                <a:gd name="T68" fmla="*/ 252470 w 48"/>
                <a:gd name="T69" fmla="*/ 356893 h 73"/>
                <a:gd name="T70" fmla="*/ 252470 w 48"/>
                <a:gd name="T71" fmla="*/ 346396 h 73"/>
                <a:gd name="T72" fmla="*/ 231431 w 48"/>
                <a:gd name="T73" fmla="*/ 320154 h 73"/>
                <a:gd name="T74" fmla="*/ 21039 w 48"/>
                <a:gd name="T75" fmla="*/ 320154 h 73"/>
                <a:gd name="T76" fmla="*/ 42078 w 48"/>
                <a:gd name="T77" fmla="*/ 309657 h 73"/>
                <a:gd name="T78" fmla="*/ 21039 w 48"/>
                <a:gd name="T79" fmla="*/ 309657 h 73"/>
                <a:gd name="T80" fmla="*/ 94676 w 48"/>
                <a:gd name="T81" fmla="*/ 188943 h 73"/>
                <a:gd name="T82" fmla="*/ 21039 w 48"/>
                <a:gd name="T83" fmla="*/ 68230 h 73"/>
                <a:gd name="T84" fmla="*/ 42078 w 48"/>
                <a:gd name="T85" fmla="*/ 68230 h 73"/>
                <a:gd name="T86" fmla="*/ 115715 w 48"/>
                <a:gd name="T87" fmla="*/ 183695 h 73"/>
                <a:gd name="T88" fmla="*/ 126235 w 48"/>
                <a:gd name="T89" fmla="*/ 194192 h 73"/>
                <a:gd name="T90" fmla="*/ 115715 w 48"/>
                <a:gd name="T91" fmla="*/ 199440 h 73"/>
                <a:gd name="T92" fmla="*/ 42078 w 48"/>
                <a:gd name="T93" fmla="*/ 309657 h 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8"/>
                <a:gd name="T142" fmla="*/ 0 h 73"/>
                <a:gd name="T143" fmla="*/ 48 w 48"/>
                <a:gd name="T144" fmla="*/ 73 h 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8" h="73">
                  <a:moveTo>
                    <a:pt x="13" y="59"/>
                  </a:moveTo>
                  <a:cubicBezTo>
                    <a:pt x="36" y="59"/>
                    <a:pt x="36" y="59"/>
                    <a:pt x="36" y="59"/>
                  </a:cubicBezTo>
                  <a:cubicBezTo>
                    <a:pt x="36" y="59"/>
                    <a:pt x="36" y="59"/>
                    <a:pt x="36" y="59"/>
                  </a:cubicBezTo>
                  <a:cubicBezTo>
                    <a:pt x="36" y="59"/>
                    <a:pt x="37" y="59"/>
                    <a:pt x="37" y="59"/>
                  </a:cubicBezTo>
                  <a:cubicBezTo>
                    <a:pt x="38" y="58"/>
                    <a:pt x="38" y="57"/>
                    <a:pt x="38" y="57"/>
                  </a:cubicBezTo>
                  <a:cubicBezTo>
                    <a:pt x="36" y="49"/>
                    <a:pt x="31" y="41"/>
                    <a:pt x="24" y="41"/>
                  </a:cubicBezTo>
                  <a:cubicBezTo>
                    <a:pt x="17" y="41"/>
                    <a:pt x="12" y="49"/>
                    <a:pt x="11" y="57"/>
                  </a:cubicBezTo>
                  <a:cubicBezTo>
                    <a:pt x="11" y="57"/>
                    <a:pt x="11" y="58"/>
                    <a:pt x="11" y="59"/>
                  </a:cubicBezTo>
                  <a:cubicBezTo>
                    <a:pt x="12" y="59"/>
                    <a:pt x="12" y="59"/>
                    <a:pt x="13" y="59"/>
                  </a:cubicBezTo>
                  <a:cubicBezTo>
                    <a:pt x="13" y="59"/>
                    <a:pt x="13" y="59"/>
                    <a:pt x="13" y="59"/>
                  </a:cubicBezTo>
                  <a:close/>
                  <a:moveTo>
                    <a:pt x="44" y="11"/>
                  </a:moveTo>
                  <a:cubicBezTo>
                    <a:pt x="47" y="11"/>
                    <a:pt x="48" y="9"/>
                    <a:pt x="48" y="7"/>
                  </a:cubicBezTo>
                  <a:cubicBezTo>
                    <a:pt x="48" y="5"/>
                    <a:pt x="48" y="5"/>
                    <a:pt x="48" y="5"/>
                  </a:cubicBezTo>
                  <a:cubicBezTo>
                    <a:pt x="48" y="2"/>
                    <a:pt x="46" y="0"/>
                    <a:pt x="44" y="0"/>
                  </a:cubicBezTo>
                  <a:cubicBezTo>
                    <a:pt x="5" y="0"/>
                    <a:pt x="5" y="0"/>
                    <a:pt x="5" y="0"/>
                  </a:cubicBezTo>
                  <a:cubicBezTo>
                    <a:pt x="2" y="0"/>
                    <a:pt x="0" y="2"/>
                    <a:pt x="0" y="5"/>
                  </a:cubicBezTo>
                  <a:cubicBezTo>
                    <a:pt x="0" y="7"/>
                    <a:pt x="0" y="7"/>
                    <a:pt x="0" y="7"/>
                  </a:cubicBezTo>
                  <a:cubicBezTo>
                    <a:pt x="0" y="9"/>
                    <a:pt x="2" y="11"/>
                    <a:pt x="4" y="11"/>
                  </a:cubicBezTo>
                  <a:cubicBezTo>
                    <a:pt x="44" y="11"/>
                    <a:pt x="44" y="11"/>
                    <a:pt x="44" y="11"/>
                  </a:cubicBezTo>
                  <a:close/>
                  <a:moveTo>
                    <a:pt x="40" y="13"/>
                  </a:moveTo>
                  <a:cubicBezTo>
                    <a:pt x="44" y="13"/>
                    <a:pt x="44" y="13"/>
                    <a:pt x="44" y="13"/>
                  </a:cubicBezTo>
                  <a:cubicBezTo>
                    <a:pt x="43" y="22"/>
                    <a:pt x="39" y="31"/>
                    <a:pt x="31" y="36"/>
                  </a:cubicBezTo>
                  <a:cubicBezTo>
                    <a:pt x="39" y="42"/>
                    <a:pt x="43" y="50"/>
                    <a:pt x="44" y="59"/>
                  </a:cubicBezTo>
                  <a:cubicBezTo>
                    <a:pt x="40" y="59"/>
                    <a:pt x="40" y="59"/>
                    <a:pt x="40" y="59"/>
                  </a:cubicBezTo>
                  <a:cubicBezTo>
                    <a:pt x="39" y="51"/>
                    <a:pt x="35" y="41"/>
                    <a:pt x="26" y="38"/>
                  </a:cubicBezTo>
                  <a:cubicBezTo>
                    <a:pt x="25" y="38"/>
                    <a:pt x="25" y="37"/>
                    <a:pt x="25" y="36"/>
                  </a:cubicBezTo>
                  <a:cubicBezTo>
                    <a:pt x="25" y="35"/>
                    <a:pt x="26" y="35"/>
                    <a:pt x="26" y="35"/>
                  </a:cubicBezTo>
                  <a:cubicBezTo>
                    <a:pt x="26" y="35"/>
                    <a:pt x="26" y="35"/>
                    <a:pt x="26" y="35"/>
                  </a:cubicBezTo>
                  <a:cubicBezTo>
                    <a:pt x="34" y="32"/>
                    <a:pt x="39" y="21"/>
                    <a:pt x="40" y="13"/>
                  </a:cubicBezTo>
                  <a:close/>
                  <a:moveTo>
                    <a:pt x="4" y="61"/>
                  </a:moveTo>
                  <a:cubicBezTo>
                    <a:pt x="2" y="62"/>
                    <a:pt x="0" y="64"/>
                    <a:pt x="0" y="66"/>
                  </a:cubicBezTo>
                  <a:cubicBezTo>
                    <a:pt x="0" y="68"/>
                    <a:pt x="0" y="68"/>
                    <a:pt x="0" y="68"/>
                  </a:cubicBezTo>
                  <a:cubicBezTo>
                    <a:pt x="0" y="70"/>
                    <a:pt x="2" y="73"/>
                    <a:pt x="5" y="73"/>
                  </a:cubicBezTo>
                  <a:cubicBezTo>
                    <a:pt x="44" y="73"/>
                    <a:pt x="44" y="73"/>
                    <a:pt x="44" y="73"/>
                  </a:cubicBezTo>
                  <a:cubicBezTo>
                    <a:pt x="46" y="73"/>
                    <a:pt x="48" y="70"/>
                    <a:pt x="48" y="68"/>
                  </a:cubicBezTo>
                  <a:cubicBezTo>
                    <a:pt x="48" y="66"/>
                    <a:pt x="48" y="66"/>
                    <a:pt x="48" y="66"/>
                  </a:cubicBezTo>
                  <a:cubicBezTo>
                    <a:pt x="48" y="64"/>
                    <a:pt x="47" y="62"/>
                    <a:pt x="44" y="61"/>
                  </a:cubicBezTo>
                  <a:cubicBezTo>
                    <a:pt x="4" y="61"/>
                    <a:pt x="4" y="61"/>
                    <a:pt x="4" y="61"/>
                  </a:cubicBezTo>
                  <a:close/>
                  <a:moveTo>
                    <a:pt x="8" y="59"/>
                  </a:moveTo>
                  <a:cubicBezTo>
                    <a:pt x="4" y="59"/>
                    <a:pt x="4" y="59"/>
                    <a:pt x="4" y="59"/>
                  </a:cubicBezTo>
                  <a:cubicBezTo>
                    <a:pt x="5" y="50"/>
                    <a:pt x="10" y="42"/>
                    <a:pt x="18" y="36"/>
                  </a:cubicBezTo>
                  <a:cubicBezTo>
                    <a:pt x="10" y="31"/>
                    <a:pt x="5" y="22"/>
                    <a:pt x="4" y="13"/>
                  </a:cubicBezTo>
                  <a:cubicBezTo>
                    <a:pt x="8" y="13"/>
                    <a:pt x="8" y="13"/>
                    <a:pt x="8" y="13"/>
                  </a:cubicBezTo>
                  <a:cubicBezTo>
                    <a:pt x="9" y="21"/>
                    <a:pt x="14" y="32"/>
                    <a:pt x="22" y="35"/>
                  </a:cubicBezTo>
                  <a:cubicBezTo>
                    <a:pt x="23" y="35"/>
                    <a:pt x="24" y="36"/>
                    <a:pt x="24" y="37"/>
                  </a:cubicBezTo>
                  <a:cubicBezTo>
                    <a:pt x="23" y="38"/>
                    <a:pt x="23" y="38"/>
                    <a:pt x="22" y="38"/>
                  </a:cubicBezTo>
                  <a:cubicBezTo>
                    <a:pt x="14" y="41"/>
                    <a:pt x="9" y="51"/>
                    <a:pt x="8"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Shape 227"/>
            <p:cNvSpPr>
              <a:spLocks/>
            </p:cNvSpPr>
            <p:nvPr/>
          </p:nvSpPr>
          <p:spPr bwMode="auto">
            <a:xfrm>
              <a:off x="3401722" y="1716393"/>
              <a:ext cx="433011" cy="461888"/>
            </a:xfrm>
            <a:custGeom>
              <a:avLst/>
              <a:gdLst>
                <a:gd name="T0" fmla="*/ 240568 w 21153"/>
                <a:gd name="T1" fmla="*/ 254907 h 21260"/>
                <a:gd name="T2" fmla="*/ 192443 w 21153"/>
                <a:gd name="T3" fmla="*/ 254907 h 21260"/>
                <a:gd name="T4" fmla="*/ 192443 w 21153"/>
                <a:gd name="T5" fmla="*/ 129811 h 21260"/>
                <a:gd name="T6" fmla="*/ 240568 w 21153"/>
                <a:gd name="T7" fmla="*/ 129811 h 21260"/>
                <a:gd name="T8" fmla="*/ 240568 w 21153"/>
                <a:gd name="T9" fmla="*/ 254907 h 21260"/>
                <a:gd name="T10" fmla="*/ 240568 w 21153"/>
                <a:gd name="T11" fmla="*/ 331881 h 21260"/>
                <a:gd name="T12" fmla="*/ 192443 w 21153"/>
                <a:gd name="T13" fmla="*/ 331881 h 21260"/>
                <a:gd name="T14" fmla="*/ 192443 w 21153"/>
                <a:gd name="T15" fmla="*/ 281369 h 21260"/>
                <a:gd name="T16" fmla="*/ 240568 w 21153"/>
                <a:gd name="T17" fmla="*/ 281369 h 21260"/>
                <a:gd name="T18" fmla="*/ 240568 w 21153"/>
                <a:gd name="T19" fmla="*/ 331881 h 21260"/>
                <a:gd name="T20" fmla="*/ 425560 w 21153"/>
                <a:gd name="T21" fmla="*/ 287366 h 21260"/>
                <a:gd name="T22" fmla="*/ 384046 w 21153"/>
                <a:gd name="T23" fmla="*/ 250345 h 21260"/>
                <a:gd name="T24" fmla="*/ 384046 w 21153"/>
                <a:gd name="T25" fmla="*/ 211369 h 21260"/>
                <a:gd name="T26" fmla="*/ 425560 w 21153"/>
                <a:gd name="T27" fmla="*/ 174349 h 21260"/>
                <a:gd name="T28" fmla="*/ 418436 w 21153"/>
                <a:gd name="T29" fmla="*/ 152101 h 21260"/>
                <a:gd name="T30" fmla="*/ 363371 w 21153"/>
                <a:gd name="T31" fmla="*/ 146887 h 21260"/>
                <a:gd name="T32" fmla="*/ 344292 w 21153"/>
                <a:gd name="T33" fmla="*/ 116450 h 21260"/>
                <a:gd name="T34" fmla="*/ 373524 w 21153"/>
                <a:gd name="T35" fmla="*/ 35087 h 21260"/>
                <a:gd name="T36" fmla="*/ 358642 w 21153"/>
                <a:gd name="T37" fmla="*/ 22747 h 21260"/>
                <a:gd name="T38" fmla="*/ 293669 w 21153"/>
                <a:gd name="T39" fmla="*/ 62918 h 21260"/>
                <a:gd name="T40" fmla="*/ 254447 w 21153"/>
                <a:gd name="T41" fmla="*/ 52641 h 21260"/>
                <a:gd name="T42" fmla="*/ 230886 w 21153"/>
                <a:gd name="T43" fmla="*/ 10624 h 21260"/>
                <a:gd name="T44" fmla="*/ 201838 w 21153"/>
                <a:gd name="T45" fmla="*/ 10450 h 21260"/>
                <a:gd name="T46" fmla="*/ 179997 w 21153"/>
                <a:gd name="T47" fmla="*/ 48492 h 21260"/>
                <a:gd name="T48" fmla="*/ 138810 w 21153"/>
                <a:gd name="T49" fmla="*/ 61788 h 21260"/>
                <a:gd name="T50" fmla="*/ 100305 w 21153"/>
                <a:gd name="T51" fmla="*/ 44125 h 21260"/>
                <a:gd name="T52" fmla="*/ 75372 w 21153"/>
                <a:gd name="T53" fmla="*/ 61375 h 21260"/>
                <a:gd name="T54" fmla="*/ 77460 w 21153"/>
                <a:gd name="T55" fmla="*/ 100264 h 21260"/>
                <a:gd name="T56" fmla="*/ 50889 w 21153"/>
                <a:gd name="T57" fmla="*/ 137306 h 21260"/>
                <a:gd name="T58" fmla="*/ 13715 w 21153"/>
                <a:gd name="T59" fmla="*/ 147300 h 21260"/>
                <a:gd name="T60" fmla="*/ 7472 w 21153"/>
                <a:gd name="T61" fmla="*/ 174349 h 21260"/>
                <a:gd name="T62" fmla="*/ 49006 w 21153"/>
                <a:gd name="T63" fmla="*/ 211369 h 21260"/>
                <a:gd name="T64" fmla="*/ 49006 w 21153"/>
                <a:gd name="T65" fmla="*/ 250345 h 21260"/>
                <a:gd name="T66" fmla="*/ 7472 w 21153"/>
                <a:gd name="T67" fmla="*/ 287322 h 21260"/>
                <a:gd name="T68" fmla="*/ 14514 w 21153"/>
                <a:gd name="T69" fmla="*/ 310351 h 21260"/>
                <a:gd name="T70" fmla="*/ 64912 w 21153"/>
                <a:gd name="T71" fmla="*/ 316478 h 21260"/>
                <a:gd name="T72" fmla="*/ 84604 w 21153"/>
                <a:gd name="T73" fmla="*/ 347980 h 21260"/>
                <a:gd name="T74" fmla="*/ 58730 w 21153"/>
                <a:gd name="T75" fmla="*/ 426367 h 21260"/>
                <a:gd name="T76" fmla="*/ 74819 w 21153"/>
                <a:gd name="T77" fmla="*/ 439728 h 21260"/>
                <a:gd name="T78" fmla="*/ 134061 w 21153"/>
                <a:gd name="T79" fmla="*/ 405423 h 21260"/>
                <a:gd name="T80" fmla="*/ 175657 w 21153"/>
                <a:gd name="T81" fmla="*/ 415243 h 21260"/>
                <a:gd name="T82" fmla="*/ 200242 w 21153"/>
                <a:gd name="T83" fmla="*/ 452242 h 21260"/>
                <a:gd name="T84" fmla="*/ 230088 w 21153"/>
                <a:gd name="T85" fmla="*/ 450612 h 21260"/>
                <a:gd name="T86" fmla="*/ 251725 w 21153"/>
                <a:gd name="T87" fmla="*/ 408943 h 21260"/>
                <a:gd name="T88" fmla="*/ 291376 w 21153"/>
                <a:gd name="T89" fmla="*/ 395864 h 21260"/>
                <a:gd name="T90" fmla="*/ 333095 w 21153"/>
                <a:gd name="T91" fmla="*/ 416720 h 21260"/>
                <a:gd name="T92" fmla="*/ 357659 w 21153"/>
                <a:gd name="T93" fmla="*/ 400339 h 21260"/>
                <a:gd name="T94" fmla="*/ 355571 w 21153"/>
                <a:gd name="T95" fmla="*/ 361450 h 21260"/>
                <a:gd name="T96" fmla="*/ 382142 w 21153"/>
                <a:gd name="T97" fmla="*/ 324408 h 21260"/>
                <a:gd name="T98" fmla="*/ 419275 w 21153"/>
                <a:gd name="T99" fmla="*/ 314414 h 21260"/>
                <a:gd name="T100" fmla="*/ 425560 w 21153"/>
                <a:gd name="T101" fmla="*/ 287366 h 212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1153"/>
                <a:gd name="T154" fmla="*/ 0 h 21260"/>
                <a:gd name="T155" fmla="*/ 21153 w 21153"/>
                <a:gd name="T156" fmla="*/ 21260 h 2126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8100" tIns="38100" rIns="38100" bIns="38100" anchor="ctr"/>
            <a:lstStyle/>
            <a:p>
              <a:endParaRPr lang="zh-CN" altLang="en-US"/>
            </a:p>
          </p:txBody>
        </p:sp>
      </p:grpSp>
      <p:sp>
        <p:nvSpPr>
          <p:cNvPr id="2" name="矩形 1"/>
          <p:cNvSpPr/>
          <p:nvPr/>
        </p:nvSpPr>
        <p:spPr>
          <a:xfrm>
            <a:off x="2243131" y="1338607"/>
            <a:ext cx="2180074" cy="646331"/>
          </a:xfrm>
          <a:prstGeom prst="rect">
            <a:avLst/>
          </a:prstGeom>
          <a:noFill/>
        </p:spPr>
        <p:txBody>
          <a:bodyPr wrap="square" lIns="91440" tIns="45720" rIns="91440" bIns="45720">
            <a:spAutoFit/>
          </a:bodyPr>
          <a:lstStyle/>
          <a:p>
            <a:pPr algn="ctr"/>
            <a:r>
              <a:rPr lang="zh-CN" alt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用户文档</a:t>
            </a:r>
          </a:p>
        </p:txBody>
      </p:sp>
      <p:sp>
        <p:nvSpPr>
          <p:cNvPr id="3" name="矩形 2"/>
          <p:cNvSpPr/>
          <p:nvPr/>
        </p:nvSpPr>
        <p:spPr>
          <a:xfrm>
            <a:off x="2243131" y="2745597"/>
            <a:ext cx="2191626" cy="646331"/>
          </a:xfrm>
          <a:prstGeom prst="rect">
            <a:avLst/>
          </a:prstGeom>
          <a:noFill/>
        </p:spPr>
        <p:txBody>
          <a:bodyPr wrap="none" lIns="91440" tIns="45720" rIns="91440" bIns="45720">
            <a:spAutoFit/>
          </a:bodyPr>
          <a:lstStyle/>
          <a:p>
            <a:pPr algn="ctr"/>
            <a:r>
              <a:rPr lang="zh-CN" alt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系统文档</a:t>
            </a:r>
          </a:p>
        </p:txBody>
      </p:sp>
      <p:cxnSp>
        <p:nvCxnSpPr>
          <p:cNvPr id="5" name="曲线连接符 4"/>
          <p:cNvCxnSpPr>
            <a:stCxn id="8207" idx="5"/>
          </p:cNvCxnSpPr>
          <p:nvPr/>
        </p:nvCxnSpPr>
        <p:spPr bwMode="auto">
          <a:xfrm rot="16200000" flipH="1">
            <a:off x="1520743" y="868098"/>
            <a:ext cx="503757" cy="941019"/>
          </a:xfrm>
          <a:prstGeom prst="curvedConnector2">
            <a:avLst/>
          </a:prstGeom>
          <a:solidFill>
            <a:schemeClr val="accent1"/>
          </a:solidFill>
          <a:ln w="9525" cap="flat" cmpd="sng" algn="ctr">
            <a:solidFill>
              <a:schemeClr val="tx1"/>
            </a:solidFill>
            <a:prstDash val="solid"/>
            <a:round/>
            <a:headEnd type="none" w="med" len="med"/>
            <a:tailEnd type="arrow"/>
          </a:ln>
          <a:effectLst/>
        </p:spPr>
      </p:cxnSp>
      <p:cxnSp>
        <p:nvCxnSpPr>
          <p:cNvPr id="7" name="曲线连接符 6"/>
          <p:cNvCxnSpPr>
            <a:stCxn id="8207" idx="4"/>
          </p:cNvCxnSpPr>
          <p:nvPr/>
        </p:nvCxnSpPr>
        <p:spPr bwMode="auto">
          <a:xfrm rot="16200000" flipH="1">
            <a:off x="831643" y="1255920"/>
            <a:ext cx="1612882" cy="1628342"/>
          </a:xfrm>
          <a:prstGeom prst="curvedConnector2">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846075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style.rotation</p:attrName>
                                        </p:attrNameLst>
                                      </p:cBhvr>
                                      <p:tavLst>
                                        <p:tav tm="0">
                                          <p:val>
                                            <p:fltVal val="720"/>
                                          </p:val>
                                        </p:tav>
                                        <p:tav tm="100000">
                                          <p:val>
                                            <p:fltVal val="0"/>
                                          </p:val>
                                        </p:tav>
                                      </p:tavLst>
                                    </p:anim>
                                    <p:anim calcmode="lin" valueType="num">
                                      <p:cBhvr>
                                        <p:cTn id="9" dur="2000" fill="hold"/>
                                        <p:tgtEl>
                                          <p:spTgt spid="22"/>
                                        </p:tgtEl>
                                        <p:attrNameLst>
                                          <p:attrName>ppt_h</p:attrName>
                                        </p:attrNameLst>
                                      </p:cBhvr>
                                      <p:tavLst>
                                        <p:tav tm="0">
                                          <p:val>
                                            <p:fltVal val="0"/>
                                          </p:val>
                                        </p:tav>
                                        <p:tav tm="100000">
                                          <p:val>
                                            <p:strVal val="#ppt_h"/>
                                          </p:val>
                                        </p:tav>
                                      </p:tavLst>
                                    </p:anim>
                                    <p:anim calcmode="lin" valueType="num">
                                      <p:cBhvr>
                                        <p:cTn id="10" dur="2000" fill="hold"/>
                                        <p:tgtEl>
                                          <p:spTgt spid="2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54"/>
          <p:cNvSpPr txBox="1">
            <a:spLocks noChangeArrowheads="1"/>
          </p:cNvSpPr>
          <p:nvPr/>
        </p:nvSpPr>
        <p:spPr bwMode="auto">
          <a:xfrm>
            <a:off x="2540000" y="-858838"/>
            <a:ext cx="1731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itchFamily="34" charset="0"/>
                <a:ea typeface="宋体" charset="-122"/>
              </a:defRPr>
            </a:lvl1pPr>
            <a:lvl2pPr marL="742950" indent="-285750" defTabSz="514350">
              <a:defRPr sz="1300">
                <a:solidFill>
                  <a:schemeClr val="tx1"/>
                </a:solidFill>
                <a:latin typeface="Calibri" pitchFamily="34" charset="0"/>
                <a:ea typeface="宋体" charset="-122"/>
              </a:defRPr>
            </a:lvl2pPr>
            <a:lvl3pPr marL="1143000" indent="-228600" defTabSz="514350">
              <a:defRPr sz="1300">
                <a:solidFill>
                  <a:schemeClr val="tx1"/>
                </a:solidFill>
                <a:latin typeface="Calibri" pitchFamily="34" charset="0"/>
                <a:ea typeface="宋体" charset="-122"/>
              </a:defRPr>
            </a:lvl3pPr>
            <a:lvl4pPr marL="1600200" indent="-228600" defTabSz="514350">
              <a:defRPr sz="1300">
                <a:solidFill>
                  <a:schemeClr val="tx1"/>
                </a:solidFill>
                <a:latin typeface="Calibri" pitchFamily="34" charset="0"/>
                <a:ea typeface="宋体" charset="-122"/>
              </a:defRPr>
            </a:lvl4pPr>
            <a:lvl5pPr marL="2057400" indent="-228600" defTabSz="514350">
              <a:defRPr sz="1300">
                <a:solidFill>
                  <a:schemeClr val="tx1"/>
                </a:solidFill>
                <a:latin typeface="Calibri" pitchFamily="34" charset="0"/>
                <a:ea typeface="宋体"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buFont typeface="Arial" charset="0"/>
              <a:buNone/>
            </a:pPr>
            <a:r>
              <a:rPr lang="zh-CN" altLang="en-US" sz="2000" b="1" i="1">
                <a:solidFill>
                  <a:srgbClr val="FFFFFF"/>
                </a:solidFill>
                <a:latin typeface="方正兰亭黑_GBK" pitchFamily="2" charset="-122"/>
                <a:ea typeface="方正兰亭黑_GBK" pitchFamily="2" charset="-122"/>
              </a:rPr>
              <a:t>竞争对手分析</a:t>
            </a:r>
          </a:p>
        </p:txBody>
      </p:sp>
      <p:grpSp>
        <p:nvGrpSpPr>
          <p:cNvPr id="8195" name="组合 2"/>
          <p:cNvGrpSpPr>
            <a:grpSpLocks/>
          </p:cNvGrpSpPr>
          <p:nvPr/>
        </p:nvGrpSpPr>
        <p:grpSpPr bwMode="auto">
          <a:xfrm>
            <a:off x="3294063" y="1385888"/>
            <a:ext cx="2484437" cy="2503487"/>
            <a:chOff x="0" y="0"/>
            <a:chExt cx="2484438" cy="2503487"/>
          </a:xfrm>
        </p:grpSpPr>
        <p:sp>
          <p:nvSpPr>
            <p:cNvPr id="8212" name="Freeform 5"/>
            <p:cNvSpPr>
              <a:spLocks/>
            </p:cNvSpPr>
            <p:nvPr/>
          </p:nvSpPr>
          <p:spPr bwMode="auto">
            <a:xfrm>
              <a:off x="0" y="0"/>
              <a:ext cx="2484438" cy="2424112"/>
            </a:xfrm>
            <a:custGeom>
              <a:avLst/>
              <a:gdLst>
                <a:gd name="T0" fmla="*/ 2147483646 w 287"/>
                <a:gd name="T1" fmla="*/ 2147483646 h 280"/>
                <a:gd name="T2" fmla="*/ 2147483646 w 287"/>
                <a:gd name="T3" fmla="*/ 2147483646 h 280"/>
                <a:gd name="T4" fmla="*/ 2147483646 w 287"/>
                <a:gd name="T5" fmla="*/ 2147483646 h 280"/>
                <a:gd name="T6" fmla="*/ 2147483646 w 287"/>
                <a:gd name="T7" fmla="*/ 2147483646 h 280"/>
                <a:gd name="T8" fmla="*/ 2147483646 w 287"/>
                <a:gd name="T9" fmla="*/ 2147483646 h 280"/>
                <a:gd name="T10" fmla="*/ 2147483646 w 287"/>
                <a:gd name="T11" fmla="*/ 2147483646 h 280"/>
                <a:gd name="T12" fmla="*/ 2147483646 w 287"/>
                <a:gd name="T13" fmla="*/ 2147483646 h 280"/>
                <a:gd name="T14" fmla="*/ 2147483646 w 287"/>
                <a:gd name="T15" fmla="*/ 0 h 280"/>
                <a:gd name="T16" fmla="*/ 2147483646 w 287"/>
                <a:gd name="T17" fmla="*/ 2147483646 h 280"/>
                <a:gd name="T18" fmla="*/ 2147483646 w 287"/>
                <a:gd name="T19" fmla="*/ 2147483646 h 280"/>
                <a:gd name="T20" fmla="*/ 2147483646 w 287"/>
                <a:gd name="T21" fmla="*/ 2147483646 h 280"/>
                <a:gd name="T22" fmla="*/ 2147483646 w 287"/>
                <a:gd name="T23" fmla="*/ 2147483646 h 280"/>
                <a:gd name="T24" fmla="*/ 2147483646 w 287"/>
                <a:gd name="T25" fmla="*/ 2147483646 h 280"/>
                <a:gd name="T26" fmla="*/ 2147483646 w 287"/>
                <a:gd name="T27" fmla="*/ 2147483646 h 280"/>
                <a:gd name="T28" fmla="*/ 2147483646 w 287"/>
                <a:gd name="T29" fmla="*/ 2147483646 h 280"/>
                <a:gd name="T30" fmla="*/ 2147483646 w 287"/>
                <a:gd name="T31" fmla="*/ 2147483646 h 280"/>
                <a:gd name="T32" fmla="*/ 2147483646 w 287"/>
                <a:gd name="T33" fmla="*/ 2147483646 h 280"/>
                <a:gd name="T34" fmla="*/ 2147483646 w 287"/>
                <a:gd name="T35" fmla="*/ 2147483646 h 280"/>
                <a:gd name="T36" fmla="*/ 2147483646 w 287"/>
                <a:gd name="T37" fmla="*/ 2147483646 h 280"/>
                <a:gd name="T38" fmla="*/ 2147483646 w 287"/>
                <a:gd name="T39" fmla="*/ 2147483646 h 280"/>
                <a:gd name="T40" fmla="*/ 2147483646 w 287"/>
                <a:gd name="T41" fmla="*/ 2147483646 h 280"/>
                <a:gd name="T42" fmla="*/ 2147483646 w 287"/>
                <a:gd name="T43" fmla="*/ 2147483646 h 280"/>
                <a:gd name="T44" fmla="*/ 2147483646 w 287"/>
                <a:gd name="T45" fmla="*/ 2147483646 h 280"/>
                <a:gd name="T46" fmla="*/ 2147483646 w 287"/>
                <a:gd name="T47" fmla="*/ 2147483646 h 280"/>
                <a:gd name="T48" fmla="*/ 2147483646 w 287"/>
                <a:gd name="T49" fmla="*/ 2147483646 h 280"/>
                <a:gd name="T50" fmla="*/ 2147483646 w 287"/>
                <a:gd name="T51" fmla="*/ 2147483646 h 280"/>
                <a:gd name="T52" fmla="*/ 2147483646 w 287"/>
                <a:gd name="T53" fmla="*/ 2147483646 h 280"/>
                <a:gd name="T54" fmla="*/ 2147483646 w 287"/>
                <a:gd name="T55" fmla="*/ 2147483646 h 280"/>
                <a:gd name="T56" fmla="*/ 2147483646 w 287"/>
                <a:gd name="T57" fmla="*/ 2147483646 h 280"/>
                <a:gd name="T58" fmla="*/ 2147483646 w 287"/>
                <a:gd name="T59" fmla="*/ 2147483646 h 280"/>
                <a:gd name="T60" fmla="*/ 2147483646 w 287"/>
                <a:gd name="T61" fmla="*/ 2147483646 h 280"/>
                <a:gd name="T62" fmla="*/ 2147483646 w 287"/>
                <a:gd name="T63" fmla="*/ 2147483646 h 280"/>
                <a:gd name="T64" fmla="*/ 2147483646 w 287"/>
                <a:gd name="T65" fmla="*/ 2147483646 h 280"/>
                <a:gd name="T66" fmla="*/ 2147483646 w 287"/>
                <a:gd name="T67" fmla="*/ 2147483646 h 280"/>
                <a:gd name="T68" fmla="*/ 2147483646 w 287"/>
                <a:gd name="T69" fmla="*/ 2147483646 h 280"/>
                <a:gd name="T70" fmla="*/ 2147483646 w 287"/>
                <a:gd name="T71" fmla="*/ 2147483646 h 280"/>
                <a:gd name="T72" fmla="*/ 2147483646 w 287"/>
                <a:gd name="T73" fmla="*/ 2147483646 h 280"/>
                <a:gd name="T74" fmla="*/ 2147483646 w 287"/>
                <a:gd name="T75" fmla="*/ 2147483646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7"/>
                <a:gd name="T115" fmla="*/ 0 h 280"/>
                <a:gd name="T116" fmla="*/ 287 w 287"/>
                <a:gd name="T117" fmla="*/ 280 h 28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F096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3" name="Freeform 6"/>
            <p:cNvSpPr>
              <a:spLocks noEditPoints="1"/>
            </p:cNvSpPr>
            <p:nvPr/>
          </p:nvSpPr>
          <p:spPr bwMode="auto">
            <a:xfrm>
              <a:off x="77788" y="44450"/>
              <a:ext cx="2328862" cy="2459037"/>
            </a:xfrm>
            <a:custGeom>
              <a:avLst/>
              <a:gdLst>
                <a:gd name="T0" fmla="*/ 2147483646 w 269"/>
                <a:gd name="T1" fmla="*/ 2147483646 h 284"/>
                <a:gd name="T2" fmla="*/ 2147483646 w 269"/>
                <a:gd name="T3" fmla="*/ 2147483646 h 284"/>
                <a:gd name="T4" fmla="*/ 2147483646 w 269"/>
                <a:gd name="T5" fmla="*/ 2147483646 h 284"/>
                <a:gd name="T6" fmla="*/ 2147483646 w 269"/>
                <a:gd name="T7" fmla="*/ 2147483646 h 284"/>
                <a:gd name="T8" fmla="*/ 2147483646 w 269"/>
                <a:gd name="T9" fmla="*/ 2147483646 h 284"/>
                <a:gd name="T10" fmla="*/ 2147483646 w 269"/>
                <a:gd name="T11" fmla="*/ 2147483646 h 284"/>
                <a:gd name="T12" fmla="*/ 2147483646 w 269"/>
                <a:gd name="T13" fmla="*/ 2147483646 h 284"/>
                <a:gd name="T14" fmla="*/ 2147483646 w 269"/>
                <a:gd name="T15" fmla="*/ 2147483646 h 284"/>
                <a:gd name="T16" fmla="*/ 2147483646 w 269"/>
                <a:gd name="T17" fmla="*/ 2147483646 h 284"/>
                <a:gd name="T18" fmla="*/ 2147483646 w 269"/>
                <a:gd name="T19" fmla="*/ 2147483646 h 284"/>
                <a:gd name="T20" fmla="*/ 2147483646 w 269"/>
                <a:gd name="T21" fmla="*/ 2147483646 h 284"/>
                <a:gd name="T22" fmla="*/ 2147483646 w 269"/>
                <a:gd name="T23" fmla="*/ 2147483646 h 284"/>
                <a:gd name="T24" fmla="*/ 2147483646 w 269"/>
                <a:gd name="T25" fmla="*/ 2147483646 h 284"/>
                <a:gd name="T26" fmla="*/ 2147483646 w 269"/>
                <a:gd name="T27" fmla="*/ 2147483646 h 284"/>
                <a:gd name="T28" fmla="*/ 2147483646 w 269"/>
                <a:gd name="T29" fmla="*/ 2147483646 h 284"/>
                <a:gd name="T30" fmla="*/ 2147483646 w 269"/>
                <a:gd name="T31" fmla="*/ 2147483646 h 284"/>
                <a:gd name="T32" fmla="*/ 2147483646 w 269"/>
                <a:gd name="T33" fmla="*/ 2147483646 h 284"/>
                <a:gd name="T34" fmla="*/ 2147483646 w 269"/>
                <a:gd name="T35" fmla="*/ 2147483646 h 284"/>
                <a:gd name="T36" fmla="*/ 2147483646 w 269"/>
                <a:gd name="T37" fmla="*/ 2147483646 h 284"/>
                <a:gd name="T38" fmla="*/ 2147483646 w 269"/>
                <a:gd name="T39" fmla="*/ 2147483646 h 284"/>
                <a:gd name="T40" fmla="*/ 2147483646 w 269"/>
                <a:gd name="T41" fmla="*/ 2147483646 h 284"/>
                <a:gd name="T42" fmla="*/ 2147483646 w 269"/>
                <a:gd name="T43" fmla="*/ 2147483646 h 284"/>
                <a:gd name="T44" fmla="*/ 2147483646 w 269"/>
                <a:gd name="T45" fmla="*/ 2147483646 h 284"/>
                <a:gd name="T46" fmla="*/ 2147483646 w 269"/>
                <a:gd name="T47" fmla="*/ 2147483646 h 284"/>
                <a:gd name="T48" fmla="*/ 2147483646 w 269"/>
                <a:gd name="T49" fmla="*/ 2147483646 h 284"/>
                <a:gd name="T50" fmla="*/ 2147483646 w 269"/>
                <a:gd name="T51" fmla="*/ 2147483646 h 284"/>
                <a:gd name="T52" fmla="*/ 2147483646 w 269"/>
                <a:gd name="T53" fmla="*/ 2147483646 h 284"/>
                <a:gd name="T54" fmla="*/ 2147483646 w 269"/>
                <a:gd name="T55" fmla="*/ 2147483646 h 284"/>
                <a:gd name="T56" fmla="*/ 2147483646 w 269"/>
                <a:gd name="T57" fmla="*/ 2147483646 h 284"/>
                <a:gd name="T58" fmla="*/ 2147483646 w 269"/>
                <a:gd name="T59" fmla="*/ 2147483646 h 284"/>
                <a:gd name="T60" fmla="*/ 2147483646 w 269"/>
                <a:gd name="T61" fmla="*/ 2147483646 h 284"/>
                <a:gd name="T62" fmla="*/ 2147483646 w 269"/>
                <a:gd name="T63" fmla="*/ 2147483646 h 284"/>
                <a:gd name="T64" fmla="*/ 2147483646 w 269"/>
                <a:gd name="T65" fmla="*/ 2147483646 h 284"/>
                <a:gd name="T66" fmla="*/ 2147483646 w 269"/>
                <a:gd name="T67" fmla="*/ 2147483646 h 284"/>
                <a:gd name="T68" fmla="*/ 2147483646 w 269"/>
                <a:gd name="T69" fmla="*/ 2147483646 h 284"/>
                <a:gd name="T70" fmla="*/ 2147483646 w 269"/>
                <a:gd name="T71" fmla="*/ 2147483646 h 284"/>
                <a:gd name="T72" fmla="*/ 2147483646 w 269"/>
                <a:gd name="T73" fmla="*/ 2147483646 h 284"/>
                <a:gd name="T74" fmla="*/ 2147483646 w 269"/>
                <a:gd name="T75" fmla="*/ 2147483646 h 284"/>
                <a:gd name="T76" fmla="*/ 2147483646 w 269"/>
                <a:gd name="T77" fmla="*/ 2147483646 h 284"/>
                <a:gd name="T78" fmla="*/ 2147483646 w 269"/>
                <a:gd name="T79" fmla="*/ 2147483646 h 284"/>
                <a:gd name="T80" fmla="*/ 2147483646 w 269"/>
                <a:gd name="T81" fmla="*/ 2147483646 h 284"/>
                <a:gd name="T82" fmla="*/ 2147483646 w 269"/>
                <a:gd name="T83" fmla="*/ 2147483646 h 284"/>
                <a:gd name="T84" fmla="*/ 2147483646 w 269"/>
                <a:gd name="T85" fmla="*/ 2147483646 h 284"/>
                <a:gd name="T86" fmla="*/ 2147483646 w 269"/>
                <a:gd name="T87" fmla="*/ 2147483646 h 284"/>
                <a:gd name="T88" fmla="*/ 2147483646 w 269"/>
                <a:gd name="T89" fmla="*/ 2147483646 h 284"/>
                <a:gd name="T90" fmla="*/ 2147483646 w 269"/>
                <a:gd name="T91" fmla="*/ 2147483646 h 28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69"/>
                <a:gd name="T139" fmla="*/ 0 h 284"/>
                <a:gd name="T140" fmla="*/ 269 w 269"/>
                <a:gd name="T141" fmla="*/ 284 h 28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2F2F2"/>
            </a:solidFill>
            <a:ln w="27">
              <a:solidFill>
                <a:srgbClr val="FFFFFF"/>
              </a:solidFill>
              <a:round/>
              <a:headEnd/>
              <a:tailEnd/>
            </a:ln>
          </p:spPr>
          <p:txBody>
            <a:bodyPr/>
            <a:lstStyle/>
            <a:p>
              <a:endParaRPr lang="zh-CN" altLang="en-US"/>
            </a:p>
          </p:txBody>
        </p:sp>
      </p:grpSp>
      <p:sp>
        <p:nvSpPr>
          <p:cNvPr id="8196" name="矩形 33">
            <a:hlinkClick r:id="rId2" action="ppaction://hlinksldjump"/>
          </p:cNvPr>
          <p:cNvSpPr>
            <a:spLocks noChangeArrowheads="1"/>
          </p:cNvSpPr>
          <p:nvPr/>
        </p:nvSpPr>
        <p:spPr bwMode="auto">
          <a:xfrm>
            <a:off x="1500188" y="1500158"/>
            <a:ext cx="18430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charset="0"/>
              <a:buNone/>
            </a:pPr>
            <a:r>
              <a:rPr lang="zh-CN" altLang="en-US" sz="2000" b="1" dirty="0">
                <a:solidFill>
                  <a:srgbClr val="F0968D"/>
                </a:solidFill>
                <a:latin typeface="方正兰亭黑_GBK" pitchFamily="2" charset="-122"/>
                <a:ea typeface="方正兰亭黑_GBK" pitchFamily="2" charset="-122"/>
              </a:rPr>
              <a:t>功能描述</a:t>
            </a:r>
          </a:p>
        </p:txBody>
      </p:sp>
      <p:sp>
        <p:nvSpPr>
          <p:cNvPr id="8197" name="矩形 34">
            <a:hlinkClick r:id="rId3" action="ppaction://hlinksldjump"/>
          </p:cNvPr>
          <p:cNvSpPr>
            <a:spLocks noChangeArrowheads="1"/>
          </p:cNvSpPr>
          <p:nvPr/>
        </p:nvSpPr>
        <p:spPr bwMode="auto">
          <a:xfrm>
            <a:off x="1235076" y="2720945"/>
            <a:ext cx="29733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charset="0"/>
              <a:buNone/>
            </a:pPr>
            <a:r>
              <a:rPr lang="zh-CN" altLang="en-US" sz="2000" b="1" dirty="0">
                <a:solidFill>
                  <a:srgbClr val="F0968D"/>
                </a:solidFill>
                <a:latin typeface="方正兰亭黑_GBK" pitchFamily="2" charset="-122"/>
                <a:ea typeface="方正兰亭黑_GBK" pitchFamily="2" charset="-122"/>
              </a:rPr>
              <a:t>使用手册</a:t>
            </a:r>
          </a:p>
        </p:txBody>
      </p:sp>
      <p:sp>
        <p:nvSpPr>
          <p:cNvPr id="8198" name="矩形 35">
            <a:hlinkClick r:id="rId4" action="ppaction://hlinksldjump"/>
          </p:cNvPr>
          <p:cNvSpPr>
            <a:spLocks noChangeArrowheads="1"/>
          </p:cNvSpPr>
          <p:nvPr/>
        </p:nvSpPr>
        <p:spPr bwMode="auto">
          <a:xfrm>
            <a:off x="6415521" y="1539845"/>
            <a:ext cx="1844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charset="0"/>
              <a:buNone/>
            </a:pPr>
            <a:r>
              <a:rPr lang="zh-CN" altLang="en-US" sz="2000" b="1" dirty="0">
                <a:solidFill>
                  <a:srgbClr val="F0968D"/>
                </a:solidFill>
                <a:latin typeface="方正兰亭黑_GBK" pitchFamily="2" charset="-122"/>
                <a:ea typeface="方正兰亭黑_GBK" pitchFamily="2" charset="-122"/>
              </a:rPr>
              <a:t>安装文档</a:t>
            </a:r>
          </a:p>
        </p:txBody>
      </p:sp>
      <p:sp>
        <p:nvSpPr>
          <p:cNvPr id="8199" name="矩形 36">
            <a:hlinkClick r:id="rId5" action="ppaction://hlinksldjump"/>
          </p:cNvPr>
          <p:cNvSpPr>
            <a:spLocks noChangeArrowheads="1"/>
          </p:cNvSpPr>
          <p:nvPr/>
        </p:nvSpPr>
        <p:spPr bwMode="auto">
          <a:xfrm>
            <a:off x="6599237" y="2658558"/>
            <a:ext cx="29670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charset="0"/>
              <a:buNone/>
            </a:pPr>
            <a:r>
              <a:rPr lang="zh-CN" altLang="en-US" sz="2000" b="1" dirty="0">
                <a:solidFill>
                  <a:srgbClr val="F0968D"/>
                </a:solidFill>
                <a:latin typeface="方正兰亭黑_GBK" pitchFamily="2" charset="-122"/>
                <a:ea typeface="方正兰亭黑_GBK" pitchFamily="2" charset="-122"/>
              </a:rPr>
              <a:t>参考手册</a:t>
            </a:r>
          </a:p>
        </p:txBody>
      </p:sp>
      <p:cxnSp>
        <p:nvCxnSpPr>
          <p:cNvPr id="8200" name="直接连接符 4"/>
          <p:cNvCxnSpPr>
            <a:cxnSpLocks noChangeShapeType="1"/>
          </p:cNvCxnSpPr>
          <p:nvPr/>
        </p:nvCxnSpPr>
        <p:spPr bwMode="auto">
          <a:xfrm flipH="1">
            <a:off x="2713038" y="1700213"/>
            <a:ext cx="1495425" cy="0"/>
          </a:xfrm>
          <a:prstGeom prst="line">
            <a:avLst/>
          </a:prstGeom>
          <a:noFill/>
          <a:ln w="6350">
            <a:solidFill>
              <a:srgbClr val="F0968D"/>
            </a:solidFill>
            <a:round/>
            <a:headEnd type="oval" w="med" len="med"/>
            <a:tailEnd type="oval" w="med" len="med"/>
          </a:ln>
          <a:extLst>
            <a:ext uri="{909E8E84-426E-40DD-AFC4-6F175D3DCCD1}">
              <a14:hiddenFill xmlns:a14="http://schemas.microsoft.com/office/drawing/2010/main">
                <a:noFill/>
              </a14:hiddenFill>
            </a:ext>
          </a:extLst>
        </p:spPr>
      </p:cxnSp>
      <p:cxnSp>
        <p:nvCxnSpPr>
          <p:cNvPr id="8201" name="直接连接符 39"/>
          <p:cNvCxnSpPr>
            <a:cxnSpLocks noChangeShapeType="1"/>
          </p:cNvCxnSpPr>
          <p:nvPr/>
        </p:nvCxnSpPr>
        <p:spPr bwMode="auto">
          <a:xfrm flipH="1">
            <a:off x="2433638" y="2921000"/>
            <a:ext cx="1174750" cy="0"/>
          </a:xfrm>
          <a:prstGeom prst="line">
            <a:avLst/>
          </a:prstGeom>
          <a:noFill/>
          <a:ln w="6350">
            <a:solidFill>
              <a:srgbClr val="F0968D"/>
            </a:solidFill>
            <a:round/>
            <a:headEnd type="oval" w="med" len="med"/>
            <a:tailEnd type="oval" w="med" len="med"/>
          </a:ln>
          <a:extLst>
            <a:ext uri="{909E8E84-426E-40DD-AFC4-6F175D3DCCD1}">
              <a14:hiddenFill xmlns:a14="http://schemas.microsoft.com/office/drawing/2010/main">
                <a:noFill/>
              </a14:hiddenFill>
            </a:ext>
          </a:extLst>
        </p:spPr>
      </p:cxnSp>
      <p:cxnSp>
        <p:nvCxnSpPr>
          <p:cNvPr id="8202" name="直接连接符 41"/>
          <p:cNvCxnSpPr>
            <a:cxnSpLocks noChangeShapeType="1"/>
          </p:cNvCxnSpPr>
          <p:nvPr/>
        </p:nvCxnSpPr>
        <p:spPr bwMode="auto">
          <a:xfrm flipH="1">
            <a:off x="4819650" y="1739900"/>
            <a:ext cx="1493838" cy="0"/>
          </a:xfrm>
          <a:prstGeom prst="line">
            <a:avLst/>
          </a:prstGeom>
          <a:noFill/>
          <a:ln w="6350">
            <a:solidFill>
              <a:srgbClr val="F0968D"/>
            </a:solidFill>
            <a:round/>
            <a:headEnd type="oval" w="med" len="med"/>
            <a:tailEnd type="oval" w="med" len="med"/>
          </a:ln>
          <a:extLst>
            <a:ext uri="{909E8E84-426E-40DD-AFC4-6F175D3DCCD1}">
              <a14:hiddenFill xmlns:a14="http://schemas.microsoft.com/office/drawing/2010/main">
                <a:noFill/>
              </a14:hiddenFill>
            </a:ext>
          </a:extLst>
        </p:spPr>
      </p:cxnSp>
      <p:cxnSp>
        <p:nvCxnSpPr>
          <p:cNvPr id="8203" name="直接连接符 42"/>
          <p:cNvCxnSpPr>
            <a:cxnSpLocks noChangeShapeType="1"/>
          </p:cNvCxnSpPr>
          <p:nvPr/>
        </p:nvCxnSpPr>
        <p:spPr bwMode="auto">
          <a:xfrm flipH="1">
            <a:off x="5338763" y="2838450"/>
            <a:ext cx="1177925" cy="0"/>
          </a:xfrm>
          <a:prstGeom prst="line">
            <a:avLst/>
          </a:prstGeom>
          <a:noFill/>
          <a:ln w="6350">
            <a:solidFill>
              <a:srgbClr val="F0968D"/>
            </a:solidFill>
            <a:round/>
            <a:headEnd type="oval" w="med" len="med"/>
            <a:tailEnd type="oval" w="med" len="med"/>
          </a:ln>
          <a:extLst>
            <a:ext uri="{909E8E84-426E-40DD-AFC4-6F175D3DCCD1}">
              <a14:hiddenFill xmlns:a14="http://schemas.microsoft.com/office/drawing/2010/main">
                <a:noFill/>
              </a14:hiddenFill>
            </a:ext>
          </a:extLst>
        </p:spPr>
      </p:cxnSp>
      <p:cxnSp>
        <p:nvCxnSpPr>
          <p:cNvPr id="8204" name="直接连接符 39"/>
          <p:cNvCxnSpPr>
            <a:cxnSpLocks noChangeShapeType="1"/>
          </p:cNvCxnSpPr>
          <p:nvPr/>
        </p:nvCxnSpPr>
        <p:spPr bwMode="auto">
          <a:xfrm flipV="1">
            <a:off x="4514850" y="3257550"/>
            <a:ext cx="0" cy="744538"/>
          </a:xfrm>
          <a:prstGeom prst="line">
            <a:avLst/>
          </a:prstGeom>
          <a:noFill/>
          <a:ln w="6350">
            <a:solidFill>
              <a:srgbClr val="F0968D"/>
            </a:solidFill>
            <a:round/>
            <a:headEnd type="oval" w="med" len="med"/>
            <a:tailEnd type="oval" w="med" len="med"/>
          </a:ln>
          <a:extLst>
            <a:ext uri="{909E8E84-426E-40DD-AFC4-6F175D3DCCD1}">
              <a14:hiddenFill xmlns:a14="http://schemas.microsoft.com/office/drawing/2010/main">
                <a:noFill/>
              </a14:hiddenFill>
            </a:ext>
          </a:extLst>
        </p:spPr>
      </p:cxnSp>
      <p:sp>
        <p:nvSpPr>
          <p:cNvPr id="8205" name="矩形 34">
            <a:hlinkClick r:id="rId6" action="ppaction://hlinksldjump"/>
          </p:cNvPr>
          <p:cNvSpPr>
            <a:spLocks noChangeArrowheads="1"/>
          </p:cNvSpPr>
          <p:nvPr/>
        </p:nvSpPr>
        <p:spPr bwMode="auto">
          <a:xfrm>
            <a:off x="3755232" y="4057653"/>
            <a:ext cx="3167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charset="0"/>
              <a:buNone/>
            </a:pPr>
            <a:r>
              <a:rPr lang="zh-CN" altLang="en-US" sz="2000" b="1" dirty="0">
                <a:solidFill>
                  <a:srgbClr val="F0968D"/>
                </a:solidFill>
                <a:latin typeface="方正兰亭黑_GBK" pitchFamily="2" charset="-122"/>
                <a:ea typeface="方正兰亭黑_GBK" pitchFamily="2" charset="-122"/>
              </a:rPr>
              <a:t>操作员指南</a:t>
            </a:r>
          </a:p>
        </p:txBody>
      </p:sp>
      <p:sp>
        <p:nvSpPr>
          <p:cNvPr id="23" name="Rounded Rectangle 6">
            <a:extLst>
              <a:ext uri="{FF2B5EF4-FFF2-40B4-BE49-F238E27FC236}">
                <a16:creationId xmlns:a16="http://schemas.microsoft.com/office/drawing/2014/main" id="{98DB1E63-D754-40D0-89A2-79EF39AFF0D6}"/>
              </a:ext>
            </a:extLst>
          </p:cNvPr>
          <p:cNvSpPr>
            <a:spLocks noChangeArrowheads="1"/>
          </p:cNvSpPr>
          <p:nvPr/>
        </p:nvSpPr>
        <p:spPr bwMode="auto">
          <a:xfrm>
            <a:off x="7059613" y="4575175"/>
            <a:ext cx="2163762"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912813">
              <a:defRPr sz="1300">
                <a:solidFill>
                  <a:schemeClr val="tx1"/>
                </a:solidFill>
                <a:latin typeface="Calibri" panose="020F0502020204030204" pitchFamily="34" charset="0"/>
                <a:ea typeface="宋体" panose="02010600030101010101" pitchFamily="2" charset="-122"/>
              </a:defRPr>
            </a:lvl1pPr>
            <a:lvl2pPr marL="742950" indent="-285750" defTabSz="912813">
              <a:defRPr sz="1300">
                <a:solidFill>
                  <a:schemeClr val="tx1"/>
                </a:solidFill>
                <a:latin typeface="Calibri" panose="020F0502020204030204" pitchFamily="34" charset="0"/>
                <a:ea typeface="宋体" panose="02010600030101010101" pitchFamily="2" charset="-122"/>
              </a:defRPr>
            </a:lvl2pPr>
            <a:lvl3pPr marL="1143000" indent="-228600" defTabSz="912813">
              <a:defRPr sz="1300">
                <a:solidFill>
                  <a:schemeClr val="tx1"/>
                </a:solidFill>
                <a:latin typeface="Calibri" panose="020F0502020204030204" pitchFamily="34" charset="0"/>
                <a:ea typeface="宋体" panose="02010600030101010101" pitchFamily="2" charset="-122"/>
              </a:defRPr>
            </a:lvl3pPr>
            <a:lvl4pPr marL="1600200" indent="-228600" defTabSz="912813">
              <a:defRPr sz="1300">
                <a:solidFill>
                  <a:schemeClr val="tx1"/>
                </a:solidFill>
                <a:latin typeface="Calibri" panose="020F0502020204030204" pitchFamily="34" charset="0"/>
                <a:ea typeface="宋体" panose="02010600030101010101" pitchFamily="2" charset="-122"/>
              </a:defRPr>
            </a:lvl4pPr>
            <a:lvl5pPr marL="2057400" indent="-228600" defTabSz="912813">
              <a:defRPr sz="13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1800" dirty="0">
              <a:solidFill>
                <a:srgbClr val="000000"/>
              </a:solidFill>
            </a:endParaRPr>
          </a:p>
        </p:txBody>
      </p:sp>
      <p:sp>
        <p:nvSpPr>
          <p:cNvPr id="8207" name="椭圆 51"/>
          <p:cNvSpPr>
            <a:spLocks noChangeArrowheads="1"/>
          </p:cNvSpPr>
          <p:nvPr/>
        </p:nvSpPr>
        <p:spPr bwMode="auto">
          <a:xfrm>
            <a:off x="147638" y="55563"/>
            <a:ext cx="1352550" cy="1208087"/>
          </a:xfrm>
          <a:prstGeom prst="ellipse">
            <a:avLst/>
          </a:prstGeom>
          <a:solidFill>
            <a:srgbClr val="EF8B81">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400" eaLnBrk="1" hangingPunct="1">
              <a:buFont typeface="Arial" charset="0"/>
              <a:buNone/>
            </a:pPr>
            <a:endParaRPr lang="zh-CN" altLang="zh-CN" sz="1800">
              <a:solidFill>
                <a:srgbClr val="FFFFFF"/>
              </a:solidFill>
              <a:latin typeface="宋体" charset="-122"/>
              <a:sym typeface="宋体" charset="-122"/>
            </a:endParaRPr>
          </a:p>
        </p:txBody>
      </p:sp>
      <p:sp>
        <p:nvSpPr>
          <p:cNvPr id="8208" name="文本框 1"/>
          <p:cNvSpPr txBox="1">
            <a:spLocks noChangeArrowheads="1"/>
          </p:cNvSpPr>
          <p:nvPr/>
        </p:nvSpPr>
        <p:spPr bwMode="auto">
          <a:xfrm>
            <a:off x="541627" y="504438"/>
            <a:ext cx="1539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4350">
              <a:defRPr sz="1300">
                <a:solidFill>
                  <a:schemeClr val="tx1"/>
                </a:solidFill>
                <a:latin typeface="Calibri" pitchFamily="34" charset="0"/>
                <a:ea typeface="宋体" charset="-122"/>
              </a:defRPr>
            </a:lvl1pPr>
            <a:lvl2pPr marL="742950" indent="-285750" defTabSz="514350">
              <a:defRPr sz="1300">
                <a:solidFill>
                  <a:schemeClr val="tx1"/>
                </a:solidFill>
                <a:latin typeface="Calibri" pitchFamily="34" charset="0"/>
                <a:ea typeface="宋体" charset="-122"/>
              </a:defRPr>
            </a:lvl2pPr>
            <a:lvl3pPr marL="1143000" indent="-228600" defTabSz="514350">
              <a:defRPr sz="1300">
                <a:solidFill>
                  <a:schemeClr val="tx1"/>
                </a:solidFill>
                <a:latin typeface="Calibri" pitchFamily="34" charset="0"/>
                <a:ea typeface="宋体" charset="-122"/>
              </a:defRPr>
            </a:lvl3pPr>
            <a:lvl4pPr marL="1600200" indent="-228600" defTabSz="514350">
              <a:defRPr sz="1300">
                <a:solidFill>
                  <a:schemeClr val="tx1"/>
                </a:solidFill>
                <a:latin typeface="Calibri" pitchFamily="34" charset="0"/>
                <a:ea typeface="宋体" charset="-122"/>
              </a:defRPr>
            </a:lvl4pPr>
            <a:lvl5pPr marL="2057400" indent="-228600" defTabSz="514350">
              <a:defRPr sz="1300">
                <a:solidFill>
                  <a:schemeClr val="tx1"/>
                </a:solidFill>
                <a:latin typeface="Calibri" pitchFamily="34" charset="0"/>
                <a:ea typeface="宋体"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buFont typeface="Arial" charset="0"/>
              <a:buNone/>
            </a:pPr>
            <a:r>
              <a:rPr lang="zh-CN" altLang="en-US" sz="1200" b="1" dirty="0">
                <a:latin typeface="方正兰亭黑_GBK" pitchFamily="2" charset="-122"/>
                <a:ea typeface="方正兰亭黑_GBK" pitchFamily="2" charset="-122"/>
              </a:rPr>
              <a:t>文档</a:t>
            </a:r>
          </a:p>
        </p:txBody>
      </p:sp>
      <p:sp>
        <p:nvSpPr>
          <p:cNvPr id="24" name="Rounded Rectangle 6">
            <a:hlinkClick r:id="rId7" action="ppaction://hlinksldjump"/>
            <a:extLst>
              <a:ext uri="{FF2B5EF4-FFF2-40B4-BE49-F238E27FC236}">
                <a16:creationId xmlns:a16="http://schemas.microsoft.com/office/drawing/2014/main" id="{B9C093AB-22CA-48CD-B269-2F116DD62D7F}"/>
              </a:ext>
            </a:extLst>
          </p:cNvPr>
          <p:cNvSpPr>
            <a:spLocks noChangeArrowheads="1"/>
          </p:cNvSpPr>
          <p:nvPr/>
        </p:nvSpPr>
        <p:spPr bwMode="auto">
          <a:xfrm>
            <a:off x="7786688" y="4575175"/>
            <a:ext cx="2163762"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912813">
              <a:defRPr sz="1300">
                <a:solidFill>
                  <a:schemeClr val="tx1"/>
                </a:solidFill>
                <a:latin typeface="Calibri" panose="020F0502020204030204" pitchFamily="34" charset="0"/>
                <a:ea typeface="宋体" panose="02010600030101010101" pitchFamily="2" charset="-122"/>
              </a:defRPr>
            </a:lvl1pPr>
            <a:lvl2pPr marL="742950" indent="-285750" defTabSz="912813">
              <a:defRPr sz="1300">
                <a:solidFill>
                  <a:schemeClr val="tx1"/>
                </a:solidFill>
                <a:latin typeface="Calibri" panose="020F0502020204030204" pitchFamily="34" charset="0"/>
                <a:ea typeface="宋体" panose="02010600030101010101" pitchFamily="2" charset="-122"/>
              </a:defRPr>
            </a:lvl2pPr>
            <a:lvl3pPr marL="1143000" indent="-228600" defTabSz="912813">
              <a:defRPr sz="1300">
                <a:solidFill>
                  <a:schemeClr val="tx1"/>
                </a:solidFill>
                <a:latin typeface="Calibri" panose="020F0502020204030204" pitchFamily="34" charset="0"/>
                <a:ea typeface="宋体" panose="02010600030101010101" pitchFamily="2" charset="-122"/>
              </a:defRPr>
            </a:lvl3pPr>
            <a:lvl4pPr marL="1600200" indent="-228600" defTabSz="912813">
              <a:defRPr sz="1300">
                <a:solidFill>
                  <a:schemeClr val="tx1"/>
                </a:solidFill>
                <a:latin typeface="Calibri" panose="020F0502020204030204" pitchFamily="34" charset="0"/>
                <a:ea typeface="宋体" panose="02010600030101010101" pitchFamily="2" charset="-122"/>
              </a:defRPr>
            </a:lvl4pPr>
            <a:lvl5pPr marL="2057400" indent="-228600" defTabSz="912813">
              <a:defRPr sz="13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r>
              <a:rPr lang="en-US" altLang="zh-CN" sz="1800" dirty="0">
                <a:solidFill>
                  <a:srgbClr val="000000"/>
                </a:solidFill>
              </a:rPr>
              <a:t>back</a:t>
            </a:r>
          </a:p>
        </p:txBody>
      </p:sp>
      <p:sp>
        <p:nvSpPr>
          <p:cNvPr id="22" name="矩形 21"/>
          <p:cNvSpPr/>
          <p:nvPr/>
        </p:nvSpPr>
        <p:spPr>
          <a:xfrm>
            <a:off x="3424813" y="55563"/>
            <a:ext cx="2180074" cy="646331"/>
          </a:xfrm>
          <a:prstGeom prst="rect">
            <a:avLst/>
          </a:prstGeom>
          <a:noFill/>
        </p:spPr>
        <p:txBody>
          <a:bodyPr wrap="square" lIns="91440" tIns="45720" rIns="91440" bIns="45720">
            <a:spAutoFit/>
          </a:bodyPr>
          <a:lstStyle/>
          <a:p>
            <a:pPr algn="ctr"/>
            <a:r>
              <a:rPr lang="zh-CN" alt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用户文档</a:t>
            </a:r>
          </a:p>
        </p:txBody>
      </p:sp>
    </p:spTree>
    <p:extLst>
      <p:ext uri="{BB962C8B-B14F-4D97-AF65-F5344CB8AC3E}">
        <p14:creationId xmlns:p14="http://schemas.microsoft.com/office/powerpoint/2010/main" val="323783666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54"/>
          <p:cNvSpPr txBox="1">
            <a:spLocks noChangeArrowheads="1"/>
          </p:cNvSpPr>
          <p:nvPr/>
        </p:nvSpPr>
        <p:spPr bwMode="auto">
          <a:xfrm>
            <a:off x="2540000" y="-858838"/>
            <a:ext cx="1731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itchFamily="34" charset="0"/>
                <a:ea typeface="宋体" charset="-122"/>
              </a:defRPr>
            </a:lvl1pPr>
            <a:lvl2pPr marL="742950" indent="-285750" defTabSz="514350">
              <a:defRPr sz="1300">
                <a:solidFill>
                  <a:schemeClr val="tx1"/>
                </a:solidFill>
                <a:latin typeface="Calibri" pitchFamily="34" charset="0"/>
                <a:ea typeface="宋体" charset="-122"/>
              </a:defRPr>
            </a:lvl2pPr>
            <a:lvl3pPr marL="1143000" indent="-228600" defTabSz="514350">
              <a:defRPr sz="1300">
                <a:solidFill>
                  <a:schemeClr val="tx1"/>
                </a:solidFill>
                <a:latin typeface="Calibri" pitchFamily="34" charset="0"/>
                <a:ea typeface="宋体" charset="-122"/>
              </a:defRPr>
            </a:lvl3pPr>
            <a:lvl4pPr marL="1600200" indent="-228600" defTabSz="514350">
              <a:defRPr sz="1300">
                <a:solidFill>
                  <a:schemeClr val="tx1"/>
                </a:solidFill>
                <a:latin typeface="Calibri" pitchFamily="34" charset="0"/>
                <a:ea typeface="宋体" charset="-122"/>
              </a:defRPr>
            </a:lvl4pPr>
            <a:lvl5pPr marL="2057400" indent="-228600" defTabSz="514350">
              <a:defRPr sz="1300">
                <a:solidFill>
                  <a:schemeClr val="tx1"/>
                </a:solidFill>
                <a:latin typeface="Calibri" pitchFamily="34" charset="0"/>
                <a:ea typeface="宋体"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buFont typeface="Arial" charset="0"/>
              <a:buNone/>
            </a:pPr>
            <a:r>
              <a:rPr lang="zh-CN" altLang="en-US" sz="2000" b="1" i="1">
                <a:solidFill>
                  <a:srgbClr val="FFFFFF"/>
                </a:solidFill>
                <a:latin typeface="方正兰亭黑_GBK" pitchFamily="2" charset="-122"/>
                <a:ea typeface="方正兰亭黑_GBK" pitchFamily="2" charset="-122"/>
              </a:rPr>
              <a:t>竞争对手分析</a:t>
            </a:r>
          </a:p>
        </p:txBody>
      </p:sp>
      <p:sp>
        <p:nvSpPr>
          <p:cNvPr id="8199" name="矩形 36">
            <a:hlinkClick r:id="rId2" action="ppaction://hlinksldjump"/>
          </p:cNvPr>
          <p:cNvSpPr>
            <a:spLocks noChangeArrowheads="1"/>
          </p:cNvSpPr>
          <p:nvPr/>
        </p:nvSpPr>
        <p:spPr bwMode="auto">
          <a:xfrm>
            <a:off x="2472680" y="2588175"/>
            <a:ext cx="62059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charset="0"/>
              <a:buNone/>
            </a:pPr>
            <a:r>
              <a:rPr lang="zh-CN" altLang="en-US" sz="1600" dirty="0"/>
              <a:t>能够把系统的概貌，系统的每个方面特点展现给读者</a:t>
            </a:r>
          </a:p>
        </p:txBody>
      </p:sp>
      <p:sp>
        <p:nvSpPr>
          <p:cNvPr id="23" name="Rounded Rectangle 6">
            <a:extLst>
              <a:ext uri="{FF2B5EF4-FFF2-40B4-BE49-F238E27FC236}">
                <a16:creationId xmlns:a16="http://schemas.microsoft.com/office/drawing/2014/main" id="{98DB1E63-D754-40D0-89A2-79EF39AFF0D6}"/>
              </a:ext>
            </a:extLst>
          </p:cNvPr>
          <p:cNvSpPr>
            <a:spLocks noChangeArrowheads="1"/>
          </p:cNvSpPr>
          <p:nvPr/>
        </p:nvSpPr>
        <p:spPr bwMode="auto">
          <a:xfrm>
            <a:off x="7059613" y="4575175"/>
            <a:ext cx="2163762"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912813">
              <a:defRPr sz="1300">
                <a:solidFill>
                  <a:schemeClr val="tx1"/>
                </a:solidFill>
                <a:latin typeface="Calibri" panose="020F0502020204030204" pitchFamily="34" charset="0"/>
                <a:ea typeface="宋体" panose="02010600030101010101" pitchFamily="2" charset="-122"/>
              </a:defRPr>
            </a:lvl1pPr>
            <a:lvl2pPr marL="742950" indent="-285750" defTabSz="912813">
              <a:defRPr sz="1300">
                <a:solidFill>
                  <a:schemeClr val="tx1"/>
                </a:solidFill>
                <a:latin typeface="Calibri" panose="020F0502020204030204" pitchFamily="34" charset="0"/>
                <a:ea typeface="宋体" panose="02010600030101010101" pitchFamily="2" charset="-122"/>
              </a:defRPr>
            </a:lvl2pPr>
            <a:lvl3pPr marL="1143000" indent="-228600" defTabSz="912813">
              <a:defRPr sz="1300">
                <a:solidFill>
                  <a:schemeClr val="tx1"/>
                </a:solidFill>
                <a:latin typeface="Calibri" panose="020F0502020204030204" pitchFamily="34" charset="0"/>
                <a:ea typeface="宋体" panose="02010600030101010101" pitchFamily="2" charset="-122"/>
              </a:defRPr>
            </a:lvl3pPr>
            <a:lvl4pPr marL="1600200" indent="-228600" defTabSz="912813">
              <a:defRPr sz="1300">
                <a:solidFill>
                  <a:schemeClr val="tx1"/>
                </a:solidFill>
                <a:latin typeface="Calibri" panose="020F0502020204030204" pitchFamily="34" charset="0"/>
                <a:ea typeface="宋体" panose="02010600030101010101" pitchFamily="2" charset="-122"/>
              </a:defRPr>
            </a:lvl4pPr>
            <a:lvl5pPr marL="2057400" indent="-228600" defTabSz="912813">
              <a:defRPr sz="13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1800" dirty="0">
              <a:solidFill>
                <a:srgbClr val="000000"/>
              </a:solidFill>
            </a:endParaRPr>
          </a:p>
        </p:txBody>
      </p:sp>
      <p:sp>
        <p:nvSpPr>
          <p:cNvPr id="8207" name="椭圆 51"/>
          <p:cNvSpPr>
            <a:spLocks noChangeArrowheads="1"/>
          </p:cNvSpPr>
          <p:nvPr/>
        </p:nvSpPr>
        <p:spPr bwMode="auto">
          <a:xfrm>
            <a:off x="147638" y="55563"/>
            <a:ext cx="1352550" cy="1208087"/>
          </a:xfrm>
          <a:prstGeom prst="ellipse">
            <a:avLst/>
          </a:prstGeom>
          <a:solidFill>
            <a:srgbClr val="EF8B81">
              <a:alpha val="89803"/>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defTabSz="914400" eaLnBrk="1" hangingPunct="1">
              <a:buFont typeface="Arial" charset="0"/>
              <a:buNone/>
            </a:pPr>
            <a:endParaRPr lang="zh-CN" altLang="zh-CN" sz="1800">
              <a:solidFill>
                <a:srgbClr val="FFFFFF"/>
              </a:solidFill>
              <a:latin typeface="宋体" charset="-122"/>
              <a:sym typeface="宋体" charset="-122"/>
            </a:endParaRPr>
          </a:p>
        </p:txBody>
      </p:sp>
      <p:sp>
        <p:nvSpPr>
          <p:cNvPr id="8208" name="文本框 1"/>
          <p:cNvSpPr txBox="1">
            <a:spLocks noChangeArrowheads="1"/>
          </p:cNvSpPr>
          <p:nvPr/>
        </p:nvSpPr>
        <p:spPr bwMode="auto">
          <a:xfrm>
            <a:off x="541627" y="504438"/>
            <a:ext cx="15398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4350">
              <a:defRPr sz="1300">
                <a:solidFill>
                  <a:schemeClr val="tx1"/>
                </a:solidFill>
                <a:latin typeface="Calibri" pitchFamily="34" charset="0"/>
                <a:ea typeface="宋体" charset="-122"/>
              </a:defRPr>
            </a:lvl1pPr>
            <a:lvl2pPr marL="742950" indent="-285750" defTabSz="514350">
              <a:defRPr sz="1300">
                <a:solidFill>
                  <a:schemeClr val="tx1"/>
                </a:solidFill>
                <a:latin typeface="Calibri" pitchFamily="34" charset="0"/>
                <a:ea typeface="宋体" charset="-122"/>
              </a:defRPr>
            </a:lvl2pPr>
            <a:lvl3pPr marL="1143000" indent="-228600" defTabSz="514350">
              <a:defRPr sz="1300">
                <a:solidFill>
                  <a:schemeClr val="tx1"/>
                </a:solidFill>
                <a:latin typeface="Calibri" pitchFamily="34" charset="0"/>
                <a:ea typeface="宋体" charset="-122"/>
              </a:defRPr>
            </a:lvl3pPr>
            <a:lvl4pPr marL="1600200" indent="-228600" defTabSz="514350">
              <a:defRPr sz="1300">
                <a:solidFill>
                  <a:schemeClr val="tx1"/>
                </a:solidFill>
                <a:latin typeface="Calibri" pitchFamily="34" charset="0"/>
                <a:ea typeface="宋体" charset="-122"/>
              </a:defRPr>
            </a:lvl4pPr>
            <a:lvl5pPr marL="2057400" indent="-228600" defTabSz="514350">
              <a:defRPr sz="1300">
                <a:solidFill>
                  <a:schemeClr val="tx1"/>
                </a:solidFill>
                <a:latin typeface="Calibri" pitchFamily="34" charset="0"/>
                <a:ea typeface="宋体" charset="-122"/>
              </a:defRPr>
            </a:lvl5pPr>
            <a:lvl6pPr marL="2514600" indent="-228600" defTabSz="514350" eaLnBrk="0" fontAlgn="base" hangingPunct="0">
              <a:spcBef>
                <a:spcPct val="0"/>
              </a:spcBef>
              <a:spcAft>
                <a:spcPct val="0"/>
              </a:spcAft>
              <a:defRPr sz="1300">
                <a:solidFill>
                  <a:schemeClr val="tx1"/>
                </a:solidFill>
                <a:latin typeface="Calibri" pitchFamily="34" charset="0"/>
                <a:ea typeface="宋体" charset="-122"/>
              </a:defRPr>
            </a:lvl6pPr>
            <a:lvl7pPr marL="2971800" indent="-228600" defTabSz="514350" eaLnBrk="0" fontAlgn="base" hangingPunct="0">
              <a:spcBef>
                <a:spcPct val="0"/>
              </a:spcBef>
              <a:spcAft>
                <a:spcPct val="0"/>
              </a:spcAft>
              <a:defRPr sz="1300">
                <a:solidFill>
                  <a:schemeClr val="tx1"/>
                </a:solidFill>
                <a:latin typeface="Calibri" pitchFamily="34" charset="0"/>
                <a:ea typeface="宋体" charset="-122"/>
              </a:defRPr>
            </a:lvl7pPr>
            <a:lvl8pPr marL="3429000" indent="-228600" defTabSz="514350" eaLnBrk="0" fontAlgn="base" hangingPunct="0">
              <a:spcBef>
                <a:spcPct val="0"/>
              </a:spcBef>
              <a:spcAft>
                <a:spcPct val="0"/>
              </a:spcAft>
              <a:defRPr sz="1300">
                <a:solidFill>
                  <a:schemeClr val="tx1"/>
                </a:solidFill>
                <a:latin typeface="Calibri" pitchFamily="34" charset="0"/>
                <a:ea typeface="宋体" charset="-122"/>
              </a:defRPr>
            </a:lvl8pPr>
            <a:lvl9pPr marL="3886200" indent="-228600" defTabSz="514350" eaLnBrk="0" fontAlgn="base" hangingPunct="0">
              <a:spcBef>
                <a:spcPct val="0"/>
              </a:spcBef>
              <a:spcAft>
                <a:spcPct val="0"/>
              </a:spcAft>
              <a:defRPr sz="1300">
                <a:solidFill>
                  <a:schemeClr val="tx1"/>
                </a:solidFill>
                <a:latin typeface="Calibri" pitchFamily="34" charset="0"/>
                <a:ea typeface="宋体" charset="-122"/>
              </a:defRPr>
            </a:lvl9pPr>
          </a:lstStyle>
          <a:p>
            <a:pPr eaLnBrk="1" hangingPunct="1">
              <a:buFont typeface="Arial" charset="0"/>
              <a:buNone/>
            </a:pPr>
            <a:r>
              <a:rPr lang="zh-CN" altLang="en-US" sz="1200" b="1" dirty="0">
                <a:latin typeface="方正兰亭黑_GBK" pitchFamily="2" charset="-122"/>
                <a:ea typeface="方正兰亭黑_GBK" pitchFamily="2" charset="-122"/>
              </a:rPr>
              <a:t>文档</a:t>
            </a:r>
          </a:p>
        </p:txBody>
      </p:sp>
      <p:sp>
        <p:nvSpPr>
          <p:cNvPr id="24" name="Rounded Rectangle 6">
            <a:hlinkClick r:id="rId3" action="ppaction://hlinksldjump"/>
            <a:extLst>
              <a:ext uri="{FF2B5EF4-FFF2-40B4-BE49-F238E27FC236}">
                <a16:creationId xmlns:a16="http://schemas.microsoft.com/office/drawing/2014/main" id="{B9C093AB-22CA-48CD-B269-2F116DD62D7F}"/>
              </a:ext>
            </a:extLst>
          </p:cNvPr>
          <p:cNvSpPr>
            <a:spLocks noChangeArrowheads="1"/>
          </p:cNvSpPr>
          <p:nvPr/>
        </p:nvSpPr>
        <p:spPr bwMode="auto">
          <a:xfrm>
            <a:off x="7786688" y="4575175"/>
            <a:ext cx="2163762"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912813">
              <a:defRPr sz="1300">
                <a:solidFill>
                  <a:schemeClr val="tx1"/>
                </a:solidFill>
                <a:latin typeface="Calibri" panose="020F0502020204030204" pitchFamily="34" charset="0"/>
                <a:ea typeface="宋体" panose="02010600030101010101" pitchFamily="2" charset="-122"/>
              </a:defRPr>
            </a:lvl1pPr>
            <a:lvl2pPr marL="742950" indent="-285750" defTabSz="912813">
              <a:defRPr sz="1300">
                <a:solidFill>
                  <a:schemeClr val="tx1"/>
                </a:solidFill>
                <a:latin typeface="Calibri" panose="020F0502020204030204" pitchFamily="34" charset="0"/>
                <a:ea typeface="宋体" panose="02010600030101010101" pitchFamily="2" charset="-122"/>
              </a:defRPr>
            </a:lvl2pPr>
            <a:lvl3pPr marL="1143000" indent="-228600" defTabSz="912813">
              <a:defRPr sz="1300">
                <a:solidFill>
                  <a:schemeClr val="tx1"/>
                </a:solidFill>
                <a:latin typeface="Calibri" panose="020F0502020204030204" pitchFamily="34" charset="0"/>
                <a:ea typeface="宋体" panose="02010600030101010101" pitchFamily="2" charset="-122"/>
              </a:defRPr>
            </a:lvl3pPr>
            <a:lvl4pPr marL="1600200" indent="-228600" defTabSz="912813">
              <a:defRPr sz="1300">
                <a:solidFill>
                  <a:schemeClr val="tx1"/>
                </a:solidFill>
                <a:latin typeface="Calibri" panose="020F0502020204030204" pitchFamily="34" charset="0"/>
                <a:ea typeface="宋体" panose="02010600030101010101" pitchFamily="2" charset="-122"/>
              </a:defRPr>
            </a:lvl4pPr>
            <a:lvl5pPr marL="2057400" indent="-228600" defTabSz="912813">
              <a:defRPr sz="13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r>
              <a:rPr lang="en-US" altLang="zh-CN" sz="1800" dirty="0">
                <a:solidFill>
                  <a:srgbClr val="000000"/>
                </a:solidFill>
              </a:rPr>
              <a:t>back</a:t>
            </a:r>
          </a:p>
        </p:txBody>
      </p:sp>
      <p:sp>
        <p:nvSpPr>
          <p:cNvPr id="21" name="矩形 20"/>
          <p:cNvSpPr/>
          <p:nvPr/>
        </p:nvSpPr>
        <p:spPr>
          <a:xfrm>
            <a:off x="3419037" y="18729"/>
            <a:ext cx="2191626" cy="646331"/>
          </a:xfrm>
          <a:prstGeom prst="rect">
            <a:avLst/>
          </a:prstGeom>
          <a:noFill/>
        </p:spPr>
        <p:txBody>
          <a:bodyPr wrap="none" lIns="91440" tIns="45720" rIns="91440" bIns="45720">
            <a:spAutoFit/>
          </a:bodyPr>
          <a:lstStyle/>
          <a:p>
            <a:pPr algn="ctr"/>
            <a:r>
              <a:rPr lang="zh-CN" altLang="en-US" sz="3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系统文档</a:t>
            </a:r>
          </a:p>
        </p:txBody>
      </p:sp>
      <p:sp>
        <p:nvSpPr>
          <p:cNvPr id="27" name="文本框 2"/>
          <p:cNvSpPr txBox="1">
            <a:spLocks noChangeArrowheads="1"/>
          </p:cNvSpPr>
          <p:nvPr/>
        </p:nvSpPr>
        <p:spPr bwMode="auto">
          <a:xfrm>
            <a:off x="2740532" y="1263650"/>
            <a:ext cx="49695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t>是指从问题定义、需求说明到验收测试计划这一系列和系统实现有关的文档。</a:t>
            </a:r>
          </a:p>
        </p:txBody>
      </p:sp>
      <p:sp>
        <p:nvSpPr>
          <p:cNvPr id="3" name="TextBox 2"/>
          <p:cNvSpPr txBox="1"/>
          <p:nvPr/>
        </p:nvSpPr>
        <p:spPr>
          <a:xfrm>
            <a:off x="1482076" y="2526620"/>
            <a:ext cx="1454729" cy="461665"/>
          </a:xfrm>
          <a:prstGeom prst="rect">
            <a:avLst/>
          </a:prstGeom>
          <a:noFill/>
        </p:spPr>
        <p:txBody>
          <a:bodyPr wrap="square" rtlCol="0">
            <a:spAutoFit/>
          </a:bodyPr>
          <a:lstStyle/>
          <a:p>
            <a:r>
              <a:rPr lang="zh-CN" altLang="en-US" sz="2400" b="1" dirty="0">
                <a:solidFill>
                  <a:srgbClr val="F0968D"/>
                </a:solidFill>
                <a:latin typeface="方正兰亭黑_GBK" pitchFamily="2" charset="-122"/>
                <a:ea typeface="方正兰亭黑_GBK" pitchFamily="2" charset="-122"/>
              </a:rPr>
              <a:t>作用：</a:t>
            </a:r>
          </a:p>
        </p:txBody>
      </p:sp>
      <p:sp>
        <p:nvSpPr>
          <p:cNvPr id="4" name="TextBox 3"/>
          <p:cNvSpPr txBox="1"/>
          <p:nvPr/>
        </p:nvSpPr>
        <p:spPr>
          <a:xfrm>
            <a:off x="1652590" y="1263479"/>
            <a:ext cx="1113703" cy="461665"/>
          </a:xfrm>
          <a:prstGeom prst="rect">
            <a:avLst/>
          </a:prstGeom>
          <a:noFill/>
        </p:spPr>
        <p:txBody>
          <a:bodyPr wrap="square" rtlCol="0">
            <a:spAutoFit/>
          </a:bodyPr>
          <a:lstStyle/>
          <a:p>
            <a:r>
              <a:rPr lang="zh-CN" altLang="en-US" sz="2400" b="1" dirty="0">
                <a:solidFill>
                  <a:srgbClr val="F0968D"/>
                </a:solidFill>
                <a:latin typeface="方正兰亭黑_GBK" pitchFamily="2" charset="-122"/>
                <a:ea typeface="方正兰亭黑_GBK" pitchFamily="2" charset="-122"/>
              </a:rPr>
              <a:t>定义：</a:t>
            </a:r>
          </a:p>
        </p:txBody>
      </p:sp>
    </p:spTree>
    <p:extLst>
      <p:ext uri="{BB962C8B-B14F-4D97-AF65-F5344CB8AC3E}">
        <p14:creationId xmlns:p14="http://schemas.microsoft.com/office/powerpoint/2010/main" val="137107507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430" y="491490"/>
            <a:ext cx="1299845" cy="291465"/>
          </a:xfrm>
          <a:prstGeom prst="rect">
            <a:avLst/>
          </a:prstGeom>
          <a:noFill/>
        </p:spPr>
        <p:txBody>
          <a:bodyPr wrap="square" rtlCol="0">
            <a:spAutoFit/>
          </a:bodyPr>
          <a:lstStyle/>
          <a:p>
            <a:r>
              <a:rPr lang="zh-CN" altLang="en-US" b="1" i="1" dirty="0">
                <a:solidFill>
                  <a:srgbClr val="595959"/>
                </a:solidFill>
                <a:latin typeface="方正兰亭黑_GBK" pitchFamily="2" charset="-122"/>
                <a:ea typeface="方正兰亭黑_GBK" pitchFamily="2" charset="-122"/>
                <a:sym typeface="+mn-ea"/>
              </a:rPr>
              <a:t>可维护性复审</a:t>
            </a:r>
            <a:endParaRPr lang="zh-CN" altLang="en-US"/>
          </a:p>
        </p:txBody>
      </p:sp>
      <p:sp>
        <p:nvSpPr>
          <p:cNvPr id="3" name="文本框 2"/>
          <p:cNvSpPr txBox="1"/>
          <p:nvPr/>
        </p:nvSpPr>
        <p:spPr>
          <a:xfrm>
            <a:off x="442595" y="1493520"/>
            <a:ext cx="352425" cy="491490"/>
          </a:xfrm>
          <a:prstGeom prst="rect">
            <a:avLst/>
          </a:prstGeom>
          <a:noFill/>
        </p:spPr>
        <p:txBody>
          <a:bodyPr wrap="square" rtlCol="0">
            <a:spAutoFit/>
          </a:bodyPr>
          <a:lstStyle/>
          <a:p>
            <a:r>
              <a:rPr lang="zh-CN" altLang="en-US"/>
              <a:t>定义</a:t>
            </a:r>
          </a:p>
        </p:txBody>
      </p:sp>
      <p:sp>
        <p:nvSpPr>
          <p:cNvPr id="4" name="文本框 3"/>
          <p:cNvSpPr txBox="1"/>
          <p:nvPr/>
        </p:nvSpPr>
        <p:spPr>
          <a:xfrm>
            <a:off x="1025525" y="1384300"/>
            <a:ext cx="6120765" cy="891540"/>
          </a:xfrm>
          <a:prstGeom prst="rect">
            <a:avLst/>
          </a:prstGeom>
          <a:noFill/>
        </p:spPr>
        <p:txBody>
          <a:bodyPr wrap="square" rtlCol="0">
            <a:spAutoFit/>
          </a:bodyPr>
          <a:lstStyle/>
          <a:p>
            <a:r>
              <a:rPr lang="zh-CN" altLang="en-US"/>
              <a:t>可维护性是所有软件都应该具备的基本特点，必须在开发阶段保证软件具有之前提到的可维护因素。在软件工程中每一个阶段都应该考虑并努力提高软件的可维护性，在每个阶段结束前的技术审查和管理复审中，应该着重对可维护性进行复审。</a:t>
            </a:r>
          </a:p>
        </p:txBody>
      </p:sp>
      <p:sp>
        <p:nvSpPr>
          <p:cNvPr id="5" name="文本框 4"/>
          <p:cNvSpPr txBox="1"/>
          <p:nvPr/>
        </p:nvSpPr>
        <p:spPr>
          <a:xfrm>
            <a:off x="5907405" y="2890520"/>
            <a:ext cx="2884805" cy="491490"/>
          </a:xfrm>
          <a:prstGeom prst="rect">
            <a:avLst/>
          </a:prstGeom>
          <a:noFill/>
        </p:spPr>
        <p:txBody>
          <a:bodyPr wrap="square" rtlCol="0">
            <a:spAutoFit/>
          </a:bodyPr>
          <a:lstStyle/>
          <a:p>
            <a:r>
              <a:rPr lang="zh-CN" altLang="en-US">
                <a:solidFill>
                  <a:srgbClr val="FF0000"/>
                </a:solidFill>
              </a:rPr>
              <a:t>代码复审需要强调</a:t>
            </a:r>
            <a:r>
              <a:rPr lang="zh-CN" altLang="en-US">
                <a:solidFill>
                  <a:srgbClr val="FF0000"/>
                </a:solidFill>
                <a:sym typeface="+mn-ea"/>
              </a:rPr>
              <a:t>编码风格和内部说明文档这两个影响可维护性</a:t>
            </a:r>
            <a:r>
              <a:rPr lang="zh-CN" altLang="en-US">
                <a:solidFill>
                  <a:srgbClr val="FF0000"/>
                </a:solidFill>
              </a:rPr>
              <a:t>的因素</a:t>
            </a:r>
          </a:p>
        </p:txBody>
      </p:sp>
      <p:sp>
        <p:nvSpPr>
          <p:cNvPr id="6" name="Rounded Rectangle 6">
            <a:hlinkClick r:id="rId2" action="ppaction://hlinksldjump"/>
            <a:extLst>
              <a:ext uri="{FF2B5EF4-FFF2-40B4-BE49-F238E27FC236}">
                <a16:creationId xmlns:a16="http://schemas.microsoft.com/office/drawing/2014/main" id="{4D66A36F-11ED-4547-9286-C27B7CBC0FFA}"/>
              </a:ext>
            </a:extLst>
          </p:cNvPr>
          <p:cNvSpPr>
            <a:spLocks noChangeArrowheads="1"/>
          </p:cNvSpPr>
          <p:nvPr/>
        </p:nvSpPr>
        <p:spPr bwMode="auto">
          <a:xfrm>
            <a:off x="7786688" y="4575175"/>
            <a:ext cx="2163762"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912813">
              <a:defRPr sz="1300">
                <a:solidFill>
                  <a:schemeClr val="tx1"/>
                </a:solidFill>
                <a:latin typeface="Calibri" panose="020F0502020204030204" pitchFamily="34" charset="0"/>
                <a:ea typeface="宋体" panose="02010600030101010101" pitchFamily="2" charset="-122"/>
              </a:defRPr>
            </a:lvl1pPr>
            <a:lvl2pPr marL="742950" indent="-285750" defTabSz="912813">
              <a:defRPr sz="1300">
                <a:solidFill>
                  <a:schemeClr val="tx1"/>
                </a:solidFill>
                <a:latin typeface="Calibri" panose="020F0502020204030204" pitchFamily="34" charset="0"/>
                <a:ea typeface="宋体" panose="02010600030101010101" pitchFamily="2" charset="-122"/>
              </a:defRPr>
            </a:lvl2pPr>
            <a:lvl3pPr marL="1143000" indent="-228600" defTabSz="912813">
              <a:defRPr sz="1300">
                <a:solidFill>
                  <a:schemeClr val="tx1"/>
                </a:solidFill>
                <a:latin typeface="Calibri" panose="020F0502020204030204" pitchFamily="34" charset="0"/>
                <a:ea typeface="宋体" panose="02010600030101010101" pitchFamily="2" charset="-122"/>
              </a:defRPr>
            </a:lvl3pPr>
            <a:lvl4pPr marL="1600200" indent="-228600" defTabSz="912813">
              <a:defRPr sz="1300">
                <a:solidFill>
                  <a:schemeClr val="tx1"/>
                </a:solidFill>
                <a:latin typeface="Calibri" panose="020F0502020204030204" pitchFamily="34" charset="0"/>
                <a:ea typeface="宋体" panose="02010600030101010101" pitchFamily="2" charset="-122"/>
              </a:defRPr>
            </a:lvl4pPr>
            <a:lvl5pPr marL="2057400" indent="-228600" defTabSz="912813">
              <a:defRPr sz="13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1800" dirty="0">
              <a:solidFill>
                <a:srgbClr val="000000"/>
              </a:solidFill>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3040" y="504190"/>
            <a:ext cx="1202055" cy="291465"/>
          </a:xfrm>
          <a:prstGeom prst="rect">
            <a:avLst/>
          </a:prstGeom>
          <a:noFill/>
        </p:spPr>
        <p:txBody>
          <a:bodyPr wrap="square" rtlCol="0">
            <a:spAutoFit/>
          </a:bodyPr>
          <a:lstStyle/>
          <a:p>
            <a:r>
              <a:rPr lang="zh-CN" altLang="en-US"/>
              <a:t>可维护性复审</a:t>
            </a:r>
          </a:p>
        </p:txBody>
      </p:sp>
      <p:sp>
        <p:nvSpPr>
          <p:cNvPr id="3" name="文本框 2"/>
          <p:cNvSpPr txBox="1"/>
          <p:nvPr/>
        </p:nvSpPr>
        <p:spPr>
          <a:xfrm>
            <a:off x="1197905" y="795655"/>
            <a:ext cx="6064250" cy="3491865"/>
          </a:xfrm>
          <a:prstGeom prst="rect">
            <a:avLst/>
          </a:prstGeom>
          <a:noFill/>
        </p:spPr>
        <p:txBody>
          <a:bodyPr wrap="square" rtlCol="0">
            <a:spAutoFit/>
          </a:bodyPr>
          <a:lstStyle/>
          <a:p>
            <a:r>
              <a:rPr lang="en-US" altLang="zh-CN"/>
              <a:t>                                                      </a:t>
            </a:r>
            <a:r>
              <a:rPr lang="zh-CN" altLang="en-US" b="1"/>
              <a:t>三个阶段的可维护性复审</a:t>
            </a:r>
            <a:endParaRPr lang="zh-CN" altLang="en-US"/>
          </a:p>
          <a:p>
            <a:endParaRPr lang="zh-CN" altLang="en-US"/>
          </a:p>
          <a:p>
            <a:r>
              <a:rPr lang="zh-CN" altLang="en-US"/>
              <a:t>(1)在需求分析阶段的复审中，应对将来要扩充和修改的部分加以说明。在讨论软件可移植性问题时．要考虑可能影响软件维护的系统界面。</a:t>
            </a:r>
          </a:p>
          <a:p>
            <a:endParaRPr lang="zh-CN" altLang="en-US"/>
          </a:p>
          <a:p>
            <a:r>
              <a:rPr lang="zh-CN" altLang="en-US"/>
              <a:t>(2)在软件设计的复审中．应从</a:t>
            </a:r>
            <a:r>
              <a:rPr lang="zh-CN" altLang="en-US">
                <a:solidFill>
                  <a:srgbClr val="FF0000"/>
                </a:solidFill>
              </a:rPr>
              <a:t>便于修改、模块化和功能独立的目标出发</a:t>
            </a:r>
            <a:r>
              <a:rPr lang="zh-CN" altLang="en-US"/>
              <a:t>．评价软件的结构和过程．从软件质量的角度全面评审数据没计、总体结构设汁、过程设引‘和界面设计。还应对将来可能修改的部分预先做准备。</a:t>
            </a:r>
          </a:p>
          <a:p>
            <a:endParaRPr lang="zh-CN" altLang="en-US"/>
          </a:p>
          <a:p>
            <a:r>
              <a:rPr lang="zh-CN" altLang="en-US"/>
              <a:t>(3)在软件代码复审中，应强调编码风格和内部说明文档这两个影响可维护性的冈素。最后．每一阶段性测试部应指出软件正式交付之前．应陔进行的预防性维护。在完成每项维护工作后，都应陔对软件维护本身进行仔细}人真的复审。为了从根本上提高软件系统的可维护性。人们正试图通过直接维护软件规格说明来维护软件．同时也在大力发展软件重用技术。</a:t>
            </a:r>
          </a:p>
          <a:p>
            <a:endParaRPr lang="zh-CN" altLang="en-US"/>
          </a:p>
          <a:p>
            <a:endParaRPr lang="zh-CN" altLang="en-US"/>
          </a:p>
          <a:p>
            <a:endParaRPr lang="zh-CN" altLang="en-US"/>
          </a:p>
        </p:txBody>
      </p:sp>
      <p:sp>
        <p:nvSpPr>
          <p:cNvPr id="4" name="Rounded Rectangle 6">
            <a:hlinkClick r:id="rId2" action="ppaction://hlinksldjump"/>
            <a:extLst>
              <a:ext uri="{FF2B5EF4-FFF2-40B4-BE49-F238E27FC236}">
                <a16:creationId xmlns:a16="http://schemas.microsoft.com/office/drawing/2014/main" id="{D1F14220-5D89-4CD9-98EC-4813DC43AE88}"/>
              </a:ext>
            </a:extLst>
          </p:cNvPr>
          <p:cNvSpPr>
            <a:spLocks noChangeArrowheads="1"/>
          </p:cNvSpPr>
          <p:nvPr/>
        </p:nvSpPr>
        <p:spPr bwMode="auto">
          <a:xfrm>
            <a:off x="7786688" y="4575175"/>
            <a:ext cx="2163762"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912813">
              <a:defRPr sz="1300">
                <a:solidFill>
                  <a:schemeClr val="tx1"/>
                </a:solidFill>
                <a:latin typeface="Calibri" panose="020F0502020204030204" pitchFamily="34" charset="0"/>
                <a:ea typeface="宋体" panose="02010600030101010101" pitchFamily="2" charset="-122"/>
              </a:defRPr>
            </a:lvl1pPr>
            <a:lvl2pPr marL="742950" indent="-285750" defTabSz="912813">
              <a:defRPr sz="1300">
                <a:solidFill>
                  <a:schemeClr val="tx1"/>
                </a:solidFill>
                <a:latin typeface="Calibri" panose="020F0502020204030204" pitchFamily="34" charset="0"/>
                <a:ea typeface="宋体" panose="02010600030101010101" pitchFamily="2" charset="-122"/>
              </a:defRPr>
            </a:lvl2pPr>
            <a:lvl3pPr marL="1143000" indent="-228600" defTabSz="912813">
              <a:defRPr sz="1300">
                <a:solidFill>
                  <a:schemeClr val="tx1"/>
                </a:solidFill>
                <a:latin typeface="Calibri" panose="020F0502020204030204" pitchFamily="34" charset="0"/>
                <a:ea typeface="宋体" panose="02010600030101010101" pitchFamily="2" charset="-122"/>
              </a:defRPr>
            </a:lvl3pPr>
            <a:lvl4pPr marL="1600200" indent="-228600" defTabSz="912813">
              <a:defRPr sz="1300">
                <a:solidFill>
                  <a:schemeClr val="tx1"/>
                </a:solidFill>
                <a:latin typeface="Calibri" panose="020F0502020204030204" pitchFamily="34" charset="0"/>
                <a:ea typeface="宋体" panose="02010600030101010101" pitchFamily="2" charset="-122"/>
              </a:defRPr>
            </a:lvl4pPr>
            <a:lvl5pPr marL="2057400" indent="-228600" defTabSz="912813">
              <a:defRPr sz="1300">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en-US" altLang="zh-CN" sz="1800" dirty="0">
              <a:solidFill>
                <a:srgbClr val="000000"/>
              </a:solidFill>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
          <p:cNvSpPr>
            <a:spLocks noChangeArrowheads="1"/>
          </p:cNvSpPr>
          <p:nvPr/>
        </p:nvSpPr>
        <p:spPr bwMode="auto">
          <a:xfrm>
            <a:off x="6926263" y="4460875"/>
            <a:ext cx="2162175"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4339" name="文本框 3"/>
          <p:cNvSpPr txBox="1"/>
          <p:nvPr/>
        </p:nvSpPr>
        <p:spPr>
          <a:xfrm>
            <a:off x="985838" y="1581150"/>
            <a:ext cx="6216650" cy="1291590"/>
          </a:xfrm>
          <a:prstGeom prst="rect">
            <a:avLst/>
          </a:prstGeom>
          <a:noFill/>
          <a:ln w="9525">
            <a:noFill/>
          </a:ln>
        </p:spPr>
        <p:txBody>
          <a:bodyPr>
            <a:spAutoFit/>
          </a:bodyPr>
          <a:lstStyle/>
          <a:p>
            <a:r>
              <a:rPr lang="zh-CN" altLang="en-US" dirty="0">
                <a:latin typeface="Calibri" panose="020F0502020204030204" pitchFamily="34" charset="0"/>
              </a:rPr>
              <a:t>问题</a:t>
            </a:r>
            <a:r>
              <a:rPr lang="en-US" altLang="zh-CN" dirty="0">
                <a:latin typeface="Calibri" panose="020F0502020204030204" pitchFamily="34" charset="0"/>
              </a:rPr>
              <a:t>1</a:t>
            </a:r>
            <a:r>
              <a:rPr lang="zh-CN" altLang="en-US" dirty="0">
                <a:latin typeface="Calibri" panose="020F0502020204030204" pitchFamily="34" charset="0"/>
              </a:rPr>
              <a:t>：改正性维护必须预先进行什么工作？</a:t>
            </a:r>
            <a:endParaRPr lang="en-US" altLang="zh-CN" dirty="0">
              <a:latin typeface="Calibri" panose="020F0502020204030204" pitchFamily="34" charset="0"/>
            </a:endParaRPr>
          </a:p>
          <a:p>
            <a:endParaRPr lang="en-US" altLang="zh-CN" dirty="0">
              <a:latin typeface="Calibri" panose="020F0502020204030204" pitchFamily="34" charset="0"/>
            </a:endParaRPr>
          </a:p>
          <a:p>
            <a:r>
              <a:rPr lang="zh-CN" altLang="en-US" dirty="0">
                <a:latin typeface="Calibri" panose="020F0502020204030204" pitchFamily="34" charset="0"/>
              </a:rPr>
              <a:t>问题</a:t>
            </a:r>
            <a:r>
              <a:rPr lang="en-US" altLang="zh-CN" dirty="0">
                <a:latin typeface="Calibri" panose="020F0502020204030204" pitchFamily="34" charset="0"/>
              </a:rPr>
              <a:t>2</a:t>
            </a:r>
            <a:r>
              <a:rPr lang="zh-CN" altLang="en-US" dirty="0">
                <a:latin typeface="Calibri" panose="020F0502020204030204" pitchFamily="34" charset="0"/>
              </a:rPr>
              <a:t>：软件工程每一个阶段结束前，应该着重对可维护性进行复审。在系统设计阶段的复审期间，应该从什么出发？</a:t>
            </a:r>
          </a:p>
          <a:p>
            <a:endParaRPr lang="en-US" altLang="zh-CN" dirty="0">
              <a:latin typeface="Calibri" panose="020F0502020204030204" pitchFamily="34" charset="0"/>
            </a:endParaRPr>
          </a:p>
          <a:p>
            <a:r>
              <a:rPr lang="zh-CN" altLang="en-US" dirty="0">
                <a:latin typeface="Calibri" panose="020F0502020204030204" pitchFamily="34" charset="0"/>
              </a:rPr>
              <a:t>问题</a:t>
            </a:r>
            <a:r>
              <a:rPr lang="en-US" altLang="zh-CN" dirty="0">
                <a:latin typeface="Calibri" panose="020F0502020204030204" pitchFamily="34" charset="0"/>
              </a:rPr>
              <a:t>3</a:t>
            </a:r>
            <a:r>
              <a:rPr lang="zh-CN" altLang="en-US">
                <a:latin typeface="Calibri" panose="020F0502020204030204" pitchFamily="34" charset="0"/>
              </a:rPr>
              <a:t>：为什么在软件的可维护性中文档比程序代码重要？</a:t>
            </a:r>
            <a:endParaRPr lang="en-US" altLang="zh-CN" dirty="0">
              <a:latin typeface="Calibri" panose="020F0502020204030204" pitchFamily="34" charset="0"/>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
          <p:cNvSpPr>
            <a:spLocks noChangeArrowheads="1"/>
          </p:cNvSpPr>
          <p:nvPr/>
        </p:nvSpPr>
        <p:spPr bwMode="auto">
          <a:xfrm>
            <a:off x="6926263" y="4460875"/>
            <a:ext cx="2162175"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3802712334"/>
              </p:ext>
            </p:extLst>
          </p:nvPr>
        </p:nvGraphicFramePr>
        <p:xfrm>
          <a:off x="1524000" y="1730375"/>
          <a:ext cx="6096000" cy="148431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639237">
                  <a:extLst>
                    <a:ext uri="{9D8B030D-6E8A-4147-A177-3AD203B41FA5}">
                      <a16:colId xmlns:a16="http://schemas.microsoft.com/office/drawing/2014/main" val="20001"/>
                    </a:ext>
                  </a:extLst>
                </a:gridCol>
                <a:gridCol w="1424763">
                  <a:extLst>
                    <a:ext uri="{9D8B030D-6E8A-4147-A177-3AD203B41FA5}">
                      <a16:colId xmlns:a16="http://schemas.microsoft.com/office/drawing/2014/main" val="20002"/>
                    </a:ext>
                  </a:extLst>
                </a:gridCol>
              </a:tblGrid>
              <a:tr h="371078">
                <a:tc>
                  <a:txBody>
                    <a:bodyPr/>
                    <a:lstStyle/>
                    <a:p>
                      <a:endParaRPr lang="zh-CN" altLang="en-US" sz="1800" dirty="0"/>
                    </a:p>
                  </a:txBody>
                  <a:tcPr marT="45749" marB="45749"/>
                </a:tc>
                <a:tc>
                  <a:txBody>
                    <a:bodyPr/>
                    <a:lstStyle/>
                    <a:p>
                      <a:r>
                        <a:rPr lang="zh-CN" altLang="en-US" sz="1800" dirty="0"/>
                        <a:t>分工</a:t>
                      </a:r>
                    </a:p>
                  </a:txBody>
                  <a:tcPr marT="45749" marB="45749"/>
                </a:tc>
                <a:tc>
                  <a:txBody>
                    <a:bodyPr/>
                    <a:lstStyle/>
                    <a:p>
                      <a:r>
                        <a:rPr lang="zh-CN" altLang="en-US" sz="1800" dirty="0"/>
                        <a:t>评价</a:t>
                      </a:r>
                    </a:p>
                  </a:txBody>
                  <a:tcPr marT="45749" marB="45749"/>
                </a:tc>
                <a:extLst>
                  <a:ext uri="{0D108BD9-81ED-4DB2-BD59-A6C34878D82A}">
                    <a16:rowId xmlns:a16="http://schemas.microsoft.com/office/drawing/2014/main" val="10000"/>
                  </a:ext>
                </a:extLst>
              </a:tr>
              <a:tr h="371078">
                <a:tc>
                  <a:txBody>
                    <a:bodyPr/>
                    <a:lstStyle/>
                    <a:p>
                      <a:r>
                        <a:rPr lang="zh-CN" altLang="en-US" sz="1800" dirty="0"/>
                        <a:t>杨溢 </a:t>
                      </a:r>
                    </a:p>
                  </a:txBody>
                  <a:tcPr marT="45749" marB="45749"/>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t>可维护性定义和因素</a:t>
                      </a:r>
                      <a:endParaRPr lang="en-US" altLang="zh-CN" sz="1800" dirty="0"/>
                    </a:p>
                  </a:txBody>
                  <a:tcPr marT="45749" marB="45749"/>
                </a:tc>
                <a:tc>
                  <a:txBody>
                    <a:bodyPr/>
                    <a:lstStyle/>
                    <a:p>
                      <a:r>
                        <a:rPr lang="en-US" altLang="zh-CN" sz="1800" dirty="0"/>
                        <a:t>93.5</a:t>
                      </a:r>
                      <a:endParaRPr lang="zh-CN" altLang="en-US" sz="1800" dirty="0"/>
                    </a:p>
                  </a:txBody>
                  <a:tcPr marT="45749" marB="45749"/>
                </a:tc>
                <a:extLst>
                  <a:ext uri="{0D108BD9-81ED-4DB2-BD59-A6C34878D82A}">
                    <a16:rowId xmlns:a16="http://schemas.microsoft.com/office/drawing/2014/main" val="10001"/>
                  </a:ext>
                </a:extLst>
              </a:tr>
              <a:tr h="371078">
                <a:tc>
                  <a:txBody>
                    <a:bodyPr/>
                    <a:lstStyle/>
                    <a:p>
                      <a:r>
                        <a:rPr lang="zh-CN" altLang="en-US" sz="1800" dirty="0"/>
                        <a:t>严翔宇</a:t>
                      </a:r>
                    </a:p>
                  </a:txBody>
                  <a:tcPr marT="45749" marB="45749"/>
                </a:tc>
                <a:tc>
                  <a:txBody>
                    <a:bodyPr/>
                    <a:lstStyle/>
                    <a:p>
                      <a:r>
                        <a:rPr lang="zh-CN" altLang="en-US" sz="1800" dirty="0"/>
                        <a:t>可维护性复审</a:t>
                      </a:r>
                    </a:p>
                  </a:txBody>
                  <a:tcPr marT="45749" marB="45749"/>
                </a:tc>
                <a:tc>
                  <a:txBody>
                    <a:bodyPr/>
                    <a:lstStyle/>
                    <a:p>
                      <a:r>
                        <a:rPr lang="en-US" altLang="zh-CN" sz="1800" dirty="0"/>
                        <a:t>93</a:t>
                      </a:r>
                      <a:endParaRPr lang="zh-CN" altLang="en-US" sz="1800" dirty="0"/>
                    </a:p>
                  </a:txBody>
                  <a:tcPr marT="45749" marB="45749"/>
                </a:tc>
                <a:extLst>
                  <a:ext uri="{0D108BD9-81ED-4DB2-BD59-A6C34878D82A}">
                    <a16:rowId xmlns:a16="http://schemas.microsoft.com/office/drawing/2014/main" val="10002"/>
                  </a:ext>
                </a:extLst>
              </a:tr>
              <a:tr h="371078">
                <a:tc>
                  <a:txBody>
                    <a:bodyPr/>
                    <a:lstStyle/>
                    <a:p>
                      <a:r>
                        <a:rPr lang="zh-CN" altLang="en-US" sz="1800" dirty="0"/>
                        <a:t>吕煜杰</a:t>
                      </a:r>
                    </a:p>
                  </a:txBody>
                  <a:tcPr marT="45749" marB="45749"/>
                </a:tc>
                <a:tc>
                  <a:txBody>
                    <a:bodyPr/>
                    <a:lstStyle/>
                    <a:p>
                      <a:r>
                        <a:rPr lang="zh-CN" altLang="en-US" sz="1800" dirty="0"/>
                        <a:t>文档内容</a:t>
                      </a:r>
                    </a:p>
                  </a:txBody>
                  <a:tcPr marT="45749" marB="45749"/>
                </a:tc>
                <a:tc>
                  <a:txBody>
                    <a:bodyPr/>
                    <a:lstStyle/>
                    <a:p>
                      <a:r>
                        <a:rPr lang="en-US" altLang="zh-CN" sz="1800" dirty="0"/>
                        <a:t>92.5</a:t>
                      </a:r>
                      <a:endParaRPr lang="zh-CN" altLang="en-US" sz="1800" dirty="0"/>
                    </a:p>
                  </a:txBody>
                  <a:tcPr marT="45749" marB="45749"/>
                </a:tc>
                <a:extLst>
                  <a:ext uri="{0D108BD9-81ED-4DB2-BD59-A6C34878D82A}">
                    <a16:rowId xmlns:a16="http://schemas.microsoft.com/office/drawing/2014/main" val="10003"/>
                  </a:ext>
                </a:extLst>
              </a:tr>
            </a:tbl>
          </a:graphicData>
        </a:graphic>
      </p:graphicFrame>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
          <p:cNvSpPr>
            <a:spLocks noChangeArrowheads="1"/>
          </p:cNvSpPr>
          <p:nvPr/>
        </p:nvSpPr>
        <p:spPr bwMode="auto">
          <a:xfrm>
            <a:off x="6926263" y="4460875"/>
            <a:ext cx="2162175"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6387" name="文本框 2"/>
          <p:cNvSpPr txBox="1"/>
          <p:nvPr/>
        </p:nvSpPr>
        <p:spPr>
          <a:xfrm>
            <a:off x="814388" y="1231900"/>
            <a:ext cx="8329612" cy="3491865"/>
          </a:xfrm>
          <a:prstGeom prst="rect">
            <a:avLst/>
          </a:prstGeom>
          <a:noFill/>
          <a:ln w="9525">
            <a:noFill/>
          </a:ln>
        </p:spPr>
        <p:txBody>
          <a:bodyPr>
            <a:spAutoFit/>
          </a:bodyPr>
          <a:lstStyle/>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r>
              <a:rPr lang="zh-CN" altLang="en-US" dirty="0">
                <a:latin typeface="Calibri" panose="020F0502020204030204" pitchFamily="34" charset="0"/>
              </a:rPr>
              <a:t>参考资料：</a:t>
            </a:r>
            <a:endParaRPr lang="en-US" altLang="zh-CN" dirty="0">
              <a:latin typeface="Calibri" panose="020F0502020204030204" pitchFamily="34" charset="0"/>
            </a:endParaRPr>
          </a:p>
          <a:p>
            <a:endParaRPr lang="en-US" altLang="zh-CN" dirty="0">
              <a:latin typeface="Calibri" panose="020F0502020204030204" pitchFamily="34" charset="0"/>
            </a:endParaRPr>
          </a:p>
          <a:p>
            <a:r>
              <a:rPr lang="en-US" altLang="zh-CN" dirty="0">
                <a:latin typeface="Calibri" panose="020F0502020204030204" pitchFamily="34" charset="0"/>
                <a:hlinkClick r:id="rId2"/>
              </a:rPr>
              <a:t>https://www.baidu.com/link?url=-MWBX0sTwbuqL4xC4_KcNsdR0_BVO9UZD6mV63oCvpPpf8m_gcdZc-8t1v2Ur_x-M_AyUoPEbykDDrKLoJIG_6yjYX5ANL1EeMafQFMgB_m&amp;wd=&amp;eqid=ef92104a0002745b000000065b0bd6c7</a:t>
            </a:r>
            <a:r>
              <a:rPr lang="en-US" altLang="zh-CN" dirty="0">
                <a:latin typeface="Calibri" panose="020F0502020204030204" pitchFamily="34" charset="0"/>
              </a:rPr>
              <a:t>  2018/05/27</a:t>
            </a:r>
          </a:p>
          <a:p>
            <a:r>
              <a:rPr lang="en-US" altLang="zh-CN" dirty="0">
                <a:latin typeface="Calibri" panose="020F0502020204030204" pitchFamily="34" charset="0"/>
              </a:rPr>
              <a:t>    </a:t>
            </a:r>
          </a:p>
          <a:p>
            <a:endParaRPr lang="en-US" altLang="zh-CN" dirty="0">
              <a:latin typeface="Calibri" panose="020F0502020204030204" pitchFamily="34" charset="0"/>
            </a:endParaRPr>
          </a:p>
          <a:p>
            <a:r>
              <a:rPr lang="en-US" altLang="zh-CN" dirty="0">
                <a:latin typeface="Calibri" panose="020F0502020204030204" pitchFamily="34" charset="0"/>
              </a:rPr>
              <a:t>https://baike.baidu.com/item/%E5%8F%AF%E7%BB%B4%E6%8A%A4%E6%80%A7/5928392       2018/05/27</a:t>
            </a:r>
          </a:p>
          <a:p>
            <a:endParaRPr lang="en-US" altLang="zh-CN" dirty="0">
              <a:latin typeface="Calibri" panose="020F0502020204030204" pitchFamily="34" charset="0"/>
            </a:endParaRPr>
          </a:p>
          <a:p>
            <a:r>
              <a:rPr lang="zh-CN" altLang="en-US" dirty="0">
                <a:latin typeface="Calibri" panose="020F0502020204030204" pitchFamily="34" charset="0"/>
              </a:rPr>
              <a:t>软件工程导论               第六版         张海藩</a:t>
            </a:r>
            <a:r>
              <a:rPr lang="en-US" altLang="zh-CN" dirty="0">
                <a:latin typeface="Calibri" panose="020F0502020204030204" pitchFamily="34" charset="0"/>
              </a:rPr>
              <a:t>   </a:t>
            </a:r>
            <a:r>
              <a:rPr lang="zh-CN" altLang="en-US" dirty="0">
                <a:latin typeface="Calibri" panose="020F0502020204030204" pitchFamily="34" charset="0"/>
              </a:rPr>
              <a:t>牟永敏编著      </a:t>
            </a:r>
            <a:r>
              <a:rPr lang="en-US" altLang="zh-CN" dirty="0">
                <a:latin typeface="Calibri" panose="020F0502020204030204" pitchFamily="34" charset="0"/>
              </a:rPr>
              <a:t>2013</a:t>
            </a:r>
            <a:r>
              <a:rPr lang="zh-CN" altLang="en-US" dirty="0">
                <a:latin typeface="Calibri" panose="020F0502020204030204" pitchFamily="34" charset="0"/>
              </a:rPr>
              <a:t>年</a:t>
            </a:r>
            <a:r>
              <a:rPr lang="en-US" altLang="zh-CN" dirty="0">
                <a:latin typeface="Calibri" panose="020F0502020204030204" pitchFamily="34" charset="0"/>
              </a:rPr>
              <a:t>5</a:t>
            </a:r>
            <a:r>
              <a:rPr lang="zh-CN" altLang="en-US" dirty="0">
                <a:latin typeface="Calibri" panose="020F0502020204030204" pitchFamily="34" charset="0"/>
              </a:rPr>
              <a:t>月</a:t>
            </a:r>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zh-CN" altLang="en-US" dirty="0">
              <a:latin typeface="Calibri" panose="020F0502020204030204" pitchFamily="34" charset="0"/>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直接连接符 2"/>
          <p:cNvCxnSpPr/>
          <p:nvPr/>
        </p:nvCxnSpPr>
        <p:spPr>
          <a:xfrm>
            <a:off x="5508625" y="1147763"/>
            <a:ext cx="0" cy="3143250"/>
          </a:xfrm>
          <a:prstGeom prst="line">
            <a:avLst/>
          </a:prstGeom>
          <a:ln w="12700" cap="flat" cmpd="sng">
            <a:solidFill>
              <a:srgbClr val="595959"/>
            </a:solidFill>
            <a:prstDash val="solid"/>
            <a:headEnd type="none" w="med" len="med"/>
            <a:tailEnd type="none" w="med" len="med"/>
          </a:ln>
        </p:spPr>
      </p:cxnSp>
      <p:sp>
        <p:nvSpPr>
          <p:cNvPr id="6147" name="椭圆 51"/>
          <p:cNvSpPr/>
          <p:nvPr/>
        </p:nvSpPr>
        <p:spPr>
          <a:xfrm>
            <a:off x="1277938" y="1495425"/>
            <a:ext cx="2300287" cy="2300288"/>
          </a:xfrm>
          <a:prstGeom prst="ellipse">
            <a:avLst/>
          </a:prstGeom>
          <a:solidFill>
            <a:srgbClr val="EF8B81">
              <a:alpha val="89803"/>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48" name="椭圆 44"/>
          <p:cNvSpPr/>
          <p:nvPr/>
        </p:nvSpPr>
        <p:spPr>
          <a:xfrm>
            <a:off x="663575" y="2738438"/>
            <a:ext cx="504825" cy="503237"/>
          </a:xfrm>
          <a:prstGeom prst="ellipse">
            <a:avLst/>
          </a:prstGeom>
          <a:solidFill>
            <a:srgbClr val="88D0E0">
              <a:alpha val="79999"/>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49" name="文本框 6"/>
          <p:cNvSpPr txBox="1"/>
          <p:nvPr/>
        </p:nvSpPr>
        <p:spPr>
          <a:xfrm>
            <a:off x="1587500" y="2279650"/>
            <a:ext cx="1595438" cy="831850"/>
          </a:xfrm>
          <a:prstGeom prst="rect">
            <a:avLst/>
          </a:prstGeom>
          <a:noFill/>
          <a:ln w="9525">
            <a:noFill/>
          </a:ln>
        </p:spPr>
        <p:txBody>
          <a:bodyPr wrap="none">
            <a:spAutoFit/>
          </a:bodyPr>
          <a:lstStyle/>
          <a:p>
            <a:pPr eaLnBrk="1" hangingPunct="1">
              <a:buFont typeface="Arial" panose="020B0604020202020204" pitchFamily="34" charset="0"/>
              <a:buNone/>
            </a:pPr>
            <a:r>
              <a:rPr lang="zh-CN" altLang="en-US" sz="4800" b="1" dirty="0">
                <a:solidFill>
                  <a:schemeClr val="bg1"/>
                </a:solidFill>
                <a:latin typeface="方正兰亭黑_GBK" pitchFamily="2" charset="-122"/>
                <a:ea typeface="方正兰亭黑_GBK" pitchFamily="2" charset="-122"/>
              </a:rPr>
              <a:t>目 录</a:t>
            </a:r>
          </a:p>
        </p:txBody>
      </p:sp>
      <p:sp>
        <p:nvSpPr>
          <p:cNvPr id="6150" name="文本框 26">
            <a:hlinkClick r:id="rId2" action="ppaction://hlinksldjump"/>
          </p:cNvPr>
          <p:cNvSpPr txBox="1"/>
          <p:nvPr/>
        </p:nvSpPr>
        <p:spPr>
          <a:xfrm>
            <a:off x="5799138" y="2144713"/>
            <a:ext cx="3282950" cy="369887"/>
          </a:xfrm>
          <a:prstGeom prst="rect">
            <a:avLst/>
          </a:prstGeom>
          <a:noFill/>
          <a:ln w="9525">
            <a:noFill/>
          </a:ln>
        </p:spPr>
        <p:txBody>
          <a:bodyPr wrap="none">
            <a:spAutoFit/>
          </a:bodyPr>
          <a:lstStyle/>
          <a:p>
            <a:pPr defTabSz="514350" eaLnBrk="1" hangingPunct="1">
              <a:buFont typeface="Arial" panose="020B0604020202020204" pitchFamily="34" charset="0"/>
              <a:buNone/>
            </a:pPr>
            <a:r>
              <a:rPr lang="en-US" altLang="zh-CN" sz="1800" b="1" i="1" dirty="0">
                <a:solidFill>
                  <a:srgbClr val="595959"/>
                </a:solidFill>
                <a:latin typeface="方正兰亭黑_GBK" pitchFamily="2" charset="-122"/>
                <a:ea typeface="方正兰亭黑_GBK" pitchFamily="2" charset="-122"/>
              </a:rPr>
              <a:t>8.4.1</a:t>
            </a:r>
            <a:r>
              <a:rPr lang="zh-CN" altLang="en-US" sz="1800" b="1" i="1" dirty="0">
                <a:solidFill>
                  <a:srgbClr val="595959"/>
                </a:solidFill>
                <a:latin typeface="方正兰亭黑_GBK" pitchFamily="2" charset="-122"/>
                <a:ea typeface="方正兰亭黑_GBK" pitchFamily="2" charset="-122"/>
              </a:rPr>
              <a:t>决定软件可维护性的因素</a:t>
            </a:r>
          </a:p>
        </p:txBody>
      </p:sp>
      <p:sp>
        <p:nvSpPr>
          <p:cNvPr id="6151" name="文本框 27"/>
          <p:cNvSpPr txBox="1"/>
          <p:nvPr/>
        </p:nvSpPr>
        <p:spPr>
          <a:xfrm>
            <a:off x="5773738" y="2982913"/>
            <a:ext cx="1206500" cy="369887"/>
          </a:xfrm>
          <a:prstGeom prst="rect">
            <a:avLst/>
          </a:prstGeom>
          <a:noFill/>
          <a:ln w="9525">
            <a:noFill/>
          </a:ln>
        </p:spPr>
        <p:txBody>
          <a:bodyPr wrap="none">
            <a:spAutoFit/>
          </a:bodyPr>
          <a:lstStyle/>
          <a:p>
            <a:pPr defTabSz="514350" eaLnBrk="1" hangingPunct="1">
              <a:buFont typeface="Arial" panose="020B0604020202020204" pitchFamily="34" charset="0"/>
              <a:buNone/>
            </a:pPr>
            <a:r>
              <a:rPr lang="en-US" altLang="zh-CN" sz="1800" b="1" i="1" dirty="0">
                <a:solidFill>
                  <a:srgbClr val="595959"/>
                </a:solidFill>
                <a:latin typeface="方正兰亭黑_GBK" pitchFamily="2" charset="-122"/>
                <a:ea typeface="方正兰亭黑_GBK" pitchFamily="2" charset="-122"/>
              </a:rPr>
              <a:t>8.4.2</a:t>
            </a:r>
            <a:r>
              <a:rPr lang="zh-CN" altLang="en-US" sz="1800" b="1" i="1" dirty="0">
                <a:solidFill>
                  <a:srgbClr val="595959"/>
                </a:solidFill>
                <a:latin typeface="方正兰亭黑_GBK" pitchFamily="2" charset="-122"/>
                <a:ea typeface="方正兰亭黑_GBK" pitchFamily="2" charset="-122"/>
              </a:rPr>
              <a:t>文档</a:t>
            </a:r>
          </a:p>
        </p:txBody>
      </p:sp>
      <p:sp>
        <p:nvSpPr>
          <p:cNvPr id="6152" name="文本框 28"/>
          <p:cNvSpPr txBox="1"/>
          <p:nvPr/>
        </p:nvSpPr>
        <p:spPr>
          <a:xfrm>
            <a:off x="5807075" y="3694113"/>
            <a:ext cx="2128838" cy="369887"/>
          </a:xfrm>
          <a:prstGeom prst="rect">
            <a:avLst/>
          </a:prstGeom>
          <a:noFill/>
          <a:ln w="9525">
            <a:noFill/>
          </a:ln>
        </p:spPr>
        <p:txBody>
          <a:bodyPr wrap="none">
            <a:spAutoFit/>
          </a:bodyPr>
          <a:lstStyle/>
          <a:p>
            <a:pPr defTabSz="514350" eaLnBrk="1" hangingPunct="1">
              <a:buFont typeface="Arial" panose="020B0604020202020204" pitchFamily="34" charset="0"/>
              <a:buNone/>
            </a:pPr>
            <a:r>
              <a:rPr lang="en-US" altLang="zh-CN" sz="1800" b="1" i="1" dirty="0">
                <a:solidFill>
                  <a:srgbClr val="595959"/>
                </a:solidFill>
                <a:latin typeface="方正兰亭黑_GBK" pitchFamily="2" charset="-122"/>
                <a:ea typeface="方正兰亭黑_GBK" pitchFamily="2" charset="-122"/>
              </a:rPr>
              <a:t>8.4.3</a:t>
            </a:r>
            <a:r>
              <a:rPr lang="zh-CN" altLang="en-US" sz="1800" b="1" i="1" dirty="0">
                <a:solidFill>
                  <a:srgbClr val="595959"/>
                </a:solidFill>
                <a:latin typeface="方正兰亭黑_GBK" pitchFamily="2" charset="-122"/>
                <a:ea typeface="方正兰亭黑_GBK" pitchFamily="2" charset="-122"/>
              </a:rPr>
              <a:t>可维护性复审</a:t>
            </a:r>
          </a:p>
        </p:txBody>
      </p:sp>
      <p:sp>
        <p:nvSpPr>
          <p:cNvPr id="6153" name="椭圆 25"/>
          <p:cNvSpPr/>
          <p:nvPr/>
        </p:nvSpPr>
        <p:spPr>
          <a:xfrm>
            <a:off x="3052763" y="4195763"/>
            <a:ext cx="617537" cy="617537"/>
          </a:xfrm>
          <a:prstGeom prst="ellipse">
            <a:avLst/>
          </a:prstGeom>
          <a:solidFill>
            <a:srgbClr val="86CDDB">
              <a:alpha val="50195"/>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54" name="椭圆 45"/>
          <p:cNvSpPr/>
          <p:nvPr/>
        </p:nvSpPr>
        <p:spPr>
          <a:xfrm>
            <a:off x="2690813" y="3951288"/>
            <a:ext cx="227012" cy="227012"/>
          </a:xfrm>
          <a:prstGeom prst="ellipse">
            <a:avLst/>
          </a:prstGeom>
          <a:solidFill>
            <a:srgbClr val="F2895C"/>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55" name="椭圆 24"/>
          <p:cNvSpPr/>
          <p:nvPr/>
        </p:nvSpPr>
        <p:spPr>
          <a:xfrm>
            <a:off x="-76200" y="3967163"/>
            <a:ext cx="1630363" cy="1625600"/>
          </a:xfrm>
          <a:prstGeom prst="ellipse">
            <a:avLst/>
          </a:prstGeom>
          <a:solidFill>
            <a:srgbClr val="DB3D63">
              <a:alpha val="61176"/>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56" name="椭圆 45"/>
          <p:cNvSpPr/>
          <p:nvPr/>
        </p:nvSpPr>
        <p:spPr>
          <a:xfrm>
            <a:off x="1141413" y="3968750"/>
            <a:ext cx="1414462" cy="1414463"/>
          </a:xfrm>
          <a:prstGeom prst="ellipse">
            <a:avLst/>
          </a:prstGeom>
          <a:solidFill>
            <a:srgbClr val="FFD842">
              <a:alpha val="79999"/>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57" name="椭圆 44"/>
          <p:cNvSpPr/>
          <p:nvPr/>
        </p:nvSpPr>
        <p:spPr>
          <a:xfrm>
            <a:off x="-295275" y="3597275"/>
            <a:ext cx="862013" cy="858838"/>
          </a:xfrm>
          <a:prstGeom prst="ellipse">
            <a:avLst/>
          </a:prstGeom>
          <a:solidFill>
            <a:srgbClr val="F3703B">
              <a:alpha val="79999"/>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58" name="椭圆 44"/>
          <p:cNvSpPr/>
          <p:nvPr/>
        </p:nvSpPr>
        <p:spPr>
          <a:xfrm>
            <a:off x="233363" y="3497263"/>
            <a:ext cx="1157287" cy="1155700"/>
          </a:xfrm>
          <a:prstGeom prst="ellipse">
            <a:avLst/>
          </a:prstGeom>
          <a:solidFill>
            <a:srgbClr val="CCFFCC">
              <a:alpha val="61176"/>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59" name="椭圆 45"/>
          <p:cNvSpPr/>
          <p:nvPr/>
        </p:nvSpPr>
        <p:spPr>
          <a:xfrm>
            <a:off x="1154113" y="3568700"/>
            <a:ext cx="247650" cy="249238"/>
          </a:xfrm>
          <a:prstGeom prst="ellipse">
            <a:avLst/>
          </a:prstGeom>
          <a:solidFill>
            <a:srgbClr val="E28194"/>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60" name="椭圆 45"/>
          <p:cNvSpPr/>
          <p:nvPr/>
        </p:nvSpPr>
        <p:spPr>
          <a:xfrm>
            <a:off x="2384425" y="4559300"/>
            <a:ext cx="560388" cy="560388"/>
          </a:xfrm>
          <a:prstGeom prst="ellipse">
            <a:avLst/>
          </a:prstGeom>
          <a:solidFill>
            <a:srgbClr val="EAA434">
              <a:alpha val="79999"/>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61" name="椭圆 45"/>
          <p:cNvSpPr/>
          <p:nvPr/>
        </p:nvSpPr>
        <p:spPr>
          <a:xfrm>
            <a:off x="5378450" y="2216150"/>
            <a:ext cx="227013" cy="227013"/>
          </a:xfrm>
          <a:prstGeom prst="ellipse">
            <a:avLst/>
          </a:prstGeom>
          <a:solidFill>
            <a:srgbClr val="C2F6C2"/>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62" name="椭圆 45"/>
          <p:cNvSpPr/>
          <p:nvPr/>
        </p:nvSpPr>
        <p:spPr>
          <a:xfrm>
            <a:off x="5378450" y="3014663"/>
            <a:ext cx="227013" cy="227012"/>
          </a:xfrm>
          <a:prstGeom prst="ellipse">
            <a:avLst/>
          </a:prstGeom>
          <a:solidFill>
            <a:srgbClr val="88D0E0"/>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63" name="椭圆 45"/>
          <p:cNvSpPr/>
          <p:nvPr/>
        </p:nvSpPr>
        <p:spPr>
          <a:xfrm>
            <a:off x="5395913" y="3795713"/>
            <a:ext cx="225425" cy="227012"/>
          </a:xfrm>
          <a:prstGeom prst="ellipse">
            <a:avLst/>
          </a:prstGeom>
          <a:solidFill>
            <a:srgbClr val="C2F6C2"/>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64" name="椭圆 55"/>
          <p:cNvSpPr/>
          <p:nvPr/>
        </p:nvSpPr>
        <p:spPr>
          <a:xfrm>
            <a:off x="2809875" y="1204913"/>
            <a:ext cx="942975" cy="939800"/>
          </a:xfrm>
          <a:prstGeom prst="ellipse">
            <a:avLst/>
          </a:prstGeom>
          <a:solidFill>
            <a:srgbClr val="CCFFCC">
              <a:alpha val="61176"/>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65" name="椭圆 45"/>
          <p:cNvSpPr/>
          <p:nvPr/>
        </p:nvSpPr>
        <p:spPr>
          <a:xfrm>
            <a:off x="5395913" y="1382713"/>
            <a:ext cx="225425" cy="225425"/>
          </a:xfrm>
          <a:prstGeom prst="ellipse">
            <a:avLst/>
          </a:prstGeom>
          <a:solidFill>
            <a:srgbClr val="88D0E0"/>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6166" name="文本框 26">
            <a:hlinkClick r:id="rId3" action="ppaction://hlinksldjump"/>
          </p:cNvPr>
          <p:cNvSpPr txBox="1"/>
          <p:nvPr/>
        </p:nvSpPr>
        <p:spPr>
          <a:xfrm>
            <a:off x="5799138" y="1331913"/>
            <a:ext cx="2128837" cy="369887"/>
          </a:xfrm>
          <a:prstGeom prst="rect">
            <a:avLst/>
          </a:prstGeom>
          <a:noFill/>
          <a:ln w="9525">
            <a:noFill/>
          </a:ln>
        </p:spPr>
        <p:txBody>
          <a:bodyPr wrap="none">
            <a:spAutoFit/>
          </a:bodyPr>
          <a:lstStyle/>
          <a:p>
            <a:pPr defTabSz="514350" eaLnBrk="1" hangingPunct="1">
              <a:buFont typeface="Arial" panose="020B0604020202020204" pitchFamily="34" charset="0"/>
              <a:buNone/>
            </a:pPr>
            <a:r>
              <a:rPr lang="en-US" altLang="zh-CN" sz="1800" b="1" i="1" dirty="0">
                <a:solidFill>
                  <a:srgbClr val="595959"/>
                </a:solidFill>
                <a:latin typeface="方正兰亭黑_GBK" pitchFamily="2" charset="-122"/>
                <a:ea typeface="方正兰亭黑_GBK" pitchFamily="2" charset="-122"/>
              </a:rPr>
              <a:t>8.4.0</a:t>
            </a:r>
            <a:r>
              <a:rPr lang="zh-CN" altLang="en-US" sz="1800" b="1" i="1" dirty="0">
                <a:solidFill>
                  <a:srgbClr val="595959"/>
                </a:solidFill>
                <a:latin typeface="方正兰亭黑_GBK" pitchFamily="2" charset="-122"/>
                <a:ea typeface="方正兰亭黑_GBK" pitchFamily="2" charset="-122"/>
              </a:rPr>
              <a:t>可维护性定义</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
          <p:cNvSpPr txBox="1"/>
          <p:nvPr/>
        </p:nvSpPr>
        <p:spPr>
          <a:xfrm>
            <a:off x="254000" y="528638"/>
            <a:ext cx="1030288" cy="261937"/>
          </a:xfrm>
          <a:prstGeom prst="rect">
            <a:avLst/>
          </a:prstGeom>
          <a:noFill/>
          <a:ln w="9525">
            <a:noFill/>
          </a:ln>
        </p:spPr>
        <p:txBody>
          <a:bodyPr wrap="none">
            <a:spAutoFit/>
          </a:bodyPr>
          <a:lstStyle/>
          <a:p>
            <a:pPr defTabSz="514350" eaLnBrk="1" hangingPunct="1">
              <a:buFont typeface="Arial" panose="020B0604020202020204" pitchFamily="34" charset="0"/>
              <a:buNone/>
            </a:pPr>
            <a:r>
              <a:rPr lang="zh-CN" altLang="en-US" sz="1100" b="1" i="1" dirty="0">
                <a:solidFill>
                  <a:srgbClr val="595959"/>
                </a:solidFill>
                <a:latin typeface="方正兰亭黑_GBK" pitchFamily="2" charset="-122"/>
                <a:ea typeface="方正兰亭黑_GBK" pitchFamily="2" charset="-122"/>
              </a:rPr>
              <a:t>可维护性定义</a:t>
            </a:r>
          </a:p>
        </p:txBody>
      </p:sp>
      <p:sp>
        <p:nvSpPr>
          <p:cNvPr id="7171" name="文本框 54"/>
          <p:cNvSpPr txBox="1"/>
          <p:nvPr/>
        </p:nvSpPr>
        <p:spPr>
          <a:xfrm>
            <a:off x="2540000" y="-858837"/>
            <a:ext cx="1731963" cy="400050"/>
          </a:xfrm>
          <a:prstGeom prst="rect">
            <a:avLst/>
          </a:prstGeom>
          <a:noFill/>
          <a:ln w="9525">
            <a:noFill/>
          </a:ln>
        </p:spPr>
        <p:txBody>
          <a:bodyPr wrap="none">
            <a:spAutoFit/>
          </a:bodyPr>
          <a:lstStyle/>
          <a:p>
            <a:pPr defTabSz="514350" eaLnBrk="1" hangingPunct="1">
              <a:buFont typeface="Arial" panose="020B0604020202020204" pitchFamily="34" charset="0"/>
              <a:buNone/>
            </a:pPr>
            <a:r>
              <a:rPr lang="zh-CN" altLang="en-US" sz="2000" b="1" i="1" dirty="0">
                <a:solidFill>
                  <a:srgbClr val="FFFFFF"/>
                </a:solidFill>
                <a:latin typeface="方正兰亭黑_GBK" pitchFamily="2" charset="-122"/>
                <a:ea typeface="方正兰亭黑_GBK" pitchFamily="2" charset="-122"/>
              </a:rPr>
              <a:t>竞争对手分析</a:t>
            </a:r>
          </a:p>
        </p:txBody>
      </p:sp>
      <p:grpSp>
        <p:nvGrpSpPr>
          <p:cNvPr id="7172" name="组合 26"/>
          <p:cNvGrpSpPr/>
          <p:nvPr/>
        </p:nvGrpSpPr>
        <p:grpSpPr>
          <a:xfrm>
            <a:off x="1401763" y="1833563"/>
            <a:ext cx="5483225" cy="2290762"/>
            <a:chOff x="1404002" y="238818"/>
            <a:chExt cx="5902357" cy="2136598"/>
          </a:xfrm>
        </p:grpSpPr>
        <p:cxnSp>
          <p:nvCxnSpPr>
            <p:cNvPr id="7178" name="直接连接符 25"/>
            <p:cNvCxnSpPr/>
            <p:nvPr/>
          </p:nvCxnSpPr>
          <p:spPr>
            <a:xfrm>
              <a:off x="2099797" y="238818"/>
              <a:ext cx="5206562" cy="0"/>
            </a:xfrm>
            <a:prstGeom prst="line">
              <a:avLst/>
            </a:prstGeom>
            <a:ln w="6350" cap="flat" cmpd="sng">
              <a:solidFill>
                <a:srgbClr val="F0968D"/>
              </a:solidFill>
              <a:prstDash val="solid"/>
              <a:headEnd type="oval" w="med" len="med"/>
              <a:tailEnd type="oval" w="med" len="med"/>
            </a:ln>
          </p:spPr>
        </p:cxnSp>
        <p:sp>
          <p:nvSpPr>
            <p:cNvPr id="21528" name="Rounded Rectangle 6"/>
            <p:cNvSpPr>
              <a:spLocks noChangeArrowheads="1"/>
            </p:cNvSpPr>
            <p:nvPr/>
          </p:nvSpPr>
          <p:spPr bwMode="auto">
            <a:xfrm>
              <a:off x="1404002" y="2211063"/>
              <a:ext cx="2327637" cy="164353"/>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grpSp>
      <p:sp>
        <p:nvSpPr>
          <p:cNvPr id="7173" name="Text Placeholder 3"/>
          <p:cNvSpPr txBox="1"/>
          <p:nvPr/>
        </p:nvSpPr>
        <p:spPr>
          <a:xfrm>
            <a:off x="1998663" y="1404938"/>
            <a:ext cx="5146675" cy="246062"/>
          </a:xfrm>
          <a:prstGeom prst="rect">
            <a:avLst/>
          </a:prstGeom>
          <a:noFill/>
          <a:ln w="9525">
            <a:noFill/>
          </a:ln>
        </p:spPr>
        <p:txBody>
          <a:bodyPr lIns="0" tIns="0" rIns="0" bIns="0" anchor="ctr">
            <a:spAutoFit/>
          </a:bodyPr>
          <a:lstStyle/>
          <a:p>
            <a:pPr defTabSz="914400" eaLnBrk="1" hangingPunct="1">
              <a:spcBef>
                <a:spcPct val="20000"/>
              </a:spcBef>
              <a:buFont typeface="Arial" panose="020B0604020202020204" pitchFamily="34" charset="0"/>
              <a:buNone/>
            </a:pPr>
            <a:r>
              <a:rPr lang="zh-CN" altLang="en-US" sz="1600" b="1" dirty="0">
                <a:solidFill>
                  <a:srgbClr val="F0968D"/>
                </a:solidFill>
                <a:latin typeface="Arial" panose="020B0604020202020204" pitchFamily="34" charset="0"/>
                <a:cs typeface="Arial" panose="020B0604020202020204" pitchFamily="34" charset="0"/>
              </a:rPr>
              <a:t>维护人员理解、改正、改动或改进这个软件的难易程度</a:t>
            </a:r>
            <a:endParaRPr lang="en-US" altLang="zh-CN" sz="1600" b="1" dirty="0">
              <a:solidFill>
                <a:srgbClr val="F0968D"/>
              </a:solidFill>
              <a:latin typeface="Arial" panose="020B0604020202020204" pitchFamily="34" charset="0"/>
              <a:ea typeface="Arial" panose="020B0604020202020204" pitchFamily="34" charset="0"/>
            </a:endParaRPr>
          </a:p>
        </p:txBody>
      </p:sp>
      <p:cxnSp>
        <p:nvCxnSpPr>
          <p:cNvPr id="7174" name="直接连接符 29"/>
          <p:cNvCxnSpPr/>
          <p:nvPr/>
        </p:nvCxnSpPr>
        <p:spPr>
          <a:xfrm>
            <a:off x="1998663" y="2979738"/>
            <a:ext cx="5018087" cy="0"/>
          </a:xfrm>
          <a:prstGeom prst="line">
            <a:avLst/>
          </a:prstGeom>
          <a:ln w="6350" cap="flat" cmpd="sng">
            <a:solidFill>
              <a:srgbClr val="00B050"/>
            </a:solidFill>
            <a:prstDash val="solid"/>
            <a:headEnd type="oval" w="med" len="med"/>
            <a:tailEnd type="oval" w="med" len="med"/>
          </a:ln>
        </p:spPr>
      </p:cxnSp>
      <p:sp>
        <p:nvSpPr>
          <p:cNvPr id="7175" name="Text Placeholder 3"/>
          <p:cNvSpPr txBox="1"/>
          <p:nvPr/>
        </p:nvSpPr>
        <p:spPr>
          <a:xfrm>
            <a:off x="1930400" y="2390775"/>
            <a:ext cx="5732463" cy="246063"/>
          </a:xfrm>
          <a:prstGeom prst="rect">
            <a:avLst/>
          </a:prstGeom>
          <a:noFill/>
          <a:ln w="9525">
            <a:noFill/>
          </a:ln>
        </p:spPr>
        <p:txBody>
          <a:bodyPr lIns="0" tIns="0" rIns="0" bIns="0" anchor="ctr">
            <a:spAutoFit/>
          </a:bodyPr>
          <a:lstStyle/>
          <a:p>
            <a:pPr defTabSz="914400" eaLnBrk="1" hangingPunct="1">
              <a:spcBef>
                <a:spcPct val="20000"/>
              </a:spcBef>
              <a:buFont typeface="Arial" panose="020B0604020202020204" pitchFamily="34" charset="0"/>
              <a:buNone/>
            </a:pPr>
            <a:r>
              <a:rPr lang="zh-CN" altLang="en-US" sz="1600" b="1" dirty="0">
                <a:solidFill>
                  <a:srgbClr val="00B050"/>
                </a:solidFill>
                <a:latin typeface="Arial" panose="020B0604020202020204" pitchFamily="34" charset="0"/>
                <a:cs typeface="Arial" panose="020B0604020202020204" pitchFamily="34" charset="0"/>
              </a:rPr>
              <a:t>提高可维护性是支配软件工程方法学所有步骤的关键目标</a:t>
            </a:r>
            <a:endParaRPr lang="en-US" altLang="zh-CN" sz="1600" b="1" dirty="0">
              <a:solidFill>
                <a:srgbClr val="00B050"/>
              </a:solidFill>
              <a:latin typeface="Arial" panose="020B0604020202020204" pitchFamily="34" charset="0"/>
              <a:ea typeface="Arial" panose="020B0604020202020204" pitchFamily="34" charset="0"/>
            </a:endParaRPr>
          </a:p>
        </p:txBody>
      </p:sp>
      <p:sp>
        <p:nvSpPr>
          <p:cNvPr id="38" name="Rounded Rectangle 6"/>
          <p:cNvSpPr>
            <a:spLocks noChangeArrowheads="1"/>
          </p:cNvSpPr>
          <p:nvPr/>
        </p:nvSpPr>
        <p:spPr bwMode="auto">
          <a:xfrm>
            <a:off x="6884988" y="4749800"/>
            <a:ext cx="2163763" cy="246063"/>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2" name="Rounded Rectangle 6">
            <a:hlinkClick r:id="rId2" action="ppaction://hlinksldjump"/>
          </p:cNvPr>
          <p:cNvSpPr>
            <a:spLocks noChangeArrowheads="1"/>
          </p:cNvSpPr>
          <p:nvPr/>
        </p:nvSpPr>
        <p:spPr bwMode="auto">
          <a:xfrm>
            <a:off x="7786688" y="4575175"/>
            <a:ext cx="2163763"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back</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54"/>
          <p:cNvSpPr txBox="1"/>
          <p:nvPr/>
        </p:nvSpPr>
        <p:spPr>
          <a:xfrm>
            <a:off x="2540000" y="-858837"/>
            <a:ext cx="1731963" cy="400050"/>
          </a:xfrm>
          <a:prstGeom prst="rect">
            <a:avLst/>
          </a:prstGeom>
          <a:noFill/>
          <a:ln w="9525">
            <a:noFill/>
          </a:ln>
        </p:spPr>
        <p:txBody>
          <a:bodyPr wrap="none">
            <a:spAutoFit/>
          </a:bodyPr>
          <a:lstStyle/>
          <a:p>
            <a:pPr defTabSz="514350" eaLnBrk="1" hangingPunct="1">
              <a:buFont typeface="Arial" panose="020B0604020202020204" pitchFamily="34" charset="0"/>
              <a:buNone/>
            </a:pPr>
            <a:r>
              <a:rPr lang="zh-CN" altLang="en-US" sz="2000" b="1" i="1" dirty="0">
                <a:solidFill>
                  <a:srgbClr val="FFFFFF"/>
                </a:solidFill>
                <a:latin typeface="方正兰亭黑_GBK" pitchFamily="2" charset="-122"/>
                <a:ea typeface="方正兰亭黑_GBK" pitchFamily="2" charset="-122"/>
              </a:rPr>
              <a:t>竞争对手分析</a:t>
            </a:r>
          </a:p>
        </p:txBody>
      </p:sp>
      <p:grpSp>
        <p:nvGrpSpPr>
          <p:cNvPr id="8195" name="组合 2"/>
          <p:cNvGrpSpPr/>
          <p:nvPr/>
        </p:nvGrpSpPr>
        <p:grpSpPr>
          <a:xfrm>
            <a:off x="3294063" y="1385888"/>
            <a:ext cx="2484437" cy="2503487"/>
            <a:chOff x="0" y="0"/>
            <a:chExt cx="2484438" cy="2503487"/>
          </a:xfrm>
        </p:grpSpPr>
        <p:sp>
          <p:nvSpPr>
            <p:cNvPr id="8212" name="Freeform 5"/>
            <p:cNvSpPr/>
            <p:nvPr/>
          </p:nvSpPr>
          <p:spPr>
            <a:xfrm>
              <a:off x="0" y="0"/>
              <a:ext cx="2484438" cy="2424112"/>
            </a:xfrm>
            <a:custGeom>
              <a:avLst/>
              <a:gdLst>
                <a:gd name="txL" fmla="*/ 0 w 287"/>
                <a:gd name="txT" fmla="*/ 0 h 280"/>
                <a:gd name="txR" fmla="*/ 287 w 287"/>
                <a:gd name="txB" fmla="*/ 280 h 28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F0968D">
                <a:alpha val="100000"/>
              </a:srgbClr>
            </a:solidFill>
            <a:ln w="9525">
              <a:noFill/>
            </a:ln>
          </p:spPr>
          <p:txBody>
            <a:bodyPr/>
            <a:lstStyle/>
            <a:p>
              <a:endParaRPr lang="zh-CN" altLang="en-US"/>
            </a:p>
          </p:txBody>
        </p:sp>
        <p:sp>
          <p:nvSpPr>
            <p:cNvPr id="8213" name="Freeform 6"/>
            <p:cNvSpPr>
              <a:spLocks noEditPoints="1"/>
            </p:cNvSpPr>
            <p:nvPr/>
          </p:nvSpPr>
          <p:spPr>
            <a:xfrm>
              <a:off x="77788" y="44450"/>
              <a:ext cx="2328862" cy="2459037"/>
            </a:xfrm>
            <a:custGeom>
              <a:avLst/>
              <a:gdLst>
                <a:gd name="txL" fmla="*/ 0 w 269"/>
                <a:gd name="txT" fmla="*/ 0 h 284"/>
                <a:gd name="txR" fmla="*/ 269 w 269"/>
                <a:gd name="txB" fmla="*/ 284 h 28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2F2F2">
                <a:alpha val="100000"/>
              </a:srgbClr>
            </a:solidFill>
            <a:ln w="27" cap="flat" cmpd="sng">
              <a:solidFill>
                <a:srgbClr val="FFFFFF">
                  <a:alpha val="100000"/>
                </a:srgbClr>
              </a:solidFill>
              <a:prstDash val="solid"/>
              <a:round/>
              <a:headEnd type="none" w="med" len="med"/>
              <a:tailEnd type="none" w="med" len="med"/>
            </a:ln>
          </p:spPr>
          <p:txBody>
            <a:bodyPr/>
            <a:lstStyle/>
            <a:p>
              <a:endParaRPr lang="zh-CN" altLang="en-US"/>
            </a:p>
          </p:txBody>
        </p:sp>
      </p:grpSp>
      <p:sp>
        <p:nvSpPr>
          <p:cNvPr id="8196" name="矩形 33">
            <a:hlinkClick r:id="rId2" action="ppaction://hlinksldjump"/>
          </p:cNvPr>
          <p:cNvSpPr/>
          <p:nvPr/>
        </p:nvSpPr>
        <p:spPr>
          <a:xfrm>
            <a:off x="1765300" y="1562100"/>
            <a:ext cx="1843088" cy="277813"/>
          </a:xfrm>
          <a:prstGeom prst="rect">
            <a:avLst/>
          </a:prstGeom>
          <a:noFill/>
          <a:ln w="9525">
            <a:noFill/>
          </a:ln>
        </p:spPr>
        <p:txBody>
          <a:bodyPr>
            <a:spAutoFit/>
          </a:bodyPr>
          <a:lstStyle/>
          <a:p>
            <a:pPr eaLnBrk="1" hangingPunct="1">
              <a:buFont typeface="Arial" panose="020B0604020202020204" pitchFamily="34" charset="0"/>
              <a:buNone/>
            </a:pPr>
            <a:r>
              <a:rPr lang="zh-CN" altLang="en-US" sz="1200" b="1" dirty="0">
                <a:solidFill>
                  <a:srgbClr val="F0968D"/>
                </a:solidFill>
                <a:latin typeface="方正兰亭黑_GBK" pitchFamily="2" charset="-122"/>
                <a:ea typeface="方正兰亭黑_GBK" pitchFamily="2" charset="-122"/>
              </a:rPr>
              <a:t>可理解性</a:t>
            </a:r>
            <a:endParaRPr lang="zh-CN" altLang="en-US" sz="2000" b="1" dirty="0">
              <a:solidFill>
                <a:srgbClr val="F0968D"/>
              </a:solidFill>
              <a:latin typeface="方正兰亭黑_GBK" pitchFamily="2" charset="-122"/>
              <a:ea typeface="方正兰亭黑_GBK" pitchFamily="2" charset="-122"/>
            </a:endParaRPr>
          </a:p>
        </p:txBody>
      </p:sp>
      <p:sp>
        <p:nvSpPr>
          <p:cNvPr id="8197" name="矩形 34">
            <a:hlinkClick r:id="rId3" action="ppaction://hlinksldjump"/>
          </p:cNvPr>
          <p:cNvSpPr/>
          <p:nvPr/>
        </p:nvSpPr>
        <p:spPr>
          <a:xfrm>
            <a:off x="1541463" y="2801938"/>
            <a:ext cx="2973387" cy="276225"/>
          </a:xfrm>
          <a:prstGeom prst="rect">
            <a:avLst/>
          </a:prstGeom>
          <a:noFill/>
          <a:ln w="9525">
            <a:noFill/>
          </a:ln>
        </p:spPr>
        <p:txBody>
          <a:bodyPr>
            <a:spAutoFit/>
          </a:bodyPr>
          <a:lstStyle/>
          <a:p>
            <a:pPr eaLnBrk="1" hangingPunct="1">
              <a:buFont typeface="Arial" panose="020B0604020202020204" pitchFamily="34" charset="0"/>
              <a:buNone/>
            </a:pPr>
            <a:r>
              <a:rPr lang="zh-CN" altLang="en-US" sz="1200" b="1" dirty="0">
                <a:solidFill>
                  <a:srgbClr val="F0968D"/>
                </a:solidFill>
                <a:latin typeface="方正兰亭黑_GBK" pitchFamily="2" charset="-122"/>
                <a:ea typeface="方正兰亭黑_GBK" pitchFamily="2" charset="-122"/>
              </a:rPr>
              <a:t>可修改性</a:t>
            </a:r>
            <a:endParaRPr lang="zh-CN" altLang="en-US" sz="2000" b="1" dirty="0">
              <a:solidFill>
                <a:srgbClr val="F0968D"/>
              </a:solidFill>
              <a:latin typeface="方正兰亭黑_GBK" pitchFamily="2" charset="-122"/>
              <a:ea typeface="方正兰亭黑_GBK" pitchFamily="2" charset="-122"/>
            </a:endParaRPr>
          </a:p>
        </p:txBody>
      </p:sp>
      <p:sp>
        <p:nvSpPr>
          <p:cNvPr id="8198" name="矩形 35">
            <a:hlinkClick r:id="rId4" action="ppaction://hlinksldjump"/>
          </p:cNvPr>
          <p:cNvSpPr/>
          <p:nvPr/>
        </p:nvSpPr>
        <p:spPr>
          <a:xfrm>
            <a:off x="6456363" y="1587500"/>
            <a:ext cx="1844675" cy="276225"/>
          </a:xfrm>
          <a:prstGeom prst="rect">
            <a:avLst/>
          </a:prstGeom>
          <a:noFill/>
          <a:ln w="9525">
            <a:noFill/>
          </a:ln>
        </p:spPr>
        <p:txBody>
          <a:bodyPr>
            <a:spAutoFit/>
          </a:bodyPr>
          <a:lstStyle/>
          <a:p>
            <a:pPr eaLnBrk="1" hangingPunct="1">
              <a:buFont typeface="Arial" panose="020B0604020202020204" pitchFamily="34" charset="0"/>
              <a:buNone/>
            </a:pPr>
            <a:r>
              <a:rPr lang="zh-CN" altLang="en-US" sz="1200" b="1" dirty="0">
                <a:solidFill>
                  <a:srgbClr val="F0968D"/>
                </a:solidFill>
                <a:latin typeface="方正兰亭黑_GBK" pitchFamily="2" charset="-122"/>
                <a:ea typeface="方正兰亭黑_GBK" pitchFamily="2" charset="-122"/>
              </a:rPr>
              <a:t>可测试性</a:t>
            </a:r>
            <a:endParaRPr lang="zh-CN" altLang="en-US" sz="2000" b="1" dirty="0">
              <a:solidFill>
                <a:srgbClr val="F0968D"/>
              </a:solidFill>
              <a:latin typeface="方正兰亭黑_GBK" pitchFamily="2" charset="-122"/>
              <a:ea typeface="方正兰亭黑_GBK" pitchFamily="2" charset="-122"/>
            </a:endParaRPr>
          </a:p>
        </p:txBody>
      </p:sp>
      <p:sp>
        <p:nvSpPr>
          <p:cNvPr id="8199" name="矩形 36">
            <a:hlinkClick r:id="rId5" action="ppaction://hlinksldjump"/>
          </p:cNvPr>
          <p:cNvSpPr/>
          <p:nvPr/>
        </p:nvSpPr>
        <p:spPr>
          <a:xfrm>
            <a:off x="6599238" y="2700338"/>
            <a:ext cx="2967037" cy="277812"/>
          </a:xfrm>
          <a:prstGeom prst="rect">
            <a:avLst/>
          </a:prstGeom>
          <a:noFill/>
          <a:ln w="9525">
            <a:noFill/>
          </a:ln>
        </p:spPr>
        <p:txBody>
          <a:bodyPr>
            <a:spAutoFit/>
          </a:bodyPr>
          <a:lstStyle/>
          <a:p>
            <a:pPr eaLnBrk="1" hangingPunct="1">
              <a:buFont typeface="Arial" panose="020B0604020202020204" pitchFamily="34" charset="0"/>
              <a:buNone/>
            </a:pPr>
            <a:r>
              <a:rPr lang="zh-CN" altLang="en-US" sz="1200" b="1" dirty="0">
                <a:solidFill>
                  <a:srgbClr val="F0968D"/>
                </a:solidFill>
                <a:latin typeface="方正兰亭黑_GBK" pitchFamily="2" charset="-122"/>
                <a:ea typeface="方正兰亭黑_GBK" pitchFamily="2" charset="-122"/>
              </a:rPr>
              <a:t>可移植性</a:t>
            </a:r>
            <a:endParaRPr lang="zh-CN" altLang="en-US" sz="2000" b="1" dirty="0">
              <a:solidFill>
                <a:srgbClr val="F0968D"/>
              </a:solidFill>
              <a:latin typeface="方正兰亭黑_GBK" pitchFamily="2" charset="-122"/>
              <a:ea typeface="方正兰亭黑_GBK" pitchFamily="2" charset="-122"/>
            </a:endParaRPr>
          </a:p>
        </p:txBody>
      </p:sp>
      <p:cxnSp>
        <p:nvCxnSpPr>
          <p:cNvPr id="8200" name="直接连接符 4"/>
          <p:cNvCxnSpPr/>
          <p:nvPr/>
        </p:nvCxnSpPr>
        <p:spPr>
          <a:xfrm flipH="1">
            <a:off x="2713038" y="1700213"/>
            <a:ext cx="1495425" cy="0"/>
          </a:xfrm>
          <a:prstGeom prst="line">
            <a:avLst/>
          </a:prstGeom>
          <a:ln w="6350" cap="flat" cmpd="sng">
            <a:solidFill>
              <a:srgbClr val="F0968D"/>
            </a:solidFill>
            <a:prstDash val="solid"/>
            <a:headEnd type="oval" w="med" len="med"/>
            <a:tailEnd type="oval" w="med" len="med"/>
          </a:ln>
        </p:spPr>
      </p:cxnSp>
      <p:cxnSp>
        <p:nvCxnSpPr>
          <p:cNvPr id="8201" name="直接连接符 39"/>
          <p:cNvCxnSpPr/>
          <p:nvPr/>
        </p:nvCxnSpPr>
        <p:spPr>
          <a:xfrm flipH="1">
            <a:off x="2433638" y="2921000"/>
            <a:ext cx="1174750" cy="0"/>
          </a:xfrm>
          <a:prstGeom prst="line">
            <a:avLst/>
          </a:prstGeom>
          <a:ln w="6350" cap="flat" cmpd="sng">
            <a:solidFill>
              <a:srgbClr val="F0968D"/>
            </a:solidFill>
            <a:prstDash val="solid"/>
            <a:headEnd type="oval" w="med" len="med"/>
            <a:tailEnd type="oval" w="med" len="med"/>
          </a:ln>
        </p:spPr>
      </p:cxnSp>
      <p:cxnSp>
        <p:nvCxnSpPr>
          <p:cNvPr id="8202" name="直接连接符 41"/>
          <p:cNvCxnSpPr/>
          <p:nvPr/>
        </p:nvCxnSpPr>
        <p:spPr>
          <a:xfrm flipH="1">
            <a:off x="4819650" y="1739900"/>
            <a:ext cx="1493838" cy="0"/>
          </a:xfrm>
          <a:prstGeom prst="line">
            <a:avLst/>
          </a:prstGeom>
          <a:ln w="6350" cap="flat" cmpd="sng">
            <a:solidFill>
              <a:srgbClr val="F0968D"/>
            </a:solidFill>
            <a:prstDash val="solid"/>
            <a:headEnd type="oval" w="med" len="med"/>
            <a:tailEnd type="oval" w="med" len="med"/>
          </a:ln>
        </p:spPr>
      </p:cxnSp>
      <p:cxnSp>
        <p:nvCxnSpPr>
          <p:cNvPr id="8203" name="直接连接符 42"/>
          <p:cNvCxnSpPr/>
          <p:nvPr/>
        </p:nvCxnSpPr>
        <p:spPr>
          <a:xfrm flipH="1">
            <a:off x="5338763" y="2838450"/>
            <a:ext cx="1177925" cy="0"/>
          </a:xfrm>
          <a:prstGeom prst="line">
            <a:avLst/>
          </a:prstGeom>
          <a:ln w="6350" cap="flat" cmpd="sng">
            <a:solidFill>
              <a:srgbClr val="F0968D"/>
            </a:solidFill>
            <a:prstDash val="solid"/>
            <a:headEnd type="oval" w="med" len="med"/>
            <a:tailEnd type="oval" w="med" len="med"/>
          </a:ln>
        </p:spPr>
      </p:cxnSp>
      <p:cxnSp>
        <p:nvCxnSpPr>
          <p:cNvPr id="8204" name="直接连接符 39"/>
          <p:cNvCxnSpPr/>
          <p:nvPr/>
        </p:nvCxnSpPr>
        <p:spPr>
          <a:xfrm flipV="1">
            <a:off x="4514850" y="3257550"/>
            <a:ext cx="0" cy="744538"/>
          </a:xfrm>
          <a:prstGeom prst="line">
            <a:avLst/>
          </a:prstGeom>
          <a:ln w="6350" cap="flat" cmpd="sng">
            <a:solidFill>
              <a:srgbClr val="F0968D"/>
            </a:solidFill>
            <a:prstDash val="solid"/>
            <a:headEnd type="oval" w="med" len="med"/>
            <a:tailEnd type="oval" w="med" len="med"/>
          </a:ln>
        </p:spPr>
      </p:cxnSp>
      <p:sp>
        <p:nvSpPr>
          <p:cNvPr id="8205" name="矩形 34">
            <a:hlinkClick r:id="rId6" action="ppaction://hlinksldjump"/>
          </p:cNvPr>
          <p:cNvSpPr/>
          <p:nvPr/>
        </p:nvSpPr>
        <p:spPr>
          <a:xfrm>
            <a:off x="4116388" y="4062413"/>
            <a:ext cx="3167062" cy="276225"/>
          </a:xfrm>
          <a:prstGeom prst="rect">
            <a:avLst/>
          </a:prstGeom>
          <a:noFill/>
          <a:ln w="9525">
            <a:noFill/>
          </a:ln>
        </p:spPr>
        <p:txBody>
          <a:bodyPr>
            <a:spAutoFit/>
          </a:bodyPr>
          <a:lstStyle/>
          <a:p>
            <a:pPr eaLnBrk="1" hangingPunct="1">
              <a:buFont typeface="Arial" panose="020B0604020202020204" pitchFamily="34" charset="0"/>
              <a:buNone/>
            </a:pPr>
            <a:r>
              <a:rPr lang="zh-CN" altLang="en-US" sz="1200" b="1" dirty="0">
                <a:solidFill>
                  <a:srgbClr val="F0968D"/>
                </a:solidFill>
                <a:latin typeface="方正兰亭黑_GBK" pitchFamily="2" charset="-122"/>
                <a:ea typeface="方正兰亭黑_GBK" pitchFamily="2" charset="-122"/>
              </a:rPr>
              <a:t>可重用性</a:t>
            </a:r>
            <a:endParaRPr lang="zh-CN" altLang="en-US" sz="2000" b="1" dirty="0">
              <a:solidFill>
                <a:srgbClr val="F0968D"/>
              </a:solidFill>
              <a:latin typeface="方正兰亭黑_GBK" pitchFamily="2" charset="-122"/>
              <a:ea typeface="方正兰亭黑_GBK" pitchFamily="2" charset="-122"/>
            </a:endParaRPr>
          </a:p>
        </p:txBody>
      </p:sp>
      <p:sp>
        <p:nvSpPr>
          <p:cNvPr id="23" name="Rounded Rectangle 6"/>
          <p:cNvSpPr>
            <a:spLocks noChangeArrowheads="1"/>
          </p:cNvSpPr>
          <p:nvPr/>
        </p:nvSpPr>
        <p:spPr bwMode="auto">
          <a:xfrm>
            <a:off x="7059613" y="4575175"/>
            <a:ext cx="2163763"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8207" name="椭圆 51"/>
          <p:cNvSpPr/>
          <p:nvPr/>
        </p:nvSpPr>
        <p:spPr>
          <a:xfrm>
            <a:off x="147638" y="55563"/>
            <a:ext cx="1352550" cy="1208087"/>
          </a:xfrm>
          <a:prstGeom prst="ellipse">
            <a:avLst/>
          </a:prstGeom>
          <a:solidFill>
            <a:srgbClr val="EF8B81">
              <a:alpha val="89803"/>
            </a:srgbClr>
          </a:solidFill>
          <a:ln w="9525">
            <a:noFill/>
          </a:ln>
        </p:spPr>
        <p:txBody>
          <a:bodyPr anchor="ctr"/>
          <a:lstStyle/>
          <a:p>
            <a:pPr algn="ctr" defTabSz="914400" eaLnBrk="1" hangingPunct="1">
              <a:buFont typeface="Arial" panose="020B0604020202020204" pitchFamily="34" charset="0"/>
              <a:buNone/>
            </a:pPr>
            <a:endParaRPr lang="zh-CN" altLang="zh-CN" sz="1800" dirty="0">
              <a:solidFill>
                <a:srgbClr val="FFFFFF"/>
              </a:solidFill>
              <a:latin typeface="宋体" panose="02010600030101010101" pitchFamily="2" charset="-122"/>
              <a:sym typeface="宋体" panose="02010600030101010101" pitchFamily="2" charset="-122"/>
            </a:endParaRPr>
          </a:p>
        </p:txBody>
      </p:sp>
      <p:sp>
        <p:nvSpPr>
          <p:cNvPr id="8208" name="文本框 1"/>
          <p:cNvSpPr txBox="1"/>
          <p:nvPr/>
        </p:nvSpPr>
        <p:spPr>
          <a:xfrm>
            <a:off x="119063" y="511175"/>
            <a:ext cx="1539875" cy="231775"/>
          </a:xfrm>
          <a:prstGeom prst="rect">
            <a:avLst/>
          </a:prstGeom>
          <a:noFill/>
          <a:ln w="9525">
            <a:noFill/>
          </a:ln>
        </p:spPr>
        <p:txBody>
          <a:bodyPr>
            <a:spAutoFit/>
          </a:bodyPr>
          <a:lstStyle/>
          <a:p>
            <a:pPr defTabSz="514350" eaLnBrk="1" hangingPunct="1">
              <a:buFont typeface="Arial" panose="020B0604020202020204" pitchFamily="34" charset="0"/>
              <a:buNone/>
            </a:pPr>
            <a:r>
              <a:rPr lang="zh-CN" altLang="en-US" sz="900" b="1" i="1" dirty="0">
                <a:solidFill>
                  <a:srgbClr val="595959"/>
                </a:solidFill>
                <a:latin typeface="方正兰亭黑_GBK" pitchFamily="2" charset="-122"/>
                <a:ea typeface="方正兰亭黑_GBK" pitchFamily="2" charset="-122"/>
              </a:rPr>
              <a:t>决定软件可维护性的因素</a:t>
            </a:r>
            <a:endParaRPr lang="zh-CN" altLang="en-US" sz="900" b="1" i="1" dirty="0">
              <a:solidFill>
                <a:srgbClr val="FFFFFF"/>
              </a:solidFill>
              <a:latin typeface="方正兰亭黑_GBK" pitchFamily="2" charset="-122"/>
              <a:ea typeface="方正兰亭黑_GBK" pitchFamily="2" charset="-122"/>
            </a:endParaRPr>
          </a:p>
        </p:txBody>
      </p:sp>
      <p:sp>
        <p:nvSpPr>
          <p:cNvPr id="21" name="TextBox 46"/>
          <p:cNvSpPr txBox="1">
            <a:spLocks noChangeArrowheads="1"/>
          </p:cNvSpPr>
          <p:nvPr/>
        </p:nvSpPr>
        <p:spPr bwMode="auto">
          <a:xfrm>
            <a:off x="2841625" y="65088"/>
            <a:ext cx="42068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1970">
              <a:defRPr sz="1300">
                <a:solidFill>
                  <a:schemeClr val="tx1"/>
                </a:solidFill>
                <a:latin typeface="Calibri" panose="020F0502020204030204" pitchFamily="34" charset="0"/>
                <a:ea typeface="宋体" panose="02010600030101010101" pitchFamily="2" charset="-122"/>
              </a:defRPr>
            </a:lvl1pPr>
            <a:lvl2pPr marL="742950" indent="-285750" defTabSz="521970">
              <a:defRPr sz="1300">
                <a:solidFill>
                  <a:schemeClr val="tx1"/>
                </a:solidFill>
                <a:latin typeface="Calibri" panose="020F0502020204030204" pitchFamily="34" charset="0"/>
                <a:ea typeface="宋体" panose="02010600030101010101" pitchFamily="2" charset="-122"/>
              </a:defRPr>
            </a:lvl2pPr>
            <a:lvl3pPr marL="1143000" indent="-228600" defTabSz="521970">
              <a:defRPr sz="1300">
                <a:solidFill>
                  <a:schemeClr val="tx1"/>
                </a:solidFill>
                <a:latin typeface="Calibri" panose="020F0502020204030204" pitchFamily="34" charset="0"/>
                <a:ea typeface="宋体" panose="02010600030101010101" pitchFamily="2" charset="-122"/>
              </a:defRPr>
            </a:lvl3pPr>
            <a:lvl4pPr marL="1600200" indent="-228600" defTabSz="521970">
              <a:defRPr sz="1300">
                <a:solidFill>
                  <a:schemeClr val="tx1"/>
                </a:solidFill>
                <a:latin typeface="Calibri" panose="020F0502020204030204" pitchFamily="34" charset="0"/>
                <a:ea typeface="宋体" panose="02010600030101010101" pitchFamily="2" charset="-122"/>
              </a:defRPr>
            </a:lvl4pPr>
            <a:lvl5pPr marL="2057400" indent="-228600" defTabSz="521970">
              <a:defRPr sz="1300">
                <a:solidFill>
                  <a:schemeClr val="tx1"/>
                </a:solidFill>
                <a:latin typeface="Calibri" panose="020F0502020204030204" pitchFamily="34" charset="0"/>
                <a:ea typeface="宋体" panose="02010600030101010101" pitchFamily="2" charset="-122"/>
              </a:defRPr>
            </a:lvl5pPr>
            <a:lvl6pPr marL="2514600" indent="-228600" defTabSz="52197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52197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52197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52197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l" defTabSz="52197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5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维护：在软件交付使用后进行的修改               测试</a:t>
            </a:r>
            <a:endParaRPr kumimoji="0" lang="en-US" altLang="zh-CN" sz="105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52197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5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52197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05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改正性维护：必须预先调试确定错误的具体位置</a:t>
            </a:r>
            <a:endParaRPr kumimoji="0" lang="en-US" altLang="zh-CN" sz="105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8210" name="直接箭头连接符 2"/>
          <p:cNvCxnSpPr/>
          <p:nvPr/>
        </p:nvCxnSpPr>
        <p:spPr>
          <a:xfrm flipV="1">
            <a:off x="5145088" y="196850"/>
            <a:ext cx="387350" cy="7938"/>
          </a:xfrm>
          <a:prstGeom prst="straightConnector1">
            <a:avLst/>
          </a:prstGeom>
          <a:ln w="9525" cap="flat" cmpd="sng">
            <a:solidFill>
              <a:schemeClr val="tx1"/>
            </a:solidFill>
            <a:prstDash val="solid"/>
            <a:headEnd type="none" w="med" len="med"/>
            <a:tailEnd type="triangle" w="med" len="med"/>
          </a:ln>
        </p:spPr>
      </p:cxnSp>
      <p:sp>
        <p:nvSpPr>
          <p:cNvPr id="24" name="Rounded Rectangle 6">
            <a:hlinkClick r:id="rId7" action="ppaction://hlinksldjump"/>
          </p:cNvPr>
          <p:cNvSpPr>
            <a:spLocks noChangeArrowheads="1"/>
          </p:cNvSpPr>
          <p:nvPr/>
        </p:nvSpPr>
        <p:spPr bwMode="auto">
          <a:xfrm>
            <a:off x="7786688" y="4575175"/>
            <a:ext cx="2163763"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back</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
            <a:hlinkClick r:id="rId2" action="ppaction://hlinksldjump"/>
          </p:cNvPr>
          <p:cNvSpPr>
            <a:spLocks noChangeArrowheads="1"/>
          </p:cNvSpPr>
          <p:nvPr/>
        </p:nvSpPr>
        <p:spPr bwMode="auto">
          <a:xfrm>
            <a:off x="7786688" y="4575175"/>
            <a:ext cx="2163763"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back</a:t>
            </a:r>
          </a:p>
        </p:txBody>
      </p:sp>
      <p:sp>
        <p:nvSpPr>
          <p:cNvPr id="9219" name="矩形 33"/>
          <p:cNvSpPr/>
          <p:nvPr/>
        </p:nvSpPr>
        <p:spPr>
          <a:xfrm>
            <a:off x="403225" y="512763"/>
            <a:ext cx="1843088" cy="277812"/>
          </a:xfrm>
          <a:prstGeom prst="rect">
            <a:avLst/>
          </a:prstGeom>
          <a:noFill/>
          <a:ln w="9525">
            <a:noFill/>
          </a:ln>
        </p:spPr>
        <p:txBody>
          <a:bodyPr>
            <a:spAutoFit/>
          </a:bodyPr>
          <a:lstStyle/>
          <a:p>
            <a:pPr eaLnBrk="1" hangingPunct="1">
              <a:buFont typeface="Arial" panose="020B0604020202020204" pitchFamily="34" charset="0"/>
              <a:buNone/>
            </a:pPr>
            <a:r>
              <a:rPr lang="zh-CN" altLang="en-US" sz="1200" b="1" dirty="0">
                <a:latin typeface="方正兰亭黑_GBK" pitchFamily="2" charset="-122"/>
                <a:ea typeface="方正兰亭黑_GBK" pitchFamily="2" charset="-122"/>
              </a:rPr>
              <a:t>可理解性</a:t>
            </a:r>
            <a:endParaRPr lang="zh-CN" altLang="en-US" sz="2000" b="1" dirty="0">
              <a:latin typeface="方正兰亭黑_GBK" pitchFamily="2" charset="-122"/>
              <a:ea typeface="方正兰亭黑_GBK" pitchFamily="2" charset="-122"/>
            </a:endParaRPr>
          </a:p>
        </p:txBody>
      </p:sp>
      <p:sp>
        <p:nvSpPr>
          <p:cNvPr id="9220" name="文本框 2"/>
          <p:cNvSpPr txBox="1"/>
          <p:nvPr/>
        </p:nvSpPr>
        <p:spPr>
          <a:xfrm>
            <a:off x="1955800" y="2025650"/>
            <a:ext cx="8329613" cy="1292225"/>
          </a:xfrm>
          <a:prstGeom prst="rect">
            <a:avLst/>
          </a:prstGeom>
          <a:noFill/>
          <a:ln w="9525">
            <a:noFill/>
          </a:ln>
        </p:spPr>
        <p:txBody>
          <a:bodyPr>
            <a:spAutoFit/>
          </a:bodyPr>
          <a:lstStyle/>
          <a:p>
            <a:r>
              <a:rPr lang="zh-CN" altLang="en-US" dirty="0">
                <a:latin typeface="Calibri" panose="020F0502020204030204" pitchFamily="34" charset="0"/>
              </a:rPr>
              <a:t>外来读者理解软件的结构、功能、接口和内部处理过程的难易程度</a:t>
            </a:r>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zh-CN" altLang="en-US" dirty="0">
              <a:latin typeface="Calibri" panose="020F0502020204030204" pitchFamily="34" charset="0"/>
            </a:endParaRPr>
          </a:p>
        </p:txBody>
      </p:sp>
      <p:sp>
        <p:nvSpPr>
          <p:cNvPr id="9221" name="文本框 2"/>
          <p:cNvSpPr txBox="1"/>
          <p:nvPr/>
        </p:nvSpPr>
        <p:spPr>
          <a:xfrm>
            <a:off x="2012950" y="3001963"/>
            <a:ext cx="3036888" cy="1292225"/>
          </a:xfrm>
          <a:prstGeom prst="rect">
            <a:avLst/>
          </a:prstGeom>
          <a:noFill/>
          <a:ln w="9525">
            <a:noFill/>
          </a:ln>
        </p:spPr>
        <p:txBody>
          <a:bodyPr>
            <a:spAutoFit/>
          </a:bodyPr>
          <a:lstStyle/>
          <a:p>
            <a:r>
              <a:rPr lang="zh-CN" altLang="en-US" dirty="0">
                <a:latin typeface="Calibri" panose="020F0502020204030204" pitchFamily="34" charset="0"/>
              </a:rPr>
              <a:t>模块结构良好，高内聚，松耦合</a:t>
            </a:r>
            <a:endParaRPr lang="en-US" altLang="zh-CN" dirty="0">
              <a:latin typeface="Calibri" panose="020F0502020204030204" pitchFamily="34" charset="0"/>
            </a:endParaRPr>
          </a:p>
          <a:p>
            <a:r>
              <a:rPr lang="zh-CN" altLang="en-US" dirty="0">
                <a:latin typeface="Calibri" panose="020F0502020204030204" pitchFamily="34" charset="0"/>
              </a:rPr>
              <a:t>详细的设计文档</a:t>
            </a:r>
            <a:endParaRPr lang="en-US" altLang="zh-CN" dirty="0">
              <a:latin typeface="Calibri" panose="020F0502020204030204" pitchFamily="34" charset="0"/>
            </a:endParaRPr>
          </a:p>
          <a:p>
            <a:r>
              <a:rPr lang="zh-CN" altLang="en-US" dirty="0">
                <a:latin typeface="Calibri" panose="020F0502020204030204" pitchFamily="34" charset="0"/>
              </a:rPr>
              <a:t>结构化设计</a:t>
            </a:r>
            <a:endParaRPr lang="en-US" altLang="zh-CN" dirty="0">
              <a:latin typeface="Calibri" panose="020F0502020204030204" pitchFamily="34" charset="0"/>
            </a:endParaRPr>
          </a:p>
          <a:p>
            <a:r>
              <a:rPr lang="zh-CN" altLang="en-US" dirty="0">
                <a:latin typeface="Calibri" panose="020F0502020204030204" pitchFamily="34" charset="0"/>
              </a:rPr>
              <a:t>程序内部的文档和良好的高级设计语言</a:t>
            </a:r>
            <a:endParaRPr lang="en-US" altLang="zh-CN" dirty="0">
              <a:latin typeface="Calibri" panose="020F0502020204030204" pitchFamily="34" charset="0"/>
            </a:endParaRPr>
          </a:p>
          <a:p>
            <a:endParaRPr lang="en-US" altLang="zh-CN" dirty="0">
              <a:latin typeface="Calibri" panose="020F0502020204030204" pitchFamily="34" charset="0"/>
            </a:endParaRPr>
          </a:p>
          <a:p>
            <a:endParaRPr lang="zh-CN" altLang="en-US" dirty="0">
              <a:latin typeface="Calibri" panose="020F0502020204030204" pitchFamily="34" charset="0"/>
            </a:endParaRPr>
          </a:p>
        </p:txBody>
      </p:sp>
      <p:sp>
        <p:nvSpPr>
          <p:cNvPr id="9222" name="箭头: 右 5"/>
          <p:cNvSpPr/>
          <p:nvPr/>
        </p:nvSpPr>
        <p:spPr>
          <a:xfrm>
            <a:off x="5106988" y="3228975"/>
            <a:ext cx="830262" cy="293688"/>
          </a:xfrm>
          <a:prstGeom prst="rightArrow">
            <a:avLst>
              <a:gd name="adj1" fmla="val 50000"/>
              <a:gd name="adj2" fmla="val 50022"/>
            </a:avLst>
          </a:prstGeom>
          <a:solidFill>
            <a:schemeClr val="accent1"/>
          </a:solidFill>
          <a:ln w="9525" cap="flat" cmpd="sng">
            <a:solidFill>
              <a:schemeClr val="tx1"/>
            </a:solidFill>
            <a:prstDash val="solid"/>
            <a:round/>
            <a:headEnd type="none" w="med" len="med"/>
            <a:tailEnd type="none" w="med" len="med"/>
          </a:ln>
        </p:spPr>
        <p:txBody>
          <a:bodyPr/>
          <a:lstStyle/>
          <a:p>
            <a:pPr>
              <a:buFont typeface="Arial" panose="020B0604020202020204" pitchFamily="34" charset="0"/>
              <a:buNone/>
            </a:pPr>
            <a:endParaRPr lang="zh-CN" altLang="en-US" dirty="0">
              <a:latin typeface="Calibri" panose="020F0502020204030204" pitchFamily="34" charset="0"/>
            </a:endParaRPr>
          </a:p>
        </p:txBody>
      </p:sp>
      <p:sp>
        <p:nvSpPr>
          <p:cNvPr id="9223" name="文本框 2"/>
          <p:cNvSpPr txBox="1"/>
          <p:nvPr/>
        </p:nvSpPr>
        <p:spPr>
          <a:xfrm>
            <a:off x="6105525" y="3228975"/>
            <a:ext cx="3038475" cy="492125"/>
          </a:xfrm>
          <a:prstGeom prst="rect">
            <a:avLst/>
          </a:prstGeom>
          <a:noFill/>
          <a:ln w="9525">
            <a:noFill/>
          </a:ln>
        </p:spPr>
        <p:txBody>
          <a:bodyPr>
            <a:spAutoFit/>
          </a:bodyPr>
          <a:lstStyle/>
          <a:p>
            <a:r>
              <a:rPr lang="zh-CN" altLang="en-US" dirty="0">
                <a:latin typeface="Calibri" panose="020F0502020204030204" pitchFamily="34" charset="0"/>
              </a:rPr>
              <a:t>提高软件的可理解性</a:t>
            </a:r>
            <a:endParaRPr lang="en-US" altLang="zh-CN" dirty="0">
              <a:latin typeface="Calibri" panose="020F0502020204030204" pitchFamily="34" charset="0"/>
            </a:endParaRPr>
          </a:p>
          <a:p>
            <a:endParaRPr lang="zh-CN" altLang="en-US" dirty="0">
              <a:latin typeface="Calibri" panose="020F0502020204030204" pitchFamily="34"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
            <a:hlinkClick r:id="rId2" action="ppaction://hlinksldjump"/>
          </p:cNvPr>
          <p:cNvSpPr>
            <a:spLocks noChangeArrowheads="1"/>
          </p:cNvSpPr>
          <p:nvPr/>
        </p:nvSpPr>
        <p:spPr bwMode="auto">
          <a:xfrm>
            <a:off x="7807325" y="4554538"/>
            <a:ext cx="2163763"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back</a:t>
            </a:r>
          </a:p>
        </p:txBody>
      </p:sp>
      <p:sp>
        <p:nvSpPr>
          <p:cNvPr id="10243" name="矩形 35"/>
          <p:cNvSpPr/>
          <p:nvPr/>
        </p:nvSpPr>
        <p:spPr>
          <a:xfrm>
            <a:off x="382588" y="509588"/>
            <a:ext cx="1844675" cy="276225"/>
          </a:xfrm>
          <a:prstGeom prst="rect">
            <a:avLst/>
          </a:prstGeom>
          <a:noFill/>
          <a:ln w="9525">
            <a:noFill/>
          </a:ln>
        </p:spPr>
        <p:txBody>
          <a:bodyPr>
            <a:spAutoFit/>
          </a:bodyPr>
          <a:lstStyle/>
          <a:p>
            <a:pPr eaLnBrk="1" hangingPunct="1">
              <a:buFont typeface="Arial" panose="020B0604020202020204" pitchFamily="34" charset="0"/>
              <a:buNone/>
            </a:pPr>
            <a:r>
              <a:rPr lang="zh-CN" altLang="en-US" sz="1200" b="1" dirty="0">
                <a:latin typeface="方正兰亭黑_GBK" pitchFamily="2" charset="-122"/>
                <a:ea typeface="方正兰亭黑_GBK" pitchFamily="2" charset="-122"/>
              </a:rPr>
              <a:t>可测试性</a:t>
            </a:r>
            <a:endParaRPr lang="zh-CN" altLang="en-US" sz="2000" b="1" dirty="0">
              <a:latin typeface="方正兰亭黑_GBK" pitchFamily="2" charset="-122"/>
              <a:ea typeface="方正兰亭黑_GBK" pitchFamily="2" charset="-122"/>
            </a:endParaRPr>
          </a:p>
        </p:txBody>
      </p:sp>
      <p:sp>
        <p:nvSpPr>
          <p:cNvPr id="10244" name="文本框 2"/>
          <p:cNvSpPr txBox="1"/>
          <p:nvPr/>
        </p:nvSpPr>
        <p:spPr>
          <a:xfrm>
            <a:off x="2501900" y="1685925"/>
            <a:ext cx="8329613" cy="2092325"/>
          </a:xfrm>
          <a:prstGeom prst="rect">
            <a:avLst/>
          </a:prstGeom>
          <a:noFill/>
          <a:ln w="9525">
            <a:noFill/>
          </a:ln>
        </p:spPr>
        <p:txBody>
          <a:bodyPr>
            <a:spAutoFit/>
          </a:bodyPr>
          <a:lstStyle/>
          <a:p>
            <a:r>
              <a:rPr lang="zh-CN" altLang="en-US" dirty="0">
                <a:latin typeface="Calibri" panose="020F0502020204030204" pitchFamily="34" charset="0"/>
              </a:rPr>
              <a:t>可以用程序复杂度来度量程序模块的可测试性</a:t>
            </a:r>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r>
              <a:rPr lang="zh-CN" altLang="en-US" dirty="0">
                <a:latin typeface="Calibri" panose="020F0502020204030204" pitchFamily="34" charset="0"/>
              </a:rPr>
              <a:t>设计阶段           容易测试和容易诊断的</a:t>
            </a:r>
            <a:endParaRPr lang="en-US" altLang="zh-CN" dirty="0">
              <a:latin typeface="Calibri" panose="020F0502020204030204" pitchFamily="34" charset="0"/>
            </a:endParaRPr>
          </a:p>
          <a:p>
            <a:endParaRPr lang="en-US" altLang="zh-CN" dirty="0">
              <a:latin typeface="Calibri" panose="020F0502020204030204" pitchFamily="34" charset="0"/>
            </a:endParaRPr>
          </a:p>
          <a:p>
            <a:r>
              <a:rPr lang="zh-CN" altLang="en-US" dirty="0">
                <a:latin typeface="Calibri" panose="020F0502020204030204" pitchFamily="34" charset="0"/>
              </a:rPr>
              <a:t>开发阶段           测试方案            维护人员              回归测试</a:t>
            </a:r>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zh-CN" altLang="en-US" dirty="0">
              <a:latin typeface="Calibri" panose="020F0502020204030204" pitchFamily="34" charset="0"/>
            </a:endParaRPr>
          </a:p>
        </p:txBody>
      </p:sp>
      <p:cxnSp>
        <p:nvCxnSpPr>
          <p:cNvPr id="10245" name="直接箭头连接符 2"/>
          <p:cNvCxnSpPr/>
          <p:nvPr/>
        </p:nvCxnSpPr>
        <p:spPr>
          <a:xfrm flipV="1">
            <a:off x="3259138" y="2409825"/>
            <a:ext cx="387350" cy="7938"/>
          </a:xfrm>
          <a:prstGeom prst="straightConnector1">
            <a:avLst/>
          </a:prstGeom>
          <a:ln w="9525" cap="flat" cmpd="sng">
            <a:solidFill>
              <a:schemeClr val="tx1"/>
            </a:solidFill>
            <a:prstDash val="solid"/>
            <a:headEnd type="none" w="med" len="med"/>
            <a:tailEnd type="triangle" w="med" len="med"/>
          </a:ln>
        </p:spPr>
      </p:cxnSp>
      <p:cxnSp>
        <p:nvCxnSpPr>
          <p:cNvPr id="10246" name="直接箭头连接符 2"/>
          <p:cNvCxnSpPr/>
          <p:nvPr/>
        </p:nvCxnSpPr>
        <p:spPr>
          <a:xfrm flipV="1">
            <a:off x="3259138" y="2801938"/>
            <a:ext cx="387350" cy="7937"/>
          </a:xfrm>
          <a:prstGeom prst="straightConnector1">
            <a:avLst/>
          </a:prstGeom>
          <a:ln w="9525" cap="flat" cmpd="sng">
            <a:solidFill>
              <a:schemeClr val="tx1"/>
            </a:solidFill>
            <a:prstDash val="solid"/>
            <a:headEnd type="none" w="med" len="med"/>
            <a:tailEnd type="triangle" w="med" len="med"/>
          </a:ln>
        </p:spPr>
      </p:cxnSp>
      <p:cxnSp>
        <p:nvCxnSpPr>
          <p:cNvPr id="10247" name="直接箭头连接符 2"/>
          <p:cNvCxnSpPr/>
          <p:nvPr/>
        </p:nvCxnSpPr>
        <p:spPr>
          <a:xfrm flipV="1">
            <a:off x="4378325" y="2809875"/>
            <a:ext cx="387350" cy="7938"/>
          </a:xfrm>
          <a:prstGeom prst="straightConnector1">
            <a:avLst/>
          </a:prstGeom>
          <a:ln w="9525" cap="flat" cmpd="sng">
            <a:solidFill>
              <a:schemeClr val="tx1"/>
            </a:solidFill>
            <a:prstDash val="solid"/>
            <a:headEnd type="none" w="med" len="med"/>
            <a:tailEnd type="triangle" w="med" len="med"/>
          </a:ln>
        </p:spPr>
      </p:cxnSp>
      <p:cxnSp>
        <p:nvCxnSpPr>
          <p:cNvPr id="10248" name="直接箭头连接符 2"/>
          <p:cNvCxnSpPr/>
          <p:nvPr/>
        </p:nvCxnSpPr>
        <p:spPr>
          <a:xfrm flipV="1">
            <a:off x="5511800" y="2817813"/>
            <a:ext cx="387350" cy="7937"/>
          </a:xfrm>
          <a:prstGeom prst="straightConnector1">
            <a:avLst/>
          </a:prstGeom>
          <a:ln w="9525" cap="flat" cmpd="sng">
            <a:solidFill>
              <a:schemeClr val="tx1"/>
            </a:solidFill>
            <a:prstDash val="solid"/>
            <a:headEnd type="none" w="med" len="med"/>
            <a:tailEnd type="triangle" w="med" len="med"/>
          </a:ln>
        </p:spPr>
      </p:cxn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
            <a:hlinkClick r:id="rId2" action="ppaction://hlinksldjump"/>
          </p:cNvPr>
          <p:cNvSpPr>
            <a:spLocks noChangeArrowheads="1"/>
          </p:cNvSpPr>
          <p:nvPr/>
        </p:nvSpPr>
        <p:spPr bwMode="auto">
          <a:xfrm>
            <a:off x="7807325" y="4554538"/>
            <a:ext cx="2163763"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back</a:t>
            </a:r>
          </a:p>
        </p:txBody>
      </p:sp>
      <p:sp>
        <p:nvSpPr>
          <p:cNvPr id="11267" name="矩形 34"/>
          <p:cNvSpPr/>
          <p:nvPr/>
        </p:nvSpPr>
        <p:spPr>
          <a:xfrm>
            <a:off x="385763" y="527050"/>
            <a:ext cx="2973387" cy="276225"/>
          </a:xfrm>
          <a:prstGeom prst="rect">
            <a:avLst/>
          </a:prstGeom>
          <a:noFill/>
          <a:ln w="9525">
            <a:noFill/>
          </a:ln>
        </p:spPr>
        <p:txBody>
          <a:bodyPr>
            <a:spAutoFit/>
          </a:bodyPr>
          <a:lstStyle/>
          <a:p>
            <a:pPr eaLnBrk="1" hangingPunct="1">
              <a:buFont typeface="Arial" panose="020B0604020202020204" pitchFamily="34" charset="0"/>
              <a:buNone/>
            </a:pPr>
            <a:r>
              <a:rPr lang="zh-CN" altLang="en-US" sz="1200" b="1" dirty="0">
                <a:latin typeface="方正兰亭黑_GBK" pitchFamily="2" charset="-122"/>
                <a:ea typeface="方正兰亭黑_GBK" pitchFamily="2" charset="-122"/>
              </a:rPr>
              <a:t>可修改性</a:t>
            </a:r>
            <a:endParaRPr lang="zh-CN" altLang="en-US" sz="2000" b="1" dirty="0">
              <a:latin typeface="方正兰亭黑_GBK" pitchFamily="2" charset="-122"/>
              <a:ea typeface="方正兰亭黑_GBK" pitchFamily="2" charset="-122"/>
            </a:endParaRPr>
          </a:p>
        </p:txBody>
      </p:sp>
      <p:sp>
        <p:nvSpPr>
          <p:cNvPr id="11268" name="文本框 2"/>
          <p:cNvSpPr txBox="1"/>
          <p:nvPr/>
        </p:nvSpPr>
        <p:spPr>
          <a:xfrm>
            <a:off x="2908300" y="2251075"/>
            <a:ext cx="8329613" cy="1292225"/>
          </a:xfrm>
          <a:prstGeom prst="rect">
            <a:avLst/>
          </a:prstGeom>
          <a:noFill/>
          <a:ln w="9525">
            <a:noFill/>
          </a:ln>
        </p:spPr>
        <p:txBody>
          <a:bodyPr>
            <a:spAutoFit/>
          </a:bodyPr>
          <a:lstStyle/>
          <a:p>
            <a:r>
              <a:rPr lang="zh-CN" altLang="en-US" dirty="0">
                <a:latin typeface="Calibri" panose="020F0502020204030204" pitchFamily="34" charset="0"/>
              </a:rPr>
              <a:t>软件容易修改的程度与设计原理和启发规则直接有关</a:t>
            </a:r>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zh-CN" altLang="en-US" dirty="0">
              <a:latin typeface="Calibri" panose="020F0502020204030204" pitchFamily="34" charset="0"/>
            </a:endParaRPr>
          </a:p>
        </p:txBody>
      </p:sp>
      <p:sp>
        <p:nvSpPr>
          <p:cNvPr id="11269" name="文本框 2"/>
          <p:cNvSpPr txBox="1"/>
          <p:nvPr/>
        </p:nvSpPr>
        <p:spPr>
          <a:xfrm>
            <a:off x="2927350" y="3086100"/>
            <a:ext cx="3038475" cy="1093788"/>
          </a:xfrm>
          <a:prstGeom prst="rect">
            <a:avLst/>
          </a:prstGeom>
          <a:noFill/>
          <a:ln w="9525">
            <a:noFill/>
          </a:ln>
        </p:spPr>
        <p:txBody>
          <a:bodyPr>
            <a:spAutoFit/>
          </a:bodyPr>
          <a:lstStyle/>
          <a:p>
            <a:r>
              <a:rPr lang="zh-CN" altLang="en-US" dirty="0">
                <a:latin typeface="Calibri" panose="020F0502020204030204" pitchFamily="34" charset="0"/>
              </a:rPr>
              <a:t>内聚，耦合</a:t>
            </a:r>
            <a:endParaRPr lang="en-US" altLang="zh-CN" dirty="0">
              <a:latin typeface="Calibri" panose="020F0502020204030204" pitchFamily="34" charset="0"/>
            </a:endParaRPr>
          </a:p>
          <a:p>
            <a:r>
              <a:rPr lang="zh-CN" altLang="en-US" dirty="0">
                <a:latin typeface="Calibri" panose="020F0502020204030204" pitchFamily="34" charset="0"/>
              </a:rPr>
              <a:t>信息隐藏</a:t>
            </a:r>
            <a:endParaRPr lang="en-US" altLang="zh-CN" dirty="0">
              <a:latin typeface="Calibri" panose="020F0502020204030204" pitchFamily="34" charset="0"/>
            </a:endParaRPr>
          </a:p>
          <a:p>
            <a:r>
              <a:rPr lang="zh-CN" altLang="en-US" dirty="0">
                <a:latin typeface="Calibri" panose="020F0502020204030204" pitchFamily="34" charset="0"/>
              </a:rPr>
              <a:t>局部化</a:t>
            </a:r>
            <a:endParaRPr lang="en-US" altLang="zh-CN" dirty="0">
              <a:latin typeface="Calibri" panose="020F0502020204030204" pitchFamily="34" charset="0"/>
            </a:endParaRPr>
          </a:p>
          <a:p>
            <a:r>
              <a:rPr lang="zh-CN" altLang="en-US" dirty="0">
                <a:latin typeface="Calibri" panose="020F0502020204030204" pitchFamily="34" charset="0"/>
              </a:rPr>
              <a:t>控制域与作用域的关系</a:t>
            </a:r>
            <a:endParaRPr lang="en-US" altLang="zh-CN" dirty="0">
              <a:latin typeface="Calibri" panose="020F0502020204030204" pitchFamily="34" charset="0"/>
            </a:endParaRPr>
          </a:p>
          <a:p>
            <a:endParaRPr lang="zh-CN" altLang="en-US" dirty="0">
              <a:latin typeface="Calibri" panose="020F0502020204030204" pitchFamily="34" charset="0"/>
            </a:endParaRPr>
          </a:p>
        </p:txBody>
      </p:sp>
      <p:sp>
        <p:nvSpPr>
          <p:cNvPr id="11270" name="箭头: 右 5"/>
          <p:cNvSpPr/>
          <p:nvPr/>
        </p:nvSpPr>
        <p:spPr>
          <a:xfrm>
            <a:off x="4830763" y="3294063"/>
            <a:ext cx="830262" cy="293687"/>
          </a:xfrm>
          <a:prstGeom prst="rightArrow">
            <a:avLst>
              <a:gd name="adj1" fmla="val 50000"/>
              <a:gd name="adj2" fmla="val 50022"/>
            </a:avLst>
          </a:prstGeom>
          <a:solidFill>
            <a:schemeClr val="accent1"/>
          </a:solidFill>
          <a:ln w="9525" cap="flat" cmpd="sng">
            <a:solidFill>
              <a:schemeClr val="tx1"/>
            </a:solidFill>
            <a:prstDash val="solid"/>
            <a:round/>
            <a:headEnd type="none" w="med" len="med"/>
            <a:tailEnd type="none" w="med" len="med"/>
          </a:ln>
        </p:spPr>
        <p:txBody>
          <a:bodyPr/>
          <a:lstStyle/>
          <a:p>
            <a:pPr>
              <a:buFont typeface="Arial" panose="020B0604020202020204" pitchFamily="34" charset="0"/>
              <a:buNone/>
            </a:pPr>
            <a:endParaRPr lang="zh-CN" altLang="en-US" dirty="0">
              <a:latin typeface="Calibri" panose="020F0502020204030204" pitchFamily="34" charset="0"/>
            </a:endParaRPr>
          </a:p>
        </p:txBody>
      </p:sp>
      <p:sp>
        <p:nvSpPr>
          <p:cNvPr id="11271" name="文本框 2"/>
          <p:cNvSpPr txBox="1"/>
          <p:nvPr/>
        </p:nvSpPr>
        <p:spPr>
          <a:xfrm>
            <a:off x="5902325" y="3294063"/>
            <a:ext cx="3038475" cy="292100"/>
          </a:xfrm>
          <a:prstGeom prst="rect">
            <a:avLst/>
          </a:prstGeom>
          <a:noFill/>
          <a:ln w="9525">
            <a:noFill/>
          </a:ln>
        </p:spPr>
        <p:txBody>
          <a:bodyPr>
            <a:spAutoFit/>
          </a:bodyPr>
          <a:lstStyle/>
          <a:p>
            <a:r>
              <a:rPr lang="zh-CN" altLang="en-US" dirty="0">
                <a:latin typeface="Calibri" panose="020F0502020204030204" pitchFamily="34" charset="0"/>
              </a:rPr>
              <a:t>影响可修改性</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
            <a:hlinkClick r:id="rId2" action="ppaction://hlinksldjump"/>
          </p:cNvPr>
          <p:cNvSpPr>
            <a:spLocks noChangeArrowheads="1"/>
          </p:cNvSpPr>
          <p:nvPr/>
        </p:nvSpPr>
        <p:spPr bwMode="auto">
          <a:xfrm>
            <a:off x="7807325" y="4554538"/>
            <a:ext cx="2163763"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back</a:t>
            </a:r>
          </a:p>
        </p:txBody>
      </p:sp>
      <p:sp>
        <p:nvSpPr>
          <p:cNvPr id="12291" name="矩形 36"/>
          <p:cNvSpPr/>
          <p:nvPr/>
        </p:nvSpPr>
        <p:spPr>
          <a:xfrm>
            <a:off x="390525" y="523875"/>
            <a:ext cx="2967038" cy="277813"/>
          </a:xfrm>
          <a:prstGeom prst="rect">
            <a:avLst/>
          </a:prstGeom>
          <a:noFill/>
          <a:ln w="9525">
            <a:noFill/>
          </a:ln>
        </p:spPr>
        <p:txBody>
          <a:bodyPr>
            <a:spAutoFit/>
          </a:bodyPr>
          <a:lstStyle/>
          <a:p>
            <a:pPr eaLnBrk="1" hangingPunct="1">
              <a:buFont typeface="Arial" panose="020B0604020202020204" pitchFamily="34" charset="0"/>
              <a:buNone/>
            </a:pPr>
            <a:r>
              <a:rPr lang="zh-CN" altLang="en-US" sz="1200" b="1" dirty="0">
                <a:latin typeface="方正兰亭黑_GBK" pitchFamily="2" charset="-122"/>
                <a:ea typeface="方正兰亭黑_GBK" pitchFamily="2" charset="-122"/>
              </a:rPr>
              <a:t>可移植性</a:t>
            </a:r>
            <a:endParaRPr lang="zh-CN" altLang="en-US" sz="2000" b="1" dirty="0">
              <a:latin typeface="方正兰亭黑_GBK" pitchFamily="2" charset="-122"/>
              <a:ea typeface="方正兰亭黑_GBK" pitchFamily="2" charset="-122"/>
            </a:endParaRPr>
          </a:p>
        </p:txBody>
      </p:sp>
      <p:sp>
        <p:nvSpPr>
          <p:cNvPr id="12292" name="文本框 2"/>
          <p:cNvSpPr txBox="1"/>
          <p:nvPr/>
        </p:nvSpPr>
        <p:spPr>
          <a:xfrm>
            <a:off x="715963" y="1968500"/>
            <a:ext cx="8329612" cy="1492250"/>
          </a:xfrm>
          <a:prstGeom prst="rect">
            <a:avLst/>
          </a:prstGeom>
          <a:noFill/>
          <a:ln w="9525">
            <a:noFill/>
          </a:ln>
        </p:spPr>
        <p:txBody>
          <a:bodyPr>
            <a:spAutoFit/>
          </a:bodyPr>
          <a:lstStyle/>
          <a:p>
            <a:r>
              <a:rPr lang="zh-CN" altLang="en-US" dirty="0">
                <a:latin typeface="Calibri" panose="020F0502020204030204" pitchFamily="34" charset="0"/>
              </a:rPr>
              <a:t>                                            程序从一种计算环境转移到另一种计算环境的难易程度</a:t>
            </a:r>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r>
              <a:rPr lang="zh-CN" altLang="en-US" dirty="0">
                <a:latin typeface="Calibri" panose="020F0502020204030204" pitchFamily="34" charset="0"/>
              </a:rPr>
              <a:t>把与硬件、操作系统以及其他外部设备有关的程序代码集中放到特定的程序模块中</a:t>
            </a:r>
          </a:p>
        </p:txBody>
      </p:sp>
      <p:cxnSp>
        <p:nvCxnSpPr>
          <p:cNvPr id="12293" name="直接箭头连接符 2"/>
          <p:cNvCxnSpPr/>
          <p:nvPr/>
        </p:nvCxnSpPr>
        <p:spPr>
          <a:xfrm flipV="1">
            <a:off x="6892925" y="3311525"/>
            <a:ext cx="712788" cy="0"/>
          </a:xfrm>
          <a:prstGeom prst="straightConnector1">
            <a:avLst/>
          </a:prstGeom>
          <a:ln w="9525" cap="flat" cmpd="sng">
            <a:solidFill>
              <a:schemeClr val="tx1"/>
            </a:solidFill>
            <a:prstDash val="solid"/>
            <a:headEnd type="none" w="med" len="med"/>
            <a:tailEnd type="triangle" w="med" len="med"/>
          </a:ln>
        </p:spPr>
      </p:cxnSp>
      <p:sp>
        <p:nvSpPr>
          <p:cNvPr id="12294" name="文本框 2"/>
          <p:cNvSpPr txBox="1"/>
          <p:nvPr/>
        </p:nvSpPr>
        <p:spPr>
          <a:xfrm>
            <a:off x="7696200" y="3165475"/>
            <a:ext cx="3038475" cy="292100"/>
          </a:xfrm>
          <a:prstGeom prst="rect">
            <a:avLst/>
          </a:prstGeom>
          <a:noFill/>
          <a:ln w="9525">
            <a:noFill/>
          </a:ln>
        </p:spPr>
        <p:txBody>
          <a:bodyPr>
            <a:spAutoFit/>
          </a:bodyPr>
          <a:lstStyle/>
          <a:p>
            <a:r>
              <a:rPr lang="zh-CN" altLang="en-US" dirty="0">
                <a:latin typeface="Calibri" panose="020F0502020204030204" pitchFamily="34" charset="0"/>
              </a:rPr>
              <a:t>降低修改难度</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
            <a:hlinkClick r:id="rId2" action="ppaction://hlinksldjump"/>
          </p:cNvPr>
          <p:cNvSpPr>
            <a:spLocks noChangeArrowheads="1"/>
          </p:cNvSpPr>
          <p:nvPr/>
        </p:nvSpPr>
        <p:spPr bwMode="auto">
          <a:xfrm>
            <a:off x="7807325" y="4554538"/>
            <a:ext cx="2163763" cy="568325"/>
          </a:xfrm>
          <a:prstGeom prst="roundRect">
            <a:avLst>
              <a:gd name="adj" fmla="val 50000"/>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lstStyle>
            <a:lvl1pPr defTabSz="912495">
              <a:defRPr sz="1300">
                <a:solidFill>
                  <a:schemeClr val="tx1"/>
                </a:solidFill>
                <a:latin typeface="Calibri" panose="020F0502020204030204" pitchFamily="34" charset="0"/>
                <a:ea typeface="宋体" panose="02010600030101010101" pitchFamily="2" charset="-122"/>
              </a:defRPr>
            </a:lvl1pPr>
            <a:lvl2pPr marL="742950" indent="-285750" defTabSz="912495">
              <a:defRPr sz="1300">
                <a:solidFill>
                  <a:schemeClr val="tx1"/>
                </a:solidFill>
                <a:latin typeface="Calibri" panose="020F0502020204030204" pitchFamily="34" charset="0"/>
                <a:ea typeface="宋体" panose="02010600030101010101" pitchFamily="2" charset="-122"/>
              </a:defRPr>
            </a:lvl2pPr>
            <a:lvl3pPr marL="1143000" indent="-228600" defTabSz="912495">
              <a:defRPr sz="1300">
                <a:solidFill>
                  <a:schemeClr val="tx1"/>
                </a:solidFill>
                <a:latin typeface="Calibri" panose="020F0502020204030204" pitchFamily="34" charset="0"/>
                <a:ea typeface="宋体" panose="02010600030101010101" pitchFamily="2" charset="-122"/>
              </a:defRPr>
            </a:lvl3pPr>
            <a:lvl4pPr marL="1600200" indent="-228600" defTabSz="912495">
              <a:defRPr sz="1300">
                <a:solidFill>
                  <a:schemeClr val="tx1"/>
                </a:solidFill>
                <a:latin typeface="Calibri" panose="020F0502020204030204" pitchFamily="34" charset="0"/>
                <a:ea typeface="宋体" panose="02010600030101010101" pitchFamily="2" charset="-122"/>
              </a:defRPr>
            </a:lvl4pPr>
            <a:lvl5pPr marL="2057400" indent="-228600" defTabSz="912495">
              <a:defRPr sz="1300">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marL="0" marR="0" lvl="0" indent="0" algn="ctr" defTabSz="912495"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back</a:t>
            </a:r>
          </a:p>
        </p:txBody>
      </p:sp>
      <p:sp>
        <p:nvSpPr>
          <p:cNvPr id="13315" name="矩形 34"/>
          <p:cNvSpPr/>
          <p:nvPr/>
        </p:nvSpPr>
        <p:spPr>
          <a:xfrm>
            <a:off x="403225" y="531813"/>
            <a:ext cx="3167063" cy="276225"/>
          </a:xfrm>
          <a:prstGeom prst="rect">
            <a:avLst/>
          </a:prstGeom>
          <a:noFill/>
          <a:ln w="9525">
            <a:noFill/>
          </a:ln>
        </p:spPr>
        <p:txBody>
          <a:bodyPr>
            <a:spAutoFit/>
          </a:bodyPr>
          <a:lstStyle/>
          <a:p>
            <a:pPr eaLnBrk="1" hangingPunct="1">
              <a:buFont typeface="Arial" panose="020B0604020202020204" pitchFamily="34" charset="0"/>
              <a:buNone/>
            </a:pPr>
            <a:r>
              <a:rPr lang="zh-CN" altLang="en-US" sz="1200" b="1" dirty="0">
                <a:latin typeface="方正兰亭黑_GBK" pitchFamily="2" charset="-122"/>
                <a:ea typeface="方正兰亭黑_GBK" pitchFamily="2" charset="-122"/>
              </a:rPr>
              <a:t>可重用性</a:t>
            </a:r>
            <a:endParaRPr lang="zh-CN" altLang="en-US" sz="2000" b="1" dirty="0">
              <a:latin typeface="方正兰亭黑_GBK" pitchFamily="2" charset="-122"/>
              <a:ea typeface="方正兰亭黑_GBK" pitchFamily="2" charset="-122"/>
            </a:endParaRPr>
          </a:p>
        </p:txBody>
      </p:sp>
      <p:sp>
        <p:nvSpPr>
          <p:cNvPr id="13316" name="文本框 2"/>
          <p:cNvSpPr txBox="1"/>
          <p:nvPr/>
        </p:nvSpPr>
        <p:spPr>
          <a:xfrm>
            <a:off x="603250" y="1846263"/>
            <a:ext cx="8329613" cy="1693862"/>
          </a:xfrm>
          <a:prstGeom prst="rect">
            <a:avLst/>
          </a:prstGeom>
          <a:noFill/>
          <a:ln w="9525">
            <a:noFill/>
          </a:ln>
        </p:spPr>
        <p:txBody>
          <a:bodyPr>
            <a:spAutoFit/>
          </a:bodyPr>
          <a:lstStyle/>
          <a:p>
            <a:r>
              <a:rPr lang="zh-CN" altLang="en-US" dirty="0">
                <a:latin typeface="Calibri" panose="020F0502020204030204" pitchFamily="34" charset="0"/>
              </a:rPr>
              <a:t>                                                                                                                                                      改正性维护需求少</a:t>
            </a:r>
            <a:endParaRPr lang="en-US" altLang="zh-CN" dirty="0">
              <a:latin typeface="Calibri" panose="020F0502020204030204" pitchFamily="34" charset="0"/>
            </a:endParaRPr>
          </a:p>
          <a:p>
            <a:r>
              <a:rPr lang="zh-CN" altLang="en-US" dirty="0">
                <a:latin typeface="Calibri" panose="020F0502020204030204" pitchFamily="34" charset="0"/>
              </a:rPr>
              <a:t>大量使用</a:t>
            </a:r>
            <a:r>
              <a:rPr lang="zh-CN" altLang="en-US" b="1" u="sng" dirty="0">
                <a:latin typeface="Calibri" panose="020F0502020204030204" pitchFamily="34" charset="0"/>
              </a:rPr>
              <a:t>可重用的软件构件</a:t>
            </a:r>
            <a:r>
              <a:rPr lang="zh-CN" altLang="en-US" dirty="0">
                <a:latin typeface="Calibri" panose="020F0502020204030204" pitchFamily="34" charset="0"/>
              </a:rPr>
              <a:t>来开发软件                    软件可靠性高</a:t>
            </a:r>
            <a:endParaRPr lang="en-US" altLang="zh-CN" dirty="0">
              <a:latin typeface="Calibri" panose="020F0502020204030204" pitchFamily="34" charset="0"/>
            </a:endParaRPr>
          </a:p>
          <a:p>
            <a:r>
              <a:rPr lang="en-US" altLang="zh-CN" dirty="0">
                <a:latin typeface="Calibri" panose="020F0502020204030204" pitchFamily="34" charset="0"/>
              </a:rPr>
              <a:t>                                                                                                                                                      </a:t>
            </a:r>
            <a:r>
              <a:rPr lang="zh-CN" altLang="en-US" dirty="0">
                <a:latin typeface="Calibri" panose="020F0502020204030204" pitchFamily="34" charset="0"/>
              </a:rPr>
              <a:t>适应性和完善性维护容易</a:t>
            </a:r>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zh-CN" altLang="en-US" dirty="0">
              <a:latin typeface="Calibri" panose="020F0502020204030204" pitchFamily="34" charset="0"/>
            </a:endParaRPr>
          </a:p>
        </p:txBody>
      </p:sp>
      <p:cxnSp>
        <p:nvCxnSpPr>
          <p:cNvPr id="13317" name="直接箭头连接符 2"/>
          <p:cNvCxnSpPr/>
          <p:nvPr/>
        </p:nvCxnSpPr>
        <p:spPr>
          <a:xfrm>
            <a:off x="1985963" y="2306638"/>
            <a:ext cx="0" cy="530225"/>
          </a:xfrm>
          <a:prstGeom prst="straightConnector1">
            <a:avLst/>
          </a:prstGeom>
          <a:ln w="9525" cap="flat" cmpd="sng">
            <a:solidFill>
              <a:schemeClr val="tx1"/>
            </a:solidFill>
            <a:prstDash val="solid"/>
            <a:headEnd type="none" w="med" len="med"/>
            <a:tailEnd type="triangle" w="med" len="med"/>
          </a:ln>
        </p:spPr>
      </p:cxnSp>
      <p:sp>
        <p:nvSpPr>
          <p:cNvPr id="13318" name="文本框 2"/>
          <p:cNvSpPr txBox="1"/>
          <p:nvPr/>
        </p:nvSpPr>
        <p:spPr>
          <a:xfrm>
            <a:off x="531813" y="2847975"/>
            <a:ext cx="3038475" cy="692150"/>
          </a:xfrm>
          <a:prstGeom prst="rect">
            <a:avLst/>
          </a:prstGeom>
          <a:noFill/>
          <a:ln w="9525">
            <a:noFill/>
          </a:ln>
        </p:spPr>
        <p:txBody>
          <a:bodyPr>
            <a:spAutoFit/>
          </a:bodyPr>
          <a:lstStyle/>
          <a:p>
            <a:pPr algn="ctr"/>
            <a:r>
              <a:rPr lang="zh-CN" altLang="en-US" dirty="0">
                <a:latin typeface="Calibri" panose="020F0502020204030204" pitchFamily="34" charset="0"/>
              </a:rPr>
              <a:t>开发时经过严格测试</a:t>
            </a:r>
            <a:endParaRPr lang="en-US" altLang="zh-CN" dirty="0">
              <a:latin typeface="Calibri" panose="020F0502020204030204" pitchFamily="34" charset="0"/>
            </a:endParaRPr>
          </a:p>
          <a:p>
            <a:pPr algn="ctr"/>
            <a:r>
              <a:rPr lang="zh-CN" altLang="en-US" dirty="0">
                <a:latin typeface="Calibri" panose="020F0502020204030204" pitchFamily="34" charset="0"/>
              </a:rPr>
              <a:t>可靠性较高</a:t>
            </a:r>
            <a:endParaRPr lang="en-US" altLang="zh-CN" dirty="0">
              <a:latin typeface="Calibri" panose="020F0502020204030204" pitchFamily="34" charset="0"/>
            </a:endParaRPr>
          </a:p>
          <a:p>
            <a:pPr algn="ctr"/>
            <a:r>
              <a:rPr lang="zh-CN" altLang="en-US" dirty="0">
                <a:latin typeface="Calibri" panose="020F0502020204030204" pitchFamily="34" charset="0"/>
              </a:rPr>
              <a:t>每次使用过程都会发现并清除错误</a:t>
            </a:r>
          </a:p>
        </p:txBody>
      </p:sp>
      <p:cxnSp>
        <p:nvCxnSpPr>
          <p:cNvPr id="13319" name="直接箭头连接符 2"/>
          <p:cNvCxnSpPr/>
          <p:nvPr/>
        </p:nvCxnSpPr>
        <p:spPr>
          <a:xfrm flipV="1">
            <a:off x="3651250" y="2192338"/>
            <a:ext cx="387350" cy="7937"/>
          </a:xfrm>
          <a:prstGeom prst="straightConnector1">
            <a:avLst/>
          </a:prstGeom>
          <a:ln w="9525" cap="flat" cmpd="sng">
            <a:solidFill>
              <a:schemeClr val="tx1"/>
            </a:solidFill>
            <a:prstDash val="solid"/>
            <a:headEnd type="none" w="med" len="med"/>
            <a:tailEnd type="triangle" w="med" len="med"/>
          </a:ln>
        </p:spPr>
      </p:cxnSp>
      <p:cxnSp>
        <p:nvCxnSpPr>
          <p:cNvPr id="13320" name="直接箭头连接符 2"/>
          <p:cNvCxnSpPr/>
          <p:nvPr/>
        </p:nvCxnSpPr>
        <p:spPr>
          <a:xfrm flipV="1">
            <a:off x="5518150" y="1995488"/>
            <a:ext cx="534988" cy="77787"/>
          </a:xfrm>
          <a:prstGeom prst="straightConnector1">
            <a:avLst/>
          </a:prstGeom>
          <a:ln w="9525" cap="flat" cmpd="sng">
            <a:solidFill>
              <a:schemeClr val="tx1"/>
            </a:solidFill>
            <a:prstDash val="solid"/>
            <a:headEnd type="none" w="med" len="med"/>
            <a:tailEnd type="triangle" w="med" len="med"/>
          </a:ln>
        </p:spPr>
      </p:cxnSp>
      <p:cxnSp>
        <p:nvCxnSpPr>
          <p:cNvPr id="13321" name="直接箭头连接符 2"/>
          <p:cNvCxnSpPr/>
          <p:nvPr/>
        </p:nvCxnSpPr>
        <p:spPr>
          <a:xfrm>
            <a:off x="5518150" y="2255838"/>
            <a:ext cx="534988" cy="103187"/>
          </a:xfrm>
          <a:prstGeom prst="straightConnector1">
            <a:avLst/>
          </a:prstGeom>
          <a:ln w="9525" cap="flat" cmpd="sng">
            <a:solidFill>
              <a:schemeClr val="tx1"/>
            </a:solidFill>
            <a:prstDash val="solid"/>
            <a:headEnd type="none" w="med" len="med"/>
            <a:tailEnd type="triangle" w="med" len="med"/>
          </a:ln>
        </p:spPr>
      </p:cxnSp>
      <p:sp>
        <p:nvSpPr>
          <p:cNvPr id="13322" name="矩形 14"/>
          <p:cNvSpPr/>
          <p:nvPr/>
        </p:nvSpPr>
        <p:spPr>
          <a:xfrm>
            <a:off x="2786063" y="4251325"/>
            <a:ext cx="4572000" cy="492125"/>
          </a:xfrm>
          <a:prstGeom prst="rect">
            <a:avLst/>
          </a:prstGeom>
          <a:noFill/>
          <a:ln w="9525">
            <a:noFill/>
          </a:ln>
        </p:spPr>
        <p:txBody>
          <a:bodyPr>
            <a:spAutoFit/>
          </a:bodyPr>
          <a:lstStyle/>
          <a:p>
            <a:r>
              <a:rPr lang="zh-CN" altLang="en-US" b="1" dirty="0">
                <a:solidFill>
                  <a:srgbClr val="333333"/>
                </a:solidFill>
                <a:latin typeface="Arial" panose="020B0604020202020204" pitchFamily="34" charset="0"/>
              </a:rPr>
              <a:t>软件构件</a:t>
            </a:r>
            <a:r>
              <a:rPr lang="zh-CN" altLang="en-US" dirty="0">
                <a:solidFill>
                  <a:srgbClr val="333333"/>
                </a:solidFill>
                <a:latin typeface="Arial" panose="020B0604020202020204" pitchFamily="34" charset="0"/>
              </a:rPr>
              <a:t>是一种独立于特定的</a:t>
            </a:r>
            <a:r>
              <a:rPr lang="zh-CN" altLang="en-US" dirty="0">
                <a:latin typeface="Arial" panose="020B0604020202020204" pitchFamily="34" charset="0"/>
              </a:rPr>
              <a:t>程序设计语言和应用系统、可重用和自包含的软件成分。</a:t>
            </a:r>
            <a:endParaRPr lang="zh-CN" altLang="en-US" dirty="0">
              <a:latin typeface="Calibri" panose="020F0502020204030204" pitchFamily="34" charset="0"/>
            </a:endParaRPr>
          </a:p>
        </p:txBody>
      </p:sp>
      <p:sp>
        <p:nvSpPr>
          <p:cNvPr id="13323" name="矩形 15"/>
          <p:cNvSpPr/>
          <p:nvPr/>
        </p:nvSpPr>
        <p:spPr>
          <a:xfrm>
            <a:off x="1911350" y="711200"/>
            <a:ext cx="6070600" cy="292100"/>
          </a:xfrm>
          <a:prstGeom prst="rect">
            <a:avLst/>
          </a:prstGeom>
          <a:noFill/>
          <a:ln w="9525">
            <a:noFill/>
          </a:ln>
        </p:spPr>
        <p:txBody>
          <a:bodyPr>
            <a:spAutoFit/>
          </a:bodyPr>
          <a:lstStyle/>
          <a:p>
            <a:r>
              <a:rPr lang="zh-CN" altLang="en-US" b="1" dirty="0">
                <a:solidFill>
                  <a:srgbClr val="333333"/>
                </a:solidFill>
                <a:latin typeface="Arial" panose="020B0604020202020204" pitchFamily="34" charset="0"/>
              </a:rPr>
              <a:t>重用：同一事物不做修改或稍加改动就在不同的环境中多次重复使用</a:t>
            </a:r>
            <a:endParaRPr lang="zh-CN" altLang="en-US" dirty="0">
              <a:latin typeface="Calibri" panose="020F0502020204030204" pitchFamily="34" charset="0"/>
            </a:endParaRPr>
          </a:p>
        </p:txBody>
      </p:sp>
    </p:spTree>
  </p:cSld>
  <p:clrMapOvr>
    <a:masterClrMapping/>
  </p:clrMapOvr>
  <p:transition spd="slow">
    <p:wipe/>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TotalTime>
  <Words>834</Words>
  <Application>Microsoft Office PowerPoint</Application>
  <PresentationFormat>全屏显示(16:9)</PresentationFormat>
  <Paragraphs>143</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4</vt:i4>
      </vt:variant>
      <vt:variant>
        <vt:lpstr>幻灯片标题</vt:lpstr>
      </vt:variant>
      <vt:variant>
        <vt:i4>17</vt:i4>
      </vt:variant>
    </vt:vector>
  </HeadingPairs>
  <TitlesOfParts>
    <vt:vector size="26" baseType="lpstr">
      <vt:lpstr>方正兰亭黑_GBK</vt:lpstr>
      <vt:lpstr>宋体</vt:lpstr>
      <vt:lpstr>Arial</vt:lpstr>
      <vt:lpstr>Calibri</vt:lpstr>
      <vt:lpstr>Calibri Light</vt:lpstr>
      <vt:lpstr>Office 主题</vt:lpstr>
      <vt:lpstr>1_Office 主题</vt:lpstr>
      <vt:lpstr>2_Office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熊猫设计出品</dc:creator>
  <cp:lastModifiedBy>yang yi</cp:lastModifiedBy>
  <cp:revision>127</cp:revision>
  <dcterms:created xsi:type="dcterms:W3CDTF">2015-08-26T04:07:53Z</dcterms:created>
  <dcterms:modified xsi:type="dcterms:W3CDTF">2018-05-31T05:06:30Z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2052-10.1.0.7359</vt:lpwstr>
  </property>
</Properties>
</file>