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6" r:id="rId4"/>
    <p:sldId id="7295" r:id="rId6"/>
    <p:sldId id="7334" r:id="rId7"/>
    <p:sldId id="7330" r:id="rId8"/>
    <p:sldId id="7337" r:id="rId9"/>
    <p:sldId id="7338" r:id="rId10"/>
    <p:sldId id="7339" r:id="rId11"/>
    <p:sldId id="7341" r:id="rId12"/>
    <p:sldId id="7342" r:id="rId13"/>
    <p:sldId id="7335" r:id="rId14"/>
    <p:sldId id="7336" r:id="rId15"/>
    <p:sldId id="7347" r:id="rId16"/>
    <p:sldId id="7350" r:id="rId17"/>
    <p:sldId id="7354" r:id="rId18"/>
    <p:sldId id="7353" r:id="rId19"/>
    <p:sldId id="7351" r:id="rId20"/>
    <p:sldId id="7355" r:id="rId21"/>
    <p:sldId id="7343" r:id="rId22"/>
    <p:sldId id="7306" r:id="rId23"/>
    <p:sldId id="7305" r:id="rId24"/>
    <p:sldId id="7304" r:id="rId25"/>
    <p:sldId id="7298" r:id="rId26"/>
    <p:sldId id="7308" r:id="rId27"/>
    <p:sldId id="7302" r:id="rId28"/>
    <p:sldId id="7276" r:id="rId29"/>
    <p:sldId id="7289" r:id="rId30"/>
    <p:sldId id="7288" r:id="rId31"/>
    <p:sldId id="7301" r:id="rId32"/>
    <p:sldId id="7283" r:id="rId33"/>
    <p:sldId id="7303" r:id="rId34"/>
    <p:sldId id="7282"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336699"/>
    <a:srgbClr val="003399"/>
    <a:srgbClr val="FFB13F"/>
    <a:srgbClr val="FFD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112" d="100"/>
          <a:sy n="112" d="100"/>
        </p:scale>
        <p:origin x="450"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gs" Target="tags/tag39.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BA55D-93C1-4BEE-9CCB-919D51AEC98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28010-74B6-478A-8E21-00EB4B9C6C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28010-74B6-478A-8E21-00EB4B9C6CB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0F956-FC7D-4434-9D9E-CC985997F4E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0F956-FC7D-4434-9D9E-CC985997F4E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p:cNvSpPr>
          <p:nvPr>
            <p:ph type="sldImg" idx="4294967295"/>
          </p:nvPr>
        </p:nvSpPr>
        <p:spPr>
          <a:ln>
            <a:miter lim="800000"/>
          </a:ln>
        </p:spPr>
      </p:sp>
      <p:sp>
        <p:nvSpPr>
          <p:cNvPr id="33794" name="备注占位符 2"/>
          <p:cNvSpPr>
            <a:spLocks noGrp="1" noChangeArrowheads="1"/>
          </p:cNvSpPr>
          <p:nvPr>
            <p:ph type="body" idx="4294967295"/>
          </p:nvPr>
        </p:nvSpPr>
        <p:spPr/>
        <p:txBody>
          <a:bodyPr/>
          <a:lstStyle/>
          <a:p>
            <a:endParaRPr lang="zh-CN" altLang="en-US"/>
          </a:p>
        </p:txBody>
      </p:sp>
      <p:sp>
        <p:nvSpPr>
          <p:cNvPr id="33795" name="灯片编号占位符 3"/>
          <p:cNvSpPr>
            <a:spLocks noGrp="1" noChangeArrowheads="1"/>
          </p:cNvSpPr>
          <p:nvPr>
            <p:ph type="sldNum" sz="quarter" idx="5"/>
          </p:nvPr>
        </p:nvSpPr>
        <p:spPr bwMode="auto">
          <a:noFill/>
          <a:ln>
            <a:miter lim="800000"/>
          </a:ln>
        </p:spPr>
        <p:txBody>
          <a:bodyPr/>
          <a:lstStyle/>
          <a:p>
            <a:fld id="{FEF52E81-C8EB-44C3-9EF2-093147253BA7}"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p:cNvSpPr>
          <p:nvPr>
            <p:ph type="sldImg" idx="4294967295"/>
          </p:nvPr>
        </p:nvSpPr>
        <p:spPr>
          <a:ln>
            <a:miter lim="800000"/>
          </a:ln>
        </p:spPr>
      </p:sp>
      <p:sp>
        <p:nvSpPr>
          <p:cNvPr id="33794" name="备注占位符 2"/>
          <p:cNvSpPr>
            <a:spLocks noGrp="1" noChangeArrowheads="1"/>
          </p:cNvSpPr>
          <p:nvPr>
            <p:ph type="body" idx="4294967295"/>
          </p:nvPr>
        </p:nvSpPr>
        <p:spPr/>
        <p:txBody>
          <a:bodyPr/>
          <a:lstStyle/>
          <a:p>
            <a:endParaRPr lang="zh-CN" altLang="en-US"/>
          </a:p>
        </p:txBody>
      </p:sp>
      <p:sp>
        <p:nvSpPr>
          <p:cNvPr id="33795" name="灯片编号占位符 3"/>
          <p:cNvSpPr>
            <a:spLocks noGrp="1" noChangeArrowheads="1"/>
          </p:cNvSpPr>
          <p:nvPr>
            <p:ph type="sldNum" sz="quarter" idx="5"/>
          </p:nvPr>
        </p:nvSpPr>
        <p:spPr bwMode="auto">
          <a:noFill/>
          <a:ln>
            <a:miter lim="800000"/>
          </a:ln>
        </p:spPr>
        <p:txBody>
          <a:bodyPr/>
          <a:lstStyle/>
          <a:p>
            <a:fld id="{FEF52E81-C8EB-44C3-9EF2-093147253BA7}"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p:cNvSpPr>
          <p:nvPr>
            <p:ph type="sldImg" idx="4294967295"/>
          </p:nvPr>
        </p:nvSpPr>
        <p:spPr>
          <a:ln>
            <a:miter lim="800000"/>
          </a:ln>
        </p:spPr>
      </p:sp>
      <p:sp>
        <p:nvSpPr>
          <p:cNvPr id="33794" name="备注占位符 2"/>
          <p:cNvSpPr>
            <a:spLocks noGrp="1" noChangeArrowheads="1"/>
          </p:cNvSpPr>
          <p:nvPr>
            <p:ph type="body" idx="4294967295"/>
          </p:nvPr>
        </p:nvSpPr>
        <p:spPr/>
        <p:txBody>
          <a:bodyPr/>
          <a:lstStyle/>
          <a:p>
            <a:endParaRPr lang="zh-CN" altLang="en-US"/>
          </a:p>
        </p:txBody>
      </p:sp>
      <p:sp>
        <p:nvSpPr>
          <p:cNvPr id="33795" name="灯片编号占位符 3"/>
          <p:cNvSpPr>
            <a:spLocks noGrp="1" noChangeArrowheads="1"/>
          </p:cNvSpPr>
          <p:nvPr>
            <p:ph type="sldNum" sz="quarter" idx="5"/>
          </p:nvPr>
        </p:nvSpPr>
        <p:spPr bwMode="auto">
          <a:noFill/>
          <a:ln>
            <a:miter lim="800000"/>
          </a:ln>
        </p:spPr>
        <p:txBody>
          <a:bodyPr/>
          <a:lstStyle/>
          <a:p>
            <a:fld id="{FEF52E81-C8EB-44C3-9EF2-093147253BA7}"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p:cNvSpPr>
          <p:nvPr>
            <p:ph type="sldImg" idx="4294967295"/>
          </p:nvPr>
        </p:nvSpPr>
        <p:spPr>
          <a:ln>
            <a:miter lim="800000"/>
          </a:ln>
        </p:spPr>
      </p:sp>
      <p:sp>
        <p:nvSpPr>
          <p:cNvPr id="33794" name="备注占位符 2"/>
          <p:cNvSpPr>
            <a:spLocks noGrp="1" noChangeArrowheads="1"/>
          </p:cNvSpPr>
          <p:nvPr>
            <p:ph type="body" idx="4294967295"/>
          </p:nvPr>
        </p:nvSpPr>
        <p:spPr/>
        <p:txBody>
          <a:bodyPr/>
          <a:lstStyle/>
          <a:p>
            <a:endParaRPr lang="zh-CN" altLang="en-US"/>
          </a:p>
        </p:txBody>
      </p:sp>
      <p:sp>
        <p:nvSpPr>
          <p:cNvPr id="33795" name="灯片编号占位符 3"/>
          <p:cNvSpPr>
            <a:spLocks noGrp="1" noChangeArrowheads="1"/>
          </p:cNvSpPr>
          <p:nvPr>
            <p:ph type="sldNum" sz="quarter" idx="5"/>
          </p:nvPr>
        </p:nvSpPr>
        <p:spPr bwMode="auto">
          <a:noFill/>
          <a:ln>
            <a:miter lim="800000"/>
          </a:ln>
        </p:spPr>
        <p:txBody>
          <a:bodyPr/>
          <a:lstStyle/>
          <a:p>
            <a:fld id="{FEF52E81-C8EB-44C3-9EF2-093147253BA7}"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28010-74B6-478A-8E21-00EB4B9C6C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249A26-9428-4685-9371-64C8DF3F8FC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70F956-FC7D-4434-9D9E-CC985997F4E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DD0E32-8495-4B94-B9EB-1688586AFF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2F7026-3680-4C3B-8F3F-199B99F1311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28010-74B6-478A-8E21-00EB4B9C6CB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6AD42C-04A9-4ACF-A2E6-3E0F5B345E1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0F956-FC7D-4434-9D9E-CC985997F4E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70F956-FC7D-4434-9D9E-CC985997F4E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28010-74B6-478A-8E21-00EB4B9C6C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28010-74B6-478A-8E21-00EB4B9C6C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DD0E32-8495-4B94-B9EB-1688586AFFE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DD0E32-8495-4B94-B9EB-1688586AFFE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DD0E32-8495-4B94-B9EB-1688586AFFE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DD0E32-8495-4B94-B9EB-1688586AFF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823B77-5CD5-4374-8195-E9BFB9D02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23B77-5CD5-4374-8195-E9BFB9D02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4E2B-AE52-4885-900A-B238595A8B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23B77-5CD5-4374-8195-E9BFB9D02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4E2B-AE52-4885-900A-B238595A8B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0.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7" Type="http://schemas.openxmlformats.org/officeDocument/2006/relationships/notesSlide" Target="../notesSlides/notesSlide19.xml"/><Relationship Id="rId26" Type="http://schemas.openxmlformats.org/officeDocument/2006/relationships/slideLayout" Target="../slideLayouts/slideLayout13.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3.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image" Target="../media/image10.jpeg"/><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2.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0" Type="http://schemas.openxmlformats.org/officeDocument/2006/relationships/notesSlide" Target="../notesSlides/notesSlide30.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矩形 1"/>
          <p:cNvSpPr/>
          <p:nvPr/>
        </p:nvSpPr>
        <p:spPr>
          <a:xfrm>
            <a:off x="0" y="-1"/>
            <a:ext cx="12192000" cy="6858000"/>
          </a:xfrm>
          <a:prstGeom prst="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五边形 31"/>
          <p:cNvSpPr/>
          <p:nvPr/>
        </p:nvSpPr>
        <p:spPr>
          <a:xfrm>
            <a:off x="8452" y="0"/>
            <a:ext cx="8210550" cy="6858000"/>
          </a:xfrm>
          <a:prstGeom prst="homePlate">
            <a:avLst/>
          </a:prstGeom>
          <a:solidFill>
            <a:schemeClr val="accent1">
              <a:lumMod val="60000"/>
              <a:lumOff val="4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3" name="平行四边形 32"/>
          <p:cNvSpPr/>
          <p:nvPr/>
        </p:nvSpPr>
        <p:spPr>
          <a:xfrm rot="2534807">
            <a:off x="10154438" y="-638921"/>
            <a:ext cx="1630179" cy="115153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4" name="平行四边形 33"/>
          <p:cNvSpPr/>
          <p:nvPr/>
        </p:nvSpPr>
        <p:spPr>
          <a:xfrm rot="18808335">
            <a:off x="10239963" y="-4139561"/>
            <a:ext cx="1528591" cy="115153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5" name="TextBox 10"/>
          <p:cNvSpPr txBox="1"/>
          <p:nvPr/>
        </p:nvSpPr>
        <p:spPr>
          <a:xfrm>
            <a:off x="332740" y="3063875"/>
            <a:ext cx="11786235" cy="878840"/>
          </a:xfrm>
          <a:prstGeom prst="rect">
            <a:avLst/>
          </a:prstGeom>
          <a:noFill/>
        </p:spPr>
        <p:txBody>
          <a:bodyPr wrap="square" lIns="48757" tIns="24378" rIns="48757" bIns="24378">
            <a:spAutoFit/>
          </a:bodyPr>
          <a:lstStyle/>
          <a:p>
            <a:pPr algn="l"/>
            <a:r>
              <a:rPr lang="zh-CN" altLang="en-US" sz="5400" b="1"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mn-ea"/>
              </a:rPr>
              <a:t>基于B/S架构的在线数独对战平台</a:t>
            </a:r>
            <a:endParaRPr lang="zh-CN" altLang="en-US" sz="5400" b="1"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mn-ea"/>
            </a:endParaRPr>
          </a:p>
        </p:txBody>
      </p:sp>
      <p:sp>
        <p:nvSpPr>
          <p:cNvPr id="37" name="矩形 36"/>
          <p:cNvSpPr/>
          <p:nvPr/>
        </p:nvSpPr>
        <p:spPr>
          <a:xfrm>
            <a:off x="332740" y="4116070"/>
            <a:ext cx="7740015" cy="478790"/>
          </a:xfrm>
          <a:prstGeom prst="rect">
            <a:avLst/>
          </a:prstGeom>
        </p:spPr>
        <p:txBody>
          <a:bodyPr wrap="square" lIns="48757" tIns="24378" rIns="48757" bIns="24378">
            <a:spAutoFit/>
          </a:bodyPr>
          <a:lstStyle/>
          <a:p>
            <a:r>
              <a:rPr lang="en-US" altLang="zh-CN" sz="280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a:t>
            </a:r>
            <a:r>
              <a:rPr lang="zh-CN" altLang="en-US" sz="280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可行性分析初步</a:t>
            </a:r>
            <a:r>
              <a:rPr lang="en-US" altLang="zh-CN" sz="280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&amp;&amp;</a:t>
            </a:r>
            <a:r>
              <a:rPr lang="zh-CN" altLang="en-US" sz="280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项目开发计划初步</a:t>
            </a:r>
            <a:endParaRPr lang="zh-CN" altLang="en-US" sz="280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endParaRPr>
          </a:p>
        </p:txBody>
      </p:sp>
      <p:sp>
        <p:nvSpPr>
          <p:cNvPr id="38" name="矩形 37"/>
          <p:cNvSpPr/>
          <p:nvPr/>
        </p:nvSpPr>
        <p:spPr>
          <a:xfrm>
            <a:off x="332496" y="4768626"/>
            <a:ext cx="4212016" cy="266065"/>
          </a:xfrm>
          <a:prstGeom prst="rect">
            <a:avLst/>
          </a:prstGeom>
        </p:spPr>
        <p:txBody>
          <a:bodyPr wrap="square" lIns="48757" tIns="24378" rIns="48757" bIns="24378">
            <a:spAutoFit/>
          </a:bodyPr>
          <a:lstStyle/>
          <a:p>
            <a:r>
              <a:rPr lang="zh-CN" altLang="en-US" sz="142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汇报人：张鑫</a:t>
            </a:r>
            <a:endParaRPr lang="zh-CN" altLang="en-US" sz="142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endParaRPr>
          </a:p>
        </p:txBody>
      </p:sp>
      <p:sp>
        <p:nvSpPr>
          <p:cNvPr id="39" name="TextBox 10"/>
          <p:cNvSpPr txBox="1"/>
          <p:nvPr/>
        </p:nvSpPr>
        <p:spPr>
          <a:xfrm>
            <a:off x="332496" y="2277215"/>
            <a:ext cx="3157220" cy="725170"/>
          </a:xfrm>
          <a:prstGeom prst="rect">
            <a:avLst/>
          </a:prstGeom>
          <a:noFill/>
        </p:spPr>
        <p:txBody>
          <a:bodyPr wrap="none" lIns="48757" tIns="24378" rIns="48757" bIns="24378">
            <a:spAutoFit/>
          </a:bodyPr>
          <a:lstStyle/>
          <a:p>
            <a:r>
              <a:rPr lang="en-US" sz="4400"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SE2020-G02</a:t>
            </a:r>
            <a:endParaRPr lang="en-US" sz="4400"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21000">
                                      <p:stCondLst>
                                        <p:cond delay="0"/>
                                      </p:stCondLst>
                                      <p:iterate type="lt">
                                        <p:tmPct val="10000"/>
                                      </p:iterate>
                                      <p:childTnLst>
                                        <p:set>
                                          <p:cBhvr>
                                            <p:cTn id="6" dur="500" fill="hold">
                                              <p:stCondLst>
                                                <p:cond delay="0"/>
                                              </p:stCondLst>
                                            </p:cTn>
                                            <p:tgtEl>
                                              <p:spTgt spid="35"/>
                                            </p:tgtEl>
                                            <p:attrNameLst>
                                              <p:attrName>style.visibility</p:attrName>
                                            </p:attrNameLst>
                                          </p:cBhvr>
                                          <p:to>
                                            <p:strVal val="visible"/>
                                          </p:to>
                                        </p:set>
                                        <p:anim calcmode="lin" valueType="num" p14:bounceEnd="21000">
                                          <p:cBhvr additive="base">
                                            <p:cTn id="7" dur="500" fill="hold"/>
                                            <p:tgtEl>
                                              <p:spTgt spid="35"/>
                                            </p:tgtEl>
                                            <p:attrNameLst>
                                              <p:attrName>ppt_x</p:attrName>
                                            </p:attrNameLst>
                                          </p:cBhvr>
                                          <p:tavLst>
                                            <p:tav tm="0">
                                              <p:val>
                                                <p:strVal val="1+#ppt_w/2"/>
                                              </p:val>
                                            </p:tav>
                                            <p:tav tm="100000">
                                              <p:val>
                                                <p:strVal val="#ppt_x"/>
                                              </p:val>
                                            </p:tav>
                                          </p:tavLst>
                                        </p:anim>
                                        <p:anim calcmode="lin" valueType="num" p14:bounceEnd="21000">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20000">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21000">
                                      <p:stCondLst>
                                        <p:cond delay="0"/>
                                      </p:stCondLst>
                                      <p:iterate type="lt">
                                        <p:tmPct val="10000"/>
                                      </p:iterate>
                                      <p:childTnLst>
                                        <p:set>
                                          <p:cBhvr>
                                            <p:cTn id="14" dur="500" fill="hold">
                                              <p:stCondLst>
                                                <p:cond delay="0"/>
                                              </p:stCondLst>
                                            </p:cTn>
                                            <p:tgtEl>
                                              <p:spTgt spid="39"/>
                                            </p:tgtEl>
                                            <p:attrNameLst>
                                              <p:attrName>style.visibility</p:attrName>
                                            </p:attrNameLst>
                                          </p:cBhvr>
                                          <p:to>
                                            <p:strVal val="visible"/>
                                          </p:to>
                                        </p:set>
                                        <p:anim calcmode="lin" valueType="num" p14:bounceEnd="21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1000">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20000">
                                      <p:stCondLst>
                                        <p:cond delay="0"/>
                                      </p:stCondLst>
                                      <p:iterate type="lt">
                                        <p:tmPct val="10000"/>
                                      </p:iterate>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10000"/>
                                      </p:iterate>
                                      <p:childTnLst>
                                        <p:set>
                                          <p:cBhvr>
                                            <p:cTn id="6" dur="500"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iterate type="lt">
                                        <p:tmPct val="10000"/>
                                      </p:iterate>
                                      <p:childTnLst>
                                        <p:set>
                                          <p:cBhvr>
                                            <p:cTn id="14" dur="500"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iterate type="lt">
                                        <p:tmPct val="10000"/>
                                      </p:iterate>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lstStyle/>
          <a:p>
            <a:r>
              <a:rPr lang="en-US" altLang="zh-CN" dirty="0">
                <a:latin typeface="Noto Serif CJK SC" panose="02020400000000000000" pitchFamily="18" charset="-122"/>
                <a:ea typeface="FZHei-B01S" panose="02010601030101010101" pitchFamily="2" charset="-122"/>
                <a:cs typeface="+mn-ea"/>
                <a:sym typeface="Noto Serif CJK SC" panose="02020400000000000000" pitchFamily="18" charset="-122"/>
              </a:rPr>
              <a:t>+</a:t>
            </a:r>
            <a:endParaRPr lang="zh-CN" altLang="en-US" dirty="0">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pic>
        <p:nvPicPr>
          <p:cNvPr id="25" name="图片占位符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42" y="1888121"/>
            <a:ext cx="12177757" cy="2903718"/>
          </a:xfrm>
          <a:prstGeom prst="rect">
            <a:avLst/>
          </a:prstGeom>
        </p:spPr>
      </p:pic>
      <p:sp>
        <p:nvSpPr>
          <p:cNvPr id="26" name="矩形 25"/>
          <p:cNvSpPr/>
          <p:nvPr/>
        </p:nvSpPr>
        <p:spPr>
          <a:xfrm>
            <a:off x="14243" y="1888121"/>
            <a:ext cx="12177756" cy="2903718"/>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sp>
        <p:nvSpPr>
          <p:cNvPr id="28" name="文本框 12"/>
          <p:cNvSpPr txBox="1"/>
          <p:nvPr/>
        </p:nvSpPr>
        <p:spPr>
          <a:xfrm>
            <a:off x="3485153" y="2483379"/>
            <a:ext cx="4972050" cy="1054100"/>
          </a:xfrm>
          <a:prstGeom prst="rect">
            <a:avLst/>
          </a:prstGeom>
          <a:noFill/>
        </p:spPr>
        <p:txBody>
          <a:bodyPr wrap="none" rtlCol="0">
            <a:spAutoFit/>
            <a:scene3d>
              <a:camera prst="orthographicFront"/>
              <a:lightRig rig="threePt" dir="t"/>
            </a:scene3d>
            <a:sp3d contourW="12700"/>
          </a:bodyPr>
          <a:lstStyle/>
          <a:p>
            <a:r>
              <a:rPr lang="zh-CN" altLang="en-US" sz="6255" b="1" dirty="0">
                <a:solidFill>
                  <a:schemeClr val="bg1"/>
                </a:solidFill>
                <a:latin typeface="Noto Serif CJK SC" panose="02020400000000000000" pitchFamily="18" charset="-122"/>
                <a:ea typeface="FZHei-B01S" panose="02010601030101010101" pitchFamily="2" charset="-122"/>
                <a:cs typeface="+mn-ea"/>
                <a:sym typeface="Noto Serif CJK SC" panose="02020400000000000000" pitchFamily="18" charset="-122"/>
              </a:rPr>
              <a:t>项目开发计划</a:t>
            </a:r>
            <a:endParaRPr lang="zh-CN" altLang="en-US" sz="6255" b="1" dirty="0">
              <a:solidFill>
                <a:schemeClr val="bg1"/>
              </a:solidFill>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sp>
        <p:nvSpPr>
          <p:cNvPr id="45" name="文本框 17"/>
          <p:cNvSpPr txBox="1"/>
          <p:nvPr/>
        </p:nvSpPr>
        <p:spPr>
          <a:xfrm>
            <a:off x="3485152" y="3561625"/>
            <a:ext cx="7676605" cy="414020"/>
          </a:xfrm>
          <a:prstGeom prst="rect">
            <a:avLst/>
          </a:prstGeom>
          <a:noFill/>
        </p:spPr>
        <p:txBody>
          <a:bodyPr wrap="square" rtlCol="0">
            <a:spAutoFit/>
            <a:scene3d>
              <a:camera prst="orthographicFront"/>
              <a:lightRig rig="threePt" dir="t"/>
            </a:scene3d>
            <a:sp3d contourW="12700"/>
          </a:bodyPr>
          <a:lstStyle/>
          <a:p>
            <a:pPr defTabSz="866775">
              <a:lnSpc>
                <a:spcPct val="150000"/>
              </a:lnSpc>
              <a:defRPr/>
            </a:pPr>
            <a:r>
              <a:rPr lang="zh-CN" altLang="en-US" sz="1400" b="1" dirty="0">
                <a:solidFill>
                  <a:schemeClr val="bg1"/>
                </a:solidFill>
                <a:latin typeface="方正黑体简体" panose="02010601030101010101" pitchFamily="2" charset="-122"/>
                <a:ea typeface="方正黑体简体" panose="02010601030101010101" pitchFamily="2" charset="-122"/>
                <a:sym typeface="+mn-lt"/>
              </a:rPr>
              <a:t>部分参照</a:t>
            </a:r>
            <a:r>
              <a:rPr lang="en-US" altLang="zh-CN" sz="1400" b="1" dirty="0">
                <a:solidFill>
                  <a:schemeClr val="bg1"/>
                </a:solidFill>
                <a:latin typeface="方正黑体简体" panose="02010601030101010101" pitchFamily="2" charset="-122"/>
                <a:ea typeface="方正黑体简体" panose="02010601030101010101" pitchFamily="2" charset="-122"/>
                <a:sym typeface="+mn-lt"/>
              </a:rPr>
              <a:t>GB8567-1988 / GB8567-2006</a:t>
            </a:r>
            <a:endParaRPr lang="en-US" altLang="zh-CN" sz="1400" b="1" dirty="0">
              <a:solidFill>
                <a:schemeClr val="bg1"/>
              </a:solidFill>
              <a:latin typeface="方正黑体简体" panose="02010601030101010101" pitchFamily="2" charset="-122"/>
              <a:ea typeface="方正黑体简体" panose="02010601030101010101" pitchFamily="2" charset="-122"/>
              <a:sym typeface="+mn-lt"/>
            </a:endParaRPr>
          </a:p>
        </p:txBody>
      </p:sp>
      <p:sp>
        <p:nvSpPr>
          <p:cNvPr id="3" name="箭头: 五边形 2"/>
          <p:cNvSpPr/>
          <p:nvPr/>
        </p:nvSpPr>
        <p:spPr>
          <a:xfrm>
            <a:off x="-1088571" y="1888121"/>
            <a:ext cx="4383314" cy="2903718"/>
          </a:xfrm>
          <a:prstGeom prst="homePlate">
            <a:avLst/>
          </a:prstGeom>
          <a:solidFill>
            <a:schemeClr val="accent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6" name="文本框 15"/>
          <p:cNvSpPr txBox="1"/>
          <p:nvPr/>
        </p:nvSpPr>
        <p:spPr>
          <a:xfrm>
            <a:off x="1065199" y="2303812"/>
            <a:ext cx="1852569" cy="1988820"/>
          </a:xfrm>
          <a:prstGeom prst="rect">
            <a:avLst/>
          </a:prstGeom>
          <a:noFill/>
        </p:spPr>
        <p:txBody>
          <a:bodyPr wrap="square" lIns="68580" tIns="34290" rIns="68580" bIns="34290" rtlCol="0">
            <a:spAutoFit/>
          </a:bodyPr>
          <a:lstStyle/>
          <a:p>
            <a:pPr algn="l">
              <a:lnSpc>
                <a:spcPct val="130000"/>
              </a:lnSpc>
            </a:pPr>
            <a:r>
              <a:rPr lang="en-US" altLang="zh-CN" sz="96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02</a:t>
            </a:r>
            <a:endParaRPr lang="en-US" altLang="zh-CN" sz="96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p:bldP spid="4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lstStyle/>
          <a:p>
            <a:r>
              <a:rPr lang="en-US" altLang="zh-CN" dirty="0">
                <a:latin typeface="Noto Serif CJK SC" panose="02020400000000000000" pitchFamily="18" charset="-122"/>
                <a:ea typeface="FZHei-B01S" panose="02010601030101010101" pitchFamily="2" charset="-122"/>
                <a:cs typeface="+mn-ea"/>
                <a:sym typeface="Noto Serif CJK SC" panose="02020400000000000000" pitchFamily="18" charset="-122"/>
              </a:rPr>
              <a:t>+</a:t>
            </a:r>
            <a:endParaRPr lang="zh-CN" altLang="en-US" dirty="0">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pic>
        <p:nvPicPr>
          <p:cNvPr id="25" name="图片占位符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42" y="1888121"/>
            <a:ext cx="12177757" cy="2903718"/>
          </a:xfrm>
          <a:prstGeom prst="rect">
            <a:avLst/>
          </a:prstGeom>
        </p:spPr>
      </p:pic>
      <p:sp>
        <p:nvSpPr>
          <p:cNvPr id="26" name="矩形 25"/>
          <p:cNvSpPr/>
          <p:nvPr/>
        </p:nvSpPr>
        <p:spPr>
          <a:xfrm>
            <a:off x="14243" y="1888121"/>
            <a:ext cx="12177756" cy="2903718"/>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sp>
        <p:nvSpPr>
          <p:cNvPr id="28" name="文本框 12"/>
          <p:cNvSpPr txBox="1"/>
          <p:nvPr/>
        </p:nvSpPr>
        <p:spPr>
          <a:xfrm>
            <a:off x="3485153" y="2483379"/>
            <a:ext cx="1779270" cy="1054100"/>
          </a:xfrm>
          <a:prstGeom prst="rect">
            <a:avLst/>
          </a:prstGeom>
          <a:noFill/>
        </p:spPr>
        <p:txBody>
          <a:bodyPr wrap="none" rtlCol="0">
            <a:spAutoFit/>
            <a:scene3d>
              <a:camera prst="orthographicFront"/>
              <a:lightRig rig="threePt" dir="t"/>
            </a:scene3d>
            <a:sp3d contourW="12700"/>
          </a:bodyPr>
          <a:lstStyle/>
          <a:p>
            <a:r>
              <a:rPr lang="zh-CN" altLang="en-US" sz="6255" b="1" dirty="0">
                <a:solidFill>
                  <a:schemeClr val="bg1"/>
                </a:solidFill>
                <a:latin typeface="Noto Serif CJK SC" panose="02020400000000000000" pitchFamily="18" charset="-122"/>
                <a:ea typeface="FZHei-B01S" panose="02010601030101010101" pitchFamily="2" charset="-122"/>
                <a:cs typeface="+mn-ea"/>
                <a:sym typeface="Noto Serif CJK SC" panose="02020400000000000000" pitchFamily="18" charset="-122"/>
              </a:rPr>
              <a:t>其他</a:t>
            </a:r>
            <a:endParaRPr lang="zh-CN" altLang="en-US" sz="6255" b="1" dirty="0">
              <a:solidFill>
                <a:schemeClr val="bg1"/>
              </a:solidFill>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sp>
        <p:nvSpPr>
          <p:cNvPr id="45" name="文本框 17"/>
          <p:cNvSpPr txBox="1"/>
          <p:nvPr/>
        </p:nvSpPr>
        <p:spPr>
          <a:xfrm>
            <a:off x="3485152" y="3561625"/>
            <a:ext cx="7676605" cy="414020"/>
          </a:xfrm>
          <a:prstGeom prst="rect">
            <a:avLst/>
          </a:prstGeom>
          <a:noFill/>
        </p:spPr>
        <p:txBody>
          <a:bodyPr wrap="square" rtlCol="0">
            <a:spAutoFit/>
            <a:scene3d>
              <a:camera prst="orthographicFront"/>
              <a:lightRig rig="threePt" dir="t"/>
            </a:scene3d>
            <a:sp3d contourW="12700"/>
          </a:bodyPr>
          <a:lstStyle/>
          <a:p>
            <a:pPr defTabSz="866775">
              <a:lnSpc>
                <a:spcPct val="150000"/>
              </a:lnSpc>
              <a:defRPr/>
            </a:pPr>
            <a:r>
              <a:rPr lang="en-US" altLang="zh-CN" sz="1400" b="1" dirty="0">
                <a:solidFill>
                  <a:schemeClr val="bg1"/>
                </a:solidFill>
                <a:latin typeface="方正黑体简体" panose="02010601030101010101" pitchFamily="2" charset="-122"/>
                <a:ea typeface="方正黑体简体" panose="02010601030101010101" pitchFamily="2" charset="-122"/>
                <a:sym typeface="+mn-lt"/>
              </a:rPr>
              <a:t>a.</a:t>
            </a:r>
            <a:r>
              <a:rPr lang="zh-CN" altLang="en-US" sz="1400" b="1" dirty="0">
                <a:solidFill>
                  <a:schemeClr val="bg1"/>
                </a:solidFill>
                <a:latin typeface="方正黑体简体" panose="02010601030101010101" pitchFamily="2" charset="-122"/>
                <a:ea typeface="方正黑体简体" panose="02010601030101010101" pitchFamily="2" charset="-122"/>
                <a:sym typeface="+mn-lt"/>
              </a:rPr>
              <a:t>会议纪要展示  </a:t>
            </a:r>
            <a:r>
              <a:rPr lang="en-US" altLang="zh-CN" sz="1400" b="1" dirty="0">
                <a:solidFill>
                  <a:schemeClr val="bg1"/>
                </a:solidFill>
                <a:latin typeface="方正黑体简体" panose="02010601030101010101" pitchFamily="2" charset="-122"/>
                <a:ea typeface="方正黑体简体" panose="02010601030101010101" pitchFamily="2" charset="-122"/>
                <a:sym typeface="+mn-lt"/>
              </a:rPr>
              <a:t>b.</a:t>
            </a:r>
            <a:r>
              <a:rPr lang="zh-CN" altLang="en-US" sz="1400" b="1" dirty="0">
                <a:solidFill>
                  <a:schemeClr val="bg1"/>
                </a:solidFill>
                <a:latin typeface="方正黑体简体" panose="02010601030101010101" pitchFamily="2" charset="-122"/>
                <a:ea typeface="方正黑体简体" panose="02010601030101010101" pitchFamily="2" charset="-122"/>
                <a:sym typeface="+mn-lt"/>
              </a:rPr>
              <a:t>版本号使用规则</a:t>
            </a:r>
            <a:r>
              <a:rPr lang="en-US" altLang="zh-CN" sz="1400" b="1" dirty="0">
                <a:solidFill>
                  <a:schemeClr val="bg1"/>
                </a:solidFill>
                <a:latin typeface="方正黑体简体" panose="02010601030101010101" pitchFamily="2" charset="-122"/>
                <a:ea typeface="方正黑体简体" panose="02010601030101010101" pitchFamily="2" charset="-122"/>
                <a:sym typeface="+mn-lt"/>
              </a:rPr>
              <a:t>  c.</a:t>
            </a:r>
            <a:r>
              <a:rPr lang="zh-CN" altLang="en-US" sz="1400" b="1" dirty="0">
                <a:solidFill>
                  <a:schemeClr val="bg1"/>
                </a:solidFill>
                <a:latin typeface="方正黑体简体" panose="02010601030101010101" pitchFamily="2" charset="-122"/>
                <a:ea typeface="方正黑体简体" panose="02010601030101010101" pitchFamily="2" charset="-122"/>
                <a:sym typeface="+mn-lt"/>
              </a:rPr>
              <a:t>项目计划绩效评审  </a:t>
            </a:r>
            <a:r>
              <a:rPr lang="en-US" altLang="zh-CN" sz="1400" b="1" dirty="0">
                <a:solidFill>
                  <a:schemeClr val="bg1"/>
                </a:solidFill>
                <a:latin typeface="方正黑体简体" panose="02010601030101010101" pitchFamily="2" charset="-122"/>
                <a:ea typeface="方正黑体简体" panose="02010601030101010101" pitchFamily="2" charset="-122"/>
                <a:sym typeface="+mn-lt"/>
              </a:rPr>
              <a:t>d.</a:t>
            </a:r>
            <a:r>
              <a:rPr lang="zh-CN" altLang="en-US" sz="1400" b="1" dirty="0">
                <a:solidFill>
                  <a:schemeClr val="bg1"/>
                </a:solidFill>
                <a:latin typeface="方正黑体简体" panose="02010601030101010101" pitchFamily="2" charset="-122"/>
                <a:ea typeface="方正黑体简体" panose="02010601030101010101" pitchFamily="2" charset="-122"/>
                <a:sym typeface="+mn-lt"/>
              </a:rPr>
              <a:t>组内自评</a:t>
            </a:r>
            <a:endParaRPr lang="zh-CN" altLang="en-US" sz="1400" b="1" dirty="0">
              <a:solidFill>
                <a:schemeClr val="bg1"/>
              </a:solidFill>
              <a:latin typeface="方正黑体简体" panose="02010601030101010101" pitchFamily="2" charset="-122"/>
              <a:ea typeface="方正黑体简体" panose="02010601030101010101" pitchFamily="2" charset="-122"/>
              <a:sym typeface="+mn-lt"/>
            </a:endParaRPr>
          </a:p>
        </p:txBody>
      </p:sp>
      <p:sp>
        <p:nvSpPr>
          <p:cNvPr id="3" name="箭头: 五边形 2"/>
          <p:cNvSpPr/>
          <p:nvPr/>
        </p:nvSpPr>
        <p:spPr>
          <a:xfrm>
            <a:off x="-1088571" y="1888121"/>
            <a:ext cx="4383314" cy="2903718"/>
          </a:xfrm>
          <a:prstGeom prst="homePlate">
            <a:avLst/>
          </a:prstGeom>
          <a:solidFill>
            <a:schemeClr val="accent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6" name="文本框 15"/>
          <p:cNvSpPr txBox="1"/>
          <p:nvPr/>
        </p:nvSpPr>
        <p:spPr>
          <a:xfrm>
            <a:off x="1065199" y="2303812"/>
            <a:ext cx="1852569" cy="1988820"/>
          </a:xfrm>
          <a:prstGeom prst="rect">
            <a:avLst/>
          </a:prstGeom>
          <a:noFill/>
        </p:spPr>
        <p:txBody>
          <a:bodyPr wrap="square" lIns="68580" tIns="34290" rIns="68580" bIns="34290" rtlCol="0">
            <a:spAutoFit/>
          </a:bodyPr>
          <a:lstStyle/>
          <a:p>
            <a:pPr algn="l">
              <a:lnSpc>
                <a:spcPct val="130000"/>
              </a:lnSpc>
            </a:pPr>
            <a:r>
              <a:rPr lang="en-US" altLang="zh-CN" sz="96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03</a:t>
            </a:r>
            <a:endParaRPr lang="en-US" altLang="zh-CN" sz="96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p:bldP spid="4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4395109" y="2478829"/>
            <a:ext cx="638810" cy="422275"/>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时间</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4" name="矩形 3"/>
          <p:cNvSpPr>
            <a:spLocks noChangeArrowheads="1"/>
          </p:cNvSpPr>
          <p:nvPr/>
        </p:nvSpPr>
        <p:spPr bwMode="auto">
          <a:xfrm>
            <a:off x="4395110" y="4238416"/>
            <a:ext cx="638810" cy="422275"/>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人员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5" name="矩形 4"/>
          <p:cNvSpPr>
            <a:spLocks noChangeArrowheads="1"/>
          </p:cNvSpPr>
          <p:nvPr/>
        </p:nvSpPr>
        <p:spPr bwMode="auto">
          <a:xfrm>
            <a:off x="874619" y="3324227"/>
            <a:ext cx="638810" cy="422275"/>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地点</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7" name="矩形 47"/>
          <p:cNvSpPr>
            <a:spLocks noChangeArrowheads="1"/>
          </p:cNvSpPr>
          <p:nvPr/>
        </p:nvSpPr>
        <p:spPr bwMode="auto">
          <a:xfrm>
            <a:off x="4394835" y="2897505"/>
            <a:ext cx="1352550" cy="606425"/>
          </a:xfrm>
          <a:prstGeom prst="rect">
            <a:avLst/>
          </a:prstGeom>
          <a:noFill/>
          <a:ln w="9525">
            <a:noFill/>
            <a:miter lim="800000"/>
          </a:ln>
        </p:spPr>
        <p:txBody>
          <a:bodyPr wrap="square" lIns="91421" tIns="45711" rIns="91421" bIns="45711">
            <a:spAutoFit/>
          </a:bodyPr>
          <a:lstStyle/>
          <a:p>
            <a:pPr>
              <a:lnSpc>
                <a:spcPct val="120000"/>
              </a:lnSpc>
              <a:buFont typeface="Arial" panose="020B0604020202020204" pitchFamily="34" charset="0"/>
              <a:buNone/>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2020.10.15</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endParaRPr>
          </a:p>
          <a:p>
            <a:pPr>
              <a:lnSpc>
                <a:spcPct val="120000"/>
              </a:lnSpc>
              <a:buFont typeface="Arial" panose="020B0604020202020204" pitchFamily="34" charset="0"/>
              <a:buNone/>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20:00-22:00</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0" name="矩形 47"/>
          <p:cNvSpPr>
            <a:spLocks noChangeArrowheads="1"/>
          </p:cNvSpPr>
          <p:nvPr/>
        </p:nvSpPr>
        <p:spPr bwMode="auto">
          <a:xfrm>
            <a:off x="4394835" y="4660900"/>
            <a:ext cx="1353185" cy="347980"/>
          </a:xfrm>
          <a:prstGeom prst="rect">
            <a:avLst/>
          </a:prstGeom>
          <a:noFill/>
          <a:ln w="9525">
            <a:noFill/>
            <a:miter lim="800000"/>
          </a:ln>
        </p:spPr>
        <p:txBody>
          <a:bodyPr wrap="square" lIns="91421" tIns="45711" rIns="91421" bIns="45711">
            <a:spAutoFit/>
          </a:bodyPr>
          <a:lstStyle/>
          <a:p>
            <a:pPr>
              <a:lnSpc>
                <a:spcPct val="120000"/>
              </a:lnSpc>
              <a:buFont typeface="Arial" panose="020B0604020202020204" pitchFamily="34" charset="0"/>
              <a:buNone/>
            </a:pPr>
            <a:r>
              <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G02</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全体成员</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12" name="矩形 47"/>
          <p:cNvSpPr>
            <a:spLocks noChangeArrowheads="1"/>
          </p:cNvSpPr>
          <p:nvPr/>
        </p:nvSpPr>
        <p:spPr bwMode="auto">
          <a:xfrm>
            <a:off x="558165" y="3746500"/>
            <a:ext cx="955040" cy="347980"/>
          </a:xfrm>
          <a:prstGeom prst="rect">
            <a:avLst/>
          </a:prstGeom>
          <a:noFill/>
          <a:ln w="9525">
            <a:noFill/>
            <a:miter lim="800000"/>
          </a:ln>
        </p:spPr>
        <p:txBody>
          <a:bodyPr wrap="square" lIns="91421" tIns="45711" rIns="91421" bIns="45711">
            <a:spAutoFit/>
          </a:bodyPr>
          <a:lstStyle/>
          <a:p>
            <a:pPr algn="r">
              <a:lnSpc>
                <a:spcPct val="120000"/>
              </a:lnSpc>
              <a:buFont typeface="Arial" panose="020B0604020202020204" pitchFamily="34" charset="0"/>
              <a:buNone/>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理四</a:t>
            </a:r>
            <a:r>
              <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-508</a:t>
            </a:r>
            <a:endPar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grpSp>
        <p:nvGrpSpPr>
          <p:cNvPr id="8" name="组合 7"/>
          <p:cNvGrpSpPr/>
          <p:nvPr/>
        </p:nvGrpSpPr>
        <p:grpSpPr>
          <a:xfrm>
            <a:off x="1676400" y="2084070"/>
            <a:ext cx="2556510" cy="3173730"/>
            <a:chOff x="4244169" y="1790702"/>
            <a:chExt cx="3276158" cy="3956050"/>
          </a:xfrm>
          <a:solidFill>
            <a:schemeClr val="accent1">
              <a:lumMod val="60000"/>
              <a:lumOff val="40000"/>
            </a:schemeClr>
          </a:solidFill>
        </p:grpSpPr>
        <p:sp>
          <p:nvSpPr>
            <p:cNvPr id="6" name="等腰三角形 5"/>
            <p:cNvSpPr>
              <a:spLocks noChangeAspect="1" noChangeArrowheads="1"/>
            </p:cNvSpPr>
            <p:nvPr/>
          </p:nvSpPr>
          <p:spPr bwMode="auto">
            <a:xfrm rot="5400000" flipV="1">
              <a:off x="7297033" y="2443708"/>
              <a:ext cx="241300" cy="205289"/>
            </a:xfrm>
            <a:prstGeom prst="triangle">
              <a:avLst>
                <a:gd name="adj" fmla="val 50000"/>
              </a:avLst>
            </a:prstGeom>
            <a:grpFill/>
            <a:ln w="9525">
              <a:noFill/>
              <a:miter lim="800000"/>
            </a:ln>
          </p:spPr>
          <p:txBody>
            <a:bodyPr lIns="91421" tIns="45711" rIns="91421" bIns="45711" anchor="ctr"/>
            <a:lstStyle/>
            <a:p>
              <a:pPr algn="ctr">
                <a:buFont typeface="Arial" panose="020B0604020202020204" pitchFamily="34" charset="0"/>
                <a:buNone/>
              </a:pPr>
              <a:endParaRPr lang="zh-CN" altLang="zh-CN" sz="2000" dirty="0">
                <a:solidFill>
                  <a:srgbClr val="ED7D3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9" name="等腰三角形 18"/>
            <p:cNvSpPr>
              <a:spLocks noChangeAspect="1" noChangeArrowheads="1"/>
            </p:cNvSpPr>
            <p:nvPr/>
          </p:nvSpPr>
          <p:spPr bwMode="auto">
            <a:xfrm rot="5400000" flipV="1">
              <a:off x="7298089" y="4627049"/>
              <a:ext cx="239184" cy="205289"/>
            </a:xfrm>
            <a:prstGeom prst="triangle">
              <a:avLst>
                <a:gd name="adj" fmla="val 50000"/>
              </a:avLst>
            </a:prstGeom>
            <a:grpFill/>
            <a:ln w="9525">
              <a:noFill/>
              <a:miter lim="800000"/>
            </a:ln>
          </p:spPr>
          <p:txBody>
            <a:bodyPr lIns="91421" tIns="45711" rIns="91421" bIns="45711" anchor="ctr"/>
            <a:lstStyle/>
            <a:p>
              <a:pPr algn="ctr">
                <a:buFont typeface="Arial" panose="020B0604020202020204" pitchFamily="34" charset="0"/>
                <a:buNone/>
              </a:pPr>
              <a:endParaRPr lang="zh-CN" altLang="zh-CN" sz="2000" dirty="0">
                <a:solidFill>
                  <a:srgbClr val="ED7D3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1" name="等腰三角形 18"/>
            <p:cNvSpPr>
              <a:spLocks noChangeAspect="1" noChangeArrowheads="1"/>
            </p:cNvSpPr>
            <p:nvPr/>
          </p:nvSpPr>
          <p:spPr bwMode="auto">
            <a:xfrm rot="16200000" flipH="1" flipV="1">
              <a:off x="4228280" y="3495690"/>
              <a:ext cx="239184" cy="207405"/>
            </a:xfrm>
            <a:prstGeom prst="triangle">
              <a:avLst>
                <a:gd name="adj" fmla="val 50000"/>
              </a:avLst>
            </a:prstGeom>
            <a:grpFill/>
            <a:ln>
              <a:noFill/>
            </a:ln>
          </p:spPr>
          <p:txBody>
            <a:bodyPr lIns="91421" tIns="45711" rIns="91421" bIns="45711"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fontAlgn="auto">
                <a:spcBef>
                  <a:spcPct val="0"/>
                </a:spcBef>
                <a:buFont typeface="Arial" panose="020B0604020202020204" pitchFamily="34" charset="0"/>
                <a:buNone/>
              </a:pPr>
              <a:endParaRPr lang="zh-CN" altLang="zh-CN" sz="2000" noProof="1">
                <a:solidFill>
                  <a:srgbClr val="ED7D3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3" name="形状 12"/>
            <p:cNvSpPr/>
            <p:nvPr/>
          </p:nvSpPr>
          <p:spPr>
            <a:xfrm>
              <a:off x="4595487" y="2918885"/>
              <a:ext cx="1866648" cy="1869016"/>
            </a:xfrm>
            <a:prstGeom prst="leftCircularArrow">
              <a:avLst>
                <a:gd name="adj1" fmla="val 8909"/>
                <a:gd name="adj2" fmla="val 1142322"/>
                <a:gd name="adj3" fmla="val 6293598"/>
                <a:gd name="adj4" fmla="val 18900002"/>
                <a:gd name="adj5" fmla="val 12500"/>
              </a:avLst>
            </a:prstGeom>
            <a:grpFill/>
            <a:ln>
              <a:noFill/>
            </a:ln>
            <a:effectLst/>
          </p:spPr>
          <p:style>
            <a:lnRef idx="0">
              <a:scrgbClr r="0" g="0" b="0"/>
            </a:lnRef>
            <a:fillRef idx="3">
              <a:scrgbClr r="0" g="0" b="0"/>
            </a:fillRef>
            <a:effectRef idx="2">
              <a:scrgbClr r="0" g="0" b="0"/>
            </a:effectRef>
            <a:fontRef idx="minor">
              <a:schemeClr val="lt1"/>
            </a:fontRef>
          </p:style>
          <p:txBody>
            <a:bodyPr/>
            <a:lstStyle/>
            <a:p>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4" name="空心弧 13"/>
            <p:cNvSpPr/>
            <p:nvPr/>
          </p:nvSpPr>
          <p:spPr>
            <a:xfrm>
              <a:off x="5264264" y="4142317"/>
              <a:ext cx="1604217" cy="1604435"/>
            </a:xfrm>
            <a:prstGeom prst="blockArc">
              <a:avLst>
                <a:gd name="adj1" fmla="val 13624405"/>
                <a:gd name="adj2" fmla="val 17228224"/>
                <a:gd name="adj3" fmla="val 11481"/>
              </a:avLst>
            </a:prstGeom>
            <a:grpFill/>
            <a:ln>
              <a:noFill/>
            </a:ln>
            <a:effectLst/>
          </p:spPr>
          <p:style>
            <a:lnRef idx="0">
              <a:scrgbClr r="0" g="0" b="0"/>
            </a:lnRef>
            <a:fillRef idx="3">
              <a:scrgbClr r="0" g="0" b="0"/>
            </a:fillRef>
            <a:effectRef idx="2">
              <a:scrgbClr r="0" g="0" b="0"/>
            </a:effectRef>
            <a:fontRef idx="minor">
              <a:schemeClr val="lt1"/>
            </a:fontRef>
          </p:style>
          <p:txBody>
            <a:bodyPr/>
            <a:lstStyle/>
            <a:p>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5" name="空心弧 14"/>
            <p:cNvSpPr/>
            <p:nvPr/>
          </p:nvSpPr>
          <p:spPr>
            <a:xfrm>
              <a:off x="5264264" y="4142317"/>
              <a:ext cx="1604217" cy="1604435"/>
            </a:xfrm>
            <a:prstGeom prst="blockArc">
              <a:avLst>
                <a:gd name="adj1" fmla="val 17085111"/>
                <a:gd name="adj2" fmla="val 10799997"/>
                <a:gd name="adj3" fmla="val 11504"/>
              </a:avLst>
            </a:prstGeom>
            <a:grpFill/>
            <a:ln>
              <a:noFill/>
            </a:ln>
            <a:effectLst/>
          </p:spPr>
          <p:style>
            <a:lnRef idx="0">
              <a:scrgbClr r="0" g="0" b="0"/>
            </a:lnRef>
            <a:fillRef idx="3">
              <a:scrgbClr r="0" g="0" b="0"/>
            </a:fillRef>
            <a:effectRef idx="2">
              <a:scrgbClr r="0" g="0" b="0"/>
            </a:effectRef>
            <a:fontRef idx="minor">
              <a:schemeClr val="lt1"/>
            </a:fontRef>
          </p:style>
          <p:txBody>
            <a:bodyPr/>
            <a:lstStyle/>
            <a:p>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6" name="任意多边形 15"/>
            <p:cNvSpPr/>
            <p:nvPr/>
          </p:nvSpPr>
          <p:spPr>
            <a:xfrm rot="17307692">
              <a:off x="5621821" y="2400359"/>
              <a:ext cx="1619251" cy="874067"/>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fontAlgn="auto"/>
              <a:endParaRPr lang="zh-CN" altLang="en-US" sz="2535" noProof="1">
                <a:solidFill>
                  <a:schemeClr val="accent1">
                    <a:lumMod val="75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7" name="任意多边形 16"/>
            <p:cNvSpPr/>
            <p:nvPr/>
          </p:nvSpPr>
          <p:spPr>
            <a:xfrm rot="17307692">
              <a:off x="5225036" y="1950561"/>
              <a:ext cx="1064685" cy="744967"/>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fontAlgn="auto"/>
              <a:endParaRPr lang="zh-CN" altLang="en-US" sz="2535" noProof="1">
                <a:solidFill>
                  <a:schemeClr val="accent1">
                    <a:lumMod val="75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grpSp>
      <p:grpSp>
        <p:nvGrpSpPr>
          <p:cNvPr id="2" name="组合 1"/>
          <p:cNvGrpSpPr/>
          <p:nvPr/>
        </p:nvGrpSpPr>
        <p:grpSpPr>
          <a:xfrm>
            <a:off x="2365375" y="2479040"/>
            <a:ext cx="1102360" cy="2487897"/>
            <a:chOff x="5192308" y="2262448"/>
            <a:chExt cx="1314031" cy="3108854"/>
          </a:xfrm>
        </p:grpSpPr>
        <p:sp>
          <p:nvSpPr>
            <p:cNvPr id="18" name="TextBox 17"/>
            <p:cNvSpPr txBox="1">
              <a:spLocks noChangeArrowheads="1"/>
            </p:cNvSpPr>
            <p:nvPr/>
          </p:nvSpPr>
          <p:spPr bwMode="auto">
            <a:xfrm>
              <a:off x="5837584" y="2262448"/>
              <a:ext cx="668755" cy="881568"/>
            </a:xfrm>
            <a:prstGeom prst="rect">
              <a:avLst/>
            </a:prstGeom>
            <a:noFill/>
            <a:ln w="9525">
              <a:noFill/>
              <a:miter lim="800000"/>
            </a:ln>
          </p:spPr>
          <p:txBody>
            <a:bodyPr wrap="square" lIns="91431" tIns="45715" rIns="91431" bIns="45715">
              <a:spAutoFit/>
            </a:bodyPr>
            <a:lstStyle/>
            <a:p>
              <a:r>
                <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rPr>
                <a:t>A</a:t>
              </a:r>
              <a:endPar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9" name="TextBox 18"/>
            <p:cNvSpPr txBox="1">
              <a:spLocks noChangeArrowheads="1"/>
            </p:cNvSpPr>
            <p:nvPr/>
          </p:nvSpPr>
          <p:spPr bwMode="auto">
            <a:xfrm>
              <a:off x="5192308" y="3395931"/>
              <a:ext cx="644710" cy="881568"/>
            </a:xfrm>
            <a:prstGeom prst="rect">
              <a:avLst/>
            </a:prstGeom>
            <a:noFill/>
            <a:ln w="9525">
              <a:noFill/>
              <a:miter lim="800000"/>
            </a:ln>
          </p:spPr>
          <p:txBody>
            <a:bodyPr wrap="square" lIns="91431" tIns="45715" rIns="91431" bIns="45715">
              <a:spAutoFit/>
            </a:bodyPr>
            <a:lstStyle/>
            <a:p>
              <a:r>
                <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rPr>
                <a:t>B</a:t>
              </a:r>
              <a:endPar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0" name="TextBox 19"/>
            <p:cNvSpPr txBox="1">
              <a:spLocks noChangeArrowheads="1"/>
            </p:cNvSpPr>
            <p:nvPr/>
          </p:nvSpPr>
          <p:spPr bwMode="auto">
            <a:xfrm>
              <a:off x="5794917" y="4489734"/>
              <a:ext cx="639901" cy="881568"/>
            </a:xfrm>
            <a:prstGeom prst="rect">
              <a:avLst/>
            </a:prstGeom>
            <a:noFill/>
            <a:ln w="9525">
              <a:noFill/>
              <a:miter lim="800000"/>
            </a:ln>
          </p:spPr>
          <p:txBody>
            <a:bodyPr wrap="square" lIns="91431" tIns="45715" rIns="91431" bIns="45715">
              <a:spAutoFit/>
            </a:bodyPr>
            <a:lstStyle/>
            <a:p>
              <a:r>
                <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rPr>
                <a:t>C</a:t>
              </a:r>
              <a:endPar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endParaRPr>
            </a:p>
          </p:txBody>
        </p:sp>
      </p:grpSp>
      <p:sp>
        <p:nvSpPr>
          <p:cNvPr id="22" name="文本框 21"/>
          <p:cNvSpPr txBox="1"/>
          <p:nvPr/>
        </p:nvSpPr>
        <p:spPr>
          <a:xfrm>
            <a:off x="4965" y="232360"/>
            <a:ext cx="12191999" cy="521970"/>
          </a:xfrm>
          <a:prstGeom prst="rect">
            <a:avLst/>
          </a:prstGeom>
          <a:noFill/>
        </p:spPr>
        <p:txBody>
          <a:bodyPr wrap="square" rtlCol="0">
            <a:spAutoFit/>
          </a:bodyPr>
          <a:lstStyle/>
          <a:p>
            <a:pPr algn="ctr"/>
            <a:r>
              <a:rPr lang="en-US"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rPr>
              <a:t>SE2020-G02-</a:t>
            </a: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组会纪要</a:t>
            </a:r>
            <a:r>
              <a:rPr lang="en-US"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rPr>
              <a:t>1015</a:t>
            </a:r>
            <a:endParaRPr lang="en-US"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pic>
        <p:nvPicPr>
          <p:cNvPr id="25" name="图片 24"/>
          <p:cNvPicPr>
            <a:picLocks noChangeAspect="1"/>
          </p:cNvPicPr>
          <p:nvPr/>
        </p:nvPicPr>
        <p:blipFill>
          <a:blip r:embed="rId1"/>
          <a:stretch>
            <a:fillRect/>
          </a:stretch>
        </p:blipFill>
        <p:spPr>
          <a:xfrm>
            <a:off x="5932805" y="785495"/>
            <a:ext cx="5794375" cy="5915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7" presetClass="entr" presetSubtype="4" fill="hold" nodeType="withEffect">
                                  <p:stCondLst>
                                    <p:cond delay="0"/>
                                  </p:stCondLst>
                                  <p:childTnLst>
                                    <p:set>
                                      <p:cBhvr>
                                        <p:cTn id="30" dur="500"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4395109" y="2478829"/>
            <a:ext cx="638810" cy="422275"/>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时间</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4" name="矩形 3"/>
          <p:cNvSpPr>
            <a:spLocks noChangeArrowheads="1"/>
          </p:cNvSpPr>
          <p:nvPr/>
        </p:nvSpPr>
        <p:spPr bwMode="auto">
          <a:xfrm>
            <a:off x="4395110" y="4238416"/>
            <a:ext cx="638810" cy="422275"/>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人员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5" name="矩形 4"/>
          <p:cNvSpPr>
            <a:spLocks noChangeArrowheads="1"/>
          </p:cNvSpPr>
          <p:nvPr/>
        </p:nvSpPr>
        <p:spPr bwMode="auto">
          <a:xfrm>
            <a:off x="874619" y="3324227"/>
            <a:ext cx="638810" cy="422275"/>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地点</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7" name="矩形 47"/>
          <p:cNvSpPr>
            <a:spLocks noChangeArrowheads="1"/>
          </p:cNvSpPr>
          <p:nvPr/>
        </p:nvSpPr>
        <p:spPr bwMode="auto">
          <a:xfrm>
            <a:off x="4394835" y="2897505"/>
            <a:ext cx="1352550" cy="606425"/>
          </a:xfrm>
          <a:prstGeom prst="rect">
            <a:avLst/>
          </a:prstGeom>
          <a:noFill/>
          <a:ln w="9525">
            <a:noFill/>
            <a:miter lim="800000"/>
          </a:ln>
        </p:spPr>
        <p:txBody>
          <a:bodyPr wrap="square" lIns="91421" tIns="45711" rIns="91421" bIns="45711">
            <a:spAutoFit/>
          </a:bodyPr>
          <a:lstStyle/>
          <a:p>
            <a:pPr>
              <a:lnSpc>
                <a:spcPct val="120000"/>
              </a:lnSpc>
              <a:buFont typeface="Arial" panose="020B0604020202020204" pitchFamily="34" charset="0"/>
              <a:buNone/>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2020.10.</a:t>
            </a:r>
            <a:r>
              <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20</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endParaRPr>
          </a:p>
          <a:p>
            <a:pPr>
              <a:lnSpc>
                <a:spcPct val="120000"/>
              </a:lnSpc>
              <a:buFont typeface="Arial" panose="020B0604020202020204" pitchFamily="34" charset="0"/>
              <a:buNone/>
            </a:pPr>
            <a:r>
              <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11:40</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a:t>
            </a:r>
            <a:r>
              <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1</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2:00</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0" name="矩形 47"/>
          <p:cNvSpPr>
            <a:spLocks noChangeArrowheads="1"/>
          </p:cNvSpPr>
          <p:nvPr/>
        </p:nvSpPr>
        <p:spPr bwMode="auto">
          <a:xfrm>
            <a:off x="4394835" y="4660900"/>
            <a:ext cx="1353185" cy="347980"/>
          </a:xfrm>
          <a:prstGeom prst="rect">
            <a:avLst/>
          </a:prstGeom>
          <a:noFill/>
          <a:ln w="9525">
            <a:noFill/>
            <a:miter lim="800000"/>
          </a:ln>
        </p:spPr>
        <p:txBody>
          <a:bodyPr wrap="square" lIns="91421" tIns="45711" rIns="91421" bIns="45711">
            <a:spAutoFit/>
          </a:bodyPr>
          <a:lstStyle/>
          <a:p>
            <a:pPr>
              <a:lnSpc>
                <a:spcPct val="120000"/>
              </a:lnSpc>
              <a:buFont typeface="Arial" panose="020B0604020202020204" pitchFamily="34" charset="0"/>
              <a:buNone/>
            </a:pPr>
            <a:r>
              <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G02</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全体成员</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12" name="矩形 47"/>
          <p:cNvSpPr>
            <a:spLocks noChangeArrowheads="1"/>
          </p:cNvSpPr>
          <p:nvPr/>
        </p:nvSpPr>
        <p:spPr bwMode="auto">
          <a:xfrm>
            <a:off x="308610" y="3746500"/>
            <a:ext cx="1204595" cy="347980"/>
          </a:xfrm>
          <a:prstGeom prst="rect">
            <a:avLst/>
          </a:prstGeom>
          <a:noFill/>
          <a:ln w="9525">
            <a:noFill/>
            <a:miter lim="800000"/>
          </a:ln>
        </p:spPr>
        <p:txBody>
          <a:bodyPr wrap="square" lIns="91421" tIns="45711" rIns="91421" bIns="45711">
            <a:spAutoFit/>
          </a:bodyPr>
          <a:lstStyle/>
          <a:p>
            <a:pPr algn="r">
              <a:lnSpc>
                <a:spcPct val="120000"/>
              </a:lnSpc>
              <a:buFont typeface="Arial" panose="020B0604020202020204" pitchFamily="34" charset="0"/>
              <a:buNone/>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理四</a:t>
            </a:r>
            <a:r>
              <a:rPr lang="en-US" altLang="zh-CN"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休息室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grpSp>
        <p:nvGrpSpPr>
          <p:cNvPr id="8" name="组合 7"/>
          <p:cNvGrpSpPr/>
          <p:nvPr/>
        </p:nvGrpSpPr>
        <p:grpSpPr>
          <a:xfrm>
            <a:off x="1676400" y="2084070"/>
            <a:ext cx="2556510" cy="3173730"/>
            <a:chOff x="4244169" y="1790702"/>
            <a:chExt cx="3276158" cy="3956050"/>
          </a:xfrm>
          <a:solidFill>
            <a:schemeClr val="accent1">
              <a:lumMod val="60000"/>
              <a:lumOff val="40000"/>
            </a:schemeClr>
          </a:solidFill>
        </p:grpSpPr>
        <p:sp>
          <p:nvSpPr>
            <p:cNvPr id="6" name="等腰三角形 5"/>
            <p:cNvSpPr>
              <a:spLocks noChangeAspect="1" noChangeArrowheads="1"/>
            </p:cNvSpPr>
            <p:nvPr/>
          </p:nvSpPr>
          <p:spPr bwMode="auto">
            <a:xfrm rot="5400000" flipV="1">
              <a:off x="7297033" y="2443708"/>
              <a:ext cx="241300" cy="205289"/>
            </a:xfrm>
            <a:prstGeom prst="triangle">
              <a:avLst>
                <a:gd name="adj" fmla="val 50000"/>
              </a:avLst>
            </a:prstGeom>
            <a:grpFill/>
            <a:ln w="9525">
              <a:noFill/>
              <a:miter lim="800000"/>
            </a:ln>
          </p:spPr>
          <p:txBody>
            <a:bodyPr lIns="91421" tIns="45711" rIns="91421" bIns="45711" anchor="ctr"/>
            <a:lstStyle/>
            <a:p>
              <a:pPr algn="ctr">
                <a:buFont typeface="Arial" panose="020B0604020202020204" pitchFamily="34" charset="0"/>
                <a:buNone/>
              </a:pPr>
              <a:endParaRPr lang="zh-CN" altLang="zh-CN" sz="2000" dirty="0">
                <a:solidFill>
                  <a:srgbClr val="ED7D3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9" name="等腰三角形 18"/>
            <p:cNvSpPr>
              <a:spLocks noChangeAspect="1" noChangeArrowheads="1"/>
            </p:cNvSpPr>
            <p:nvPr/>
          </p:nvSpPr>
          <p:spPr bwMode="auto">
            <a:xfrm rot="5400000" flipV="1">
              <a:off x="7298089" y="4627049"/>
              <a:ext cx="239184" cy="205289"/>
            </a:xfrm>
            <a:prstGeom prst="triangle">
              <a:avLst>
                <a:gd name="adj" fmla="val 50000"/>
              </a:avLst>
            </a:prstGeom>
            <a:grpFill/>
            <a:ln w="9525">
              <a:noFill/>
              <a:miter lim="800000"/>
            </a:ln>
          </p:spPr>
          <p:txBody>
            <a:bodyPr lIns="91421" tIns="45711" rIns="91421" bIns="45711" anchor="ctr"/>
            <a:lstStyle/>
            <a:p>
              <a:pPr algn="ctr">
                <a:buFont typeface="Arial" panose="020B0604020202020204" pitchFamily="34" charset="0"/>
                <a:buNone/>
              </a:pPr>
              <a:endParaRPr lang="zh-CN" altLang="zh-CN" sz="2000" dirty="0">
                <a:solidFill>
                  <a:srgbClr val="ED7D3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1" name="等腰三角形 18"/>
            <p:cNvSpPr>
              <a:spLocks noChangeAspect="1" noChangeArrowheads="1"/>
            </p:cNvSpPr>
            <p:nvPr/>
          </p:nvSpPr>
          <p:spPr bwMode="auto">
            <a:xfrm rot="16200000" flipH="1" flipV="1">
              <a:off x="4228280" y="3495690"/>
              <a:ext cx="239184" cy="207405"/>
            </a:xfrm>
            <a:prstGeom prst="triangle">
              <a:avLst>
                <a:gd name="adj" fmla="val 50000"/>
              </a:avLst>
            </a:prstGeom>
            <a:grpFill/>
            <a:ln>
              <a:noFill/>
            </a:ln>
          </p:spPr>
          <p:txBody>
            <a:bodyPr lIns="91421" tIns="45711" rIns="91421" bIns="45711"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fontAlgn="auto">
                <a:spcBef>
                  <a:spcPct val="0"/>
                </a:spcBef>
                <a:buFont typeface="Arial" panose="020B0604020202020204" pitchFamily="34" charset="0"/>
                <a:buNone/>
              </a:pPr>
              <a:endParaRPr lang="zh-CN" altLang="zh-CN" sz="2000" noProof="1">
                <a:solidFill>
                  <a:srgbClr val="ED7D3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3" name="形状 12"/>
            <p:cNvSpPr/>
            <p:nvPr/>
          </p:nvSpPr>
          <p:spPr>
            <a:xfrm>
              <a:off x="4595487" y="2918885"/>
              <a:ext cx="1866648" cy="1869016"/>
            </a:xfrm>
            <a:prstGeom prst="leftCircularArrow">
              <a:avLst>
                <a:gd name="adj1" fmla="val 8909"/>
                <a:gd name="adj2" fmla="val 1142322"/>
                <a:gd name="adj3" fmla="val 6293598"/>
                <a:gd name="adj4" fmla="val 18900002"/>
                <a:gd name="adj5" fmla="val 12500"/>
              </a:avLst>
            </a:prstGeom>
            <a:grpFill/>
            <a:ln>
              <a:noFill/>
            </a:ln>
            <a:effectLst/>
          </p:spPr>
          <p:style>
            <a:lnRef idx="0">
              <a:scrgbClr r="0" g="0" b="0"/>
            </a:lnRef>
            <a:fillRef idx="3">
              <a:scrgbClr r="0" g="0" b="0"/>
            </a:fillRef>
            <a:effectRef idx="2">
              <a:scrgbClr r="0" g="0" b="0"/>
            </a:effectRef>
            <a:fontRef idx="minor">
              <a:schemeClr val="lt1"/>
            </a:fontRef>
          </p:style>
          <p:txBody>
            <a:bodyPr/>
            <a:lstStyle/>
            <a:p>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4" name="空心弧 13"/>
            <p:cNvSpPr/>
            <p:nvPr/>
          </p:nvSpPr>
          <p:spPr>
            <a:xfrm>
              <a:off x="5264264" y="4142317"/>
              <a:ext cx="1604217" cy="1604435"/>
            </a:xfrm>
            <a:prstGeom prst="blockArc">
              <a:avLst>
                <a:gd name="adj1" fmla="val 13624405"/>
                <a:gd name="adj2" fmla="val 17228224"/>
                <a:gd name="adj3" fmla="val 11481"/>
              </a:avLst>
            </a:prstGeom>
            <a:grpFill/>
            <a:ln>
              <a:noFill/>
            </a:ln>
            <a:effectLst/>
          </p:spPr>
          <p:style>
            <a:lnRef idx="0">
              <a:scrgbClr r="0" g="0" b="0"/>
            </a:lnRef>
            <a:fillRef idx="3">
              <a:scrgbClr r="0" g="0" b="0"/>
            </a:fillRef>
            <a:effectRef idx="2">
              <a:scrgbClr r="0" g="0" b="0"/>
            </a:effectRef>
            <a:fontRef idx="minor">
              <a:schemeClr val="lt1"/>
            </a:fontRef>
          </p:style>
          <p:txBody>
            <a:bodyPr/>
            <a:lstStyle/>
            <a:p>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5" name="空心弧 14"/>
            <p:cNvSpPr/>
            <p:nvPr/>
          </p:nvSpPr>
          <p:spPr>
            <a:xfrm>
              <a:off x="5264264" y="4142317"/>
              <a:ext cx="1604217" cy="1604435"/>
            </a:xfrm>
            <a:prstGeom prst="blockArc">
              <a:avLst>
                <a:gd name="adj1" fmla="val 17085111"/>
                <a:gd name="adj2" fmla="val 10799997"/>
                <a:gd name="adj3" fmla="val 11504"/>
              </a:avLst>
            </a:prstGeom>
            <a:grpFill/>
            <a:ln>
              <a:noFill/>
            </a:ln>
            <a:effectLst/>
          </p:spPr>
          <p:style>
            <a:lnRef idx="0">
              <a:scrgbClr r="0" g="0" b="0"/>
            </a:lnRef>
            <a:fillRef idx="3">
              <a:scrgbClr r="0" g="0" b="0"/>
            </a:fillRef>
            <a:effectRef idx="2">
              <a:scrgbClr r="0" g="0" b="0"/>
            </a:effectRef>
            <a:fontRef idx="minor">
              <a:schemeClr val="lt1"/>
            </a:fontRef>
          </p:style>
          <p:txBody>
            <a:bodyPr/>
            <a:lstStyle/>
            <a:p>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6" name="任意多边形 15"/>
            <p:cNvSpPr/>
            <p:nvPr/>
          </p:nvSpPr>
          <p:spPr>
            <a:xfrm rot="17307692">
              <a:off x="5621821" y="2400359"/>
              <a:ext cx="1619251" cy="874067"/>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fontAlgn="auto"/>
              <a:endParaRPr lang="zh-CN" altLang="en-US" sz="2535" noProof="1">
                <a:solidFill>
                  <a:schemeClr val="accent1">
                    <a:lumMod val="75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7" name="任意多边形 16"/>
            <p:cNvSpPr/>
            <p:nvPr/>
          </p:nvSpPr>
          <p:spPr>
            <a:xfrm rot="17307692">
              <a:off x="5225036" y="1950561"/>
              <a:ext cx="1064685" cy="744967"/>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fontAlgn="auto"/>
              <a:endParaRPr lang="zh-CN" altLang="en-US" sz="2535" noProof="1">
                <a:solidFill>
                  <a:schemeClr val="accent1">
                    <a:lumMod val="75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grpSp>
      <p:grpSp>
        <p:nvGrpSpPr>
          <p:cNvPr id="2" name="组合 1"/>
          <p:cNvGrpSpPr/>
          <p:nvPr/>
        </p:nvGrpSpPr>
        <p:grpSpPr>
          <a:xfrm>
            <a:off x="2365375" y="2479040"/>
            <a:ext cx="1102360" cy="2487897"/>
            <a:chOff x="5192308" y="2262448"/>
            <a:chExt cx="1314031" cy="3108854"/>
          </a:xfrm>
        </p:grpSpPr>
        <p:sp>
          <p:nvSpPr>
            <p:cNvPr id="18" name="TextBox 17"/>
            <p:cNvSpPr txBox="1">
              <a:spLocks noChangeArrowheads="1"/>
            </p:cNvSpPr>
            <p:nvPr/>
          </p:nvSpPr>
          <p:spPr bwMode="auto">
            <a:xfrm>
              <a:off x="5837584" y="2262448"/>
              <a:ext cx="668755" cy="881568"/>
            </a:xfrm>
            <a:prstGeom prst="rect">
              <a:avLst/>
            </a:prstGeom>
            <a:noFill/>
            <a:ln w="9525">
              <a:noFill/>
              <a:miter lim="800000"/>
            </a:ln>
          </p:spPr>
          <p:txBody>
            <a:bodyPr wrap="square" lIns="91431" tIns="45715" rIns="91431" bIns="45715">
              <a:spAutoFit/>
            </a:bodyPr>
            <a:lstStyle/>
            <a:p>
              <a:r>
                <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rPr>
                <a:t>A</a:t>
              </a:r>
              <a:endPar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9" name="TextBox 18"/>
            <p:cNvSpPr txBox="1">
              <a:spLocks noChangeArrowheads="1"/>
            </p:cNvSpPr>
            <p:nvPr/>
          </p:nvSpPr>
          <p:spPr bwMode="auto">
            <a:xfrm>
              <a:off x="5192308" y="3395931"/>
              <a:ext cx="644710" cy="881568"/>
            </a:xfrm>
            <a:prstGeom prst="rect">
              <a:avLst/>
            </a:prstGeom>
            <a:noFill/>
            <a:ln w="9525">
              <a:noFill/>
              <a:miter lim="800000"/>
            </a:ln>
          </p:spPr>
          <p:txBody>
            <a:bodyPr wrap="square" lIns="91431" tIns="45715" rIns="91431" bIns="45715">
              <a:spAutoFit/>
            </a:bodyPr>
            <a:lstStyle/>
            <a:p>
              <a:r>
                <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rPr>
                <a:t>B</a:t>
              </a:r>
              <a:endPar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0" name="TextBox 19"/>
            <p:cNvSpPr txBox="1">
              <a:spLocks noChangeArrowheads="1"/>
            </p:cNvSpPr>
            <p:nvPr/>
          </p:nvSpPr>
          <p:spPr bwMode="auto">
            <a:xfrm>
              <a:off x="5794917" y="4489734"/>
              <a:ext cx="639901" cy="881568"/>
            </a:xfrm>
            <a:prstGeom prst="rect">
              <a:avLst/>
            </a:prstGeom>
            <a:noFill/>
            <a:ln w="9525">
              <a:noFill/>
              <a:miter lim="800000"/>
            </a:ln>
          </p:spPr>
          <p:txBody>
            <a:bodyPr wrap="square" lIns="91431" tIns="45715" rIns="91431" bIns="45715">
              <a:spAutoFit/>
            </a:bodyPr>
            <a:lstStyle/>
            <a:p>
              <a:r>
                <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rPr>
                <a:t>C</a:t>
              </a:r>
              <a:endParaRPr lang="en-US" altLang="zh-CN" sz="4000" b="1" dirty="0">
                <a:latin typeface="Noto Serif CJK SC" panose="02020400000000000000" pitchFamily="18" charset="-122"/>
                <a:ea typeface="FZHei-B01S" panose="02010601030101010101" pitchFamily="2" charset="-122"/>
                <a:sym typeface="Noto Serif CJK SC" panose="02020400000000000000" pitchFamily="18" charset="-122"/>
              </a:endParaRPr>
            </a:p>
          </p:txBody>
        </p:sp>
      </p:grpSp>
      <p:sp>
        <p:nvSpPr>
          <p:cNvPr id="22" name="文本框 21"/>
          <p:cNvSpPr txBox="1"/>
          <p:nvPr/>
        </p:nvSpPr>
        <p:spPr>
          <a:xfrm>
            <a:off x="4965" y="232360"/>
            <a:ext cx="12191999" cy="521970"/>
          </a:xfrm>
          <a:prstGeom prst="rect">
            <a:avLst/>
          </a:prstGeom>
          <a:noFill/>
        </p:spPr>
        <p:txBody>
          <a:bodyPr wrap="square" rtlCol="0">
            <a:spAutoFit/>
          </a:bodyPr>
          <a:lstStyle/>
          <a:p>
            <a:pPr algn="ctr"/>
            <a:r>
              <a:rPr lang="en-US"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rPr>
              <a:t>SE2020-G02-</a:t>
            </a: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组会纪要</a:t>
            </a:r>
            <a:r>
              <a:rPr lang="en-US"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rPr>
              <a:t>1020</a:t>
            </a:r>
            <a:endParaRPr lang="en-US"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pic>
        <p:nvPicPr>
          <p:cNvPr id="23" name="图片 22"/>
          <p:cNvPicPr>
            <a:picLocks noChangeAspect="1"/>
          </p:cNvPicPr>
          <p:nvPr/>
        </p:nvPicPr>
        <p:blipFill>
          <a:blip r:embed="rId1"/>
          <a:stretch>
            <a:fillRect/>
          </a:stretch>
        </p:blipFill>
        <p:spPr>
          <a:xfrm>
            <a:off x="5932805" y="785495"/>
            <a:ext cx="5795010" cy="591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7" presetClass="entr" presetSubtype="4" fill="hold" nodeType="withEffect">
                                  <p:stCondLst>
                                    <p:cond delay="0"/>
                                  </p:stCondLst>
                                  <p:childTnLst>
                                    <p:set>
                                      <p:cBhvr>
                                        <p:cTn id="30" dur="500"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版本号使用</a:t>
            </a: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规则</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pic>
        <p:nvPicPr>
          <p:cNvPr id="2" name="图片 1"/>
          <p:cNvPicPr>
            <a:picLocks noChangeAspect="1"/>
          </p:cNvPicPr>
          <p:nvPr/>
        </p:nvPicPr>
        <p:blipFill>
          <a:blip r:embed="rId1"/>
          <a:stretch>
            <a:fillRect/>
          </a:stretch>
        </p:blipFill>
        <p:spPr>
          <a:xfrm>
            <a:off x="624840" y="1217295"/>
            <a:ext cx="7480935" cy="5128260"/>
          </a:xfrm>
          <a:prstGeom prst="rect">
            <a:avLst/>
          </a:prstGeom>
        </p:spPr>
      </p:pic>
      <p:sp>
        <p:nvSpPr>
          <p:cNvPr id="25" name="Content Placeholder 2"/>
          <p:cNvSpPr txBox="1">
            <a:spLocks noChangeArrowheads="1"/>
          </p:cNvSpPr>
          <p:nvPr/>
        </p:nvSpPr>
        <p:spPr bwMode="auto">
          <a:xfrm>
            <a:off x="8306435" y="2448560"/>
            <a:ext cx="3114675" cy="1961515"/>
          </a:xfrm>
          <a:prstGeom prst="rect">
            <a:avLst/>
          </a:prstGeom>
          <a:noFill/>
          <a:ln w="9525">
            <a:noFill/>
            <a:miter lim="800000"/>
          </a:ln>
        </p:spPr>
        <p:txBody>
          <a:bodyPr lIns="121899" tIns="60949" rIns="121899" bIns="60949"/>
          <a:p>
            <a:pPr defTabSz="913765">
              <a:lnSpc>
                <a:spcPct val="120000"/>
              </a:lnSpc>
              <a:defRPr/>
            </a:pPr>
            <a:r>
              <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版本号：a.b.c</a:t>
            </a:r>
            <a:endPar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endPar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 正式版本：a++ 同时bc置0</a:t>
            </a:r>
            <a:endPar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 评审版本：b++ a不变c置0</a:t>
            </a:r>
            <a:endPar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 自行迭代：c++ ab不变</a:t>
            </a:r>
            <a:endPar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endParaRPr lang="zh-CN" altLang="en-US" sz="16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py"/>
          <p:cNvPicPr>
            <a:picLocks noChangeAspect="1"/>
          </p:cNvPicPr>
          <p:nvPr/>
        </p:nvPicPr>
        <p:blipFill>
          <a:blip r:embed="rId1"/>
          <a:stretch>
            <a:fillRect/>
          </a:stretch>
        </p:blipFill>
        <p:spPr>
          <a:xfrm>
            <a:off x="8527415" y="1866900"/>
            <a:ext cx="2390775" cy="2390775"/>
          </a:xfrm>
          <a:prstGeom prst="ellipse">
            <a:avLst/>
          </a:prstGeom>
        </p:spPr>
      </p:pic>
      <p:pic>
        <p:nvPicPr>
          <p:cNvPr id="19" name="图片 18" descr="gg"/>
          <p:cNvPicPr>
            <a:picLocks noChangeAspect="1"/>
          </p:cNvPicPr>
          <p:nvPr/>
        </p:nvPicPr>
        <p:blipFill>
          <a:blip r:embed="rId2"/>
          <a:stretch>
            <a:fillRect/>
          </a:stretch>
        </p:blipFill>
        <p:spPr>
          <a:xfrm>
            <a:off x="4897755" y="1866900"/>
            <a:ext cx="2396490" cy="2390140"/>
          </a:xfrm>
          <a:prstGeom prst="ellipse">
            <a:avLst/>
          </a:prstGeom>
        </p:spPr>
      </p:pic>
      <p:pic>
        <p:nvPicPr>
          <p:cNvPr id="18" name="图片 17" descr="66"/>
          <p:cNvPicPr>
            <a:picLocks noChangeAspect="1"/>
          </p:cNvPicPr>
          <p:nvPr/>
        </p:nvPicPr>
        <p:blipFill>
          <a:blip r:embed="rId3"/>
          <a:stretch>
            <a:fillRect/>
          </a:stretch>
        </p:blipFill>
        <p:spPr>
          <a:xfrm>
            <a:off x="1272540" y="1865630"/>
            <a:ext cx="2391410" cy="2391410"/>
          </a:xfrm>
          <a:prstGeom prst="ellipse">
            <a:avLst/>
          </a:prstGeom>
        </p:spPr>
      </p:pic>
      <p:sp>
        <p:nvSpPr>
          <p:cNvPr id="27" name="椭圆 26"/>
          <p:cNvSpPr/>
          <p:nvPr/>
        </p:nvSpPr>
        <p:spPr>
          <a:xfrm>
            <a:off x="2086770" y="3992364"/>
            <a:ext cx="762000" cy="76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28" name="椭圆 27"/>
          <p:cNvSpPr/>
          <p:nvPr/>
        </p:nvSpPr>
        <p:spPr>
          <a:xfrm>
            <a:off x="5716525" y="3992364"/>
            <a:ext cx="762000" cy="76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29" name="椭圆 28"/>
          <p:cNvSpPr/>
          <p:nvPr/>
        </p:nvSpPr>
        <p:spPr>
          <a:xfrm>
            <a:off x="9343237" y="3992364"/>
            <a:ext cx="762000" cy="76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grpSp>
        <p:nvGrpSpPr>
          <p:cNvPr id="4" name="组合 3"/>
          <p:cNvGrpSpPr/>
          <p:nvPr/>
        </p:nvGrpSpPr>
        <p:grpSpPr>
          <a:xfrm>
            <a:off x="851483" y="4837308"/>
            <a:ext cx="3232574" cy="1218764"/>
            <a:chOff x="6302885" y="1678126"/>
            <a:chExt cx="3232574" cy="1218764"/>
          </a:xfrm>
        </p:grpSpPr>
        <p:sp>
          <p:nvSpPr>
            <p:cNvPr id="5" name="矩形 4"/>
            <p:cNvSpPr/>
            <p:nvPr/>
          </p:nvSpPr>
          <p:spPr>
            <a:xfrm>
              <a:off x="6302885" y="2030750"/>
              <a:ext cx="3232574"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ea typeface="方正黑体简体" panose="02010601030101010101" pitchFamily="2" charset="-122"/>
                </a:rPr>
                <a:t>此次分工：前端技术可行性分析初步</a:t>
              </a:r>
              <a:r>
                <a:rPr lang="zh-CN" altLang="en-US" sz="1400" dirty="0">
                  <a:solidFill>
                    <a:schemeClr val="tx1">
                      <a:lumMod val="75000"/>
                      <a:lumOff val="25000"/>
                    </a:schemeClr>
                  </a:solidFill>
                  <a:ea typeface="方正黑体简体" panose="02010601030101010101" pitchFamily="2" charset="-122"/>
                </a:rPr>
                <a:t> </a:t>
              </a:r>
              <a:r>
                <a:rPr lang="en-US" altLang="zh-CN" sz="1400" dirty="0">
                  <a:solidFill>
                    <a:schemeClr val="tx1">
                      <a:lumMod val="75000"/>
                      <a:lumOff val="25000"/>
                    </a:schemeClr>
                  </a:solidFill>
                  <a:ea typeface="方正黑体简体" panose="02010601030101010101" pitchFamily="2" charset="-122"/>
                </a:rPr>
                <a:t>/ </a:t>
              </a:r>
              <a:r>
                <a:rPr lang="zh-CN" altLang="en-US" sz="1400" dirty="0">
                  <a:solidFill>
                    <a:schemeClr val="tx1">
                      <a:lumMod val="75000"/>
                      <a:lumOff val="25000"/>
                    </a:schemeClr>
                  </a:solidFill>
                  <a:ea typeface="方正黑体简体" panose="02010601030101010101" pitchFamily="2" charset="-122"/>
                </a:rPr>
                <a:t>项目计划</a:t>
              </a:r>
              <a:r>
                <a:rPr lang="en-US" altLang="zh-CN" sz="1400" dirty="0">
                  <a:solidFill>
                    <a:schemeClr val="tx1">
                      <a:lumMod val="75000"/>
                      <a:lumOff val="25000"/>
                    </a:schemeClr>
                  </a:solidFill>
                  <a:ea typeface="方正黑体简体" panose="02010601030101010101" pitchFamily="2" charset="-122"/>
                </a:rPr>
                <a:t>0.3 / </a:t>
              </a:r>
              <a:r>
                <a:rPr lang="en-US" altLang="zh-CN" sz="1400" dirty="0">
                  <a:solidFill>
                    <a:schemeClr val="tx1">
                      <a:lumMod val="75000"/>
                      <a:lumOff val="25000"/>
                    </a:schemeClr>
                  </a:solidFill>
                  <a:ea typeface="方正黑体简体" panose="02010601030101010101" pitchFamily="2" charset="-122"/>
                  <a:sym typeface="+mn-ea"/>
                </a:rPr>
                <a:t>PPT</a:t>
              </a:r>
              <a:r>
                <a:rPr lang="zh-CN" altLang="en-US" sz="1400" dirty="0">
                  <a:solidFill>
                    <a:schemeClr val="tx1">
                      <a:lumMod val="75000"/>
                      <a:lumOff val="25000"/>
                    </a:schemeClr>
                  </a:solidFill>
                  <a:ea typeface="方正黑体简体" panose="02010601030101010101" pitchFamily="2" charset="-122"/>
                  <a:sym typeface="+mn-ea"/>
                </a:rPr>
                <a:t>修改美化</a:t>
              </a:r>
              <a:endParaRPr lang="zh-CN" altLang="en-US" sz="1400" dirty="0">
                <a:solidFill>
                  <a:schemeClr val="tx1">
                    <a:lumMod val="75000"/>
                    <a:lumOff val="25000"/>
                  </a:schemeClr>
                </a:solidFill>
                <a:ea typeface="方正黑体简体" panose="02010601030101010101" pitchFamily="2" charset="-122"/>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rPr>
                <a:t>给分</a:t>
              </a:r>
              <a:r>
                <a:rPr lang="zh-CN" altLang="en-US" sz="1400" dirty="0">
                  <a:solidFill>
                    <a:schemeClr val="tx1">
                      <a:lumMod val="75000"/>
                      <a:lumOff val="25000"/>
                    </a:schemeClr>
                  </a:solidFill>
                  <a:ea typeface="方正黑体简体" panose="02010601030101010101" pitchFamily="2" charset="-122"/>
                </a:rPr>
                <a:t>：</a:t>
              </a:r>
              <a:endParaRPr lang="zh-CN" altLang="en-US" sz="1400" dirty="0">
                <a:solidFill>
                  <a:schemeClr val="tx1">
                    <a:lumMod val="75000"/>
                    <a:lumOff val="25000"/>
                  </a:schemeClr>
                </a:solidFill>
                <a:ea typeface="方正黑体简体" panose="02010601030101010101" pitchFamily="2" charset="-122"/>
              </a:endParaRPr>
            </a:p>
          </p:txBody>
        </p:sp>
        <p:sp>
          <p:nvSpPr>
            <p:cNvPr id="6" name="矩形 5"/>
            <p:cNvSpPr/>
            <p:nvPr/>
          </p:nvSpPr>
          <p:spPr>
            <a:xfrm>
              <a:off x="6798185" y="1678126"/>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方正黑体简体" panose="02010601030101010101" pitchFamily="2" charset="-122"/>
                  <a:ea typeface="方正黑体简体" panose="02010601030101010101" pitchFamily="2" charset="-122"/>
                </a:rPr>
                <a:t>刘羽佳</a:t>
              </a:r>
              <a:endParaRPr lang="zh-CN" altLang="en-US" b="1" dirty="0">
                <a:latin typeface="方正黑体简体" panose="02010601030101010101" pitchFamily="2" charset="-122"/>
                <a:ea typeface="方正黑体简体" panose="02010601030101010101" pitchFamily="2" charset="-122"/>
              </a:endParaRPr>
            </a:p>
          </p:txBody>
        </p:sp>
      </p:grpSp>
      <p:sp>
        <p:nvSpPr>
          <p:cNvPr id="7" name="椭圆 41"/>
          <p:cNvSpPr/>
          <p:nvPr/>
        </p:nvSpPr>
        <p:spPr>
          <a:xfrm>
            <a:off x="2289532" y="4148734"/>
            <a:ext cx="355206" cy="449260"/>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sp>
        <p:nvSpPr>
          <p:cNvPr id="8" name="椭圆 42"/>
          <p:cNvSpPr/>
          <p:nvPr/>
        </p:nvSpPr>
        <p:spPr>
          <a:xfrm>
            <a:off x="5872895" y="4161389"/>
            <a:ext cx="449260" cy="423949"/>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sp>
        <p:nvSpPr>
          <p:cNvPr id="9" name="椭圆 43"/>
          <p:cNvSpPr/>
          <p:nvPr/>
        </p:nvSpPr>
        <p:spPr>
          <a:xfrm>
            <a:off x="9499607" y="4148735"/>
            <a:ext cx="449260" cy="4492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nvGrpSpPr>
          <p:cNvPr id="10" name="组合 9"/>
          <p:cNvGrpSpPr/>
          <p:nvPr/>
        </p:nvGrpSpPr>
        <p:grpSpPr>
          <a:xfrm>
            <a:off x="4479713" y="4837308"/>
            <a:ext cx="3232574" cy="1218764"/>
            <a:chOff x="6302885" y="1678126"/>
            <a:chExt cx="3232574" cy="1218764"/>
          </a:xfrm>
        </p:grpSpPr>
        <p:sp>
          <p:nvSpPr>
            <p:cNvPr id="11" name="矩形 10"/>
            <p:cNvSpPr/>
            <p:nvPr/>
          </p:nvSpPr>
          <p:spPr>
            <a:xfrm>
              <a:off x="6302885" y="2030750"/>
              <a:ext cx="3232574"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此次分工：操作可行性分析初步</a:t>
              </a:r>
              <a:r>
                <a:rPr lang="zh-CN" altLang="en-US" sz="1400" dirty="0">
                  <a:solidFill>
                    <a:schemeClr val="tx1">
                      <a:lumMod val="75000"/>
                      <a:lumOff val="25000"/>
                    </a:schemeClr>
                  </a:solidFill>
                  <a:ea typeface="方正黑体简体" panose="02010601030101010101" pitchFamily="2" charset="-122"/>
                  <a:sym typeface="+mn-ea"/>
                </a:rPr>
                <a:t> </a:t>
              </a:r>
              <a:r>
                <a:rPr lang="en-US" altLang="zh-CN" sz="1400" dirty="0">
                  <a:solidFill>
                    <a:schemeClr val="tx1">
                      <a:lumMod val="75000"/>
                      <a:lumOff val="25000"/>
                    </a:schemeClr>
                  </a:solidFill>
                  <a:ea typeface="方正黑体简体" panose="02010601030101010101" pitchFamily="2" charset="-122"/>
                  <a:sym typeface="+mn-ea"/>
                </a:rPr>
                <a:t>/ </a:t>
              </a:r>
              <a:r>
                <a:rPr lang="zh-CN" altLang="en-US" sz="1400" dirty="0">
                  <a:solidFill>
                    <a:schemeClr val="tx1">
                      <a:lumMod val="75000"/>
                      <a:lumOff val="25000"/>
                    </a:schemeClr>
                  </a:solidFill>
                  <a:ea typeface="方正黑体简体" panose="02010601030101010101" pitchFamily="2" charset="-122"/>
                  <a:sym typeface="+mn-ea"/>
                </a:rPr>
                <a:t>项目计划</a:t>
              </a:r>
              <a:r>
                <a:rPr lang="en-US" altLang="zh-CN" sz="1400" dirty="0">
                  <a:solidFill>
                    <a:schemeClr val="tx1">
                      <a:lumMod val="75000"/>
                      <a:lumOff val="25000"/>
                    </a:schemeClr>
                  </a:solidFill>
                  <a:ea typeface="方正黑体简体" panose="02010601030101010101" pitchFamily="2" charset="-122"/>
                  <a:sym typeface="+mn-ea"/>
                </a:rPr>
                <a:t>0.6 / </a:t>
              </a:r>
              <a:r>
                <a:rPr lang="en-US" altLang="zh-CN" sz="1400" dirty="0">
                  <a:solidFill>
                    <a:schemeClr val="tx1">
                      <a:lumMod val="75000"/>
                      <a:lumOff val="25000"/>
                    </a:schemeClr>
                  </a:solidFill>
                  <a:ea typeface="方正黑体简体" panose="02010601030101010101" pitchFamily="2" charset="-122"/>
                  <a:sym typeface="+mn-ea"/>
                </a:rPr>
                <a:t>PPT</a:t>
              </a:r>
              <a:r>
                <a:rPr lang="zh-CN" altLang="en-US" sz="1400" dirty="0">
                  <a:solidFill>
                    <a:schemeClr val="tx1">
                      <a:lumMod val="75000"/>
                      <a:lumOff val="25000"/>
                    </a:schemeClr>
                  </a:solidFill>
                  <a:ea typeface="方正黑体简体" panose="02010601030101010101" pitchFamily="2" charset="-122"/>
                  <a:sym typeface="+mn-ea"/>
                </a:rPr>
                <a:t>初稿制作</a:t>
              </a:r>
              <a:endParaRPr lang="zh-CN" altLang="en-US" sz="1400" dirty="0">
                <a:solidFill>
                  <a:schemeClr val="tx1">
                    <a:lumMod val="75000"/>
                    <a:lumOff val="25000"/>
                  </a:schemeClr>
                </a:solidFill>
                <a:ea typeface="方正黑体简体" panose="02010601030101010101" pitchFamily="2" charset="-122"/>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给分：</a:t>
              </a:r>
              <a:endParaRPr lang="zh-CN" altLang="en-US" sz="1400" dirty="0">
                <a:solidFill>
                  <a:schemeClr val="tx1">
                    <a:lumMod val="75000"/>
                    <a:lumOff val="25000"/>
                  </a:schemeClr>
                </a:solidFill>
                <a:ea typeface="方正黑体简体" panose="02010601030101010101" pitchFamily="2" charset="-122"/>
              </a:endParaRPr>
            </a:p>
          </p:txBody>
        </p:sp>
        <p:sp>
          <p:nvSpPr>
            <p:cNvPr id="12" name="矩形 11"/>
            <p:cNvSpPr/>
            <p:nvPr/>
          </p:nvSpPr>
          <p:spPr>
            <a:xfrm>
              <a:off x="6798185" y="1678126"/>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方正黑体简体" panose="02010601030101010101" pitchFamily="2" charset="-122"/>
                  <a:ea typeface="方正黑体简体" panose="02010601030101010101" pitchFamily="2" charset="-122"/>
                </a:rPr>
                <a:t>张鑫</a:t>
              </a:r>
              <a:endParaRPr lang="zh-CN" altLang="en-US" b="1" dirty="0">
                <a:latin typeface="方正黑体简体" panose="02010601030101010101" pitchFamily="2" charset="-122"/>
                <a:ea typeface="方正黑体简体" panose="02010601030101010101" pitchFamily="2" charset="-122"/>
              </a:endParaRPr>
            </a:p>
          </p:txBody>
        </p:sp>
      </p:grpSp>
      <p:grpSp>
        <p:nvGrpSpPr>
          <p:cNvPr id="13" name="组合 12"/>
          <p:cNvGrpSpPr/>
          <p:nvPr/>
        </p:nvGrpSpPr>
        <p:grpSpPr>
          <a:xfrm>
            <a:off x="8106426" y="4837308"/>
            <a:ext cx="3232574" cy="1218764"/>
            <a:chOff x="6302885" y="1678126"/>
            <a:chExt cx="3232574" cy="1218764"/>
          </a:xfrm>
        </p:grpSpPr>
        <p:sp>
          <p:nvSpPr>
            <p:cNvPr id="14" name="矩形 13"/>
            <p:cNvSpPr/>
            <p:nvPr/>
          </p:nvSpPr>
          <p:spPr>
            <a:xfrm>
              <a:off x="6302885" y="2030750"/>
              <a:ext cx="3232574"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此次分工：后端技术可行性分析初步 </a:t>
              </a:r>
              <a:r>
                <a:rPr lang="en-US" altLang="zh-CN" sz="1400" dirty="0">
                  <a:solidFill>
                    <a:schemeClr val="tx1">
                      <a:lumMod val="75000"/>
                      <a:lumOff val="25000"/>
                    </a:schemeClr>
                  </a:solidFill>
                  <a:ea typeface="方正黑体简体" panose="02010601030101010101" pitchFamily="2" charset="-122"/>
                  <a:sym typeface="+mn-ea"/>
                </a:rPr>
                <a:t>/ </a:t>
              </a:r>
              <a:r>
                <a:rPr lang="zh-CN" altLang="en-US" sz="1400" dirty="0">
                  <a:solidFill>
                    <a:schemeClr val="tx1">
                      <a:lumMod val="75000"/>
                      <a:lumOff val="25000"/>
                    </a:schemeClr>
                  </a:solidFill>
                  <a:ea typeface="方正黑体简体" panose="02010601030101010101" pitchFamily="2" charset="-122"/>
                  <a:sym typeface="+mn-ea"/>
                </a:rPr>
                <a:t>项目计划</a:t>
              </a:r>
              <a:r>
                <a:rPr lang="en-US" altLang="zh-CN" sz="1400" dirty="0">
                  <a:solidFill>
                    <a:schemeClr val="tx1">
                      <a:lumMod val="75000"/>
                      <a:lumOff val="25000"/>
                    </a:schemeClr>
                  </a:solidFill>
                  <a:ea typeface="方正黑体简体" panose="02010601030101010101" pitchFamily="2" charset="-122"/>
                  <a:sym typeface="+mn-ea"/>
                </a:rPr>
                <a:t>0.1 / </a:t>
              </a:r>
              <a:r>
                <a:rPr lang="zh-CN" altLang="en-US" sz="1400" dirty="0">
                  <a:solidFill>
                    <a:schemeClr val="tx1">
                      <a:lumMod val="75000"/>
                      <a:lumOff val="25000"/>
                    </a:schemeClr>
                  </a:solidFill>
                  <a:ea typeface="方正黑体简体" panose="02010601030101010101" pitchFamily="2" charset="-122"/>
                  <a:sym typeface="+mn-ea"/>
                </a:rPr>
                <a:t>相关</a:t>
              </a:r>
              <a:r>
                <a:rPr lang="zh-CN" altLang="en-US" sz="1400" dirty="0">
                  <a:solidFill>
                    <a:schemeClr val="tx1">
                      <a:lumMod val="75000"/>
                      <a:lumOff val="25000"/>
                    </a:schemeClr>
                  </a:solidFill>
                  <a:ea typeface="方正黑体简体" panose="02010601030101010101" pitchFamily="2" charset="-122"/>
                  <a:sym typeface="+mn-ea"/>
                </a:rPr>
                <a:t>资料查找</a:t>
              </a:r>
              <a:endParaRPr lang="zh-CN" altLang="en-US" sz="1400" dirty="0">
                <a:solidFill>
                  <a:schemeClr val="tx1">
                    <a:lumMod val="75000"/>
                    <a:lumOff val="25000"/>
                  </a:schemeClr>
                </a:solidFill>
                <a:ea typeface="方正黑体简体" panose="02010601030101010101" pitchFamily="2" charset="-122"/>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给分：</a:t>
              </a:r>
              <a:endParaRPr lang="zh-CN" altLang="en-US" sz="1400" dirty="0">
                <a:solidFill>
                  <a:schemeClr val="tx1">
                    <a:lumMod val="75000"/>
                    <a:lumOff val="25000"/>
                  </a:schemeClr>
                </a:solidFill>
                <a:ea typeface="方正黑体简体" panose="02010601030101010101" pitchFamily="2" charset="-122"/>
              </a:endParaRPr>
            </a:p>
          </p:txBody>
        </p:sp>
        <p:sp>
          <p:nvSpPr>
            <p:cNvPr id="15" name="矩形 14"/>
            <p:cNvSpPr/>
            <p:nvPr/>
          </p:nvSpPr>
          <p:spPr>
            <a:xfrm>
              <a:off x="6798185" y="1678126"/>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方正黑体简体" panose="02010601030101010101" pitchFamily="2" charset="-122"/>
                  <a:ea typeface="方正黑体简体" panose="02010601030101010101" pitchFamily="2" charset="-122"/>
                </a:rPr>
                <a:t>潘言</a:t>
              </a:r>
              <a:endParaRPr lang="zh-CN" altLang="en-US" b="1" dirty="0">
                <a:latin typeface="方正黑体简体" panose="02010601030101010101" pitchFamily="2" charset="-122"/>
                <a:ea typeface="方正黑体简体" panose="02010601030101010101" pitchFamily="2" charset="-122"/>
              </a:endParaRPr>
            </a:p>
          </p:txBody>
        </p:sp>
      </p:grpSp>
      <p:sp>
        <p:nvSpPr>
          <p:cNvPr id="21" name="文本框 20"/>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分工细则</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评分算法</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graphicFrame>
        <p:nvGraphicFramePr>
          <p:cNvPr id="21" name="表格 20"/>
          <p:cNvGraphicFramePr/>
          <p:nvPr>
            <p:custDataLst>
              <p:tags r:id="rId1"/>
            </p:custDataLst>
          </p:nvPr>
        </p:nvGraphicFramePr>
        <p:xfrm>
          <a:off x="1830070" y="1732280"/>
          <a:ext cx="8533765" cy="1524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lgn="ctr">
                        <a:buNone/>
                      </a:pPr>
                      <a:r>
                        <a:rPr lang="zh-CN" altLang="en-US"/>
                        <a:t>评分人</a:t>
                      </a:r>
                      <a:r>
                        <a:rPr lang="en-US" altLang="zh-CN"/>
                        <a:t>\</a:t>
                      </a:r>
                      <a:r>
                        <a:rPr lang="zh-CN" altLang="en-US"/>
                        <a:t>被评分人</a:t>
                      </a:r>
                      <a:endParaRPr lang="zh-CN" altLang="en-US"/>
                    </a:p>
                  </a:txBody>
                  <a:tcPr/>
                </a:tc>
                <a:tc>
                  <a:txBody>
                    <a:bodyPr/>
                    <a:p>
                      <a:pPr algn="ctr">
                        <a:buNone/>
                      </a:pPr>
                      <a:r>
                        <a:rPr lang="zh-CN" altLang="en-US"/>
                        <a:t>刘羽佳</a:t>
                      </a:r>
                      <a:endParaRPr lang="zh-CN" altLang="en-US"/>
                    </a:p>
                  </a:txBody>
                  <a:tcPr/>
                </a:tc>
                <a:tc>
                  <a:txBody>
                    <a:bodyPr/>
                    <a:p>
                      <a:pPr algn="ctr">
                        <a:buNone/>
                      </a:pPr>
                      <a:r>
                        <a:rPr lang="zh-CN" altLang="en-US"/>
                        <a:t>张鑫</a:t>
                      </a:r>
                      <a:endParaRPr lang="zh-CN" altLang="en-US"/>
                    </a:p>
                  </a:txBody>
                  <a:tcPr/>
                </a:tc>
                <a:tc>
                  <a:txBody>
                    <a:bodyPr/>
                    <a:p>
                      <a:pPr algn="ctr">
                        <a:buNone/>
                      </a:pPr>
                      <a:r>
                        <a:rPr lang="zh-CN" altLang="en-US"/>
                        <a:t>潘言</a:t>
                      </a:r>
                      <a:endParaRPr lang="zh-CN" altLang="en-US"/>
                    </a:p>
                  </a:txBody>
                  <a:tcPr/>
                </a:tc>
              </a:tr>
              <a:tr h="381000">
                <a:tc>
                  <a:txBody>
                    <a:bodyPr/>
                    <a:p>
                      <a:pPr algn="ctr">
                        <a:buNone/>
                      </a:pPr>
                      <a:r>
                        <a:rPr lang="zh-CN" altLang="en-US"/>
                        <a:t>刘羽佳（组长</a:t>
                      </a:r>
                      <a:r>
                        <a:rPr lang="zh-CN" altLang="en-US"/>
                        <a:t>）</a:t>
                      </a:r>
                      <a:endParaRPr lang="zh-CN" altLang="en-US"/>
                    </a:p>
                  </a:txBody>
                  <a:tcPr/>
                </a:tc>
                <a:tc>
                  <a:txBody>
                    <a:bodyPr/>
                    <a:p>
                      <a:pPr algn="ctr">
                        <a:buNone/>
                      </a:pPr>
                      <a:endParaRPr lang="en-US" altLang="zh-CN"/>
                    </a:p>
                  </a:txBody>
                  <a:tcPr/>
                </a:tc>
                <a:tc>
                  <a:txBody>
                    <a:bodyPr/>
                    <a:p>
                      <a:pPr algn="ctr">
                        <a:buNone/>
                      </a:pPr>
                      <a:endParaRPr lang="en-US" altLang="zh-CN"/>
                    </a:p>
                  </a:txBody>
                  <a:tcPr/>
                </a:tc>
                <a:tc>
                  <a:txBody>
                    <a:bodyPr/>
                    <a:p>
                      <a:pPr algn="ctr">
                        <a:buNone/>
                      </a:pPr>
                      <a:endParaRPr lang="en-US" altLang="zh-CN"/>
                    </a:p>
                  </a:txBody>
                  <a:tcPr/>
                </a:tc>
              </a:tr>
              <a:tr h="381000">
                <a:tc>
                  <a:txBody>
                    <a:bodyPr/>
                    <a:p>
                      <a:pPr algn="ctr">
                        <a:buNone/>
                      </a:pPr>
                      <a:r>
                        <a:rPr lang="zh-CN" altLang="en-US"/>
                        <a:t>张鑫</a:t>
                      </a:r>
                      <a:endParaRPr lang="zh-CN" altLang="en-US"/>
                    </a:p>
                  </a:txBody>
                  <a:tcPr/>
                </a:tc>
                <a:tc>
                  <a:txBody>
                    <a:bodyPr/>
                    <a:p>
                      <a:pPr algn="ctr">
                        <a:buNone/>
                      </a:pPr>
                      <a:endParaRPr lang="en-US" altLang="zh-CN"/>
                    </a:p>
                  </a:txBody>
                  <a:tcPr/>
                </a:tc>
                <a:tc>
                  <a:txBody>
                    <a:bodyPr/>
                    <a:p>
                      <a:pPr algn="ctr">
                        <a:buNone/>
                      </a:pPr>
                      <a:endParaRPr lang="en-US" altLang="zh-CN"/>
                    </a:p>
                  </a:txBody>
                  <a:tcPr/>
                </a:tc>
                <a:tc>
                  <a:txBody>
                    <a:bodyPr/>
                    <a:p>
                      <a:pPr algn="ctr">
                        <a:buNone/>
                      </a:pPr>
                      <a:endParaRPr lang="en-US" altLang="zh-CN"/>
                    </a:p>
                  </a:txBody>
                  <a:tcPr/>
                </a:tc>
              </a:tr>
              <a:tr h="381000">
                <a:tc>
                  <a:txBody>
                    <a:bodyPr/>
                    <a:p>
                      <a:pPr algn="ctr">
                        <a:buNone/>
                      </a:pPr>
                      <a:r>
                        <a:rPr lang="zh-CN" altLang="en-US"/>
                        <a:t>潘言</a:t>
                      </a:r>
                      <a:endParaRPr lang="zh-CN" altLang="en-US"/>
                    </a:p>
                  </a:txBody>
                  <a:tcPr/>
                </a:tc>
                <a:tc>
                  <a:txBody>
                    <a:bodyPr/>
                    <a:p>
                      <a:pPr algn="ctr">
                        <a:buNone/>
                      </a:pPr>
                      <a:endParaRPr lang="en-US" altLang="zh-CN"/>
                    </a:p>
                  </a:txBody>
                  <a:tcPr/>
                </a:tc>
                <a:tc>
                  <a:txBody>
                    <a:bodyPr/>
                    <a:p>
                      <a:pPr algn="ctr">
                        <a:buNone/>
                      </a:pPr>
                      <a:endParaRPr lang="en-US" altLang="zh-CN"/>
                    </a:p>
                  </a:txBody>
                  <a:tcPr/>
                </a:tc>
                <a:tc>
                  <a:txBody>
                    <a:bodyPr/>
                    <a:p>
                      <a:pPr algn="ctr">
                        <a:buNone/>
                      </a:pPr>
                      <a:endParaRPr lang="en-US" altLang="zh-CN"/>
                    </a:p>
                  </a:txBody>
                  <a:tcPr/>
                </a:tc>
              </a:tr>
            </a:tbl>
          </a:graphicData>
        </a:graphic>
      </p:graphicFrame>
      <p:sp>
        <p:nvSpPr>
          <p:cNvPr id="24" name="文本框 23"/>
          <p:cNvSpPr txBox="1"/>
          <p:nvPr/>
        </p:nvSpPr>
        <p:spPr>
          <a:xfrm>
            <a:off x="3128645" y="3939540"/>
            <a:ext cx="5934710" cy="1753235"/>
          </a:xfrm>
          <a:prstGeom prst="rect">
            <a:avLst/>
          </a:prstGeom>
          <a:noFill/>
        </p:spPr>
        <p:txBody>
          <a:bodyPr wrap="square" rtlCol="0">
            <a:spAutoFit/>
          </a:bodyPr>
          <a:p>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组长打分配比：组员</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A 0.4 / </a:t>
            </a:r>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组员</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B 0.4 / </a:t>
            </a:r>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自评 </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0.2</a:t>
            </a:r>
            <a:endPar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组员打分配比：组长 </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0.6 / </a:t>
            </a:r>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另一组员 </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0.2 / </a:t>
            </a:r>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自评 </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0.2</a:t>
            </a:r>
            <a:endPar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endPar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本次得分：刘羽佳</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=*0.2+*0.4+*0.4=</a:t>
            </a:r>
            <a:endPar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                    </a:t>
            </a:r>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张鑫</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=*0.6+*0.2+*0.2=</a:t>
            </a:r>
            <a:endPar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r>
              <a:rPr lang="zh-CN" altLang="en-US" dirty="0">
                <a:solidFill>
                  <a:schemeClr val="bg2">
                    <a:lumMod val="25000"/>
                  </a:schemeClr>
                </a:solidFill>
                <a:latin typeface="微软雅黑" panose="020B0503020204020204" charset="-122"/>
                <a:ea typeface="微软雅黑" panose="020B0503020204020204" charset="-122"/>
                <a:cs typeface="微软雅黑" panose="020B0503020204020204" charset="-122"/>
              </a:rPr>
              <a:t>                    潘言</a:t>
            </a:r>
            <a:r>
              <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rPr>
              <a:t>=*0.6+*0.2+*0.2=</a:t>
            </a:r>
            <a:endParaRPr lang="en-US" altLang="zh-CN" dirty="0">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Left)">
                                      <p:cBhvr>
                                        <p:cTn id="7" dur="500"/>
                                        <p:tgtEl>
                                          <p:spTgt spid="21"/>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4713" y="1943101"/>
            <a:ext cx="5132387" cy="1704974"/>
            <a:chOff x="874713" y="1943101"/>
            <a:chExt cx="5132387" cy="1704974"/>
          </a:xfrm>
        </p:grpSpPr>
        <p:grpSp>
          <p:nvGrpSpPr>
            <p:cNvPr id="3" name="组合 2"/>
            <p:cNvGrpSpPr/>
            <p:nvPr/>
          </p:nvGrpSpPr>
          <p:grpSpPr>
            <a:xfrm>
              <a:off x="874713" y="1943101"/>
              <a:ext cx="5132387" cy="1704974"/>
              <a:chOff x="874713" y="1752601"/>
              <a:chExt cx="5132387" cy="1704974"/>
            </a:xfrm>
          </p:grpSpPr>
          <p:sp>
            <p:nvSpPr>
              <p:cNvPr id="4" name="矩形 3"/>
              <p:cNvSpPr/>
              <p:nvPr/>
            </p:nvSpPr>
            <p:spPr>
              <a:xfrm>
                <a:off x="874713" y="1752601"/>
                <a:ext cx="5132387" cy="170497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sp>
            <p:nvSpPr>
              <p:cNvPr id="42"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grpSp>
          <p:nvGrpSpPr>
            <p:cNvPr id="19" name="组合 18"/>
            <p:cNvGrpSpPr/>
            <p:nvPr/>
          </p:nvGrpSpPr>
          <p:grpSpPr>
            <a:xfrm>
              <a:off x="1259398" y="2277135"/>
              <a:ext cx="3941252" cy="1027435"/>
              <a:chOff x="7483989" y="3314482"/>
              <a:chExt cx="3941252" cy="1027435"/>
            </a:xfrm>
          </p:grpSpPr>
          <p:sp>
            <p:nvSpPr>
              <p:cNvPr id="20" name="矩形 19"/>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21" name="矩形 20"/>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grpSp>
      <p:grpSp>
        <p:nvGrpSpPr>
          <p:cNvPr id="10" name="组合 9"/>
          <p:cNvGrpSpPr/>
          <p:nvPr/>
        </p:nvGrpSpPr>
        <p:grpSpPr>
          <a:xfrm>
            <a:off x="874713" y="3922713"/>
            <a:ext cx="5132387" cy="1704974"/>
            <a:chOff x="874713" y="3922713"/>
            <a:chExt cx="5132387" cy="1704974"/>
          </a:xfrm>
        </p:grpSpPr>
        <p:grpSp>
          <p:nvGrpSpPr>
            <p:cNvPr id="43" name="组合 42"/>
            <p:cNvGrpSpPr/>
            <p:nvPr/>
          </p:nvGrpSpPr>
          <p:grpSpPr>
            <a:xfrm>
              <a:off x="874713" y="3922713"/>
              <a:ext cx="5132387" cy="1704974"/>
              <a:chOff x="874713" y="1752601"/>
              <a:chExt cx="5132387" cy="1704974"/>
            </a:xfrm>
          </p:grpSpPr>
          <p:sp>
            <p:nvSpPr>
              <p:cNvPr id="44" name="矩形 43"/>
              <p:cNvSpPr/>
              <p:nvPr/>
            </p:nvSpPr>
            <p:spPr>
              <a:xfrm>
                <a:off x="874713" y="1752601"/>
                <a:ext cx="5132387" cy="170497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sp>
            <p:nvSpPr>
              <p:cNvPr id="45"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grpSp>
          <p:nvGrpSpPr>
            <p:cNvPr id="5" name="组合 4"/>
            <p:cNvGrpSpPr/>
            <p:nvPr/>
          </p:nvGrpSpPr>
          <p:grpSpPr>
            <a:xfrm>
              <a:off x="1259398" y="4272447"/>
              <a:ext cx="3941252" cy="1027435"/>
              <a:chOff x="7483989" y="3314482"/>
              <a:chExt cx="3941252" cy="1027435"/>
            </a:xfrm>
          </p:grpSpPr>
          <p:sp>
            <p:nvSpPr>
              <p:cNvPr id="6" name="矩形 5"/>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7" name="矩形 6"/>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grpSp>
      <p:grpSp>
        <p:nvGrpSpPr>
          <p:cNvPr id="8" name="组合 7"/>
          <p:cNvGrpSpPr/>
          <p:nvPr/>
        </p:nvGrpSpPr>
        <p:grpSpPr>
          <a:xfrm>
            <a:off x="6184901" y="1943101"/>
            <a:ext cx="5132387" cy="1704974"/>
            <a:chOff x="6184901" y="1943101"/>
            <a:chExt cx="5132387" cy="1704974"/>
          </a:xfrm>
        </p:grpSpPr>
        <p:grpSp>
          <p:nvGrpSpPr>
            <p:cNvPr id="46" name="组合 45"/>
            <p:cNvGrpSpPr/>
            <p:nvPr/>
          </p:nvGrpSpPr>
          <p:grpSpPr>
            <a:xfrm>
              <a:off x="6184901" y="1943101"/>
              <a:ext cx="5132387" cy="1704974"/>
              <a:chOff x="874713" y="1752601"/>
              <a:chExt cx="5132387" cy="1704974"/>
            </a:xfrm>
          </p:grpSpPr>
          <p:sp>
            <p:nvSpPr>
              <p:cNvPr id="47" name="矩形 46"/>
              <p:cNvSpPr/>
              <p:nvPr/>
            </p:nvSpPr>
            <p:spPr>
              <a:xfrm>
                <a:off x="874713" y="1752601"/>
                <a:ext cx="5132387" cy="170497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sp>
            <p:nvSpPr>
              <p:cNvPr id="48"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grpSp>
          <p:nvGrpSpPr>
            <p:cNvPr id="9" name="组合 8"/>
            <p:cNvGrpSpPr/>
            <p:nvPr/>
          </p:nvGrpSpPr>
          <p:grpSpPr>
            <a:xfrm>
              <a:off x="6569586" y="2277135"/>
              <a:ext cx="3941252" cy="1027435"/>
              <a:chOff x="7483989" y="3314482"/>
              <a:chExt cx="3941252" cy="1027435"/>
            </a:xfrm>
          </p:grpSpPr>
          <p:sp>
            <p:nvSpPr>
              <p:cNvPr id="11" name="矩形 10"/>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12" name="矩形 11"/>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grpSp>
      <p:grpSp>
        <p:nvGrpSpPr>
          <p:cNvPr id="13" name="组合 12"/>
          <p:cNvGrpSpPr/>
          <p:nvPr/>
        </p:nvGrpSpPr>
        <p:grpSpPr>
          <a:xfrm>
            <a:off x="6184901" y="3922713"/>
            <a:ext cx="5132387" cy="1704974"/>
            <a:chOff x="6184901" y="3922713"/>
            <a:chExt cx="5132387" cy="1704974"/>
          </a:xfrm>
        </p:grpSpPr>
        <p:grpSp>
          <p:nvGrpSpPr>
            <p:cNvPr id="49" name="组合 48"/>
            <p:cNvGrpSpPr/>
            <p:nvPr/>
          </p:nvGrpSpPr>
          <p:grpSpPr>
            <a:xfrm>
              <a:off x="6184901" y="3922713"/>
              <a:ext cx="5132387" cy="1704974"/>
              <a:chOff x="874713" y="1752601"/>
              <a:chExt cx="5132387" cy="1704974"/>
            </a:xfrm>
          </p:grpSpPr>
          <p:sp>
            <p:nvSpPr>
              <p:cNvPr id="50" name="矩形 49"/>
              <p:cNvSpPr/>
              <p:nvPr/>
            </p:nvSpPr>
            <p:spPr>
              <a:xfrm>
                <a:off x="874713" y="1752601"/>
                <a:ext cx="5132387" cy="170497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sp>
            <p:nvSpPr>
              <p:cNvPr id="51" name="椭圆 37"/>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grpSp>
          <p:nvGrpSpPr>
            <p:cNvPr id="14" name="组合 13"/>
            <p:cNvGrpSpPr/>
            <p:nvPr/>
          </p:nvGrpSpPr>
          <p:grpSpPr>
            <a:xfrm>
              <a:off x="6569586" y="4272447"/>
              <a:ext cx="3941252" cy="1027435"/>
              <a:chOff x="7483989" y="3314482"/>
              <a:chExt cx="3941252" cy="1027435"/>
            </a:xfrm>
          </p:grpSpPr>
          <p:sp>
            <p:nvSpPr>
              <p:cNvPr id="15" name="矩形 14"/>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16" name="矩形 15"/>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grpSp>
      <p:sp>
        <p:nvSpPr>
          <p:cNvPr id="31" name="文本框 30"/>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组内自评</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矩形 1"/>
          <p:cNvSpPr/>
          <p:nvPr/>
        </p:nvSpPr>
        <p:spPr>
          <a:xfrm>
            <a:off x="0" y="-1"/>
            <a:ext cx="12192000" cy="6858000"/>
          </a:xfrm>
          <a:prstGeom prst="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五边形 31"/>
          <p:cNvSpPr/>
          <p:nvPr/>
        </p:nvSpPr>
        <p:spPr>
          <a:xfrm>
            <a:off x="8452" y="0"/>
            <a:ext cx="8210550" cy="6858000"/>
          </a:xfrm>
          <a:prstGeom prst="homePlate">
            <a:avLst/>
          </a:prstGeom>
          <a:solidFill>
            <a:schemeClr val="accent1">
              <a:lumMod val="60000"/>
              <a:lumOff val="4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3" name="平行四边形 32"/>
          <p:cNvSpPr/>
          <p:nvPr/>
        </p:nvSpPr>
        <p:spPr>
          <a:xfrm rot="2534807">
            <a:off x="10154438" y="-638921"/>
            <a:ext cx="1630179" cy="115153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4" name="平行四边形 33"/>
          <p:cNvSpPr/>
          <p:nvPr/>
        </p:nvSpPr>
        <p:spPr>
          <a:xfrm rot="18808335">
            <a:off x="10239963" y="-4139561"/>
            <a:ext cx="1528591" cy="11515387"/>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5" name="TextBox 10"/>
          <p:cNvSpPr txBox="1"/>
          <p:nvPr/>
        </p:nvSpPr>
        <p:spPr>
          <a:xfrm>
            <a:off x="332740" y="3063875"/>
            <a:ext cx="11786235" cy="878840"/>
          </a:xfrm>
          <a:prstGeom prst="rect">
            <a:avLst/>
          </a:prstGeom>
          <a:noFill/>
        </p:spPr>
        <p:txBody>
          <a:bodyPr wrap="square" lIns="48757" tIns="24378" rIns="48757" bIns="24378">
            <a:spAutoFit/>
          </a:bodyPr>
          <a:lstStyle/>
          <a:p>
            <a:pPr algn="l"/>
            <a:r>
              <a:rPr lang="en-US" altLang="zh-CN" sz="5400" b="1"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mn-ea"/>
              </a:rPr>
              <a:t>MANY THANKS!</a:t>
            </a:r>
            <a:endParaRPr lang="en-US" altLang="zh-CN" sz="5400" b="1"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mn-ea"/>
            </a:endParaRPr>
          </a:p>
        </p:txBody>
      </p:sp>
      <p:sp>
        <p:nvSpPr>
          <p:cNvPr id="37" name="矩形 36"/>
          <p:cNvSpPr/>
          <p:nvPr/>
        </p:nvSpPr>
        <p:spPr>
          <a:xfrm>
            <a:off x="332740" y="4116070"/>
            <a:ext cx="5966460" cy="478790"/>
          </a:xfrm>
          <a:prstGeom prst="rect">
            <a:avLst/>
          </a:prstGeom>
        </p:spPr>
        <p:txBody>
          <a:bodyPr wrap="square" lIns="48757" tIns="24378" rIns="48757" bIns="24378">
            <a:spAutoFit/>
          </a:bodyPr>
          <a:lstStyle/>
          <a:p>
            <a:pPr algn="l"/>
            <a:r>
              <a:rPr lang="zh-CN" altLang="en-US" sz="2800" b="1"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mn-ea"/>
              </a:rPr>
              <a:t>基于B/S架构的在线数独对战平台</a:t>
            </a:r>
            <a:endParaRPr lang="zh-CN" altLang="en-US" sz="200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endParaRPr>
          </a:p>
        </p:txBody>
      </p:sp>
      <p:sp>
        <p:nvSpPr>
          <p:cNvPr id="38" name="矩形 37"/>
          <p:cNvSpPr/>
          <p:nvPr/>
        </p:nvSpPr>
        <p:spPr>
          <a:xfrm>
            <a:off x="332496" y="5123591"/>
            <a:ext cx="4212016" cy="266065"/>
          </a:xfrm>
          <a:prstGeom prst="rect">
            <a:avLst/>
          </a:prstGeom>
        </p:spPr>
        <p:txBody>
          <a:bodyPr wrap="square" lIns="48757" tIns="24378" rIns="48757" bIns="24378">
            <a:spAutoFit/>
          </a:bodyPr>
          <a:lstStyle/>
          <a:p>
            <a:r>
              <a:rPr lang="zh-CN" altLang="en-US" sz="142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汇报人：张鑫</a:t>
            </a:r>
            <a:endParaRPr lang="zh-CN" altLang="en-US" sz="1420"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endParaRPr>
          </a:p>
        </p:txBody>
      </p:sp>
      <p:sp>
        <p:nvSpPr>
          <p:cNvPr id="39" name="TextBox 10"/>
          <p:cNvSpPr txBox="1"/>
          <p:nvPr/>
        </p:nvSpPr>
        <p:spPr>
          <a:xfrm>
            <a:off x="332496" y="2277215"/>
            <a:ext cx="3157220" cy="725170"/>
          </a:xfrm>
          <a:prstGeom prst="rect">
            <a:avLst/>
          </a:prstGeom>
          <a:noFill/>
        </p:spPr>
        <p:txBody>
          <a:bodyPr wrap="none" lIns="48757" tIns="24378" rIns="48757" bIns="24378">
            <a:spAutoFit/>
          </a:bodyPr>
          <a:lstStyle/>
          <a:p>
            <a:r>
              <a:rPr lang="en-US" sz="4400"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SE2020-G02</a:t>
            </a:r>
            <a:endParaRPr lang="en-US" sz="4400" spc="213"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endParaRPr>
          </a:p>
        </p:txBody>
      </p:sp>
      <p:sp>
        <p:nvSpPr>
          <p:cNvPr id="4" name="矩形 3"/>
          <p:cNvSpPr/>
          <p:nvPr/>
        </p:nvSpPr>
        <p:spPr>
          <a:xfrm>
            <a:off x="534035" y="4594860"/>
            <a:ext cx="5487035" cy="325120"/>
          </a:xfrm>
          <a:prstGeom prst="rect">
            <a:avLst/>
          </a:prstGeom>
        </p:spPr>
        <p:txBody>
          <a:bodyPr wrap="square" lIns="48757" tIns="24378" rIns="48757" bIns="24378">
            <a:spAutoFit/>
          </a:bodyPr>
          <a:p>
            <a:pPr algn="r"/>
            <a:r>
              <a:rPr lang="en-US" altLang="zh-CN"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a:t>
            </a:r>
            <a:r>
              <a:rPr lang="zh-CN" altLang="en-US"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可行性分析初步</a:t>
            </a:r>
            <a:r>
              <a:rPr lang="en-US" altLang="zh-CN"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&amp;&amp;</a:t>
            </a:r>
            <a:r>
              <a:rPr lang="zh-CN" altLang="en-US"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rPr>
              <a:t>项目开发计划初步</a:t>
            </a:r>
            <a:endParaRPr lang="zh-CN" altLang="en-US" b="1" spc="427" dirty="0">
              <a:solidFill>
                <a:schemeClr val="bg1"/>
              </a:solidFill>
              <a:latin typeface="Noto Serif CJK SC" panose="02020400000000000000" pitchFamily="18" charset="-122"/>
              <a:ea typeface="FZHei-B01S" panose="02010601030101010101" pitchFamily="2" charset="-122"/>
              <a:cs typeface="Arial" panose="020B0604020202020204" pitchFamily="34" charset="0"/>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21000">
                                      <p:stCondLst>
                                        <p:cond delay="0"/>
                                      </p:stCondLst>
                                      <p:iterate type="lt">
                                        <p:tmPct val="10000"/>
                                      </p:iterate>
                                      <p:childTnLst>
                                        <p:set>
                                          <p:cBhvr>
                                            <p:cTn id="6" dur="500" fill="hold">
                                              <p:stCondLst>
                                                <p:cond delay="0"/>
                                              </p:stCondLst>
                                            </p:cTn>
                                            <p:tgtEl>
                                              <p:spTgt spid="35"/>
                                            </p:tgtEl>
                                            <p:attrNameLst>
                                              <p:attrName>style.visibility</p:attrName>
                                            </p:attrNameLst>
                                          </p:cBhvr>
                                          <p:to>
                                            <p:strVal val="visible"/>
                                          </p:to>
                                        </p:set>
                                        <p:anim calcmode="lin" valueType="num" p14:bounceEnd="21000">
                                          <p:cBhvr additive="base">
                                            <p:cTn id="7" dur="500" fill="hold"/>
                                            <p:tgtEl>
                                              <p:spTgt spid="35"/>
                                            </p:tgtEl>
                                            <p:attrNameLst>
                                              <p:attrName>ppt_x</p:attrName>
                                            </p:attrNameLst>
                                          </p:cBhvr>
                                          <p:tavLst>
                                            <p:tav tm="0">
                                              <p:val>
                                                <p:strVal val="1+#ppt_w/2"/>
                                              </p:val>
                                            </p:tav>
                                            <p:tav tm="100000">
                                              <p:val>
                                                <p:strVal val="#ppt_x"/>
                                              </p:val>
                                            </p:tav>
                                          </p:tavLst>
                                        </p:anim>
                                        <p:anim calcmode="lin" valueType="num" p14:bounceEnd="21000">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20000">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21000">
                                      <p:stCondLst>
                                        <p:cond delay="0"/>
                                      </p:stCondLst>
                                      <p:iterate type="lt">
                                        <p:tmPct val="10000"/>
                                      </p:iterate>
                                      <p:childTnLst>
                                        <p:set>
                                          <p:cBhvr>
                                            <p:cTn id="14" dur="500" fill="hold">
                                              <p:stCondLst>
                                                <p:cond delay="0"/>
                                              </p:stCondLst>
                                            </p:cTn>
                                            <p:tgtEl>
                                              <p:spTgt spid="39"/>
                                            </p:tgtEl>
                                            <p:attrNameLst>
                                              <p:attrName>style.visibility</p:attrName>
                                            </p:attrNameLst>
                                          </p:cBhvr>
                                          <p:to>
                                            <p:strVal val="visible"/>
                                          </p:to>
                                        </p:set>
                                        <p:anim calcmode="lin" valueType="num" p14:bounceEnd="21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1000">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7" presetClass="entr" presetSubtype="8" fill="hold" grpId="0" nodeType="withEffect">
                                      <p:stCondLst>
                                        <p:cond delay="0"/>
                                      </p:stCondLst>
                                      <p:childTnLst>
                                        <p:set>
                                          <p:cBhvr>
                                            <p:cTn id="18" dur="1000"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fmla="">
                                              <p:val>
                                                <p:strVal val="0-#ppt_w/2"/>
                                              </p:val>
                                            </p:tav>
                                            <p:tav tm="100000" fmla="">
                                              <p:val>
                                                <p:strVal val="#ppt_x"/>
                                              </p:val>
                                            </p:tav>
                                          </p:tavLst>
                                        </p:anim>
                                        <p:anim calcmode="lin" valueType="num">
                                          <p:cBhvr additive="base">
                                            <p:cTn id="20" dur="1000" fill="hold"/>
                                            <p:tgtEl>
                                              <p:spTgt spid="4"/>
                                            </p:tgtEl>
                                            <p:attrNameLst>
                                              <p:attrName>ppt_y</p:attrName>
                                            </p:attrNameLst>
                                          </p:cBhvr>
                                          <p:tavLst>
                                            <p:tav tm="0" fmla="">
                                              <p:val>
                                                <p:strVal val="#ppt_y"/>
                                              </p:val>
                                            </p:tav>
                                            <p:tav tm="100000" fmla="">
                                              <p:val>
                                                <p:strVal val="#ppt_y"/>
                                              </p:val>
                                            </p:tav>
                                          </p:tavLst>
                                        </p:anim>
                                      </p:childTnLst>
                                    </p:cTn>
                                  </p:par>
                                  <p:par>
                                    <p:cTn id="21" presetID="2" presetClass="entr" presetSubtype="2" fill="hold" grpId="0" nodeType="withEffect" p14:presetBounceEnd="20000">
                                      <p:stCondLst>
                                        <p:cond delay="0"/>
                                      </p:stCondLst>
                                      <p:iterate type="lt">
                                        <p:tmPct val="10000"/>
                                      </p:iterate>
                                      <p:childTnLst>
                                        <p:set>
                                          <p:cBhvr>
                                            <p:cTn id="22" dur="1" fill="hold">
                                              <p:stCondLst>
                                                <p:cond delay="0"/>
                                              </p:stCondLst>
                                            </p:cTn>
                                            <p:tgtEl>
                                              <p:spTgt spid="38"/>
                                            </p:tgtEl>
                                            <p:attrNameLst>
                                              <p:attrName>style.visibility</p:attrName>
                                            </p:attrNameLst>
                                          </p:cBhvr>
                                          <p:to>
                                            <p:strVal val="visible"/>
                                          </p:to>
                                        </p:set>
                                        <p:anim calcmode="lin" valueType="num" p14:bounceEnd="20000">
                                          <p:cBhvr additive="base">
                                            <p:cTn id="23"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p:bldP spid="4" grpId="0"/>
          <p:bldP spid="4"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10000"/>
                                      </p:iterate>
                                      <p:childTnLst>
                                        <p:set>
                                          <p:cBhvr>
                                            <p:cTn id="6" dur="500"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iterate type="lt">
                                        <p:tmPct val="10000"/>
                                      </p:iterate>
                                      <p:childTnLst>
                                        <p:set>
                                          <p:cBhvr>
                                            <p:cTn id="14" dur="500"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7" presetClass="entr" presetSubtype="8" fill="hold" grpId="0" nodeType="withEffect">
                                      <p:stCondLst>
                                        <p:cond delay="0"/>
                                      </p:stCondLst>
                                      <p:childTnLst>
                                        <p:set>
                                          <p:cBhvr>
                                            <p:cTn id="18" dur="1000"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fmla="">
                                              <p:val>
                                                <p:strVal val="0-#ppt_w/2"/>
                                              </p:val>
                                            </p:tav>
                                            <p:tav tm="100000" fmla="">
                                              <p:val>
                                                <p:strVal val="#ppt_x"/>
                                              </p:val>
                                            </p:tav>
                                          </p:tavLst>
                                        </p:anim>
                                        <p:anim calcmode="lin" valueType="num">
                                          <p:cBhvr additive="base">
                                            <p:cTn id="20" dur="1000" fill="hold"/>
                                            <p:tgtEl>
                                              <p:spTgt spid="4"/>
                                            </p:tgtEl>
                                            <p:attrNameLst>
                                              <p:attrName>ppt_y</p:attrName>
                                            </p:attrNameLst>
                                          </p:cBhvr>
                                          <p:tavLst>
                                            <p:tav tm="0" fmla="">
                                              <p:val>
                                                <p:strVal val="#ppt_y"/>
                                              </p:val>
                                            </p:tav>
                                            <p:tav tm="100000" fmla="">
                                              <p:val>
                                                <p:strVal val="#ppt_y"/>
                                              </p:val>
                                            </p:tav>
                                          </p:tavLst>
                                        </p:anim>
                                      </p:childTnLst>
                                    </p:cTn>
                                  </p:par>
                                  <p:par>
                                    <p:cTn id="21" presetID="2" presetClass="entr" presetSubtype="2" fill="hold" grpId="0" nodeType="withEffect">
                                      <p:stCondLst>
                                        <p:cond delay="0"/>
                                      </p:stCondLst>
                                      <p:iterate type="lt">
                                        <p:tmPct val="10000"/>
                                      </p:iterate>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p:bldP spid="4" grpId="0"/>
          <p:bldP spid="4" grpId="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PPT彼岸天：ID 8661124Freeform: Shape 3"/>
          <p:cNvSpPr/>
          <p:nvPr>
            <p:custDataLst>
              <p:tags r:id="rId1"/>
            </p:custDataLst>
          </p:nvPr>
        </p:nvSpPr>
        <p:spPr bwMode="auto">
          <a:xfrm>
            <a:off x="3820159" y="3121566"/>
            <a:ext cx="411751" cy="830385"/>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chemeClr val="accent1">
              <a:lumMod val="60000"/>
              <a:lumOff val="40000"/>
            </a:schemeClr>
          </a:solidFill>
          <a:ln>
            <a:noFill/>
          </a:ln>
        </p:spPr>
        <p:txBody>
          <a:bodyPr anchor="ctr"/>
          <a:lstStyle/>
          <a:p>
            <a:pPr algn="ctr"/>
          </a:p>
        </p:txBody>
      </p:sp>
      <p:sp>
        <p:nvSpPr>
          <p:cNvPr id="5" name="千图PPT彼岸天：ID 8661124Freeform: Shape 4"/>
          <p:cNvSpPr/>
          <p:nvPr>
            <p:custDataLst>
              <p:tags r:id="rId2"/>
            </p:custDataLst>
          </p:nvPr>
        </p:nvSpPr>
        <p:spPr bwMode="auto">
          <a:xfrm>
            <a:off x="7865983" y="3121566"/>
            <a:ext cx="410083" cy="830385"/>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chemeClr val="accent1">
              <a:lumMod val="60000"/>
              <a:lumOff val="40000"/>
            </a:schemeClr>
          </a:solidFill>
          <a:ln>
            <a:noFill/>
          </a:ln>
        </p:spPr>
        <p:txBody>
          <a:bodyPr anchor="ctr"/>
          <a:lstStyle/>
          <a:p>
            <a:pPr algn="ctr"/>
          </a:p>
        </p:txBody>
      </p:sp>
      <p:sp>
        <p:nvSpPr>
          <p:cNvPr id="6" name="千图PPT彼岸天：ID 8661124Freeform: Shape 5"/>
          <p:cNvSpPr/>
          <p:nvPr>
            <p:custDataLst>
              <p:tags r:id="rId3"/>
            </p:custDataLst>
          </p:nvPr>
        </p:nvSpPr>
        <p:spPr bwMode="auto">
          <a:xfrm>
            <a:off x="6484035" y="2169458"/>
            <a:ext cx="813499" cy="395183"/>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chemeClr val="accent1">
              <a:lumMod val="60000"/>
              <a:lumOff val="40000"/>
            </a:schemeClr>
          </a:solidFill>
          <a:ln>
            <a:noFill/>
          </a:ln>
        </p:spPr>
        <p:txBody>
          <a:bodyPr anchor="ctr"/>
          <a:lstStyle/>
          <a:p>
            <a:pPr algn="ctr"/>
          </a:p>
        </p:txBody>
      </p:sp>
      <p:sp>
        <p:nvSpPr>
          <p:cNvPr id="7" name="千图PPT彼岸天：ID 8661124Freeform: Shape 6"/>
          <p:cNvSpPr/>
          <p:nvPr>
            <p:custDataLst>
              <p:tags r:id="rId4"/>
            </p:custDataLst>
          </p:nvPr>
        </p:nvSpPr>
        <p:spPr bwMode="auto">
          <a:xfrm>
            <a:off x="4795357" y="2169458"/>
            <a:ext cx="816833" cy="395183"/>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chemeClr val="accent1">
              <a:lumMod val="60000"/>
              <a:lumOff val="40000"/>
            </a:schemeClr>
          </a:solidFill>
          <a:ln>
            <a:noFill/>
          </a:ln>
        </p:spPr>
        <p:txBody>
          <a:bodyPr anchor="ctr"/>
          <a:lstStyle/>
          <a:p>
            <a:pPr algn="ctr"/>
          </a:p>
        </p:txBody>
      </p:sp>
      <p:sp>
        <p:nvSpPr>
          <p:cNvPr id="8" name="千图PPT彼岸天：ID 8661124Freeform: Shape 8"/>
          <p:cNvSpPr/>
          <p:nvPr>
            <p:custDataLst>
              <p:tags r:id="rId5"/>
            </p:custDataLst>
          </p:nvPr>
        </p:nvSpPr>
        <p:spPr bwMode="auto">
          <a:xfrm>
            <a:off x="5628861" y="1755933"/>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1">
              <a:lumMod val="60000"/>
              <a:lumOff val="40000"/>
            </a:schemeClr>
          </a:solidFill>
          <a:ln>
            <a:noFill/>
          </a:ln>
        </p:spPr>
        <p:txBody>
          <a:bodyPr anchor="ctr"/>
          <a:lstStyle/>
          <a:p>
            <a:pPr algn="ctr"/>
          </a:p>
        </p:txBody>
      </p:sp>
      <p:sp>
        <p:nvSpPr>
          <p:cNvPr id="9" name="千图PPT彼岸天：ID 8661124Freeform: Shape 10"/>
          <p:cNvSpPr/>
          <p:nvPr>
            <p:custDataLst>
              <p:tags r:id="rId6"/>
            </p:custDataLst>
          </p:nvPr>
        </p:nvSpPr>
        <p:spPr bwMode="auto">
          <a:xfrm>
            <a:off x="5924372" y="1988277"/>
            <a:ext cx="251693" cy="36065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accent1">
              <a:lumMod val="60000"/>
              <a:lumOff val="40000"/>
            </a:schemeClr>
          </a:solidFill>
          <a:ln>
            <a:noFill/>
          </a:ln>
        </p:spPr>
        <p:txBody>
          <a:bodyPr anchor="ctr"/>
          <a:lstStyle/>
          <a:p>
            <a:pPr algn="ctr"/>
          </a:p>
        </p:txBody>
      </p:sp>
      <p:sp>
        <p:nvSpPr>
          <p:cNvPr id="10" name="千图PPT彼岸天：ID 8661124Freeform: Shape 11"/>
          <p:cNvSpPr/>
          <p:nvPr>
            <p:custDataLst>
              <p:tags r:id="rId7"/>
            </p:custDataLst>
          </p:nvPr>
        </p:nvSpPr>
        <p:spPr bwMode="auto">
          <a:xfrm>
            <a:off x="5981734" y="2044483"/>
            <a:ext cx="74922" cy="73771"/>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3"/>
          </a:solidFill>
          <a:ln>
            <a:noFill/>
          </a:ln>
        </p:spPr>
        <p:txBody>
          <a:bodyPr anchor="ctr"/>
          <a:lstStyle/>
          <a:p>
            <a:pPr algn="ctr"/>
          </a:p>
        </p:txBody>
      </p:sp>
      <p:sp>
        <p:nvSpPr>
          <p:cNvPr id="11" name="千图PPT彼岸天：ID 8661124Freeform: Shape 60"/>
          <p:cNvSpPr/>
          <p:nvPr>
            <p:custDataLst>
              <p:tags r:id="rId8"/>
            </p:custDataLst>
          </p:nvPr>
        </p:nvSpPr>
        <p:spPr bwMode="auto">
          <a:xfrm>
            <a:off x="3395073" y="3966959"/>
            <a:ext cx="836837" cy="838722"/>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1">
              <a:lumMod val="60000"/>
              <a:lumOff val="40000"/>
            </a:schemeClr>
          </a:solidFill>
          <a:ln>
            <a:noFill/>
          </a:ln>
        </p:spPr>
        <p:txBody>
          <a:bodyPr anchor="ctr"/>
          <a:lstStyle/>
          <a:p>
            <a:pPr algn="ctr"/>
          </a:p>
        </p:txBody>
      </p:sp>
      <p:sp>
        <p:nvSpPr>
          <p:cNvPr id="12" name="千图PPT彼岸天：ID 8661124Freeform: Shape 61"/>
          <p:cNvSpPr/>
          <p:nvPr>
            <p:custDataLst>
              <p:tags r:id="rId9"/>
            </p:custDataLst>
          </p:nvPr>
        </p:nvSpPr>
        <p:spPr bwMode="auto">
          <a:xfrm>
            <a:off x="3664763" y="4234188"/>
            <a:ext cx="286636" cy="286711"/>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accent1">
              <a:lumMod val="60000"/>
              <a:lumOff val="40000"/>
            </a:schemeClr>
          </a:solidFill>
          <a:ln>
            <a:noFill/>
          </a:ln>
          <a:effectLst/>
        </p:spPr>
        <p:txBody>
          <a:bodyPr anchor="ctr"/>
          <a:lstStyle/>
          <a:p>
            <a:pPr algn="ctr"/>
          </a:p>
        </p:txBody>
      </p:sp>
      <p:sp>
        <p:nvSpPr>
          <p:cNvPr id="13" name="千图PPT彼岸天：ID 8661124Freeform: Shape 63"/>
          <p:cNvSpPr/>
          <p:nvPr>
            <p:custDataLst>
              <p:tags r:id="rId10"/>
            </p:custDataLst>
          </p:nvPr>
        </p:nvSpPr>
        <p:spPr bwMode="auto">
          <a:xfrm>
            <a:off x="4056874" y="2387892"/>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1">
              <a:lumMod val="60000"/>
              <a:lumOff val="40000"/>
            </a:schemeClr>
          </a:solidFill>
          <a:ln>
            <a:noFill/>
          </a:ln>
        </p:spPr>
        <p:txBody>
          <a:bodyPr anchor="ctr"/>
          <a:lstStyle/>
          <a:p>
            <a:pPr algn="ctr"/>
          </a:p>
        </p:txBody>
      </p:sp>
      <p:sp>
        <p:nvSpPr>
          <p:cNvPr id="14" name="千图PPT彼岸天：ID 8661124Freeform: Shape 64"/>
          <p:cNvSpPr/>
          <p:nvPr>
            <p:custDataLst>
              <p:tags r:id="rId11"/>
            </p:custDataLst>
          </p:nvPr>
        </p:nvSpPr>
        <p:spPr bwMode="auto">
          <a:xfrm>
            <a:off x="4325024" y="2658113"/>
            <a:ext cx="296882" cy="295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accent1">
              <a:lumMod val="60000"/>
              <a:lumOff val="40000"/>
            </a:schemeClr>
          </a:solidFill>
          <a:ln>
            <a:noFill/>
          </a:ln>
          <a:effectLst/>
        </p:spPr>
        <p:txBody>
          <a:bodyPr anchor="ctr"/>
          <a:lstStyle/>
          <a:p>
            <a:pPr algn="ctr"/>
          </a:p>
        </p:txBody>
      </p:sp>
      <p:sp>
        <p:nvSpPr>
          <p:cNvPr id="15" name="千图PPT彼岸天：ID 8661124Freeform: Shape 66"/>
          <p:cNvSpPr/>
          <p:nvPr>
            <p:custDataLst>
              <p:tags r:id="rId12"/>
            </p:custDataLst>
          </p:nvPr>
        </p:nvSpPr>
        <p:spPr bwMode="auto">
          <a:xfrm>
            <a:off x="7199181" y="2387892"/>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1">
              <a:lumMod val="60000"/>
              <a:lumOff val="40000"/>
            </a:schemeClr>
          </a:solidFill>
          <a:ln>
            <a:noFill/>
          </a:ln>
        </p:spPr>
        <p:txBody>
          <a:bodyPr anchor="ctr"/>
          <a:lstStyle/>
          <a:p>
            <a:pPr algn="ctr"/>
          </a:p>
        </p:txBody>
      </p:sp>
      <p:sp>
        <p:nvSpPr>
          <p:cNvPr id="16" name="千图PPT彼岸天：ID 8661124Freeform: Shape 67"/>
          <p:cNvSpPr/>
          <p:nvPr>
            <p:custDataLst>
              <p:tags r:id="rId13"/>
            </p:custDataLst>
          </p:nvPr>
        </p:nvSpPr>
        <p:spPr bwMode="auto">
          <a:xfrm>
            <a:off x="7470194" y="2669062"/>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accent1">
              <a:lumMod val="60000"/>
              <a:lumOff val="40000"/>
            </a:schemeClr>
          </a:solidFill>
          <a:ln>
            <a:noFill/>
          </a:ln>
          <a:effectLst/>
        </p:spPr>
        <p:txBody>
          <a:bodyPr anchor="ctr"/>
          <a:lstStyle/>
          <a:p>
            <a:pPr algn="ctr"/>
          </a:p>
        </p:txBody>
      </p:sp>
      <p:sp>
        <p:nvSpPr>
          <p:cNvPr id="17" name="千图PPT彼岸天：ID 8661124Freeform: Shape 69"/>
          <p:cNvSpPr/>
          <p:nvPr>
            <p:custDataLst>
              <p:tags r:id="rId14"/>
            </p:custDataLst>
          </p:nvPr>
        </p:nvSpPr>
        <p:spPr bwMode="auto">
          <a:xfrm>
            <a:off x="7862649" y="3966959"/>
            <a:ext cx="836837" cy="838722"/>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1">
              <a:lumMod val="60000"/>
              <a:lumOff val="40000"/>
            </a:schemeClr>
          </a:solidFill>
          <a:ln>
            <a:noFill/>
          </a:ln>
        </p:spPr>
        <p:txBody>
          <a:bodyPr anchor="ctr"/>
          <a:lstStyle/>
          <a:p>
            <a:pPr algn="ctr"/>
          </a:p>
        </p:txBody>
      </p:sp>
      <p:sp>
        <p:nvSpPr>
          <p:cNvPr id="18" name="千图PPT彼岸天：ID 8661124Freeform: Shape 70"/>
          <p:cNvSpPr/>
          <p:nvPr>
            <p:custDataLst>
              <p:tags r:id="rId15"/>
            </p:custDataLst>
          </p:nvPr>
        </p:nvSpPr>
        <p:spPr bwMode="auto">
          <a:xfrm>
            <a:off x="8141297" y="4236597"/>
            <a:ext cx="285368" cy="2843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chemeClr val="accent1">
              <a:lumMod val="60000"/>
              <a:lumOff val="40000"/>
            </a:schemeClr>
          </a:solidFill>
          <a:ln>
            <a:noFill/>
          </a:ln>
          <a:effectLst/>
        </p:spPr>
        <p:txBody>
          <a:bodyPr anchor="ctr"/>
          <a:lstStyle/>
          <a:p>
            <a:pPr algn="ctr"/>
          </a:p>
        </p:txBody>
      </p:sp>
      <p:sp>
        <p:nvSpPr>
          <p:cNvPr id="19" name="千图PPT彼岸天：ID 8661124椭圆 1"/>
          <p:cNvSpPr/>
          <p:nvPr>
            <p:custDataLst>
              <p:tags r:id="rId16"/>
            </p:custDataLst>
          </p:nvPr>
        </p:nvSpPr>
        <p:spPr>
          <a:xfrm>
            <a:off x="4485374" y="2858985"/>
            <a:ext cx="3123810" cy="3091344"/>
          </a:xfrm>
          <a:prstGeom prst="ellipse">
            <a:avLst/>
          </a:prstGeom>
          <a:blipFill dpi="0" rotWithShape="1">
            <a:blip r:embed="rId17"/>
            <a:srcRect/>
            <a:stretch>
              <a:fillRect l="-24221" r="-2422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千图PPT彼岸天：ID 8661124文本框 54"/>
          <p:cNvSpPr txBox="1"/>
          <p:nvPr>
            <p:custDataLst>
              <p:tags r:id="rId18"/>
            </p:custDataLst>
          </p:nvPr>
        </p:nvSpPr>
        <p:spPr>
          <a:xfrm>
            <a:off x="8746270" y="2448646"/>
            <a:ext cx="1415772" cy="338554"/>
          </a:xfrm>
          <a:prstGeom prst="rect">
            <a:avLst/>
          </a:prstGeom>
          <a:noFill/>
        </p:spPr>
        <p:txBody>
          <a:bodyPr wrap="none">
            <a:no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21" name="千图PPT彼岸天：ID 8661124文本框 55"/>
          <p:cNvSpPr txBox="1"/>
          <p:nvPr>
            <p:custDataLst>
              <p:tags r:id="rId19"/>
            </p:custDataLst>
          </p:nvPr>
        </p:nvSpPr>
        <p:spPr>
          <a:xfrm>
            <a:off x="8746270" y="2787200"/>
            <a:ext cx="2239686" cy="516423"/>
          </a:xfrm>
          <a:prstGeom prst="rect">
            <a:avLst/>
          </a:prstGeom>
          <a:noFill/>
        </p:spPr>
        <p:txBody>
          <a:bodyPr wrap="square">
            <a:noAutofit/>
          </a:bodyPr>
          <a:lstStyle/>
          <a:p>
            <a:pPr>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p>
        </p:txBody>
      </p:sp>
      <p:sp>
        <p:nvSpPr>
          <p:cNvPr id="22" name="千图PPT彼岸天：ID 8661124文本框 57"/>
          <p:cNvSpPr txBox="1"/>
          <p:nvPr>
            <p:custDataLst>
              <p:tags r:id="rId20"/>
            </p:custDataLst>
          </p:nvPr>
        </p:nvSpPr>
        <p:spPr>
          <a:xfrm>
            <a:off x="8746270" y="3886269"/>
            <a:ext cx="1415772" cy="338554"/>
          </a:xfrm>
          <a:prstGeom prst="rect">
            <a:avLst/>
          </a:prstGeom>
          <a:noFill/>
        </p:spPr>
        <p:txBody>
          <a:bodyPr wrap="none">
            <a:no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23" name="千图PPT彼岸天：ID 8661124文本框 58"/>
          <p:cNvSpPr txBox="1"/>
          <p:nvPr>
            <p:custDataLst>
              <p:tags r:id="rId21"/>
            </p:custDataLst>
          </p:nvPr>
        </p:nvSpPr>
        <p:spPr>
          <a:xfrm>
            <a:off x="8746270" y="4224823"/>
            <a:ext cx="2239686" cy="862566"/>
          </a:xfrm>
          <a:prstGeom prst="rect">
            <a:avLst/>
          </a:prstGeom>
          <a:noFill/>
        </p:spPr>
        <p:txBody>
          <a:bodyPr wrap="square">
            <a:noAutofit/>
          </a:bodyPr>
          <a:lstStyle/>
          <a:p>
            <a:pPr>
              <a:lnSpc>
                <a:spcPct val="120000"/>
              </a:lnSpc>
            </a:pPr>
            <a:r>
              <a:rPr lang="zh-CN" altLang="en-US" sz="1400" dirty="0"/>
              <a:t>请</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p>
        </p:txBody>
      </p:sp>
      <p:sp>
        <p:nvSpPr>
          <p:cNvPr id="24" name="千图PPT彼岸天：ID 8661124文本框 73"/>
          <p:cNvSpPr txBox="1"/>
          <p:nvPr>
            <p:custDataLst>
              <p:tags r:id="rId22"/>
            </p:custDataLst>
          </p:nvPr>
        </p:nvSpPr>
        <p:spPr>
          <a:xfrm flipH="1">
            <a:off x="1810927" y="2448646"/>
            <a:ext cx="1415772" cy="338554"/>
          </a:xfrm>
          <a:prstGeom prst="rect">
            <a:avLst/>
          </a:prstGeom>
          <a:noFill/>
        </p:spPr>
        <p:txBody>
          <a:bodyPr wrap="none">
            <a:no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25" name="千图PPT彼岸天：ID 8661124文本框 74"/>
          <p:cNvSpPr txBox="1"/>
          <p:nvPr>
            <p:custDataLst>
              <p:tags r:id="rId23"/>
            </p:custDataLst>
          </p:nvPr>
        </p:nvSpPr>
        <p:spPr>
          <a:xfrm flipH="1">
            <a:off x="705153" y="2787200"/>
            <a:ext cx="2521547" cy="516423"/>
          </a:xfrm>
          <a:prstGeom prst="rect">
            <a:avLst/>
          </a:prstGeom>
          <a:noFill/>
        </p:spPr>
        <p:txBody>
          <a:bodyPr wrap="square">
            <a:noAutofit/>
          </a:bodyPr>
          <a:lstStyle/>
          <a:p>
            <a:pPr algn="r">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p>
        </p:txBody>
      </p:sp>
      <p:sp>
        <p:nvSpPr>
          <p:cNvPr id="26" name="千图PPT彼岸天：ID 8661124文本框 76"/>
          <p:cNvSpPr txBox="1"/>
          <p:nvPr>
            <p:custDataLst>
              <p:tags r:id="rId24"/>
            </p:custDataLst>
          </p:nvPr>
        </p:nvSpPr>
        <p:spPr>
          <a:xfrm flipH="1">
            <a:off x="1810927" y="3886269"/>
            <a:ext cx="1415772" cy="338554"/>
          </a:xfrm>
          <a:prstGeom prst="rect">
            <a:avLst/>
          </a:prstGeom>
          <a:noFill/>
        </p:spPr>
        <p:txBody>
          <a:bodyPr wrap="none">
            <a:no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27" name="千图PPT彼岸天：ID 8661124文本框 77"/>
          <p:cNvSpPr txBox="1"/>
          <p:nvPr>
            <p:custDataLst>
              <p:tags r:id="rId25"/>
            </p:custDataLst>
          </p:nvPr>
        </p:nvSpPr>
        <p:spPr>
          <a:xfrm flipH="1">
            <a:off x="705153" y="4224823"/>
            <a:ext cx="2521547" cy="516423"/>
          </a:xfrm>
          <a:prstGeom prst="rect">
            <a:avLst/>
          </a:prstGeom>
          <a:noFill/>
        </p:spPr>
        <p:txBody>
          <a:bodyPr wrap="square">
            <a:noAutofit/>
          </a:bodyPr>
          <a:lstStyle/>
          <a:p>
            <a:pPr algn="r">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p>
        </p:txBody>
      </p:sp>
      <p:sp>
        <p:nvSpPr>
          <p:cNvPr id="29" name="文本框 28"/>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49" presetClass="entr" presetSubtype="0" decel="10000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360"/>
                                          </p:val>
                                        </p:tav>
                                        <p:tav tm="100000">
                                          <p:val>
                                            <p:fltVal val="0"/>
                                          </p:val>
                                        </p:tav>
                                      </p:tavLst>
                                    </p:anim>
                                    <p:animEffect transition="in" filter="fade">
                                      <p:cBhvr>
                                        <p:cTn id="16" dur="500"/>
                                        <p:tgtEl>
                                          <p:spTgt spid="11"/>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 calcmode="lin" valueType="num">
                                      <p:cBhvr>
                                        <p:cTn id="21" dur="500" fill="hold"/>
                                        <p:tgtEl>
                                          <p:spTgt spid="12"/>
                                        </p:tgtEl>
                                        <p:attrNameLst>
                                          <p:attrName>style.rotation</p:attrName>
                                        </p:attrNameLst>
                                      </p:cBhvr>
                                      <p:tavLst>
                                        <p:tav tm="0">
                                          <p:val>
                                            <p:fltVal val="360"/>
                                          </p:val>
                                        </p:tav>
                                        <p:tav tm="100000">
                                          <p:val>
                                            <p:fltVal val="0"/>
                                          </p:val>
                                        </p:tav>
                                      </p:tavLst>
                                    </p:anim>
                                    <p:animEffect transition="in" filter="fade">
                                      <p:cBhvr>
                                        <p:cTn id="22" dur="500"/>
                                        <p:tgtEl>
                                          <p:spTgt spid="12"/>
                                        </p:tgtEl>
                                      </p:cBhvr>
                                    </p:animEffect>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0-#ppt_w/2"/>
                                          </p:val>
                                        </p:tav>
                                        <p:tav tm="100000">
                                          <p:val>
                                            <p:strVal val="#ppt_x"/>
                                          </p:val>
                                        </p:tav>
                                      </p:tavLst>
                                    </p:anim>
                                    <p:anim calcmode="lin" valueType="num">
                                      <p:cBhvr additive="base">
                                        <p:cTn id="27" dur="5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par>
                          <p:cTn id="36" fill="hold">
                            <p:stCondLst>
                              <p:cond delay="2000"/>
                            </p:stCondLst>
                            <p:childTnLst>
                              <p:par>
                                <p:cTn id="37" presetID="49" presetClass="entr" presetSubtype="0" decel="10000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 calcmode="lin" valueType="num">
                                      <p:cBhvr>
                                        <p:cTn id="41" dur="500" fill="hold"/>
                                        <p:tgtEl>
                                          <p:spTgt spid="13"/>
                                        </p:tgtEl>
                                        <p:attrNameLst>
                                          <p:attrName>style.rotation</p:attrName>
                                        </p:attrNameLst>
                                      </p:cBhvr>
                                      <p:tavLst>
                                        <p:tav tm="0">
                                          <p:val>
                                            <p:fltVal val="360"/>
                                          </p:val>
                                        </p:tav>
                                        <p:tav tm="100000">
                                          <p:val>
                                            <p:fltVal val="0"/>
                                          </p:val>
                                        </p:tav>
                                      </p:tavLst>
                                    </p:anim>
                                    <p:animEffect transition="in" filter="fade">
                                      <p:cBhvr>
                                        <p:cTn id="42" dur="500"/>
                                        <p:tgtEl>
                                          <p:spTgt spid="13"/>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 calcmode="lin" valueType="num">
                                      <p:cBhvr>
                                        <p:cTn id="47" dur="500" fill="hold"/>
                                        <p:tgtEl>
                                          <p:spTgt spid="14"/>
                                        </p:tgtEl>
                                        <p:attrNameLst>
                                          <p:attrName>style.rotation</p:attrName>
                                        </p:attrNameLst>
                                      </p:cBhvr>
                                      <p:tavLst>
                                        <p:tav tm="0">
                                          <p:val>
                                            <p:fltVal val="360"/>
                                          </p:val>
                                        </p:tav>
                                        <p:tav tm="100000">
                                          <p:val>
                                            <p:fltVal val="0"/>
                                          </p:val>
                                        </p:tav>
                                      </p:tavLst>
                                    </p:anim>
                                    <p:animEffect transition="in" filter="fade">
                                      <p:cBhvr>
                                        <p:cTn id="48" dur="500"/>
                                        <p:tgtEl>
                                          <p:spTgt spid="14"/>
                                        </p:tgtEl>
                                      </p:cBhvr>
                                    </p:animEffect>
                                  </p:childTnLst>
                                </p:cTn>
                              </p:par>
                            </p:childTnLst>
                          </p:cTn>
                        </p:par>
                        <p:par>
                          <p:cTn id="49" fill="hold">
                            <p:stCondLst>
                              <p:cond delay="25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0-#ppt_w/2"/>
                                          </p:val>
                                        </p:tav>
                                        <p:tav tm="100000">
                                          <p:val>
                                            <p:strVal val="#ppt_x"/>
                                          </p:val>
                                        </p:tav>
                                      </p:tavLst>
                                    </p:anim>
                                    <p:anim calcmode="lin" valueType="num">
                                      <p:cBhvr additive="base">
                                        <p:cTn id="57" dur="500" fill="hold"/>
                                        <p:tgtEl>
                                          <p:spTgt spid="25"/>
                                        </p:tgtEl>
                                        <p:attrNameLst>
                                          <p:attrName>ppt_y</p:attrName>
                                        </p:attrNameLst>
                                      </p:cBhvr>
                                      <p:tavLst>
                                        <p:tav tm="0">
                                          <p:val>
                                            <p:strVal val="#ppt_y"/>
                                          </p:val>
                                        </p:tav>
                                        <p:tav tm="100000">
                                          <p:val>
                                            <p:strVal val="#ppt_y"/>
                                          </p:val>
                                        </p:tav>
                                      </p:tavLst>
                                    </p:anim>
                                  </p:childTnLst>
                                </p:cTn>
                              </p:par>
                            </p:childTnLst>
                          </p:cTn>
                        </p:par>
                        <p:par>
                          <p:cTn id="58" fill="hold">
                            <p:stCondLst>
                              <p:cond delay="3000"/>
                            </p:stCondLst>
                            <p:childTnLst>
                              <p:par>
                                <p:cTn id="59" presetID="22" presetClass="entr" presetSubtype="4"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par>
                          <p:cTn id="62" fill="hold">
                            <p:stCondLst>
                              <p:cond delay="3500"/>
                            </p:stCondLst>
                            <p:childTnLst>
                              <p:par>
                                <p:cTn id="63" presetID="49" presetClass="entr" presetSubtype="0" decel="10000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p:cTn id="65" dur="500" fill="hold"/>
                                        <p:tgtEl>
                                          <p:spTgt spid="8"/>
                                        </p:tgtEl>
                                        <p:attrNameLst>
                                          <p:attrName>ppt_w</p:attrName>
                                        </p:attrNameLst>
                                      </p:cBhvr>
                                      <p:tavLst>
                                        <p:tav tm="0">
                                          <p:val>
                                            <p:fltVal val="0"/>
                                          </p:val>
                                        </p:tav>
                                        <p:tav tm="100000">
                                          <p:val>
                                            <p:strVal val="#ppt_w"/>
                                          </p:val>
                                        </p:tav>
                                      </p:tavLst>
                                    </p:anim>
                                    <p:anim calcmode="lin" valueType="num">
                                      <p:cBhvr>
                                        <p:cTn id="66" dur="500" fill="hold"/>
                                        <p:tgtEl>
                                          <p:spTgt spid="8"/>
                                        </p:tgtEl>
                                        <p:attrNameLst>
                                          <p:attrName>ppt_h</p:attrName>
                                        </p:attrNameLst>
                                      </p:cBhvr>
                                      <p:tavLst>
                                        <p:tav tm="0">
                                          <p:val>
                                            <p:fltVal val="0"/>
                                          </p:val>
                                        </p:tav>
                                        <p:tav tm="100000">
                                          <p:val>
                                            <p:strVal val="#ppt_h"/>
                                          </p:val>
                                        </p:tav>
                                      </p:tavLst>
                                    </p:anim>
                                    <p:anim calcmode="lin" valueType="num">
                                      <p:cBhvr>
                                        <p:cTn id="67" dur="500" fill="hold"/>
                                        <p:tgtEl>
                                          <p:spTgt spid="8"/>
                                        </p:tgtEl>
                                        <p:attrNameLst>
                                          <p:attrName>style.rotation</p:attrName>
                                        </p:attrNameLst>
                                      </p:cBhvr>
                                      <p:tavLst>
                                        <p:tav tm="0">
                                          <p:val>
                                            <p:fltVal val="360"/>
                                          </p:val>
                                        </p:tav>
                                        <p:tav tm="100000">
                                          <p:val>
                                            <p:fltVal val="0"/>
                                          </p:val>
                                        </p:tav>
                                      </p:tavLst>
                                    </p:anim>
                                    <p:animEffect transition="in" filter="fade">
                                      <p:cBhvr>
                                        <p:cTn id="68" dur="500"/>
                                        <p:tgtEl>
                                          <p:spTgt spid="8"/>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 calcmode="lin" valueType="num">
                                      <p:cBhvr>
                                        <p:cTn id="73" dur="500" fill="hold"/>
                                        <p:tgtEl>
                                          <p:spTgt spid="9"/>
                                        </p:tgtEl>
                                        <p:attrNameLst>
                                          <p:attrName>style.rotation</p:attrName>
                                        </p:attrNameLst>
                                      </p:cBhvr>
                                      <p:tavLst>
                                        <p:tav tm="0">
                                          <p:val>
                                            <p:fltVal val="360"/>
                                          </p:val>
                                        </p:tav>
                                        <p:tav tm="100000">
                                          <p:val>
                                            <p:fltVal val="0"/>
                                          </p:val>
                                        </p:tav>
                                      </p:tavLst>
                                    </p:anim>
                                    <p:animEffect transition="in" filter="fade">
                                      <p:cBhvr>
                                        <p:cTn id="74" dur="500"/>
                                        <p:tgtEl>
                                          <p:spTgt spid="9"/>
                                        </p:tgtEl>
                                      </p:cBhvr>
                                    </p:animEffect>
                                  </p:childTnLst>
                                </p:cTn>
                              </p:par>
                              <p:par>
                                <p:cTn id="75" presetID="49" presetClass="entr" presetSubtype="0" decel="100000"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 calcmode="lin" valueType="num">
                                      <p:cBhvr>
                                        <p:cTn id="79" dur="500" fill="hold"/>
                                        <p:tgtEl>
                                          <p:spTgt spid="10"/>
                                        </p:tgtEl>
                                        <p:attrNameLst>
                                          <p:attrName>style.rotation</p:attrName>
                                        </p:attrNameLst>
                                      </p:cBhvr>
                                      <p:tavLst>
                                        <p:tav tm="0">
                                          <p:val>
                                            <p:fltVal val="360"/>
                                          </p:val>
                                        </p:tav>
                                        <p:tav tm="100000">
                                          <p:val>
                                            <p:fltVal val="0"/>
                                          </p:val>
                                        </p:tav>
                                      </p:tavLst>
                                    </p:anim>
                                    <p:animEffect transition="in" filter="fade">
                                      <p:cBhvr>
                                        <p:cTn id="80" dur="500"/>
                                        <p:tgtEl>
                                          <p:spTgt spid="10"/>
                                        </p:tgtEl>
                                      </p:cBhvr>
                                    </p:animEffect>
                                  </p:childTnLst>
                                </p:cTn>
                              </p:par>
                            </p:childTnLst>
                          </p:cTn>
                        </p:par>
                        <p:par>
                          <p:cTn id="81" fill="hold">
                            <p:stCondLst>
                              <p:cond delay="4000"/>
                            </p:stCondLst>
                            <p:childTnLst>
                              <p:par>
                                <p:cTn id="82" presetID="22" presetClass="entr" presetSubtype="8" fill="hold" grpId="0" nodeType="after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500"/>
                                        <p:tgtEl>
                                          <p:spTgt spid="6"/>
                                        </p:tgtEl>
                                      </p:cBhvr>
                                    </p:animEffect>
                                  </p:childTnLst>
                                </p:cTn>
                              </p:par>
                            </p:childTnLst>
                          </p:cTn>
                        </p:par>
                        <p:par>
                          <p:cTn id="85" fill="hold">
                            <p:stCondLst>
                              <p:cond delay="4500"/>
                            </p:stCondLst>
                            <p:childTnLst>
                              <p:par>
                                <p:cTn id="86" presetID="49" presetClass="entr" presetSubtype="0" decel="100000" fill="hold" grpId="0" nodeType="after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 calcmode="lin" valueType="num">
                                      <p:cBhvr>
                                        <p:cTn id="90" dur="500" fill="hold"/>
                                        <p:tgtEl>
                                          <p:spTgt spid="15"/>
                                        </p:tgtEl>
                                        <p:attrNameLst>
                                          <p:attrName>style.rotation</p:attrName>
                                        </p:attrNameLst>
                                      </p:cBhvr>
                                      <p:tavLst>
                                        <p:tav tm="0">
                                          <p:val>
                                            <p:fltVal val="360"/>
                                          </p:val>
                                        </p:tav>
                                        <p:tav tm="100000">
                                          <p:val>
                                            <p:fltVal val="0"/>
                                          </p:val>
                                        </p:tav>
                                      </p:tavLst>
                                    </p:anim>
                                    <p:animEffect transition="in" filter="fade">
                                      <p:cBhvr>
                                        <p:cTn id="91" dur="500"/>
                                        <p:tgtEl>
                                          <p:spTgt spid="15"/>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p:cTn id="94" dur="500" fill="hold"/>
                                        <p:tgtEl>
                                          <p:spTgt spid="16"/>
                                        </p:tgtEl>
                                        <p:attrNameLst>
                                          <p:attrName>ppt_w</p:attrName>
                                        </p:attrNameLst>
                                      </p:cBhvr>
                                      <p:tavLst>
                                        <p:tav tm="0">
                                          <p:val>
                                            <p:fltVal val="0"/>
                                          </p:val>
                                        </p:tav>
                                        <p:tav tm="100000">
                                          <p:val>
                                            <p:strVal val="#ppt_w"/>
                                          </p:val>
                                        </p:tav>
                                      </p:tavLst>
                                    </p:anim>
                                    <p:anim calcmode="lin" valueType="num">
                                      <p:cBhvr>
                                        <p:cTn id="95" dur="500" fill="hold"/>
                                        <p:tgtEl>
                                          <p:spTgt spid="16"/>
                                        </p:tgtEl>
                                        <p:attrNameLst>
                                          <p:attrName>ppt_h</p:attrName>
                                        </p:attrNameLst>
                                      </p:cBhvr>
                                      <p:tavLst>
                                        <p:tav tm="0">
                                          <p:val>
                                            <p:fltVal val="0"/>
                                          </p:val>
                                        </p:tav>
                                        <p:tav tm="100000">
                                          <p:val>
                                            <p:strVal val="#ppt_h"/>
                                          </p:val>
                                        </p:tav>
                                      </p:tavLst>
                                    </p:anim>
                                    <p:anim calcmode="lin" valueType="num">
                                      <p:cBhvr>
                                        <p:cTn id="96" dur="500" fill="hold"/>
                                        <p:tgtEl>
                                          <p:spTgt spid="16"/>
                                        </p:tgtEl>
                                        <p:attrNameLst>
                                          <p:attrName>style.rotation</p:attrName>
                                        </p:attrNameLst>
                                      </p:cBhvr>
                                      <p:tavLst>
                                        <p:tav tm="0">
                                          <p:val>
                                            <p:fltVal val="360"/>
                                          </p:val>
                                        </p:tav>
                                        <p:tav tm="100000">
                                          <p:val>
                                            <p:fltVal val="0"/>
                                          </p:val>
                                        </p:tav>
                                      </p:tavLst>
                                    </p:anim>
                                    <p:animEffect transition="in" filter="fade">
                                      <p:cBhvr>
                                        <p:cTn id="97" dur="500"/>
                                        <p:tgtEl>
                                          <p:spTgt spid="16"/>
                                        </p:tgtEl>
                                      </p:cBhvr>
                                    </p:animEffect>
                                  </p:childTnLst>
                                </p:cTn>
                              </p:par>
                            </p:childTnLst>
                          </p:cTn>
                        </p:par>
                        <p:par>
                          <p:cTn id="98" fill="hold">
                            <p:stCondLst>
                              <p:cond delay="5000"/>
                            </p:stCondLst>
                            <p:childTnLst>
                              <p:par>
                                <p:cTn id="99" presetID="2" presetClass="entr" presetSubtype="2"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additive="base">
                                        <p:cTn id="101" dur="500" fill="hold"/>
                                        <p:tgtEl>
                                          <p:spTgt spid="20"/>
                                        </p:tgtEl>
                                        <p:attrNameLst>
                                          <p:attrName>ppt_x</p:attrName>
                                        </p:attrNameLst>
                                      </p:cBhvr>
                                      <p:tavLst>
                                        <p:tav tm="0">
                                          <p:val>
                                            <p:strVal val="1+#ppt_w/2"/>
                                          </p:val>
                                        </p:tav>
                                        <p:tav tm="100000">
                                          <p:val>
                                            <p:strVal val="#ppt_x"/>
                                          </p:val>
                                        </p:tav>
                                      </p:tavLst>
                                    </p:anim>
                                    <p:anim calcmode="lin" valueType="num">
                                      <p:cBhvr additive="base">
                                        <p:cTn id="102" dur="500" fill="hold"/>
                                        <p:tgtEl>
                                          <p:spTgt spid="2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additive="base">
                                        <p:cTn id="105" dur="500" fill="hold"/>
                                        <p:tgtEl>
                                          <p:spTgt spid="21"/>
                                        </p:tgtEl>
                                        <p:attrNameLst>
                                          <p:attrName>ppt_x</p:attrName>
                                        </p:attrNameLst>
                                      </p:cBhvr>
                                      <p:tavLst>
                                        <p:tav tm="0">
                                          <p:val>
                                            <p:strVal val="1+#ppt_w/2"/>
                                          </p:val>
                                        </p:tav>
                                        <p:tav tm="100000">
                                          <p:val>
                                            <p:strVal val="#ppt_x"/>
                                          </p:val>
                                        </p:tav>
                                      </p:tavLst>
                                    </p:anim>
                                    <p:anim calcmode="lin" valueType="num">
                                      <p:cBhvr additive="base">
                                        <p:cTn id="106" dur="500" fill="hold"/>
                                        <p:tgtEl>
                                          <p:spTgt spid="21"/>
                                        </p:tgtEl>
                                        <p:attrNameLst>
                                          <p:attrName>ppt_y</p:attrName>
                                        </p:attrNameLst>
                                      </p:cBhvr>
                                      <p:tavLst>
                                        <p:tav tm="0">
                                          <p:val>
                                            <p:strVal val="#ppt_y"/>
                                          </p:val>
                                        </p:tav>
                                        <p:tav tm="100000">
                                          <p:val>
                                            <p:strVal val="#ppt_y"/>
                                          </p:val>
                                        </p:tav>
                                      </p:tavLst>
                                    </p:anim>
                                  </p:childTnLst>
                                </p:cTn>
                              </p:par>
                            </p:childTnLst>
                          </p:cTn>
                        </p:par>
                        <p:par>
                          <p:cTn id="107" fill="hold">
                            <p:stCondLst>
                              <p:cond delay="5500"/>
                            </p:stCondLst>
                            <p:childTnLst>
                              <p:par>
                                <p:cTn id="108" presetID="22" presetClass="entr" presetSubtype="1" fill="hold" grpId="0" nodeType="after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up)">
                                      <p:cBhvr>
                                        <p:cTn id="110" dur="500"/>
                                        <p:tgtEl>
                                          <p:spTgt spid="5"/>
                                        </p:tgtEl>
                                      </p:cBhvr>
                                    </p:animEffect>
                                  </p:childTnLst>
                                </p:cTn>
                              </p:par>
                            </p:childTnLst>
                          </p:cTn>
                        </p:par>
                        <p:par>
                          <p:cTn id="111" fill="hold">
                            <p:stCondLst>
                              <p:cond delay="6000"/>
                            </p:stCondLst>
                            <p:childTnLst>
                              <p:par>
                                <p:cTn id="112" presetID="49" presetClass="entr" presetSubtype="0" decel="100000" fill="hold" grpId="0" nodeType="afterEffect">
                                  <p:stCondLst>
                                    <p:cond delay="0"/>
                                  </p:stCondLst>
                                  <p:childTnLst>
                                    <p:set>
                                      <p:cBhvr>
                                        <p:cTn id="113" dur="1" fill="hold">
                                          <p:stCondLst>
                                            <p:cond delay="0"/>
                                          </p:stCondLst>
                                        </p:cTn>
                                        <p:tgtEl>
                                          <p:spTgt spid="17"/>
                                        </p:tgtEl>
                                        <p:attrNameLst>
                                          <p:attrName>style.visibility</p:attrName>
                                        </p:attrNameLst>
                                      </p:cBhvr>
                                      <p:to>
                                        <p:strVal val="visible"/>
                                      </p:to>
                                    </p:set>
                                    <p:anim calcmode="lin" valueType="num">
                                      <p:cBhvr>
                                        <p:cTn id="114" dur="500" fill="hold"/>
                                        <p:tgtEl>
                                          <p:spTgt spid="17"/>
                                        </p:tgtEl>
                                        <p:attrNameLst>
                                          <p:attrName>ppt_w</p:attrName>
                                        </p:attrNameLst>
                                      </p:cBhvr>
                                      <p:tavLst>
                                        <p:tav tm="0">
                                          <p:val>
                                            <p:fltVal val="0"/>
                                          </p:val>
                                        </p:tav>
                                        <p:tav tm="100000">
                                          <p:val>
                                            <p:strVal val="#ppt_w"/>
                                          </p:val>
                                        </p:tav>
                                      </p:tavLst>
                                    </p:anim>
                                    <p:anim calcmode="lin" valueType="num">
                                      <p:cBhvr>
                                        <p:cTn id="115" dur="500" fill="hold"/>
                                        <p:tgtEl>
                                          <p:spTgt spid="17"/>
                                        </p:tgtEl>
                                        <p:attrNameLst>
                                          <p:attrName>ppt_h</p:attrName>
                                        </p:attrNameLst>
                                      </p:cBhvr>
                                      <p:tavLst>
                                        <p:tav tm="0">
                                          <p:val>
                                            <p:fltVal val="0"/>
                                          </p:val>
                                        </p:tav>
                                        <p:tav tm="100000">
                                          <p:val>
                                            <p:strVal val="#ppt_h"/>
                                          </p:val>
                                        </p:tav>
                                      </p:tavLst>
                                    </p:anim>
                                    <p:anim calcmode="lin" valueType="num">
                                      <p:cBhvr>
                                        <p:cTn id="116" dur="500" fill="hold"/>
                                        <p:tgtEl>
                                          <p:spTgt spid="17"/>
                                        </p:tgtEl>
                                        <p:attrNameLst>
                                          <p:attrName>style.rotation</p:attrName>
                                        </p:attrNameLst>
                                      </p:cBhvr>
                                      <p:tavLst>
                                        <p:tav tm="0">
                                          <p:val>
                                            <p:fltVal val="360"/>
                                          </p:val>
                                        </p:tav>
                                        <p:tav tm="100000">
                                          <p:val>
                                            <p:fltVal val="0"/>
                                          </p:val>
                                        </p:tav>
                                      </p:tavLst>
                                    </p:anim>
                                    <p:animEffect transition="in" filter="fade">
                                      <p:cBhvr>
                                        <p:cTn id="117" dur="500"/>
                                        <p:tgtEl>
                                          <p:spTgt spid="17"/>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18"/>
                                        </p:tgtEl>
                                        <p:attrNameLst>
                                          <p:attrName>style.visibility</p:attrName>
                                        </p:attrNameLst>
                                      </p:cBhvr>
                                      <p:to>
                                        <p:strVal val="visible"/>
                                      </p:to>
                                    </p:set>
                                    <p:anim calcmode="lin" valueType="num">
                                      <p:cBhvr>
                                        <p:cTn id="120" dur="500" fill="hold"/>
                                        <p:tgtEl>
                                          <p:spTgt spid="18"/>
                                        </p:tgtEl>
                                        <p:attrNameLst>
                                          <p:attrName>ppt_w</p:attrName>
                                        </p:attrNameLst>
                                      </p:cBhvr>
                                      <p:tavLst>
                                        <p:tav tm="0">
                                          <p:val>
                                            <p:fltVal val="0"/>
                                          </p:val>
                                        </p:tav>
                                        <p:tav tm="100000">
                                          <p:val>
                                            <p:strVal val="#ppt_w"/>
                                          </p:val>
                                        </p:tav>
                                      </p:tavLst>
                                    </p:anim>
                                    <p:anim calcmode="lin" valueType="num">
                                      <p:cBhvr>
                                        <p:cTn id="121" dur="500" fill="hold"/>
                                        <p:tgtEl>
                                          <p:spTgt spid="18"/>
                                        </p:tgtEl>
                                        <p:attrNameLst>
                                          <p:attrName>ppt_h</p:attrName>
                                        </p:attrNameLst>
                                      </p:cBhvr>
                                      <p:tavLst>
                                        <p:tav tm="0">
                                          <p:val>
                                            <p:fltVal val="0"/>
                                          </p:val>
                                        </p:tav>
                                        <p:tav tm="100000">
                                          <p:val>
                                            <p:strVal val="#ppt_h"/>
                                          </p:val>
                                        </p:tav>
                                      </p:tavLst>
                                    </p:anim>
                                    <p:anim calcmode="lin" valueType="num">
                                      <p:cBhvr>
                                        <p:cTn id="122" dur="500" fill="hold"/>
                                        <p:tgtEl>
                                          <p:spTgt spid="18"/>
                                        </p:tgtEl>
                                        <p:attrNameLst>
                                          <p:attrName>style.rotation</p:attrName>
                                        </p:attrNameLst>
                                      </p:cBhvr>
                                      <p:tavLst>
                                        <p:tav tm="0">
                                          <p:val>
                                            <p:fltVal val="360"/>
                                          </p:val>
                                        </p:tav>
                                        <p:tav tm="100000">
                                          <p:val>
                                            <p:fltVal val="0"/>
                                          </p:val>
                                        </p:tav>
                                      </p:tavLst>
                                    </p:anim>
                                    <p:animEffect transition="in" filter="fade">
                                      <p:cBhvr>
                                        <p:cTn id="123" dur="500"/>
                                        <p:tgtEl>
                                          <p:spTgt spid="18"/>
                                        </p:tgtEl>
                                      </p:cBhvr>
                                    </p:animEffect>
                                  </p:childTnLst>
                                </p:cTn>
                              </p:par>
                            </p:childTnLst>
                          </p:cTn>
                        </p:par>
                        <p:par>
                          <p:cTn id="124" fill="hold">
                            <p:stCondLst>
                              <p:cond delay="6500"/>
                            </p:stCondLst>
                            <p:childTnLst>
                              <p:par>
                                <p:cTn id="125" presetID="2" presetClass="entr" presetSubtype="2"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1+#ppt_w/2"/>
                                          </p:val>
                                        </p:tav>
                                        <p:tav tm="100000">
                                          <p:val>
                                            <p:strVal val="#ppt_x"/>
                                          </p:val>
                                        </p:tav>
                                      </p:tavLst>
                                    </p:anim>
                                    <p:anim calcmode="lin" valueType="num">
                                      <p:cBhvr additive="base">
                                        <p:cTn id="128" dur="500" fill="hold"/>
                                        <p:tgtEl>
                                          <p:spTgt spid="22"/>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23"/>
                                        </p:tgtEl>
                                        <p:attrNameLst>
                                          <p:attrName>style.visibility</p:attrName>
                                        </p:attrNameLst>
                                      </p:cBhvr>
                                      <p:to>
                                        <p:strVal val="visible"/>
                                      </p:to>
                                    </p:set>
                                    <p:anim calcmode="lin" valueType="num">
                                      <p:cBhvr additive="base">
                                        <p:cTn id="131" dur="500" fill="hold"/>
                                        <p:tgtEl>
                                          <p:spTgt spid="23"/>
                                        </p:tgtEl>
                                        <p:attrNameLst>
                                          <p:attrName>ppt_x</p:attrName>
                                        </p:attrNameLst>
                                      </p:cBhvr>
                                      <p:tavLst>
                                        <p:tav tm="0">
                                          <p:val>
                                            <p:strVal val="1+#ppt_w/2"/>
                                          </p:val>
                                        </p:tav>
                                        <p:tav tm="100000">
                                          <p:val>
                                            <p:strVal val="#ppt_x"/>
                                          </p:val>
                                        </p:tav>
                                      </p:tavLst>
                                    </p:anim>
                                    <p:anim calcmode="lin" valueType="num">
                                      <p:cBhvr additive="base">
                                        <p:cTn id="1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天空, 户外, 大型, 建筑物&#10;&#10;已生成极高可信度的说明"/>
          <p:cNvPicPr>
            <a:picLocks noChangeAspect="1"/>
          </p:cNvPicPr>
          <p:nvPr/>
        </p:nvPicPr>
        <p:blipFill rotWithShape="1">
          <a:blip r:embed="rId1">
            <a:extLst>
              <a:ext uri="{28A0092B-C50C-407E-A947-70E740481C1C}">
                <a14:useLocalDpi xmlns:a14="http://schemas.microsoft.com/office/drawing/2010/main" val="0"/>
              </a:ext>
            </a:extLst>
          </a:blip>
          <a:srcRect l="15883" r="22951"/>
          <a:stretch>
            <a:fillRect/>
          </a:stretch>
        </p:blipFill>
        <p:spPr>
          <a:xfrm>
            <a:off x="-3934" y="0"/>
            <a:ext cx="6367027" cy="6858000"/>
          </a:xfrm>
          <a:prstGeom prst="rect">
            <a:avLst/>
          </a:prstGeom>
        </p:spPr>
      </p:pic>
      <p:sp>
        <p:nvSpPr>
          <p:cNvPr id="18" name="矩形 17"/>
          <p:cNvSpPr/>
          <p:nvPr/>
        </p:nvSpPr>
        <p:spPr>
          <a:xfrm>
            <a:off x="-1" y="0"/>
            <a:ext cx="6363094" cy="6858000"/>
          </a:xfrm>
          <a:prstGeom prst="rect">
            <a:avLst/>
          </a:prstGeom>
          <a:gradFill>
            <a:gsLst>
              <a:gs pos="0">
                <a:srgbClr val="E6E6E6">
                  <a:alpha val="10000"/>
                </a:srgbClr>
              </a:gs>
              <a:gs pos="68000">
                <a:srgbClr val="44546A">
                  <a:alpha val="80000"/>
                </a:srgbClr>
              </a:gs>
              <a:gs pos="100000">
                <a:schemeClr val="accent5">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10629" y="833650"/>
            <a:ext cx="3449955" cy="1015663"/>
          </a:xfrm>
          <a:prstGeom prst="rect">
            <a:avLst/>
          </a:prstGeom>
          <a:noFill/>
        </p:spPr>
        <p:txBody>
          <a:bodyPr vert="horz" wrap="square" lIns="91440" tIns="45720" rIns="91440" bIns="45720" numCol="1" anchor="t">
            <a:spAutoFit/>
          </a:bodyPr>
          <a:lstStyle/>
          <a:p>
            <a:pPr marL="0" indent="0" algn="l" defTabSz="914400" eaLnBrk="0" fontAlgn="auto" latinLnBrk="0">
              <a:lnSpc>
                <a:spcPct val="100000"/>
              </a:lnSpc>
              <a:spcBef>
                <a:spcPts val="0"/>
              </a:spcBef>
              <a:spcAft>
                <a:spcPts val="0"/>
              </a:spcAft>
              <a:buFontTx/>
              <a:buNone/>
            </a:pPr>
            <a:r>
              <a:rPr lang="zh-CN" altLang="en-US" sz="6000" cap="none" dirty="0">
                <a:solidFill>
                  <a:schemeClr val="accent1">
                    <a:lumMod val="75000"/>
                  </a:schemeClr>
                </a:solidFill>
                <a:latin typeface="方正黑体简体" panose="02010601030101010101" pitchFamily="2" charset="-122"/>
                <a:ea typeface="方正黑体简体" panose="02010601030101010101" pitchFamily="2" charset="-122"/>
              </a:rPr>
              <a:t>目录</a:t>
            </a:r>
            <a:endParaRPr lang="ko-KR" altLang="en-US" sz="6000" cap="none" dirty="0">
              <a:solidFill>
                <a:schemeClr val="accent1">
                  <a:lumMod val="75000"/>
                </a:schemeClr>
              </a:solidFill>
              <a:latin typeface="方正黑体简体" panose="02010601030101010101" pitchFamily="2" charset="-122"/>
              <a:ea typeface="微软雅黑" panose="020B0503020204020204" charset="-122"/>
            </a:endParaRPr>
          </a:p>
        </p:txBody>
      </p:sp>
      <p:cxnSp>
        <p:nvCxnSpPr>
          <p:cNvPr id="7" name="直接连接符 6"/>
          <p:cNvCxnSpPr/>
          <p:nvPr/>
        </p:nvCxnSpPr>
        <p:spPr>
          <a:xfrm>
            <a:off x="5172704" y="1877522"/>
            <a:ext cx="5512857" cy="0"/>
          </a:xfrm>
          <a:prstGeom prst="line">
            <a:avLst/>
          </a:prstGeom>
          <a:ln w="38100">
            <a:solidFill>
              <a:schemeClr val="accent1">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20411" y="2244748"/>
            <a:ext cx="942681" cy="5090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3600" dirty="0">
                <a:solidFill>
                  <a:schemeClr val="bg1"/>
                </a:solidFill>
                <a:latin typeface="Noto Serif CJK SC" panose="02020400000000000000" pitchFamily="18" charset="-122"/>
                <a:ea typeface="FZHei-B01S" panose="02010601030101010101" pitchFamily="2" charset="-122"/>
              </a:rPr>
              <a:t>01</a:t>
            </a:r>
            <a:endParaRPr lang="zh-CN" altLang="en-US" sz="3600" dirty="0">
              <a:solidFill>
                <a:schemeClr val="bg1"/>
              </a:solidFill>
              <a:latin typeface="Noto Serif CJK SC" panose="02020400000000000000" pitchFamily="18" charset="-122"/>
              <a:ea typeface="FZHei-B01S" panose="02010601030101010101" pitchFamily="2" charset="-122"/>
            </a:endParaRPr>
          </a:p>
        </p:txBody>
      </p:sp>
      <p:sp>
        <p:nvSpPr>
          <p:cNvPr id="10" name="文本框 9"/>
          <p:cNvSpPr txBox="1"/>
          <p:nvPr/>
        </p:nvSpPr>
        <p:spPr>
          <a:xfrm>
            <a:off x="6363093" y="2196226"/>
            <a:ext cx="4402317" cy="583565"/>
          </a:xfrm>
          <a:prstGeom prst="rect">
            <a:avLst/>
          </a:prstGeom>
          <a:noFill/>
        </p:spPr>
        <p:txBody>
          <a:bodyPr vert="horz" wrap="square" lIns="91440" tIns="45720" rIns="91440" bIns="45720" numCol="1" anchor="t">
            <a:spAutoFit/>
          </a:bodyPr>
          <a:lstStyle/>
          <a:p>
            <a:pPr eaLnBrk="0"/>
            <a:r>
              <a:rPr lang="zh-CN" altLang="en-US" sz="3200" dirty="0">
                <a:solidFill>
                  <a:schemeClr val="accent1">
                    <a:lumMod val="75000"/>
                  </a:schemeClr>
                </a:solidFill>
                <a:latin typeface="方正黑体简体" panose="02010601030101010101" pitchFamily="2" charset="-122"/>
                <a:ea typeface="方正黑体简体" panose="02010601030101010101" pitchFamily="2" charset="-122"/>
              </a:rPr>
              <a:t>可行性分析</a:t>
            </a:r>
            <a:endParaRPr lang="zh-CN" altLang="en-US" sz="3200" dirty="0">
              <a:solidFill>
                <a:schemeClr val="accent1">
                  <a:lumMod val="75000"/>
                </a:schemeClr>
              </a:solidFill>
              <a:latin typeface="方正黑体简体" panose="02010601030101010101" pitchFamily="2" charset="-122"/>
              <a:ea typeface="方正黑体简体" panose="02010601030101010101" pitchFamily="2" charset="-122"/>
            </a:endParaRPr>
          </a:p>
        </p:txBody>
      </p:sp>
      <p:sp>
        <p:nvSpPr>
          <p:cNvPr id="15" name="矩形 14"/>
          <p:cNvSpPr/>
          <p:nvPr/>
        </p:nvSpPr>
        <p:spPr>
          <a:xfrm>
            <a:off x="5420412" y="4916868"/>
            <a:ext cx="942681" cy="5090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3600" dirty="0">
                <a:solidFill>
                  <a:schemeClr val="bg1"/>
                </a:solidFill>
                <a:latin typeface="Noto Serif CJK SC" panose="02020400000000000000" pitchFamily="18" charset="-122"/>
                <a:ea typeface="FZHei-B01S" panose="02010601030101010101" pitchFamily="2" charset="-122"/>
              </a:rPr>
              <a:t>02</a:t>
            </a:r>
            <a:endParaRPr lang="zh-CN" altLang="en-US" sz="3600" dirty="0">
              <a:solidFill>
                <a:schemeClr val="bg1"/>
              </a:solidFill>
              <a:latin typeface="Noto Serif CJK SC" panose="02020400000000000000" pitchFamily="18" charset="-122"/>
              <a:ea typeface="FZHei-B01S" panose="02010601030101010101" pitchFamily="2" charset="-122"/>
            </a:endParaRPr>
          </a:p>
        </p:txBody>
      </p:sp>
      <p:sp>
        <p:nvSpPr>
          <p:cNvPr id="16" name="文本框 15"/>
          <p:cNvSpPr txBox="1"/>
          <p:nvPr/>
        </p:nvSpPr>
        <p:spPr>
          <a:xfrm>
            <a:off x="6363093" y="4916866"/>
            <a:ext cx="4402317" cy="583565"/>
          </a:xfrm>
          <a:prstGeom prst="rect">
            <a:avLst/>
          </a:prstGeom>
          <a:noFill/>
        </p:spPr>
        <p:txBody>
          <a:bodyPr vert="horz" wrap="square" lIns="91440" tIns="45720" rIns="91440" bIns="45720" numCol="1" anchor="t">
            <a:spAutoFit/>
          </a:bodyPr>
          <a:lstStyle/>
          <a:p>
            <a:pPr marL="0" indent="0" algn="l" defTabSz="914400" eaLnBrk="0" fontAlgn="auto" latinLnBrk="0">
              <a:lnSpc>
                <a:spcPct val="100000"/>
              </a:lnSpc>
              <a:spcBef>
                <a:spcPts val="0"/>
              </a:spcBef>
              <a:spcAft>
                <a:spcPts val="0"/>
              </a:spcAft>
              <a:buFontTx/>
              <a:buNone/>
            </a:pPr>
            <a:r>
              <a:rPr lang="zh-CN" altLang="en-US" sz="3200" cap="none" dirty="0">
                <a:solidFill>
                  <a:schemeClr val="accent1">
                    <a:lumMod val="75000"/>
                  </a:schemeClr>
                </a:solidFill>
                <a:latin typeface="方正黑体简体" panose="02010601030101010101" pitchFamily="2" charset="-122"/>
                <a:ea typeface="方正黑体简体" panose="02010601030101010101" pitchFamily="2" charset="-122"/>
              </a:rPr>
              <a:t>项目开发计划</a:t>
            </a:r>
            <a:endParaRPr lang="zh-CN" altLang="en-US" sz="3200" cap="none" dirty="0">
              <a:solidFill>
                <a:schemeClr val="accent1">
                  <a:lumMod val="75000"/>
                </a:schemeClr>
              </a:solidFill>
              <a:latin typeface="方正黑体简体" panose="02010601030101010101" pitchFamily="2" charset="-122"/>
              <a:ea typeface="方正黑体简体" panose="02010601030101010101" pitchFamily="2" charset="-122"/>
            </a:endParaRPr>
          </a:p>
        </p:txBody>
      </p:sp>
      <p:sp>
        <p:nvSpPr>
          <p:cNvPr id="2" name="矩形 1"/>
          <p:cNvSpPr/>
          <p:nvPr/>
        </p:nvSpPr>
        <p:spPr>
          <a:xfrm>
            <a:off x="5420412" y="5805868"/>
            <a:ext cx="942681" cy="5090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altLang="zh-CN" sz="3600" dirty="0">
                <a:solidFill>
                  <a:schemeClr val="bg1"/>
                </a:solidFill>
                <a:latin typeface="Noto Serif CJK SC" panose="02020400000000000000" pitchFamily="18" charset="-122"/>
                <a:ea typeface="FZHei-B01S" panose="02010601030101010101" pitchFamily="2" charset="-122"/>
              </a:rPr>
              <a:t>03</a:t>
            </a:r>
            <a:endParaRPr lang="zh-CN" altLang="en-US" sz="3600" dirty="0">
              <a:solidFill>
                <a:schemeClr val="bg1"/>
              </a:solidFill>
              <a:latin typeface="Noto Serif CJK SC" panose="02020400000000000000" pitchFamily="18" charset="-122"/>
              <a:ea typeface="FZHei-B01S" panose="02010601030101010101" pitchFamily="2" charset="-122"/>
            </a:endParaRPr>
          </a:p>
        </p:txBody>
      </p:sp>
      <p:sp>
        <p:nvSpPr>
          <p:cNvPr id="3" name="文本框 2"/>
          <p:cNvSpPr txBox="1"/>
          <p:nvPr/>
        </p:nvSpPr>
        <p:spPr>
          <a:xfrm>
            <a:off x="6363093" y="5805866"/>
            <a:ext cx="4402317" cy="583565"/>
          </a:xfrm>
          <a:prstGeom prst="rect">
            <a:avLst/>
          </a:prstGeom>
          <a:noFill/>
        </p:spPr>
        <p:txBody>
          <a:bodyPr vert="horz" wrap="square" lIns="91440" tIns="45720" rIns="91440" bIns="45720" numCol="1" anchor="t">
            <a:spAutoFit/>
          </a:bodyPr>
          <a:p>
            <a:pPr marL="0" indent="0" algn="l" defTabSz="914400" eaLnBrk="0" fontAlgn="auto" latinLnBrk="0">
              <a:lnSpc>
                <a:spcPct val="100000"/>
              </a:lnSpc>
              <a:spcBef>
                <a:spcPts val="0"/>
              </a:spcBef>
              <a:spcAft>
                <a:spcPts val="0"/>
              </a:spcAft>
              <a:buFontTx/>
              <a:buNone/>
            </a:pPr>
            <a:r>
              <a:rPr lang="zh-CN" altLang="en-US" sz="3200" cap="none" dirty="0">
                <a:solidFill>
                  <a:schemeClr val="accent1">
                    <a:lumMod val="75000"/>
                  </a:schemeClr>
                </a:solidFill>
                <a:latin typeface="方正黑体简体" panose="02010601030101010101" pitchFamily="2" charset="-122"/>
                <a:ea typeface="方正黑体简体" panose="02010601030101010101" pitchFamily="2" charset="-122"/>
              </a:rPr>
              <a:t>其他</a:t>
            </a:r>
            <a:endParaRPr lang="zh-CN" altLang="en-US" sz="3200" cap="none" dirty="0">
              <a:solidFill>
                <a:schemeClr val="accent1">
                  <a:lumMod val="75000"/>
                </a:schemeClr>
              </a:solidFill>
              <a:latin typeface="方正黑体简体" panose="02010601030101010101" pitchFamily="2" charset="-122"/>
              <a:ea typeface="方正黑体简体" panose="02010601030101010101" pitchFamily="2" charset="-122"/>
            </a:endParaRPr>
          </a:p>
        </p:txBody>
      </p:sp>
      <p:sp>
        <p:nvSpPr>
          <p:cNvPr id="22" name="矩形 21"/>
          <p:cNvSpPr/>
          <p:nvPr/>
        </p:nvSpPr>
        <p:spPr>
          <a:xfrm>
            <a:off x="6503670" y="2980690"/>
            <a:ext cx="721360" cy="3371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altLang="zh-CN" sz="2000" dirty="0">
                <a:solidFill>
                  <a:schemeClr val="bg1"/>
                </a:solidFill>
                <a:latin typeface="Noto Serif CJK SC" panose="02020400000000000000" pitchFamily="18" charset="-122"/>
                <a:ea typeface="FZHei-B01S" panose="02010601030101010101" pitchFamily="2" charset="-122"/>
              </a:rPr>
              <a:t>1.1</a:t>
            </a:r>
            <a:endParaRPr lang="en-US" altLang="zh-CN" sz="2000" dirty="0">
              <a:solidFill>
                <a:schemeClr val="bg1"/>
              </a:solidFill>
              <a:latin typeface="Noto Serif CJK SC" panose="02020400000000000000" pitchFamily="18" charset="-122"/>
              <a:ea typeface="FZHei-B01S" panose="02010601030101010101" pitchFamily="2" charset="-122"/>
            </a:endParaRPr>
          </a:p>
        </p:txBody>
      </p:sp>
      <p:sp>
        <p:nvSpPr>
          <p:cNvPr id="23" name="文本框 22"/>
          <p:cNvSpPr txBox="1"/>
          <p:nvPr/>
        </p:nvSpPr>
        <p:spPr>
          <a:xfrm>
            <a:off x="7225030" y="2950210"/>
            <a:ext cx="2021205" cy="398780"/>
          </a:xfrm>
          <a:prstGeom prst="rect">
            <a:avLst/>
          </a:prstGeom>
          <a:noFill/>
        </p:spPr>
        <p:txBody>
          <a:bodyPr vert="horz" wrap="square" lIns="91440" tIns="45720" rIns="91440" bIns="45720" numCol="1" anchor="t">
            <a:spAutoFit/>
          </a:bodyPr>
          <a:p>
            <a:pPr marL="0" indent="0" algn="l" defTabSz="914400" eaLnBrk="0" fontAlgn="auto" latinLnBrk="0">
              <a:lnSpc>
                <a:spcPct val="100000"/>
              </a:lnSpc>
              <a:spcBef>
                <a:spcPts val="0"/>
              </a:spcBef>
              <a:spcAft>
                <a:spcPts val="0"/>
              </a:spcAft>
              <a:buFontTx/>
              <a:buNone/>
            </a:pPr>
            <a:r>
              <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rPr>
              <a:t>操作可行性</a:t>
            </a:r>
            <a:endPar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endParaRPr>
          </a:p>
        </p:txBody>
      </p:sp>
      <p:sp>
        <p:nvSpPr>
          <p:cNvPr id="28" name="矩形 27"/>
          <p:cNvSpPr/>
          <p:nvPr/>
        </p:nvSpPr>
        <p:spPr>
          <a:xfrm>
            <a:off x="6503670" y="3611245"/>
            <a:ext cx="721360" cy="3371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altLang="zh-CN" sz="2000" dirty="0">
                <a:solidFill>
                  <a:schemeClr val="bg1"/>
                </a:solidFill>
                <a:latin typeface="Noto Serif CJK SC" panose="02020400000000000000" pitchFamily="18" charset="-122"/>
                <a:ea typeface="FZHei-B01S" panose="02010601030101010101" pitchFamily="2" charset="-122"/>
              </a:rPr>
              <a:t>1.2</a:t>
            </a:r>
            <a:endParaRPr lang="en-US" altLang="zh-CN" sz="2000" dirty="0">
              <a:solidFill>
                <a:schemeClr val="bg1"/>
              </a:solidFill>
              <a:latin typeface="Noto Serif CJK SC" panose="02020400000000000000" pitchFamily="18" charset="-122"/>
              <a:ea typeface="FZHei-B01S" panose="02010601030101010101" pitchFamily="2" charset="-122"/>
            </a:endParaRPr>
          </a:p>
        </p:txBody>
      </p:sp>
      <p:sp>
        <p:nvSpPr>
          <p:cNvPr id="29" name="文本框 28"/>
          <p:cNvSpPr txBox="1"/>
          <p:nvPr/>
        </p:nvSpPr>
        <p:spPr>
          <a:xfrm>
            <a:off x="7225030" y="3580765"/>
            <a:ext cx="2021205" cy="398780"/>
          </a:xfrm>
          <a:prstGeom prst="rect">
            <a:avLst/>
          </a:prstGeom>
          <a:noFill/>
        </p:spPr>
        <p:txBody>
          <a:bodyPr vert="horz" wrap="square" lIns="91440" tIns="45720" rIns="91440" bIns="45720" numCol="1" anchor="t">
            <a:spAutoFit/>
          </a:bodyPr>
          <a:p>
            <a:pPr marL="0" indent="0" algn="l" defTabSz="914400" eaLnBrk="0" fontAlgn="auto" latinLnBrk="0">
              <a:lnSpc>
                <a:spcPct val="100000"/>
              </a:lnSpc>
              <a:spcBef>
                <a:spcPts val="0"/>
              </a:spcBef>
              <a:spcAft>
                <a:spcPts val="0"/>
              </a:spcAft>
              <a:buFontTx/>
              <a:buNone/>
            </a:pPr>
            <a:r>
              <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rPr>
              <a:t>技术</a:t>
            </a:r>
            <a:r>
              <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rPr>
              <a:t>可行性</a:t>
            </a:r>
            <a:endPar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endParaRPr>
          </a:p>
        </p:txBody>
      </p:sp>
      <p:sp>
        <p:nvSpPr>
          <p:cNvPr id="30" name="矩形 29"/>
          <p:cNvSpPr/>
          <p:nvPr/>
        </p:nvSpPr>
        <p:spPr>
          <a:xfrm>
            <a:off x="6503670" y="4263390"/>
            <a:ext cx="721360" cy="3371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altLang="zh-CN" sz="2000" dirty="0">
                <a:solidFill>
                  <a:schemeClr val="bg1"/>
                </a:solidFill>
                <a:latin typeface="Noto Serif CJK SC" panose="02020400000000000000" pitchFamily="18" charset="-122"/>
                <a:ea typeface="FZHei-B01S" panose="02010601030101010101" pitchFamily="2" charset="-122"/>
              </a:rPr>
              <a:t>1.3</a:t>
            </a:r>
            <a:endParaRPr lang="en-US" altLang="zh-CN" sz="2000" dirty="0">
              <a:solidFill>
                <a:schemeClr val="bg1"/>
              </a:solidFill>
              <a:latin typeface="Noto Serif CJK SC" panose="02020400000000000000" pitchFamily="18" charset="-122"/>
              <a:ea typeface="FZHei-B01S" panose="02010601030101010101" pitchFamily="2" charset="-122"/>
            </a:endParaRPr>
          </a:p>
        </p:txBody>
      </p:sp>
      <p:sp>
        <p:nvSpPr>
          <p:cNvPr id="31" name="文本框 30"/>
          <p:cNvSpPr txBox="1"/>
          <p:nvPr/>
        </p:nvSpPr>
        <p:spPr>
          <a:xfrm>
            <a:off x="7225030" y="4232910"/>
            <a:ext cx="2021205" cy="398780"/>
          </a:xfrm>
          <a:prstGeom prst="rect">
            <a:avLst/>
          </a:prstGeom>
          <a:noFill/>
        </p:spPr>
        <p:txBody>
          <a:bodyPr vert="horz" wrap="square" lIns="91440" tIns="45720" rIns="91440" bIns="45720" numCol="1" anchor="t">
            <a:spAutoFit/>
          </a:bodyPr>
          <a:p>
            <a:pPr marL="0" indent="0" algn="l" defTabSz="914400" eaLnBrk="0" fontAlgn="auto" latinLnBrk="0">
              <a:lnSpc>
                <a:spcPct val="100000"/>
              </a:lnSpc>
              <a:spcBef>
                <a:spcPts val="0"/>
              </a:spcBef>
              <a:spcAft>
                <a:spcPts val="0"/>
              </a:spcAft>
              <a:buFontTx/>
              <a:buNone/>
            </a:pPr>
            <a:r>
              <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rPr>
              <a:t>经济</a:t>
            </a:r>
            <a:r>
              <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rPr>
              <a:t>可行性</a:t>
            </a:r>
            <a:endParaRPr lang="zh-CN" altLang="en-US" sz="2000" cap="none" dirty="0">
              <a:solidFill>
                <a:schemeClr val="accent1">
                  <a:lumMod val="75000"/>
                </a:schemeClr>
              </a:solidFill>
              <a:latin typeface="方正黑体简体" panose="02010601030101010101" pitchFamily="2" charset="-122"/>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P spid="10" grpId="0"/>
      <p:bldP spid="15" grpId="0" bldLvl="0" animBg="1"/>
      <p:bldP spid="16" grpId="0"/>
      <p:bldP spid="2" grpId="0" bldLvl="0" animBg="1"/>
      <p:bldP spid="3" grpId="0"/>
      <p:bldP spid="22" grpId="0" bldLvl="0" animBg="1"/>
      <p:bldP spid="23" grpId="0"/>
      <p:bldP spid="28" grpId="0" bldLvl="0" animBg="1"/>
      <p:bldP spid="29" grpId="0"/>
      <p:bldP spid="30" grpId="0" bldLvl="0" animBg="1"/>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PPT彼岸天：ID 8661124库_组合 1"/>
          <p:cNvGrpSpPr/>
          <p:nvPr>
            <p:custDataLst>
              <p:tags r:id="rId1"/>
            </p:custDataLst>
          </p:nvPr>
        </p:nvGrpSpPr>
        <p:grpSpPr>
          <a:xfrm>
            <a:off x="7251508" y="1808820"/>
            <a:ext cx="3752442" cy="3495151"/>
            <a:chOff x="7251508" y="1808820"/>
            <a:chExt cx="3752442" cy="3495151"/>
          </a:xfrm>
        </p:grpSpPr>
        <p:sp>
          <p:nvSpPr>
            <p:cNvPr id="4" name="任意多边形: 形状 3"/>
            <p:cNvSpPr/>
            <p:nvPr/>
          </p:nvSpPr>
          <p:spPr>
            <a:xfrm>
              <a:off x="8391562" y="2281313"/>
              <a:ext cx="569406" cy="2340224"/>
            </a:xfrm>
            <a:custGeom>
              <a:avLst/>
              <a:gdLst/>
              <a:ahLst/>
              <a:cxnLst>
                <a:cxn ang="0">
                  <a:pos x="wd2" y="hd2"/>
                </a:cxn>
                <a:cxn ang="5400000">
                  <a:pos x="wd2" y="hd2"/>
                </a:cxn>
                <a:cxn ang="10800000">
                  <a:pos x="wd2" y="hd2"/>
                </a:cxn>
                <a:cxn ang="16200000">
                  <a:pos x="wd2" y="hd2"/>
                </a:cxn>
              </a:cxnLst>
              <a:rect l="0" t="0" r="r" b="b"/>
              <a:pathLst>
                <a:path w="16290" h="21600" extrusionOk="0">
                  <a:moveTo>
                    <a:pt x="16290" y="21600"/>
                  </a:moveTo>
                  <a:cubicBezTo>
                    <a:pt x="-3815" y="14910"/>
                    <a:pt x="-5310" y="7710"/>
                    <a:pt x="11804" y="0"/>
                  </a:cubicBezTo>
                </a:path>
              </a:pathLst>
            </a:custGeom>
            <a:ln>
              <a:solidFill>
                <a:srgbClr val="CFCFCF"/>
              </a:solidFill>
              <a:miter lim="400000"/>
            </a:ln>
          </p:spPr>
          <p:txBody>
            <a:bodyPr anchor="ctr"/>
            <a:lstStyle/>
            <a:p>
              <a:pPr algn="ctr"/>
            </a:p>
          </p:txBody>
        </p:sp>
        <p:sp>
          <p:nvSpPr>
            <p:cNvPr id="5" name="任意多边形: 形状 4"/>
            <p:cNvSpPr/>
            <p:nvPr/>
          </p:nvSpPr>
          <p:spPr>
            <a:xfrm>
              <a:off x="7463378" y="1808820"/>
              <a:ext cx="869896" cy="3495151"/>
            </a:xfrm>
            <a:custGeom>
              <a:avLst/>
              <a:gdLst/>
              <a:ahLst/>
              <a:cxnLst>
                <a:cxn ang="0">
                  <a:pos x="wd2" y="hd2"/>
                </a:cxn>
                <a:cxn ang="5400000">
                  <a:pos x="wd2" y="hd2"/>
                </a:cxn>
                <a:cxn ang="10800000">
                  <a:pos x="wd2" y="hd2"/>
                </a:cxn>
                <a:cxn ang="16200000">
                  <a:pos x="wd2" y="hd2"/>
                </a:cxn>
              </a:cxnLst>
              <a:rect l="0" t="0" r="r" b="b"/>
              <a:pathLst>
                <a:path w="16328" h="21600" extrusionOk="0">
                  <a:moveTo>
                    <a:pt x="16328" y="21600"/>
                  </a:moveTo>
                  <a:cubicBezTo>
                    <a:pt x="-3516" y="15007"/>
                    <a:pt x="-5272" y="7807"/>
                    <a:pt x="11059" y="0"/>
                  </a:cubicBezTo>
                </a:path>
              </a:pathLst>
            </a:custGeom>
            <a:ln>
              <a:solidFill>
                <a:srgbClr val="CFCFCF"/>
              </a:solidFill>
              <a:miter lim="400000"/>
            </a:ln>
          </p:spPr>
          <p:txBody>
            <a:bodyPr anchor="ctr"/>
            <a:lstStyle/>
            <a:p>
              <a:pPr algn="ctr"/>
            </a:p>
          </p:txBody>
        </p:sp>
        <p:sp>
          <p:nvSpPr>
            <p:cNvPr id="6" name="直接连接符 5"/>
            <p:cNvSpPr/>
            <p:nvPr/>
          </p:nvSpPr>
          <p:spPr>
            <a:xfrm>
              <a:off x="7296470" y="2210363"/>
              <a:ext cx="1878033" cy="1240099"/>
            </a:xfrm>
            <a:prstGeom prst="line">
              <a:avLst/>
            </a:prstGeom>
            <a:ln>
              <a:solidFill>
                <a:srgbClr val="CFCFCF"/>
              </a:solidFill>
              <a:miter lim="400000"/>
            </a:ln>
          </p:spPr>
          <p:txBody>
            <a:bodyPr anchor="ctr"/>
            <a:lstStyle/>
            <a:p>
              <a:pPr algn="ctr"/>
            </a:p>
          </p:txBody>
        </p:sp>
        <p:sp>
          <p:nvSpPr>
            <p:cNvPr id="7" name="直接连接符 6"/>
            <p:cNvSpPr/>
            <p:nvPr/>
          </p:nvSpPr>
          <p:spPr>
            <a:xfrm flipH="1">
              <a:off x="7291746" y="3454217"/>
              <a:ext cx="1887481" cy="1165588"/>
            </a:xfrm>
            <a:prstGeom prst="line">
              <a:avLst/>
            </a:prstGeom>
            <a:ln>
              <a:solidFill>
                <a:srgbClr val="CFCFCF"/>
              </a:solidFill>
              <a:miter lim="400000"/>
            </a:ln>
          </p:spPr>
          <p:txBody>
            <a:bodyPr anchor="ctr"/>
            <a:lstStyle/>
            <a:p>
              <a:pPr algn="ctr"/>
            </a:p>
          </p:txBody>
        </p:sp>
        <p:sp>
          <p:nvSpPr>
            <p:cNvPr id="8" name="任意多边形: 形状 7"/>
            <p:cNvSpPr/>
            <p:nvPr/>
          </p:nvSpPr>
          <p:spPr>
            <a:xfrm flipH="1">
              <a:off x="8257069" y="2768253"/>
              <a:ext cx="403060" cy="403060"/>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lnTo>
                    <a:pt x="10501" y="0"/>
                  </a:lnTo>
                  <a:close/>
                </a:path>
              </a:pathLst>
            </a:custGeom>
            <a:solidFill>
              <a:schemeClr val="accent1">
                <a:lumMod val="60000"/>
                <a:lumOff val="40000"/>
              </a:schemeClr>
            </a:solidFill>
            <a:ln w="12700">
              <a:miter lim="400000"/>
            </a:ln>
          </p:spPr>
          <p:txBody>
            <a:bodyPr anchor="ctr"/>
            <a:lstStyle/>
            <a:p>
              <a:pPr algn="ctr"/>
            </a:p>
          </p:txBody>
        </p:sp>
        <p:sp>
          <p:nvSpPr>
            <p:cNvPr id="9" name="任意多边形: 形状 8"/>
            <p:cNvSpPr/>
            <p:nvPr/>
          </p:nvSpPr>
          <p:spPr>
            <a:xfrm flipH="1">
              <a:off x="8257069" y="3715681"/>
              <a:ext cx="403060" cy="40306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lnTo>
                    <a:pt x="10501" y="0"/>
                  </a:lnTo>
                  <a:close/>
                </a:path>
              </a:pathLst>
            </a:custGeom>
            <a:solidFill>
              <a:schemeClr val="accent1">
                <a:lumMod val="60000"/>
                <a:lumOff val="40000"/>
              </a:schemeClr>
            </a:solidFill>
            <a:ln w="12700">
              <a:miter lim="400000"/>
            </a:ln>
          </p:spPr>
          <p:txBody>
            <a:bodyPr anchor="ctr"/>
            <a:lstStyle/>
            <a:p>
              <a:pPr algn="ctr"/>
            </a:p>
          </p:txBody>
        </p:sp>
        <p:sp>
          <p:nvSpPr>
            <p:cNvPr id="10" name="任意多边形: 形状 9"/>
            <p:cNvSpPr/>
            <p:nvPr/>
          </p:nvSpPr>
          <p:spPr>
            <a:xfrm flipH="1">
              <a:off x="7489386" y="2260394"/>
              <a:ext cx="403060" cy="403060"/>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lnTo>
                    <a:pt x="10501" y="0"/>
                  </a:lnTo>
                  <a:close/>
                </a:path>
              </a:pathLst>
            </a:custGeom>
            <a:solidFill>
              <a:schemeClr val="accent1">
                <a:lumMod val="40000"/>
                <a:lumOff val="60000"/>
              </a:schemeClr>
            </a:solidFill>
            <a:ln w="12700">
              <a:miter lim="400000"/>
            </a:ln>
          </p:spPr>
          <p:txBody>
            <a:bodyPr anchor="ctr"/>
            <a:lstStyle/>
            <a:p>
              <a:pPr algn="ctr"/>
            </a:p>
          </p:txBody>
        </p:sp>
        <p:sp>
          <p:nvSpPr>
            <p:cNvPr id="11" name="任意多边形: 形状 10"/>
            <p:cNvSpPr/>
            <p:nvPr/>
          </p:nvSpPr>
          <p:spPr>
            <a:xfrm flipH="1">
              <a:off x="7251508" y="3230383"/>
              <a:ext cx="403060" cy="403060"/>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lnTo>
                    <a:pt x="10501" y="0"/>
                  </a:lnTo>
                  <a:close/>
                </a:path>
              </a:pathLst>
            </a:custGeom>
            <a:solidFill>
              <a:schemeClr val="accent1">
                <a:lumMod val="40000"/>
                <a:lumOff val="60000"/>
              </a:schemeClr>
            </a:solidFill>
            <a:ln w="12700">
              <a:miter lim="400000"/>
            </a:ln>
          </p:spPr>
          <p:txBody>
            <a:bodyPr anchor="ctr"/>
            <a:lstStyle/>
            <a:p>
              <a:pPr algn="ctr"/>
            </a:p>
          </p:txBody>
        </p:sp>
        <p:sp>
          <p:nvSpPr>
            <p:cNvPr id="12" name="任意多边形: 形状 11"/>
            <p:cNvSpPr/>
            <p:nvPr/>
          </p:nvSpPr>
          <p:spPr>
            <a:xfrm flipH="1">
              <a:off x="7489386" y="4200371"/>
              <a:ext cx="403060" cy="40306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lnTo>
                    <a:pt x="10501" y="0"/>
                  </a:lnTo>
                  <a:close/>
                </a:path>
              </a:pathLst>
            </a:custGeom>
            <a:solidFill>
              <a:schemeClr val="accent1">
                <a:lumMod val="40000"/>
                <a:lumOff val="60000"/>
              </a:schemeClr>
            </a:solidFill>
            <a:ln w="12700">
              <a:miter lim="400000"/>
            </a:ln>
          </p:spPr>
          <p:txBody>
            <a:bodyPr anchor="ctr"/>
            <a:lstStyle/>
            <a:p>
              <a:pPr algn="ctr"/>
            </a:p>
          </p:txBody>
        </p:sp>
        <p:sp>
          <p:nvSpPr>
            <p:cNvPr id="13" name="椭圆 12"/>
            <p:cNvSpPr/>
            <p:nvPr/>
          </p:nvSpPr>
          <p:spPr>
            <a:xfrm flipH="1">
              <a:off x="9142793" y="2501334"/>
              <a:ext cx="1861157" cy="1861157"/>
            </a:xfrm>
            <a:prstGeom prst="ellipse">
              <a:avLst/>
            </a:prstGeom>
            <a:solidFill>
              <a:schemeClr val="accent1">
                <a:lumMod val="75000"/>
              </a:schemeClr>
            </a:solidFill>
            <a:ln w="12700">
              <a:miter lim="400000"/>
            </a:ln>
          </p:spPr>
          <p:txBody>
            <a:bodyPr wrap="none" lIns="19050" tIns="19050" rIns="19050" bIns="19050" anchor="ctr">
              <a:normAutofit/>
            </a:bodyPr>
            <a:lstStyle/>
            <a:p>
              <a:pPr algn="ctr">
                <a:defRPr sz="3200">
                  <a:solidFill>
                    <a:srgbClr val="FFFFFF"/>
                  </a:solidFill>
                </a:defRPr>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14" name="矩形 13"/>
            <p:cNvSpPr/>
            <p:nvPr/>
          </p:nvSpPr>
          <p:spPr>
            <a:xfrm>
              <a:off x="8302865" y="2854747"/>
              <a:ext cx="311468" cy="230073"/>
            </a:xfrm>
            <a:prstGeom prst="rect">
              <a:avLst/>
            </a:prstGeom>
            <a:ln w="12700">
              <a:miter lim="400000"/>
            </a:ln>
          </p:spPr>
          <p:txBody>
            <a:bodyPr lIns="25400" tIns="25400" rIns="25400" bIns="25400" anchor="ctr">
              <a:normAutofit fontScale="85000" lnSpcReduction="20000"/>
            </a:bodyPr>
            <a:lstStyle/>
            <a:p>
              <a:pPr algn="ctr"/>
              <a:r>
                <a:rPr lang="en-US" sz="1600" b="1"/>
                <a:t>A</a:t>
              </a:r>
              <a:endParaRPr lang="en-US" sz="1600" b="1" dirty="0"/>
            </a:p>
          </p:txBody>
        </p:sp>
        <p:sp>
          <p:nvSpPr>
            <p:cNvPr id="15" name="矩形 14"/>
            <p:cNvSpPr/>
            <p:nvPr/>
          </p:nvSpPr>
          <p:spPr>
            <a:xfrm>
              <a:off x="8302865" y="3789041"/>
              <a:ext cx="311468" cy="243208"/>
            </a:xfrm>
            <a:prstGeom prst="rect">
              <a:avLst/>
            </a:prstGeom>
            <a:ln w="12700">
              <a:miter lim="400000"/>
            </a:ln>
          </p:spPr>
          <p:txBody>
            <a:bodyPr lIns="25400" tIns="25400" rIns="25400" bIns="25400" anchor="ctr">
              <a:normAutofit fontScale="92500" lnSpcReduction="20000"/>
            </a:bodyPr>
            <a:lstStyle/>
            <a:p>
              <a:pPr algn="ctr"/>
              <a:r>
                <a:rPr lang="en-US" sz="1600" b="1"/>
                <a:t>A</a:t>
              </a:r>
              <a:endParaRPr lang="en-US" sz="1600" b="1" dirty="0"/>
            </a:p>
          </p:txBody>
        </p:sp>
        <p:sp>
          <p:nvSpPr>
            <p:cNvPr id="16" name="矩形 15"/>
            <p:cNvSpPr/>
            <p:nvPr/>
          </p:nvSpPr>
          <p:spPr>
            <a:xfrm>
              <a:off x="7355827" y="3316875"/>
              <a:ext cx="311468" cy="230073"/>
            </a:xfrm>
            <a:prstGeom prst="rect">
              <a:avLst/>
            </a:prstGeom>
            <a:ln w="12700">
              <a:miter lim="400000"/>
            </a:ln>
          </p:spPr>
          <p:txBody>
            <a:bodyPr lIns="25400" tIns="25400" rIns="25400" bIns="25400" anchor="ctr">
              <a:normAutofit fontScale="92500" lnSpcReduction="20000"/>
            </a:bodyPr>
            <a:lstStyle/>
            <a:p>
              <a:r>
                <a:rPr lang="en-US" sz="1500"/>
                <a:t>B</a:t>
              </a:r>
              <a:endParaRPr lang="en-US" sz="1500"/>
            </a:p>
          </p:txBody>
        </p:sp>
        <p:sp>
          <p:nvSpPr>
            <p:cNvPr id="17" name="矩形 16"/>
            <p:cNvSpPr/>
            <p:nvPr/>
          </p:nvSpPr>
          <p:spPr>
            <a:xfrm>
              <a:off x="7593705" y="2346887"/>
              <a:ext cx="311468" cy="230073"/>
            </a:xfrm>
            <a:prstGeom prst="rect">
              <a:avLst/>
            </a:prstGeom>
            <a:ln w="12700">
              <a:miter lim="400000"/>
            </a:ln>
          </p:spPr>
          <p:txBody>
            <a:bodyPr lIns="25400" tIns="25400" rIns="25400" bIns="25400" anchor="ctr">
              <a:normAutofit fontScale="92500" lnSpcReduction="20000"/>
            </a:bodyPr>
            <a:lstStyle/>
            <a:p>
              <a:r>
                <a:rPr lang="en-US" sz="1500"/>
                <a:t>B</a:t>
              </a:r>
              <a:endParaRPr lang="en-US" sz="1500" dirty="0"/>
            </a:p>
          </p:txBody>
        </p:sp>
        <p:sp>
          <p:nvSpPr>
            <p:cNvPr id="18" name="矩形 17"/>
            <p:cNvSpPr/>
            <p:nvPr/>
          </p:nvSpPr>
          <p:spPr>
            <a:xfrm>
              <a:off x="7593705" y="4286865"/>
              <a:ext cx="311468" cy="230073"/>
            </a:xfrm>
            <a:prstGeom prst="rect">
              <a:avLst/>
            </a:prstGeom>
            <a:ln w="12700">
              <a:miter lim="400000"/>
            </a:ln>
          </p:spPr>
          <p:txBody>
            <a:bodyPr lIns="25400" tIns="25400" rIns="25400" bIns="25400" anchor="ctr">
              <a:normAutofit fontScale="92500" lnSpcReduction="20000"/>
            </a:bodyPr>
            <a:lstStyle/>
            <a:p>
              <a:r>
                <a:rPr lang="en-US" sz="1500"/>
                <a:t>B</a:t>
              </a:r>
              <a:endParaRPr lang="en-US" sz="1500"/>
            </a:p>
          </p:txBody>
        </p:sp>
      </p:grpSp>
      <p:grpSp>
        <p:nvGrpSpPr>
          <p:cNvPr id="32" name="千图PPT彼岸天：ID 8661124库_组合 31"/>
          <p:cNvGrpSpPr/>
          <p:nvPr>
            <p:custDataLst>
              <p:tags r:id="rId2"/>
            </p:custDataLst>
          </p:nvPr>
        </p:nvGrpSpPr>
        <p:grpSpPr>
          <a:xfrm>
            <a:off x="1379477" y="2005932"/>
            <a:ext cx="2534700" cy="1741197"/>
            <a:chOff x="1379477" y="2005932"/>
            <a:chExt cx="2534700" cy="1741197"/>
          </a:xfrm>
        </p:grpSpPr>
        <p:sp>
          <p:nvSpPr>
            <p:cNvPr id="20" name="矩形 19"/>
            <p:cNvSpPr/>
            <p:nvPr/>
          </p:nvSpPr>
          <p:spPr>
            <a:xfrm>
              <a:off x="1379477" y="2622293"/>
              <a:ext cx="2534700" cy="1124836"/>
            </a:xfrm>
            <a:prstGeom prst="rect">
              <a:avLst/>
            </a:prstGeom>
            <a:ln w="12700">
              <a:miter lim="400000"/>
            </a:ln>
          </p:spPr>
          <p:txBody>
            <a:bodyPr wrap="square" lIns="0" tIns="0" rIns="0" bIns="0" anchor="t" anchorCtr="0">
              <a:normAutofit/>
            </a:bodyPr>
            <a:lstStyle/>
            <a:p>
              <a:pPr>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solidFill>
              </a:endParaRPr>
            </a:p>
          </p:txBody>
        </p:sp>
        <p:sp>
          <p:nvSpPr>
            <p:cNvPr id="24" name="矩形 23"/>
            <p:cNvSpPr/>
            <p:nvPr/>
          </p:nvSpPr>
          <p:spPr>
            <a:xfrm>
              <a:off x="1379477" y="2005932"/>
              <a:ext cx="2534700" cy="456158"/>
            </a:xfrm>
            <a:prstGeom prst="rect">
              <a:avLst/>
            </a:prstGeom>
            <a:ln w="12700">
              <a:miter lim="400000"/>
            </a:ln>
          </p:spPr>
          <p:txBody>
            <a:bodyPr wrap="none" lIns="0" tIns="0" rIns="0" bIns="0" anchor="ctr" anchorCtr="0">
              <a:norm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28" name="直接连接符 27"/>
            <p:cNvSpPr/>
            <p:nvPr/>
          </p:nvSpPr>
          <p:spPr>
            <a:xfrm>
              <a:off x="1379477" y="2512306"/>
              <a:ext cx="2249976" cy="1"/>
            </a:xfrm>
            <a:prstGeom prst="line">
              <a:avLst/>
            </a:prstGeom>
            <a:ln>
              <a:solidFill>
                <a:srgbClr val="CFCFCF"/>
              </a:solidFill>
              <a:miter lim="400000"/>
            </a:ln>
          </p:spPr>
          <p:txBody>
            <a:bodyPr anchor="ctr"/>
            <a:lstStyle/>
            <a:p>
              <a:pPr algn="ctr"/>
            </a:p>
          </p:txBody>
        </p:sp>
      </p:grpSp>
      <p:grpSp>
        <p:nvGrpSpPr>
          <p:cNvPr id="35" name="千图PPT彼岸天：ID 8661124库_组合 34"/>
          <p:cNvGrpSpPr/>
          <p:nvPr>
            <p:custDataLst>
              <p:tags r:id="rId3"/>
            </p:custDataLst>
          </p:nvPr>
        </p:nvGrpSpPr>
        <p:grpSpPr>
          <a:xfrm>
            <a:off x="1379477" y="4119335"/>
            <a:ext cx="2534700" cy="1709155"/>
            <a:chOff x="1379477" y="4119335"/>
            <a:chExt cx="2534700" cy="1709155"/>
          </a:xfrm>
        </p:grpSpPr>
        <p:sp>
          <p:nvSpPr>
            <p:cNvPr id="21" name="矩形 20"/>
            <p:cNvSpPr/>
            <p:nvPr/>
          </p:nvSpPr>
          <p:spPr>
            <a:xfrm>
              <a:off x="1379477" y="4703654"/>
              <a:ext cx="2534700" cy="1124836"/>
            </a:xfrm>
            <a:prstGeom prst="rect">
              <a:avLst/>
            </a:prstGeom>
            <a:ln w="12700">
              <a:miter lim="400000"/>
            </a:ln>
          </p:spPr>
          <p:txBody>
            <a:bodyPr wrap="square" lIns="0" tIns="0" rIns="0" bIns="0" anchor="t" anchorCtr="0">
              <a:normAutofit/>
            </a:bodyPr>
            <a:lstStyle/>
            <a:p>
              <a:pPr>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p>
          </p:txBody>
        </p:sp>
        <p:sp>
          <p:nvSpPr>
            <p:cNvPr id="25" name="矩形 24"/>
            <p:cNvSpPr/>
            <p:nvPr/>
          </p:nvSpPr>
          <p:spPr>
            <a:xfrm>
              <a:off x="1379477" y="4119335"/>
              <a:ext cx="2534700" cy="456158"/>
            </a:xfrm>
            <a:prstGeom prst="rect">
              <a:avLst/>
            </a:prstGeom>
            <a:ln w="12700">
              <a:miter lim="400000"/>
            </a:ln>
          </p:spPr>
          <p:txBody>
            <a:bodyPr wrap="none" lIns="0" tIns="0" rIns="0" bIns="0" anchor="ctr" anchorCtr="0">
              <a:norm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29" name="直接连接符 28"/>
            <p:cNvSpPr/>
            <p:nvPr/>
          </p:nvSpPr>
          <p:spPr>
            <a:xfrm>
              <a:off x="1379477" y="4597992"/>
              <a:ext cx="2249976" cy="1"/>
            </a:xfrm>
            <a:prstGeom prst="line">
              <a:avLst/>
            </a:prstGeom>
            <a:ln>
              <a:solidFill>
                <a:srgbClr val="CFCFCF"/>
              </a:solidFill>
              <a:miter lim="400000"/>
            </a:ln>
          </p:spPr>
          <p:txBody>
            <a:bodyPr anchor="ctr"/>
            <a:lstStyle/>
            <a:p>
              <a:pPr algn="ctr"/>
            </a:p>
          </p:txBody>
        </p:sp>
      </p:grpSp>
      <p:grpSp>
        <p:nvGrpSpPr>
          <p:cNvPr id="33" name="千图PPT彼岸天：ID 8661124库_组合 32"/>
          <p:cNvGrpSpPr/>
          <p:nvPr>
            <p:custDataLst>
              <p:tags r:id="rId4"/>
            </p:custDataLst>
          </p:nvPr>
        </p:nvGrpSpPr>
        <p:grpSpPr>
          <a:xfrm>
            <a:off x="4256912" y="2019916"/>
            <a:ext cx="2534700" cy="1727213"/>
            <a:chOff x="4256912" y="2019916"/>
            <a:chExt cx="2534700" cy="1727213"/>
          </a:xfrm>
        </p:grpSpPr>
        <p:sp>
          <p:nvSpPr>
            <p:cNvPr id="22" name="矩形 21"/>
            <p:cNvSpPr/>
            <p:nvPr/>
          </p:nvSpPr>
          <p:spPr>
            <a:xfrm>
              <a:off x="4256912" y="2622293"/>
              <a:ext cx="2534700" cy="1124836"/>
            </a:xfrm>
            <a:prstGeom prst="rect">
              <a:avLst/>
            </a:prstGeom>
            <a:ln w="12700">
              <a:miter lim="400000"/>
            </a:ln>
          </p:spPr>
          <p:txBody>
            <a:bodyPr wrap="square" lIns="0" tIns="0" rIns="0" bIns="0" anchor="t" anchorCtr="0">
              <a:normAutofit/>
            </a:bodyPr>
            <a:lstStyle/>
            <a:p>
              <a:pPr>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solidFill>
              </a:endParaRPr>
            </a:p>
          </p:txBody>
        </p:sp>
        <p:sp>
          <p:nvSpPr>
            <p:cNvPr id="26" name="矩形 25"/>
            <p:cNvSpPr/>
            <p:nvPr/>
          </p:nvSpPr>
          <p:spPr>
            <a:xfrm>
              <a:off x="4256912" y="2019916"/>
              <a:ext cx="2534700" cy="456158"/>
            </a:xfrm>
            <a:prstGeom prst="rect">
              <a:avLst/>
            </a:prstGeom>
            <a:ln w="12700">
              <a:miter lim="400000"/>
            </a:ln>
          </p:spPr>
          <p:txBody>
            <a:bodyPr wrap="none" lIns="0" tIns="0" rIns="0" bIns="0" anchor="ctr" anchorCtr="0">
              <a:norm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30" name="直接连接符 29"/>
            <p:cNvSpPr/>
            <p:nvPr/>
          </p:nvSpPr>
          <p:spPr>
            <a:xfrm>
              <a:off x="4256912" y="2512306"/>
              <a:ext cx="2249978" cy="1"/>
            </a:xfrm>
            <a:prstGeom prst="line">
              <a:avLst/>
            </a:prstGeom>
            <a:ln>
              <a:solidFill>
                <a:srgbClr val="CFCFCF"/>
              </a:solidFill>
              <a:miter lim="400000"/>
            </a:ln>
          </p:spPr>
          <p:txBody>
            <a:bodyPr anchor="ctr"/>
            <a:lstStyle/>
            <a:p>
              <a:pPr algn="ctr"/>
            </a:p>
          </p:txBody>
        </p:sp>
      </p:grpSp>
      <p:grpSp>
        <p:nvGrpSpPr>
          <p:cNvPr id="34" name="千图PPT彼岸天：ID 8661124库_组合 33"/>
          <p:cNvGrpSpPr/>
          <p:nvPr>
            <p:custDataLst>
              <p:tags r:id="rId5"/>
            </p:custDataLst>
          </p:nvPr>
        </p:nvGrpSpPr>
        <p:grpSpPr>
          <a:xfrm>
            <a:off x="4256912" y="4133317"/>
            <a:ext cx="2534700" cy="1695173"/>
            <a:chOff x="4256912" y="4133317"/>
            <a:chExt cx="2534700" cy="1695173"/>
          </a:xfrm>
        </p:grpSpPr>
        <p:sp>
          <p:nvSpPr>
            <p:cNvPr id="23" name="矩形 22"/>
            <p:cNvSpPr/>
            <p:nvPr/>
          </p:nvSpPr>
          <p:spPr>
            <a:xfrm>
              <a:off x="4256912" y="4703654"/>
              <a:ext cx="2534700" cy="1124836"/>
            </a:xfrm>
            <a:prstGeom prst="rect">
              <a:avLst/>
            </a:prstGeom>
            <a:ln w="12700">
              <a:miter lim="400000"/>
            </a:ln>
          </p:spPr>
          <p:txBody>
            <a:bodyPr wrap="square" lIns="0" tIns="0" rIns="0" bIns="0" anchor="t" anchorCtr="0">
              <a:normAutofit/>
            </a:bodyPr>
            <a:lstStyle/>
            <a:p>
              <a:pPr>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solidFill>
              </a:endParaRPr>
            </a:p>
          </p:txBody>
        </p:sp>
        <p:sp>
          <p:nvSpPr>
            <p:cNvPr id="27" name="矩形 26"/>
            <p:cNvSpPr/>
            <p:nvPr/>
          </p:nvSpPr>
          <p:spPr>
            <a:xfrm>
              <a:off x="4256912" y="4133317"/>
              <a:ext cx="2534700" cy="456158"/>
            </a:xfrm>
            <a:prstGeom prst="rect">
              <a:avLst/>
            </a:prstGeom>
            <a:ln w="12700">
              <a:miter lim="400000"/>
            </a:ln>
          </p:spPr>
          <p:txBody>
            <a:bodyPr wrap="none" lIns="0" tIns="0" rIns="0" bIns="0" anchor="ctr" anchorCtr="0">
              <a:norm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31" name="直接连接符 30"/>
            <p:cNvSpPr/>
            <p:nvPr/>
          </p:nvSpPr>
          <p:spPr>
            <a:xfrm>
              <a:off x="4256912" y="4597992"/>
              <a:ext cx="2249978" cy="1"/>
            </a:xfrm>
            <a:prstGeom prst="line">
              <a:avLst/>
            </a:prstGeom>
            <a:ln>
              <a:solidFill>
                <a:srgbClr val="CFCFCF"/>
              </a:solidFill>
              <a:miter lim="400000"/>
            </a:ln>
          </p:spPr>
          <p:txBody>
            <a:bodyPr anchor="ctr"/>
            <a:lstStyle/>
            <a:p>
              <a:pPr algn="ctr"/>
            </a:p>
          </p:txBody>
        </p:sp>
      </p:grpSp>
      <p:sp>
        <p:nvSpPr>
          <p:cNvPr id="37" name="文本框 36"/>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left)">
                                      <p:cBhvr>
                                        <p:cTn id="8" dur="500"/>
                                        <p:tgtEl>
                                          <p:spTgt spid="2"/>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left)">
                                      <p:cBhvr>
                                        <p:cTn id="13" dur="500"/>
                                        <p:tgtEl>
                                          <p:spTgt spid="33"/>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p:tgtEl>
                                          <p:spTgt spid="32"/>
                                        </p:tgtEl>
                                        <p:attrNameLst>
                                          <p:attrName>ppt_x</p:attrName>
                                        </p:attrNameLst>
                                      </p:cBhvr>
                                      <p:tavLst>
                                        <p:tav tm="0">
                                          <p:val>
                                            <p:strVal val="#ppt_x+#ppt_w*1.125000"/>
                                          </p:val>
                                        </p:tav>
                                        <p:tav tm="100000">
                                          <p:val>
                                            <p:strVal val="#ppt_x"/>
                                          </p:val>
                                        </p:tav>
                                      </p:tavLst>
                                    </p:anim>
                                    <p:animEffect transition="in" filter="wipe(left)">
                                      <p:cBhvr>
                                        <p:cTn id="18" dur="500"/>
                                        <p:tgtEl>
                                          <p:spTgt spid="32"/>
                                        </p:tgtEl>
                                      </p:cBhvr>
                                    </p:animEffect>
                                  </p:childTnLst>
                                </p:cTn>
                              </p:par>
                            </p:childTnLst>
                          </p:cTn>
                        </p:par>
                        <p:par>
                          <p:cTn id="19" fill="hold">
                            <p:stCondLst>
                              <p:cond delay="1500"/>
                            </p:stCondLst>
                            <p:childTnLst>
                              <p:par>
                                <p:cTn id="20" presetID="1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p:tgtEl>
                                          <p:spTgt spid="34"/>
                                        </p:tgtEl>
                                        <p:attrNameLst>
                                          <p:attrName>ppt_x</p:attrName>
                                        </p:attrNameLst>
                                      </p:cBhvr>
                                      <p:tavLst>
                                        <p:tav tm="0">
                                          <p:val>
                                            <p:strVal val="#ppt_x+#ppt_w*1.125000"/>
                                          </p:val>
                                        </p:tav>
                                        <p:tav tm="100000">
                                          <p:val>
                                            <p:strVal val="#ppt_x"/>
                                          </p:val>
                                        </p:tav>
                                      </p:tavLst>
                                    </p:anim>
                                    <p:animEffect transition="in" filter="wipe(left)">
                                      <p:cBhvr>
                                        <p:cTn id="23" dur="500"/>
                                        <p:tgtEl>
                                          <p:spTgt spid="34"/>
                                        </p:tgtEl>
                                      </p:cBhvr>
                                    </p:animEffect>
                                  </p:childTnLst>
                                </p:cTn>
                              </p:par>
                            </p:childTnLst>
                          </p:cTn>
                        </p:par>
                        <p:par>
                          <p:cTn id="24" fill="hold">
                            <p:stCondLst>
                              <p:cond delay="2000"/>
                            </p:stCondLst>
                            <p:childTnLst>
                              <p:par>
                                <p:cTn id="25" presetID="1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p:tgtEl>
                                          <p:spTgt spid="35"/>
                                        </p:tgtEl>
                                        <p:attrNameLst>
                                          <p:attrName>ppt_x</p:attrName>
                                        </p:attrNameLst>
                                      </p:cBhvr>
                                      <p:tavLst>
                                        <p:tav tm="0">
                                          <p:val>
                                            <p:strVal val="#ppt_x+#ppt_w*1.125000"/>
                                          </p:val>
                                        </p:tav>
                                        <p:tav tm="100000">
                                          <p:val>
                                            <p:strVal val="#ppt_x"/>
                                          </p:val>
                                        </p:tav>
                                      </p:tavLst>
                                    </p:anim>
                                    <p:animEffect transition="in" filter="wipe(left)">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lstStyle/>
          <a:p>
            <a:endParaRPr lang="zh-CN" altLang="en-US" dirty="0">
              <a:latin typeface="+mn-lt"/>
              <a:ea typeface="+mn-ea"/>
              <a:cs typeface="+mn-ea"/>
              <a:sym typeface="+mn-lt"/>
            </a:endParaRPr>
          </a:p>
        </p:txBody>
      </p:sp>
      <p:grpSp>
        <p:nvGrpSpPr>
          <p:cNvPr id="4" name="组合 3"/>
          <p:cNvGrpSpPr/>
          <p:nvPr/>
        </p:nvGrpSpPr>
        <p:grpSpPr>
          <a:xfrm>
            <a:off x="1611444" y="2002882"/>
            <a:ext cx="9101509" cy="3396610"/>
            <a:chOff x="1098947" y="1538288"/>
            <a:chExt cx="6935391" cy="2588232"/>
          </a:xfrm>
        </p:grpSpPr>
        <p:grpSp>
          <p:nvGrpSpPr>
            <p:cNvPr id="48" name="组合 47"/>
            <p:cNvGrpSpPr/>
            <p:nvPr/>
          </p:nvGrpSpPr>
          <p:grpSpPr>
            <a:xfrm>
              <a:off x="3301603" y="1549004"/>
              <a:ext cx="1243013" cy="1749028"/>
              <a:chOff x="3301603" y="1549004"/>
              <a:chExt cx="1243013" cy="1749028"/>
            </a:xfrm>
            <a:solidFill>
              <a:srgbClr val="FDABB2"/>
            </a:solidFill>
          </p:grpSpPr>
          <p:sp>
            <p:nvSpPr>
              <p:cNvPr id="49" name="Freeform 7"/>
              <p:cNvSpPr/>
              <p:nvPr/>
            </p:nvSpPr>
            <p:spPr bwMode="auto">
              <a:xfrm>
                <a:off x="3301603" y="1549004"/>
                <a:ext cx="1243013" cy="1749028"/>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endParaRPr lang="zh-CN" altLang="en-US" sz="1400">
                  <a:solidFill>
                    <a:prstClr val="black"/>
                  </a:solidFill>
                  <a:cs typeface="+mn-ea"/>
                  <a:sym typeface="+mn-lt"/>
                </a:endParaRPr>
              </a:p>
            </p:txBody>
          </p:sp>
          <p:sp>
            <p:nvSpPr>
              <p:cNvPr id="50" name="矩形 24"/>
              <p:cNvSpPr>
                <a:spLocks noChangeArrowheads="1"/>
              </p:cNvSpPr>
              <p:nvPr/>
            </p:nvSpPr>
            <p:spPr bwMode="auto">
              <a:xfrm>
                <a:off x="3499247" y="1790700"/>
                <a:ext cx="301953" cy="2345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85800"/>
                <a:r>
                  <a:rPr lang="en-US" altLang="zh-CN" sz="1400" dirty="0">
                    <a:solidFill>
                      <a:prstClr val="white"/>
                    </a:solidFill>
                    <a:latin typeface="+mn-lt"/>
                    <a:ea typeface="+mn-ea"/>
                    <a:cs typeface="+mn-ea"/>
                    <a:sym typeface="+mn-lt"/>
                  </a:rPr>
                  <a:t>01</a:t>
                </a:r>
                <a:endParaRPr lang="zh-CN" altLang="en-US" sz="1400" dirty="0">
                  <a:solidFill>
                    <a:prstClr val="white"/>
                  </a:solidFill>
                  <a:latin typeface="+mn-lt"/>
                  <a:ea typeface="+mn-ea"/>
                  <a:cs typeface="+mn-ea"/>
                  <a:sym typeface="+mn-lt"/>
                </a:endParaRPr>
              </a:p>
            </p:txBody>
          </p:sp>
        </p:grpSp>
        <p:grpSp>
          <p:nvGrpSpPr>
            <p:cNvPr id="51" name="组合 50"/>
            <p:cNvGrpSpPr/>
            <p:nvPr/>
          </p:nvGrpSpPr>
          <p:grpSpPr>
            <a:xfrm>
              <a:off x="4082654" y="1538288"/>
              <a:ext cx="1749028" cy="1241822"/>
              <a:chOff x="4082654" y="1538288"/>
              <a:chExt cx="1749028" cy="1241822"/>
            </a:xfrm>
            <a:solidFill>
              <a:srgbClr val="FDABB2"/>
            </a:solidFill>
          </p:grpSpPr>
          <p:sp>
            <p:nvSpPr>
              <p:cNvPr id="52" name="Freeform 6"/>
              <p:cNvSpPr/>
              <p:nvPr/>
            </p:nvSpPr>
            <p:spPr bwMode="auto">
              <a:xfrm>
                <a:off x="4082654" y="1538288"/>
                <a:ext cx="1749028" cy="1241822"/>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endParaRPr lang="zh-CN" altLang="en-US" sz="1400">
                  <a:solidFill>
                    <a:prstClr val="black"/>
                  </a:solidFill>
                  <a:cs typeface="+mn-ea"/>
                  <a:sym typeface="+mn-lt"/>
                </a:endParaRPr>
              </a:p>
            </p:txBody>
          </p:sp>
          <p:sp>
            <p:nvSpPr>
              <p:cNvPr id="53" name="矩形 25"/>
              <p:cNvSpPr>
                <a:spLocks noChangeArrowheads="1"/>
              </p:cNvSpPr>
              <p:nvPr/>
            </p:nvSpPr>
            <p:spPr bwMode="auto">
              <a:xfrm>
                <a:off x="5324475" y="1728787"/>
                <a:ext cx="301953" cy="2345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85800"/>
                <a:r>
                  <a:rPr lang="en-US" altLang="zh-CN" sz="1400" dirty="0">
                    <a:solidFill>
                      <a:prstClr val="white"/>
                    </a:solidFill>
                    <a:latin typeface="+mn-lt"/>
                    <a:ea typeface="+mn-ea"/>
                    <a:cs typeface="+mn-ea"/>
                    <a:sym typeface="+mn-lt"/>
                  </a:rPr>
                  <a:t>02</a:t>
                </a:r>
                <a:endParaRPr lang="zh-CN" altLang="en-US" sz="1400">
                  <a:solidFill>
                    <a:prstClr val="white"/>
                  </a:solidFill>
                  <a:latin typeface="+mn-lt"/>
                  <a:ea typeface="+mn-ea"/>
                  <a:cs typeface="+mn-ea"/>
                  <a:sym typeface="+mn-lt"/>
                </a:endParaRPr>
              </a:p>
            </p:txBody>
          </p:sp>
        </p:grpSp>
        <p:grpSp>
          <p:nvGrpSpPr>
            <p:cNvPr id="54" name="组合 53"/>
            <p:cNvGrpSpPr/>
            <p:nvPr/>
          </p:nvGrpSpPr>
          <p:grpSpPr>
            <a:xfrm>
              <a:off x="4599385" y="2316957"/>
              <a:ext cx="1243013" cy="1750219"/>
              <a:chOff x="4599385" y="2316957"/>
              <a:chExt cx="1243013" cy="1750219"/>
            </a:xfrm>
            <a:solidFill>
              <a:srgbClr val="FDABB2"/>
            </a:solidFill>
          </p:grpSpPr>
          <p:sp>
            <p:nvSpPr>
              <p:cNvPr id="55" name="Freeform 5"/>
              <p:cNvSpPr/>
              <p:nvPr/>
            </p:nvSpPr>
            <p:spPr bwMode="auto">
              <a:xfrm>
                <a:off x="4599385" y="2316957"/>
                <a:ext cx="1243013" cy="1750219"/>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endParaRPr lang="zh-CN" altLang="en-US" sz="1400">
                  <a:solidFill>
                    <a:prstClr val="black"/>
                  </a:solidFill>
                  <a:cs typeface="+mn-ea"/>
                  <a:sym typeface="+mn-lt"/>
                </a:endParaRPr>
              </a:p>
            </p:txBody>
          </p:sp>
          <p:sp>
            <p:nvSpPr>
              <p:cNvPr id="56" name="矩形 26"/>
              <p:cNvSpPr>
                <a:spLocks noChangeArrowheads="1"/>
              </p:cNvSpPr>
              <p:nvPr/>
            </p:nvSpPr>
            <p:spPr bwMode="auto">
              <a:xfrm>
                <a:off x="5272088" y="3558778"/>
                <a:ext cx="301953" cy="2345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85800"/>
                <a:r>
                  <a:rPr lang="en-US" altLang="zh-CN" sz="1400" dirty="0">
                    <a:solidFill>
                      <a:prstClr val="white"/>
                    </a:solidFill>
                    <a:latin typeface="+mn-lt"/>
                    <a:ea typeface="+mn-ea"/>
                    <a:cs typeface="+mn-ea"/>
                    <a:sym typeface="+mn-lt"/>
                  </a:rPr>
                  <a:t>03</a:t>
                </a:r>
                <a:endParaRPr lang="zh-CN" altLang="en-US" sz="1400">
                  <a:solidFill>
                    <a:prstClr val="white"/>
                  </a:solidFill>
                  <a:latin typeface="+mn-lt"/>
                  <a:ea typeface="+mn-ea"/>
                  <a:cs typeface="+mn-ea"/>
                  <a:sym typeface="+mn-lt"/>
                </a:endParaRPr>
              </a:p>
            </p:txBody>
          </p:sp>
        </p:grpSp>
        <p:grpSp>
          <p:nvGrpSpPr>
            <p:cNvPr id="57" name="组合 56"/>
            <p:cNvGrpSpPr/>
            <p:nvPr/>
          </p:nvGrpSpPr>
          <p:grpSpPr>
            <a:xfrm>
              <a:off x="3313510" y="2836069"/>
              <a:ext cx="1750219" cy="1241822"/>
              <a:chOff x="3313510" y="2836069"/>
              <a:chExt cx="1750219" cy="1241822"/>
            </a:xfrm>
            <a:solidFill>
              <a:srgbClr val="FDABB2"/>
            </a:solidFill>
          </p:grpSpPr>
          <p:sp>
            <p:nvSpPr>
              <p:cNvPr id="58" name="Freeform 8"/>
              <p:cNvSpPr/>
              <p:nvPr/>
            </p:nvSpPr>
            <p:spPr bwMode="auto">
              <a:xfrm>
                <a:off x="3313510" y="2836069"/>
                <a:ext cx="1750219" cy="1241822"/>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endParaRPr lang="zh-CN" altLang="en-US" sz="1400">
                  <a:solidFill>
                    <a:prstClr val="black"/>
                  </a:solidFill>
                  <a:cs typeface="+mn-ea"/>
                  <a:sym typeface="+mn-lt"/>
                </a:endParaRPr>
              </a:p>
            </p:txBody>
          </p:sp>
          <p:sp>
            <p:nvSpPr>
              <p:cNvPr id="59" name="矩形 27"/>
              <p:cNvSpPr>
                <a:spLocks noChangeArrowheads="1"/>
              </p:cNvSpPr>
              <p:nvPr/>
            </p:nvSpPr>
            <p:spPr bwMode="auto">
              <a:xfrm>
                <a:off x="3467100" y="3499247"/>
                <a:ext cx="301953" cy="2345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85800"/>
                <a:r>
                  <a:rPr lang="en-US" altLang="zh-CN" sz="1400" dirty="0">
                    <a:solidFill>
                      <a:prstClr val="white"/>
                    </a:solidFill>
                    <a:latin typeface="+mn-lt"/>
                    <a:ea typeface="+mn-ea"/>
                    <a:cs typeface="+mn-ea"/>
                    <a:sym typeface="+mn-lt"/>
                  </a:rPr>
                  <a:t>04</a:t>
                </a:r>
                <a:endParaRPr lang="zh-CN" altLang="en-US" sz="1400">
                  <a:solidFill>
                    <a:prstClr val="white"/>
                  </a:solidFill>
                  <a:latin typeface="+mn-lt"/>
                  <a:ea typeface="+mn-ea"/>
                  <a:cs typeface="+mn-ea"/>
                  <a:sym typeface="+mn-lt"/>
                </a:endParaRPr>
              </a:p>
            </p:txBody>
          </p:sp>
        </p:grpSp>
        <p:sp>
          <p:nvSpPr>
            <p:cNvPr id="60" name="TextBox 57"/>
            <p:cNvSpPr txBox="1"/>
            <p:nvPr/>
          </p:nvSpPr>
          <p:spPr bwMode="auto">
            <a:xfrm>
              <a:off x="1098947" y="1602581"/>
              <a:ext cx="2005013" cy="710617"/>
            </a:xfrm>
            <a:prstGeom prst="rect">
              <a:avLst/>
            </a:prstGeom>
            <a:noFill/>
          </p:spPr>
          <p:txBody>
            <a:bodyPr>
              <a:spAutoFit/>
            </a:bodyPr>
            <a:lstStyle/>
            <a:p>
              <a:pPr lvl="0" algn="ctr" defTabSz="685800">
                <a:lnSpc>
                  <a:spcPct val="13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kumimoji="0" lang="en-US" altLang="zh-CN" sz="1400" b="0" i="0" u="none" strike="noStrike" kern="0" cap="none" spc="0" normalizeH="0" baseline="0" noProof="0" dirty="0">
                <a:ln>
                  <a:noFill/>
                </a:ln>
                <a:solidFill>
                  <a:prstClr val="black">
                    <a:lumMod val="65000"/>
                    <a:lumOff val="35000"/>
                  </a:prstClr>
                </a:solidFill>
                <a:effectLst/>
                <a:uLnTx/>
                <a:uFillTx/>
                <a:cs typeface="+mn-ea"/>
                <a:sym typeface="+mn-lt"/>
              </a:endParaRPr>
            </a:p>
          </p:txBody>
        </p:sp>
        <p:sp>
          <p:nvSpPr>
            <p:cNvPr id="61" name="TextBox 57"/>
            <p:cNvSpPr txBox="1"/>
            <p:nvPr/>
          </p:nvSpPr>
          <p:spPr bwMode="auto">
            <a:xfrm>
              <a:off x="6029325" y="1602581"/>
              <a:ext cx="2005013" cy="710617"/>
            </a:xfrm>
            <a:prstGeom prst="rect">
              <a:avLst/>
            </a:prstGeom>
            <a:noFill/>
          </p:spPr>
          <p:txBody>
            <a:bodyPr>
              <a:spAutoFit/>
            </a:bodyPr>
            <a:lstStyle/>
            <a:p>
              <a:pPr lvl="0" algn="ctr" defTabSz="685800">
                <a:lnSpc>
                  <a:spcPct val="13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kumimoji="0" lang="en-US" altLang="zh-CN" sz="1400" b="0" i="0" u="none" strike="noStrike" kern="0" cap="none" spc="0" normalizeH="0" baseline="0" noProof="0" dirty="0">
                <a:ln>
                  <a:noFill/>
                </a:ln>
                <a:solidFill>
                  <a:prstClr val="black">
                    <a:lumMod val="65000"/>
                    <a:lumOff val="35000"/>
                  </a:prstClr>
                </a:solidFill>
                <a:effectLst/>
                <a:uLnTx/>
                <a:uFillTx/>
                <a:cs typeface="+mn-ea"/>
                <a:sym typeface="+mn-lt"/>
              </a:endParaRPr>
            </a:p>
          </p:txBody>
        </p:sp>
        <p:sp>
          <p:nvSpPr>
            <p:cNvPr id="62" name="TextBox 57"/>
            <p:cNvSpPr txBox="1"/>
            <p:nvPr/>
          </p:nvSpPr>
          <p:spPr bwMode="auto">
            <a:xfrm>
              <a:off x="1098947" y="3415903"/>
              <a:ext cx="2005013" cy="710617"/>
            </a:xfrm>
            <a:prstGeom prst="rect">
              <a:avLst/>
            </a:prstGeom>
            <a:noFill/>
          </p:spPr>
          <p:txBody>
            <a:bodyPr>
              <a:spAutoFit/>
            </a:bodyPr>
            <a:lstStyle/>
            <a:p>
              <a:pPr lvl="0" algn="ctr" defTabSz="685800">
                <a:lnSpc>
                  <a:spcPct val="13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kumimoji="0" lang="en-US" altLang="zh-CN" sz="1400" b="0" i="0" u="none" strike="noStrike" kern="0" cap="none" spc="0" normalizeH="0" baseline="0" noProof="0" dirty="0">
                <a:ln>
                  <a:noFill/>
                </a:ln>
                <a:solidFill>
                  <a:prstClr val="black">
                    <a:lumMod val="65000"/>
                    <a:lumOff val="35000"/>
                  </a:prstClr>
                </a:solidFill>
                <a:effectLst/>
                <a:uLnTx/>
                <a:uFillTx/>
                <a:cs typeface="+mn-ea"/>
                <a:sym typeface="+mn-lt"/>
              </a:endParaRPr>
            </a:p>
          </p:txBody>
        </p:sp>
        <p:sp>
          <p:nvSpPr>
            <p:cNvPr id="63" name="TextBox 57"/>
            <p:cNvSpPr txBox="1"/>
            <p:nvPr/>
          </p:nvSpPr>
          <p:spPr bwMode="auto">
            <a:xfrm>
              <a:off x="6029325" y="3415903"/>
              <a:ext cx="2005013" cy="710617"/>
            </a:xfrm>
            <a:prstGeom prst="rect">
              <a:avLst/>
            </a:prstGeom>
            <a:noFill/>
          </p:spPr>
          <p:txBody>
            <a:bodyPr>
              <a:spAutoFit/>
            </a:bodyPr>
            <a:lstStyle/>
            <a:p>
              <a:pPr lvl="0" algn="ctr" defTabSz="685800">
                <a:lnSpc>
                  <a:spcPct val="13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kumimoji="0" lang="en-US" altLang="zh-CN" sz="1400" b="0" i="0" u="none" strike="noStrike" kern="0" cap="none" spc="0" normalizeH="0" baseline="0" noProof="0" dirty="0">
                <a:ln>
                  <a:noFill/>
                </a:ln>
                <a:solidFill>
                  <a:prstClr val="black">
                    <a:lumMod val="65000"/>
                    <a:lumOff val="35000"/>
                  </a:prstClr>
                </a:solidFill>
                <a:effectLst/>
                <a:uLnTx/>
                <a:uFillTx/>
                <a:cs typeface="+mn-ea"/>
                <a:sym typeface="+mn-lt"/>
              </a:endParaRPr>
            </a:p>
          </p:txBody>
        </p:sp>
      </p:grpSp>
      <p:sp>
        <p:nvSpPr>
          <p:cNvPr id="23" name="文本框 22"/>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24" name="矩形 23"/>
          <p:cNvSpPr>
            <a:spLocks noChangeArrowheads="1"/>
          </p:cNvSpPr>
          <p:nvPr/>
        </p:nvSpPr>
        <p:spPr bwMode="auto">
          <a:xfrm>
            <a:off x="3082841" y="1777977"/>
            <a:ext cx="1114369" cy="424713"/>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25" name="矩形 24"/>
          <p:cNvSpPr>
            <a:spLocks noChangeArrowheads="1"/>
          </p:cNvSpPr>
          <p:nvPr/>
        </p:nvSpPr>
        <p:spPr bwMode="auto">
          <a:xfrm>
            <a:off x="3080199" y="4139138"/>
            <a:ext cx="1114369" cy="424713"/>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26" name="矩形 25"/>
          <p:cNvSpPr>
            <a:spLocks noChangeArrowheads="1"/>
          </p:cNvSpPr>
          <p:nvPr/>
        </p:nvSpPr>
        <p:spPr bwMode="auto">
          <a:xfrm>
            <a:off x="8120132" y="1777976"/>
            <a:ext cx="1114369" cy="424713"/>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27" name="矩形 26"/>
          <p:cNvSpPr>
            <a:spLocks noChangeArrowheads="1"/>
          </p:cNvSpPr>
          <p:nvPr/>
        </p:nvSpPr>
        <p:spPr bwMode="auto">
          <a:xfrm>
            <a:off x="8129678" y="4139137"/>
            <a:ext cx="1114369" cy="424713"/>
          </a:xfrm>
          <a:prstGeom prst="rect">
            <a:avLst/>
          </a:prstGeom>
          <a:noFill/>
          <a:ln w="9525">
            <a:noFill/>
            <a:miter lim="800000"/>
          </a:ln>
        </p:spPr>
        <p:txBody>
          <a:bodyPr wrap="none" lIns="91421" tIns="45711" rIns="91421" bIns="45711">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right)">
                                      <p:cBhvr>
                                        <p:cTn id="11" dur="500"/>
                                        <p:tgtEl>
                                          <p:spTgt spid="2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right)">
                                      <p:cBhvr>
                                        <p:cTn id="19" dur="500"/>
                                        <p:tgtEl>
                                          <p:spTgt spid="26"/>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right)">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Shape"/>
          <p:cNvSpPr/>
          <p:nvPr/>
        </p:nvSpPr>
        <p:spPr>
          <a:xfrm>
            <a:off x="149360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4" name="ValueShape"/>
          <p:cNvSpPr/>
          <p:nvPr/>
        </p:nvSpPr>
        <p:spPr>
          <a:xfrm>
            <a:off x="1455178" y="2095501"/>
            <a:ext cx="1909294" cy="1909294"/>
          </a:xfrm>
          <a:prstGeom prst="pie">
            <a:avLst>
              <a:gd name="adj1" fmla="val 16200000"/>
              <a:gd name="adj2" fmla="val 7776000"/>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5" name="ValueBack"/>
          <p:cNvSpPr/>
          <p:nvPr/>
        </p:nvSpPr>
        <p:spPr>
          <a:xfrm>
            <a:off x="1794988" y="24645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6" name="ValueText"/>
          <p:cNvSpPr/>
          <p:nvPr/>
        </p:nvSpPr>
        <p:spPr>
          <a:xfrm>
            <a:off x="2197469" y="2890881"/>
            <a:ext cx="424709" cy="318532"/>
          </a:xfrm>
          <a:prstGeom prst="rect">
            <a:avLst/>
          </a:prstGeom>
        </p:spPr>
        <p:txBody>
          <a:bodyPr wrap="none">
            <a:prstTxWarp prst="textPlain">
              <a:avLst/>
            </a:prstTxWarp>
            <a:normAutofit fontScale="62500" lnSpcReduction="20000"/>
          </a:bodyPr>
          <a:lstStyle/>
          <a:p>
            <a:pPr lvl="0" algn="ctr"/>
            <a:r>
              <a:rPr lang="en-US" altLang="zh-CN" sz="2800" dirty="0">
                <a:solidFill>
                  <a:schemeClr val="accent1">
                    <a:lumMod val="100000"/>
                  </a:schemeClr>
                </a:solidFill>
                <a:latin typeface="Impact" panose="020B0806030902050204" pitchFamily="34" charset="0"/>
                <a:ea typeface="方正黑体简体" panose="02010601030101010101" pitchFamily="2" charset="-122"/>
              </a:rPr>
              <a:t>63%</a:t>
            </a:r>
            <a:endParaRPr lang="en-US" altLang="zh-CN" sz="2800" dirty="0">
              <a:solidFill>
                <a:schemeClr val="accent1">
                  <a:lumMod val="100000"/>
                </a:schemeClr>
              </a:solidFill>
              <a:latin typeface="Impact" panose="020B0806030902050204" pitchFamily="34" charset="0"/>
              <a:ea typeface="方正黑体简体" panose="02010601030101010101" pitchFamily="2" charset="-122"/>
            </a:endParaRPr>
          </a:p>
        </p:txBody>
      </p:sp>
      <p:cxnSp>
        <p:nvCxnSpPr>
          <p:cNvPr id="7" name="LineShape"/>
          <p:cNvCxnSpPr/>
          <p:nvPr/>
        </p:nvCxnSpPr>
        <p:spPr>
          <a:xfrm flipH="1">
            <a:off x="1574050" y="4190666"/>
            <a:ext cx="1671551" cy="0"/>
          </a:xfrm>
          <a:prstGeom prst="straightConnector1">
            <a:avLst/>
          </a:prstGeom>
          <a:noFill/>
          <a:ln w="12700" cap="flat" cmpd="sng">
            <a:solidFill>
              <a:srgbClr val="D8D8D8"/>
            </a:solidFill>
            <a:prstDash val="solid"/>
            <a:miter/>
            <a:headEnd type="none" w="med" len="med"/>
            <a:tailEnd type="none" w="med" len="med"/>
          </a:ln>
        </p:spPr>
      </p:cxnSp>
      <p:sp>
        <p:nvSpPr>
          <p:cNvPr id="24" name="BackShape"/>
          <p:cNvSpPr/>
          <p:nvPr/>
        </p:nvSpPr>
        <p:spPr>
          <a:xfrm>
            <a:off x="395105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25" name="ValueShape"/>
          <p:cNvSpPr/>
          <p:nvPr/>
        </p:nvSpPr>
        <p:spPr>
          <a:xfrm>
            <a:off x="3912628" y="2095501"/>
            <a:ext cx="1909294" cy="1909294"/>
          </a:xfrm>
          <a:prstGeom prst="pie">
            <a:avLst>
              <a:gd name="adj1" fmla="val 16200000"/>
              <a:gd name="adj2" fmla="val 3672000"/>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26" name="ValueBack"/>
          <p:cNvSpPr/>
          <p:nvPr/>
        </p:nvSpPr>
        <p:spPr>
          <a:xfrm>
            <a:off x="4252438" y="24645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27" name="ValueText"/>
          <p:cNvSpPr/>
          <p:nvPr/>
        </p:nvSpPr>
        <p:spPr>
          <a:xfrm>
            <a:off x="4654919" y="2890881"/>
            <a:ext cx="424709" cy="318532"/>
          </a:xfrm>
          <a:prstGeom prst="rect">
            <a:avLst/>
          </a:prstGeom>
        </p:spPr>
        <p:txBody>
          <a:bodyPr wrap="none">
            <a:prstTxWarp prst="textPlain">
              <a:avLst/>
            </a:prstTxWarp>
            <a:normAutofit fontScale="62500" lnSpcReduction="20000"/>
          </a:bodyPr>
          <a:lstStyle/>
          <a:p>
            <a:pPr lvl="0" algn="ctr"/>
            <a:r>
              <a:rPr lang="en-US" altLang="zh-CN" sz="2800">
                <a:solidFill>
                  <a:schemeClr val="accent1">
                    <a:lumMod val="100000"/>
                  </a:schemeClr>
                </a:solidFill>
                <a:latin typeface="Impact" panose="020B0806030902050204" pitchFamily="34" charset="0"/>
                <a:ea typeface="方正黑体简体" panose="02010601030101010101" pitchFamily="2" charset="-122"/>
              </a:rPr>
              <a:t>42%</a:t>
            </a:r>
            <a:endParaRPr lang="en-US" altLang="zh-CN" sz="2800" dirty="0">
              <a:solidFill>
                <a:schemeClr val="accent1">
                  <a:lumMod val="100000"/>
                </a:schemeClr>
              </a:solidFill>
              <a:latin typeface="Impact" panose="020B0806030902050204" pitchFamily="34" charset="0"/>
              <a:ea typeface="方正黑体简体" panose="02010601030101010101" pitchFamily="2" charset="-122"/>
            </a:endParaRPr>
          </a:p>
        </p:txBody>
      </p:sp>
      <p:cxnSp>
        <p:nvCxnSpPr>
          <p:cNvPr id="28" name="LineShape"/>
          <p:cNvCxnSpPr/>
          <p:nvPr/>
        </p:nvCxnSpPr>
        <p:spPr>
          <a:xfrm flipH="1">
            <a:off x="4031500" y="4190666"/>
            <a:ext cx="1671551" cy="0"/>
          </a:xfrm>
          <a:prstGeom prst="straightConnector1">
            <a:avLst/>
          </a:prstGeom>
          <a:noFill/>
          <a:ln w="12700" cap="flat" cmpd="sng">
            <a:solidFill>
              <a:srgbClr val="D8D8D8"/>
            </a:solidFill>
            <a:prstDash val="solid"/>
            <a:miter/>
            <a:headEnd type="none" w="med" len="med"/>
            <a:tailEnd type="none" w="med" len="med"/>
          </a:ln>
        </p:spPr>
      </p:cxnSp>
      <p:sp>
        <p:nvSpPr>
          <p:cNvPr id="31" name="BackShape"/>
          <p:cNvSpPr/>
          <p:nvPr/>
        </p:nvSpPr>
        <p:spPr>
          <a:xfrm>
            <a:off x="640850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32" name="ValueShape"/>
          <p:cNvSpPr/>
          <p:nvPr/>
        </p:nvSpPr>
        <p:spPr>
          <a:xfrm>
            <a:off x="6370078" y="2095501"/>
            <a:ext cx="1909294" cy="1909294"/>
          </a:xfrm>
          <a:prstGeom prst="pie">
            <a:avLst>
              <a:gd name="adj1" fmla="val 16200000"/>
              <a:gd name="adj2" fmla="val 11880000"/>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33" name="ValueBack"/>
          <p:cNvSpPr/>
          <p:nvPr/>
        </p:nvSpPr>
        <p:spPr>
          <a:xfrm>
            <a:off x="6709888" y="24645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34" name="ValueText"/>
          <p:cNvSpPr/>
          <p:nvPr/>
        </p:nvSpPr>
        <p:spPr>
          <a:xfrm>
            <a:off x="7112369" y="2890881"/>
            <a:ext cx="424709" cy="318532"/>
          </a:xfrm>
          <a:prstGeom prst="rect">
            <a:avLst/>
          </a:prstGeom>
        </p:spPr>
        <p:txBody>
          <a:bodyPr wrap="none">
            <a:prstTxWarp prst="textPlain">
              <a:avLst/>
            </a:prstTxWarp>
            <a:normAutofit fontScale="62500" lnSpcReduction="20000"/>
          </a:bodyPr>
          <a:lstStyle/>
          <a:p>
            <a:pPr lvl="0" algn="ctr"/>
            <a:r>
              <a:rPr lang="en-US" altLang="zh-CN" sz="2800">
                <a:solidFill>
                  <a:schemeClr val="accent1">
                    <a:lumMod val="100000"/>
                  </a:schemeClr>
                </a:solidFill>
                <a:latin typeface="Impact" panose="020B0806030902050204" pitchFamily="34" charset="0"/>
                <a:ea typeface="方正黑体简体" panose="02010601030101010101" pitchFamily="2" charset="-122"/>
              </a:rPr>
              <a:t>80%</a:t>
            </a:r>
            <a:endParaRPr lang="en-US" altLang="zh-CN" sz="2800" dirty="0">
              <a:solidFill>
                <a:schemeClr val="accent1">
                  <a:lumMod val="100000"/>
                </a:schemeClr>
              </a:solidFill>
              <a:latin typeface="Impact" panose="020B0806030902050204" pitchFamily="34" charset="0"/>
              <a:ea typeface="方正黑体简体" panose="02010601030101010101" pitchFamily="2" charset="-122"/>
            </a:endParaRPr>
          </a:p>
        </p:txBody>
      </p:sp>
      <p:cxnSp>
        <p:nvCxnSpPr>
          <p:cNvPr id="35" name="LineShape"/>
          <p:cNvCxnSpPr/>
          <p:nvPr/>
        </p:nvCxnSpPr>
        <p:spPr>
          <a:xfrm flipH="1">
            <a:off x="6488950" y="4190666"/>
            <a:ext cx="1671551" cy="0"/>
          </a:xfrm>
          <a:prstGeom prst="straightConnector1">
            <a:avLst/>
          </a:prstGeom>
          <a:noFill/>
          <a:ln w="12700" cap="flat" cmpd="sng">
            <a:solidFill>
              <a:srgbClr val="D8D8D8"/>
            </a:solidFill>
            <a:prstDash val="solid"/>
            <a:miter/>
            <a:headEnd type="none" w="med" len="med"/>
            <a:tailEnd type="none" w="med" len="med"/>
          </a:ln>
        </p:spPr>
      </p:cxnSp>
      <p:sp>
        <p:nvSpPr>
          <p:cNvPr id="38" name="BackShape"/>
          <p:cNvSpPr/>
          <p:nvPr/>
        </p:nvSpPr>
        <p:spPr>
          <a:xfrm>
            <a:off x="8865956" y="21596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39" name="ValueShape"/>
          <p:cNvSpPr/>
          <p:nvPr/>
        </p:nvSpPr>
        <p:spPr>
          <a:xfrm>
            <a:off x="8827528" y="2095501"/>
            <a:ext cx="1909294" cy="1909294"/>
          </a:xfrm>
          <a:prstGeom prst="pie">
            <a:avLst>
              <a:gd name="adj1" fmla="val 16200000"/>
              <a:gd name="adj2" fmla="val 13608000"/>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40" name="ValueBack"/>
          <p:cNvSpPr/>
          <p:nvPr/>
        </p:nvSpPr>
        <p:spPr>
          <a:xfrm>
            <a:off x="9167338" y="24645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方正黑体简体" panose="02010601030101010101" pitchFamily="2" charset="-122"/>
            </a:endParaRPr>
          </a:p>
        </p:txBody>
      </p:sp>
      <p:sp>
        <p:nvSpPr>
          <p:cNvPr id="41" name="ValueText"/>
          <p:cNvSpPr/>
          <p:nvPr/>
        </p:nvSpPr>
        <p:spPr>
          <a:xfrm>
            <a:off x="9569819" y="2890881"/>
            <a:ext cx="424709" cy="318532"/>
          </a:xfrm>
          <a:prstGeom prst="rect">
            <a:avLst/>
          </a:prstGeom>
        </p:spPr>
        <p:txBody>
          <a:bodyPr wrap="none">
            <a:prstTxWarp prst="textPlain">
              <a:avLst/>
            </a:prstTxWarp>
            <a:normAutofit fontScale="62500" lnSpcReduction="20000"/>
          </a:bodyPr>
          <a:lstStyle/>
          <a:p>
            <a:pPr lvl="0" algn="ctr"/>
            <a:r>
              <a:rPr lang="en-US" altLang="zh-CN" sz="2800">
                <a:solidFill>
                  <a:schemeClr val="accent1">
                    <a:lumMod val="100000"/>
                  </a:schemeClr>
                </a:solidFill>
                <a:latin typeface="Impact" panose="020B0806030902050204" pitchFamily="34" charset="0"/>
                <a:ea typeface="方正黑体简体" panose="02010601030101010101" pitchFamily="2" charset="-122"/>
              </a:rPr>
              <a:t>88%</a:t>
            </a:r>
            <a:endParaRPr lang="en-US" altLang="zh-CN" sz="2800" dirty="0">
              <a:solidFill>
                <a:schemeClr val="accent1">
                  <a:lumMod val="100000"/>
                </a:schemeClr>
              </a:solidFill>
              <a:latin typeface="Impact" panose="020B0806030902050204" pitchFamily="34" charset="0"/>
              <a:ea typeface="方正黑体简体" panose="02010601030101010101" pitchFamily="2" charset="-122"/>
            </a:endParaRPr>
          </a:p>
        </p:txBody>
      </p:sp>
      <p:cxnSp>
        <p:nvCxnSpPr>
          <p:cNvPr id="42" name="LineShape"/>
          <p:cNvCxnSpPr/>
          <p:nvPr/>
        </p:nvCxnSpPr>
        <p:spPr>
          <a:xfrm flipH="1">
            <a:off x="8946400" y="4190666"/>
            <a:ext cx="1671551" cy="0"/>
          </a:xfrm>
          <a:prstGeom prst="straightConnector1">
            <a:avLst/>
          </a:prstGeom>
          <a:noFill/>
          <a:ln w="12700" cap="flat" cmpd="sng">
            <a:solidFill>
              <a:srgbClr val="D8D8D8"/>
            </a:solidFill>
            <a:prstDash val="solid"/>
            <a:miter/>
            <a:headEnd type="none" w="med" len="med"/>
            <a:tailEnd type="none" w="med" len="med"/>
          </a:ln>
        </p:spPr>
      </p:cxnSp>
      <p:grpSp>
        <p:nvGrpSpPr>
          <p:cNvPr id="48" name="组合 47"/>
          <p:cNvGrpSpPr/>
          <p:nvPr/>
        </p:nvGrpSpPr>
        <p:grpSpPr>
          <a:xfrm>
            <a:off x="1455172" y="4376538"/>
            <a:ext cx="1909300" cy="1705256"/>
            <a:chOff x="1918240" y="2349127"/>
            <a:chExt cx="1909300" cy="1705256"/>
          </a:xfrm>
        </p:grpSpPr>
        <p:sp>
          <p:nvSpPr>
            <p:cNvPr id="49" name="文本框 48"/>
            <p:cNvSpPr txBox="1"/>
            <p:nvPr/>
          </p:nvSpPr>
          <p:spPr>
            <a:xfrm>
              <a:off x="2037113" y="2349127"/>
              <a:ext cx="1671556" cy="410882"/>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50" name="文本框 49"/>
            <p:cNvSpPr txBox="1"/>
            <p:nvPr/>
          </p:nvSpPr>
          <p:spPr>
            <a:xfrm>
              <a:off x="1918240" y="2635020"/>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altLang="zh-CN" sz="1400" dirty="0">
                <a:solidFill>
                  <a:schemeClr val="tx1">
                    <a:lumMod val="50000"/>
                    <a:lumOff val="50000"/>
                  </a:schemeClr>
                </a:solidFill>
                <a:latin typeface="Century Gothic" panose="020B0502020202020204" pitchFamily="34" charset="0"/>
                <a:ea typeface="方正黑体简体" panose="02010601030101010101" pitchFamily="2" charset="-122"/>
              </a:endParaRPr>
            </a:p>
          </p:txBody>
        </p:sp>
      </p:grpSp>
      <p:grpSp>
        <p:nvGrpSpPr>
          <p:cNvPr id="51" name="组合 50"/>
          <p:cNvGrpSpPr/>
          <p:nvPr/>
        </p:nvGrpSpPr>
        <p:grpSpPr>
          <a:xfrm>
            <a:off x="3883429" y="4376538"/>
            <a:ext cx="1909300" cy="1705256"/>
            <a:chOff x="1918240" y="2349127"/>
            <a:chExt cx="1909300" cy="1705256"/>
          </a:xfrm>
        </p:grpSpPr>
        <p:sp>
          <p:nvSpPr>
            <p:cNvPr id="52" name="文本框 51"/>
            <p:cNvSpPr txBox="1"/>
            <p:nvPr/>
          </p:nvSpPr>
          <p:spPr>
            <a:xfrm>
              <a:off x="2037113" y="2349127"/>
              <a:ext cx="1671556" cy="410882"/>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53" name="文本框 52"/>
            <p:cNvSpPr txBox="1"/>
            <p:nvPr/>
          </p:nvSpPr>
          <p:spPr>
            <a:xfrm>
              <a:off x="1918240" y="2635020"/>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altLang="zh-CN" sz="1400" dirty="0">
                <a:solidFill>
                  <a:schemeClr val="tx1">
                    <a:lumMod val="50000"/>
                    <a:lumOff val="50000"/>
                  </a:schemeClr>
                </a:solidFill>
                <a:latin typeface="Century Gothic" panose="020B0502020202020204" pitchFamily="34" charset="0"/>
                <a:ea typeface="方正黑体简体" panose="02010601030101010101" pitchFamily="2" charset="-122"/>
              </a:endParaRPr>
            </a:p>
          </p:txBody>
        </p:sp>
      </p:grpSp>
      <p:grpSp>
        <p:nvGrpSpPr>
          <p:cNvPr id="54" name="组合 53"/>
          <p:cNvGrpSpPr/>
          <p:nvPr/>
        </p:nvGrpSpPr>
        <p:grpSpPr>
          <a:xfrm>
            <a:off x="6311686" y="4376538"/>
            <a:ext cx="1909300" cy="1705256"/>
            <a:chOff x="1918240" y="2349127"/>
            <a:chExt cx="1909300" cy="1705256"/>
          </a:xfrm>
        </p:grpSpPr>
        <p:sp>
          <p:nvSpPr>
            <p:cNvPr id="55" name="文本框 54"/>
            <p:cNvSpPr txBox="1"/>
            <p:nvPr/>
          </p:nvSpPr>
          <p:spPr>
            <a:xfrm>
              <a:off x="2037113" y="2349127"/>
              <a:ext cx="1671556" cy="410882"/>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56" name="文本框 55"/>
            <p:cNvSpPr txBox="1"/>
            <p:nvPr/>
          </p:nvSpPr>
          <p:spPr>
            <a:xfrm>
              <a:off x="1918240" y="2635020"/>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altLang="zh-CN" sz="1400" dirty="0">
                <a:solidFill>
                  <a:schemeClr val="tx1">
                    <a:lumMod val="50000"/>
                    <a:lumOff val="50000"/>
                  </a:schemeClr>
                </a:solidFill>
                <a:latin typeface="Century Gothic" panose="020B0502020202020204" pitchFamily="34" charset="0"/>
                <a:ea typeface="方正黑体简体" panose="02010601030101010101" pitchFamily="2" charset="-122"/>
              </a:endParaRPr>
            </a:p>
          </p:txBody>
        </p:sp>
      </p:grpSp>
      <p:grpSp>
        <p:nvGrpSpPr>
          <p:cNvPr id="57" name="组合 56"/>
          <p:cNvGrpSpPr/>
          <p:nvPr/>
        </p:nvGrpSpPr>
        <p:grpSpPr>
          <a:xfrm>
            <a:off x="8739943" y="4376538"/>
            <a:ext cx="1909300" cy="1705256"/>
            <a:chOff x="1918240" y="2349127"/>
            <a:chExt cx="1909300" cy="1705256"/>
          </a:xfrm>
        </p:grpSpPr>
        <p:sp>
          <p:nvSpPr>
            <p:cNvPr id="58" name="文本框 57"/>
            <p:cNvSpPr txBox="1"/>
            <p:nvPr/>
          </p:nvSpPr>
          <p:spPr>
            <a:xfrm>
              <a:off x="2037113" y="2349127"/>
              <a:ext cx="1671556" cy="410882"/>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59" name="文本框 58"/>
            <p:cNvSpPr txBox="1"/>
            <p:nvPr/>
          </p:nvSpPr>
          <p:spPr>
            <a:xfrm>
              <a:off x="1918240" y="2635020"/>
              <a:ext cx="1909300" cy="1419363"/>
            </a:xfrm>
            <a:prstGeom prst="rect">
              <a:avLst/>
            </a:prstGeom>
            <a:noFill/>
          </p:spPr>
          <p:txBody>
            <a:bodyPr wrap="square" rtlCol="0">
              <a:spAutoFit/>
              <a:scene3d>
                <a:camera prst="orthographicFront"/>
                <a:lightRig rig="threePt" dir="t"/>
              </a:scene3d>
              <a:sp3d contourW="12700"/>
            </a:bodyPr>
            <a:lstStyle/>
            <a:p>
              <a:pPr algn="ctr">
                <a:lnSpc>
                  <a:spcPct val="154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altLang="zh-CN" sz="1400" dirty="0">
                <a:solidFill>
                  <a:schemeClr val="tx1">
                    <a:lumMod val="50000"/>
                    <a:lumOff val="50000"/>
                  </a:schemeClr>
                </a:solidFill>
                <a:latin typeface="Century Gothic" panose="020B0502020202020204" pitchFamily="34" charset="0"/>
                <a:ea typeface="方正黑体简体" panose="02010601030101010101" pitchFamily="2" charset="-122"/>
              </a:endParaRPr>
            </a:p>
          </p:txBody>
        </p:sp>
      </p:grpSp>
      <p:sp>
        <p:nvSpPr>
          <p:cNvPr id="37" name="文本框 36"/>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21"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heel(1)">
                                      <p:cBhvr>
                                        <p:cTn id="22" dur="2000"/>
                                        <p:tgtEl>
                                          <p:spTgt spid="2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2000"/>
                                        <p:tgtEl>
                                          <p:spTgt spid="2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heel(1)">
                                      <p:cBhvr>
                                        <p:cTn id="28" dur="2000"/>
                                        <p:tgtEl>
                                          <p:spTgt spid="2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heel(1)">
                                      <p:cBhvr>
                                        <p:cTn id="31" dur="2000"/>
                                        <p:tgtEl>
                                          <p:spTgt spid="27"/>
                                        </p:tgtEl>
                                      </p:cBhvr>
                                    </p:animEffect>
                                  </p:childTnLst>
                                </p:cTn>
                              </p:par>
                              <p:par>
                                <p:cTn id="32" presetID="21" presetClass="entr" presetSubtype="1"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heel(1)">
                                      <p:cBhvr>
                                        <p:cTn id="34" dur="2000"/>
                                        <p:tgtEl>
                                          <p:spTgt spid="2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heel(1)">
                                      <p:cBhvr>
                                        <p:cTn id="37" dur="2000"/>
                                        <p:tgtEl>
                                          <p:spTgt spid="3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heel(1)">
                                      <p:cBhvr>
                                        <p:cTn id="40" dur="2000"/>
                                        <p:tgtEl>
                                          <p:spTgt spid="32"/>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heel(1)">
                                      <p:cBhvr>
                                        <p:cTn id="43" dur="2000"/>
                                        <p:tgtEl>
                                          <p:spTgt spid="33"/>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heel(1)">
                                      <p:cBhvr>
                                        <p:cTn id="46" dur="2000"/>
                                        <p:tgtEl>
                                          <p:spTgt spid="34"/>
                                        </p:tgtEl>
                                      </p:cBhvr>
                                    </p:animEffect>
                                  </p:childTnLst>
                                </p:cTn>
                              </p:par>
                              <p:par>
                                <p:cTn id="47" presetID="21" presetClass="entr" presetSubtype="1"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heel(1)">
                                      <p:cBhvr>
                                        <p:cTn id="49" dur="2000"/>
                                        <p:tgtEl>
                                          <p:spTgt spid="35"/>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heel(1)">
                                      <p:cBhvr>
                                        <p:cTn id="52" dur="2000"/>
                                        <p:tgtEl>
                                          <p:spTgt spid="38"/>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heel(1)">
                                      <p:cBhvr>
                                        <p:cTn id="55" dur="2000"/>
                                        <p:tgtEl>
                                          <p:spTgt spid="39"/>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heel(1)">
                                      <p:cBhvr>
                                        <p:cTn id="58" dur="2000"/>
                                        <p:tgtEl>
                                          <p:spTgt spid="40"/>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heel(1)">
                                      <p:cBhvr>
                                        <p:cTn id="61" dur="2000"/>
                                        <p:tgtEl>
                                          <p:spTgt spid="41"/>
                                        </p:tgtEl>
                                      </p:cBhvr>
                                    </p:animEffect>
                                  </p:childTnLst>
                                </p:cTn>
                              </p:par>
                              <p:par>
                                <p:cTn id="62" presetID="21" presetClass="entr" presetSubtype="1"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heel(1)">
                                      <p:cBhvr>
                                        <p:cTn id="64" dur="2000"/>
                                        <p:tgtEl>
                                          <p:spTgt spid="42"/>
                                        </p:tgtEl>
                                      </p:cBhvr>
                                    </p:animEffect>
                                  </p:childTnLst>
                                </p:cTn>
                              </p:par>
                            </p:childTnLst>
                          </p:cTn>
                        </p:par>
                        <p:par>
                          <p:cTn id="65" fill="hold">
                            <p:stCondLst>
                              <p:cond delay="2000"/>
                            </p:stCondLst>
                            <p:childTnLst>
                              <p:par>
                                <p:cTn id="66" presetID="53" presetClass="entr" presetSubtype="16" fill="hold" nodeType="after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animEffect transition="in" filter="fade">
                                      <p:cBhvr>
                                        <p:cTn id="70" dur="500"/>
                                        <p:tgtEl>
                                          <p:spTgt spid="48"/>
                                        </p:tgtEl>
                                      </p:cBhvr>
                                    </p:animEffect>
                                  </p:childTnLst>
                                </p:cTn>
                              </p:par>
                              <p:par>
                                <p:cTn id="71" presetID="53" presetClass="entr" presetSubtype="16"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fltVal val="0"/>
                                          </p:val>
                                        </p:tav>
                                        <p:tav tm="100000">
                                          <p:val>
                                            <p:strVal val="#ppt_h"/>
                                          </p:val>
                                        </p:tav>
                                      </p:tavLst>
                                    </p:anim>
                                    <p:animEffect transition="in" filter="fade">
                                      <p:cBhvr>
                                        <p:cTn id="75" dur="500"/>
                                        <p:tgtEl>
                                          <p:spTgt spid="51"/>
                                        </p:tgtEl>
                                      </p:cBhvr>
                                    </p:animEffect>
                                  </p:childTnLst>
                                </p:cTn>
                              </p:par>
                              <p:par>
                                <p:cTn id="76" presetID="53" presetClass="entr" presetSubtype="16" fill="hold" nodeType="withEffect">
                                  <p:stCondLst>
                                    <p:cond delay="0"/>
                                  </p:stCondLst>
                                  <p:childTnLst>
                                    <p:set>
                                      <p:cBhvr>
                                        <p:cTn id="77" dur="1" fill="hold">
                                          <p:stCondLst>
                                            <p:cond delay="0"/>
                                          </p:stCondLst>
                                        </p:cTn>
                                        <p:tgtEl>
                                          <p:spTgt spid="54"/>
                                        </p:tgtEl>
                                        <p:attrNameLst>
                                          <p:attrName>style.visibility</p:attrName>
                                        </p:attrNameLst>
                                      </p:cBhvr>
                                      <p:to>
                                        <p:strVal val="visible"/>
                                      </p:to>
                                    </p:set>
                                    <p:anim calcmode="lin" valueType="num">
                                      <p:cBhvr>
                                        <p:cTn id="78" dur="500" fill="hold"/>
                                        <p:tgtEl>
                                          <p:spTgt spid="54"/>
                                        </p:tgtEl>
                                        <p:attrNameLst>
                                          <p:attrName>ppt_w</p:attrName>
                                        </p:attrNameLst>
                                      </p:cBhvr>
                                      <p:tavLst>
                                        <p:tav tm="0">
                                          <p:val>
                                            <p:fltVal val="0"/>
                                          </p:val>
                                        </p:tav>
                                        <p:tav tm="100000">
                                          <p:val>
                                            <p:strVal val="#ppt_w"/>
                                          </p:val>
                                        </p:tav>
                                      </p:tavLst>
                                    </p:anim>
                                    <p:anim calcmode="lin" valueType="num">
                                      <p:cBhvr>
                                        <p:cTn id="79" dur="500" fill="hold"/>
                                        <p:tgtEl>
                                          <p:spTgt spid="54"/>
                                        </p:tgtEl>
                                        <p:attrNameLst>
                                          <p:attrName>ppt_h</p:attrName>
                                        </p:attrNameLst>
                                      </p:cBhvr>
                                      <p:tavLst>
                                        <p:tav tm="0">
                                          <p:val>
                                            <p:fltVal val="0"/>
                                          </p:val>
                                        </p:tav>
                                        <p:tav tm="100000">
                                          <p:val>
                                            <p:strVal val="#ppt_h"/>
                                          </p:val>
                                        </p:tav>
                                      </p:tavLst>
                                    </p:anim>
                                    <p:animEffect transition="in" filter="fade">
                                      <p:cBhvr>
                                        <p:cTn id="80" dur="500"/>
                                        <p:tgtEl>
                                          <p:spTgt spid="54"/>
                                        </p:tgtEl>
                                      </p:cBhvr>
                                    </p:animEffect>
                                  </p:childTnLst>
                                </p:cTn>
                              </p:par>
                              <p:par>
                                <p:cTn id="81" presetID="53" presetClass="entr" presetSubtype="16"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4" grpId="0" animBg="1"/>
      <p:bldP spid="25" grpId="0" animBg="1"/>
      <p:bldP spid="26" grpId="0" animBg="1"/>
      <p:bldP spid="27" grpId="0"/>
      <p:bldP spid="31" grpId="0" animBg="1"/>
      <p:bldP spid="32" grpId="0" animBg="1"/>
      <p:bldP spid="33" grpId="0" animBg="1"/>
      <p:bldP spid="34" grpId="0"/>
      <p:bldP spid="38" grpId="0" animBg="1"/>
      <p:bldP spid="39" grpId="0" animBg="1"/>
      <p:bldP spid="40" grpId="0" animBg="1"/>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692044" y="2142584"/>
            <a:ext cx="1623576" cy="1623576"/>
          </a:xfrm>
          <a:prstGeom prst="ellipse">
            <a:avLst/>
          </a:prstGeom>
          <a:solidFill>
            <a:schemeClr val="bg1"/>
          </a:solidFill>
          <a:ln w="1905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1098425" y="1548965"/>
            <a:ext cx="2810815" cy="2810815"/>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23305" y="4176670"/>
            <a:ext cx="1018052" cy="1018052"/>
          </a:xfrm>
          <a:prstGeom prst="ellipse">
            <a:avLst/>
          </a:prstGeom>
          <a:solidFill>
            <a:schemeClr val="accent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4767" y="3858132"/>
            <a:ext cx="1655128" cy="1655128"/>
          </a:xfrm>
          <a:prstGeom prst="ellipse">
            <a:avLst/>
          </a:prstGeom>
          <a:noFill/>
          <a:ln>
            <a:solidFill>
              <a:schemeClr val="accent1">
                <a:lumMod val="60000"/>
                <a:lumOff val="40000"/>
                <a:alpha val="5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207973" y="4765004"/>
            <a:ext cx="692083" cy="692083"/>
          </a:xfrm>
          <a:prstGeom prst="ellipse">
            <a:avLst/>
          </a:prstGeom>
          <a:solidFill>
            <a:schemeClr val="accent1">
              <a:lumMod val="40000"/>
              <a:lumOff val="60000"/>
            </a:schemeClr>
          </a:solidFill>
          <a:ln w="1905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lumMod val="95000"/>
                </a:schemeClr>
              </a:solidFill>
            </a:endParaRPr>
          </a:p>
        </p:txBody>
      </p:sp>
      <p:sp>
        <p:nvSpPr>
          <p:cNvPr id="18" name="椭圆 17"/>
          <p:cNvSpPr/>
          <p:nvPr/>
        </p:nvSpPr>
        <p:spPr>
          <a:xfrm>
            <a:off x="1991427" y="4548458"/>
            <a:ext cx="1125174" cy="1125174"/>
          </a:xfrm>
          <a:prstGeom prst="ellipse">
            <a:avLst/>
          </a:prstGeom>
          <a:noFill/>
          <a:ln>
            <a:solidFill>
              <a:schemeClr val="accent1">
                <a:lumMod val="40000"/>
                <a:lumOff val="60000"/>
                <a:alpha val="5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281781" y="4104520"/>
            <a:ext cx="1089243" cy="1089243"/>
          </a:xfrm>
          <a:prstGeom prst="ellipse">
            <a:avLst/>
          </a:prstGeom>
          <a:solidFill>
            <a:schemeClr val="accent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2940968" y="3763707"/>
            <a:ext cx="1770869" cy="1770869"/>
          </a:xfrm>
          <a:prstGeom prst="ellipse">
            <a:avLst/>
          </a:prstGeom>
          <a:noFill/>
          <a:ln>
            <a:solidFill>
              <a:schemeClr val="accent1">
                <a:lumMod val="60000"/>
                <a:lumOff val="40000"/>
                <a:alpha val="5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22705" y="1331632"/>
            <a:ext cx="554702" cy="5547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758060" y="5153100"/>
            <a:ext cx="401782" cy="4017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996560" y="5132794"/>
            <a:ext cx="401782" cy="4017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169090" y="2434813"/>
            <a:ext cx="649537" cy="743280"/>
          </a:xfrm>
          <a:prstGeom prst="rect">
            <a:avLst/>
          </a:prstGeom>
          <a:noFill/>
        </p:spPr>
        <p:txBody>
          <a:bodyPr wrap="none" rtlCol="0">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文字</a:t>
            </a:r>
            <a:endParaRPr lang="en-US" altLang="zh-CN" b="1" dirty="0">
              <a:latin typeface="方正黑体简体" panose="02010601030101010101" pitchFamily="2" charset="-122"/>
              <a:ea typeface="方正黑体简体" panose="02010601030101010101" pitchFamily="2" charset="-122"/>
            </a:endParaRPr>
          </a:p>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添加</a:t>
            </a:r>
            <a:endParaRPr lang="zh-CN" altLang="en-US" b="1" dirty="0">
              <a:latin typeface="方正黑体简体" panose="02010601030101010101" pitchFamily="2" charset="-122"/>
              <a:ea typeface="方正黑体简体" panose="02010601030101010101" pitchFamily="2" charset="-122"/>
            </a:endParaRPr>
          </a:p>
        </p:txBody>
      </p:sp>
      <p:sp>
        <p:nvSpPr>
          <p:cNvPr id="26" name="文本框 25"/>
          <p:cNvSpPr txBox="1"/>
          <p:nvPr/>
        </p:nvSpPr>
        <p:spPr>
          <a:xfrm>
            <a:off x="1004314" y="4337626"/>
            <a:ext cx="649537" cy="757130"/>
          </a:xfrm>
          <a:prstGeom prst="rect">
            <a:avLst/>
          </a:prstGeom>
          <a:noFill/>
        </p:spPr>
        <p:txBody>
          <a:bodyPr wrap="none" rtlCol="0">
            <a:spAutoFit/>
          </a:bodyPr>
          <a:lstStyle/>
          <a:p>
            <a:pPr marR="0" lvl="0" indent="0" algn="just" fontAlgn="auto">
              <a:lnSpc>
                <a:spcPct val="120000"/>
              </a:lnSpc>
              <a:spcBef>
                <a:spcPts val="0"/>
              </a:spcBef>
              <a:spcAft>
                <a:spcPts val="0"/>
              </a:spcAft>
              <a:buClrTx/>
              <a:buSzTx/>
              <a:buFontTx/>
              <a:buNone/>
              <a:defRPr/>
            </a:pPr>
            <a:r>
              <a:rPr lang="zh-CN" altLang="en-US" b="1" dirty="0">
                <a:solidFill>
                  <a:schemeClr val="bg1"/>
                </a:solidFill>
                <a:latin typeface="方正黑体简体" panose="02010601030101010101" pitchFamily="2" charset="-122"/>
                <a:ea typeface="方正黑体简体" panose="02010601030101010101" pitchFamily="2" charset="-122"/>
              </a:rPr>
              <a:t>文字</a:t>
            </a:r>
            <a:endParaRPr lang="en-US" altLang="zh-CN" b="1" dirty="0">
              <a:solidFill>
                <a:schemeClr val="bg1"/>
              </a:solidFill>
              <a:latin typeface="方正黑体简体" panose="02010601030101010101" pitchFamily="2" charset="-122"/>
              <a:ea typeface="方正黑体简体" panose="02010601030101010101" pitchFamily="2" charset="-122"/>
            </a:endParaRPr>
          </a:p>
          <a:p>
            <a:pPr marR="0" lvl="0" indent="0" algn="just" fontAlgn="auto">
              <a:lnSpc>
                <a:spcPct val="120000"/>
              </a:lnSpc>
              <a:spcBef>
                <a:spcPts val="0"/>
              </a:spcBef>
              <a:spcAft>
                <a:spcPts val="0"/>
              </a:spcAft>
              <a:buClrTx/>
              <a:buSzTx/>
              <a:buFontTx/>
              <a:buNone/>
              <a:defRPr/>
            </a:pPr>
            <a:r>
              <a:rPr lang="zh-CN" altLang="en-US" b="1" dirty="0">
                <a:solidFill>
                  <a:schemeClr val="bg1"/>
                </a:solidFill>
                <a:latin typeface="方正黑体简体" panose="02010601030101010101" pitchFamily="2" charset="-122"/>
                <a:ea typeface="方正黑体简体" panose="02010601030101010101" pitchFamily="2" charset="-122"/>
              </a:rPr>
              <a:t>添加</a:t>
            </a:r>
            <a:endParaRPr lang="zh-CN" altLang="en-US" b="1" dirty="0">
              <a:solidFill>
                <a:schemeClr val="bg1"/>
              </a:solidFill>
              <a:latin typeface="方正黑体简体" panose="02010601030101010101" pitchFamily="2" charset="-122"/>
              <a:ea typeface="方正黑体简体" panose="02010601030101010101" pitchFamily="2" charset="-122"/>
            </a:endParaRPr>
          </a:p>
        </p:txBody>
      </p:sp>
      <p:sp>
        <p:nvSpPr>
          <p:cNvPr id="27" name="文本框 26"/>
          <p:cNvSpPr txBox="1"/>
          <p:nvPr/>
        </p:nvSpPr>
        <p:spPr>
          <a:xfrm>
            <a:off x="3513882" y="4299526"/>
            <a:ext cx="649537" cy="757130"/>
          </a:xfrm>
          <a:prstGeom prst="rect">
            <a:avLst/>
          </a:prstGeom>
          <a:noFill/>
        </p:spPr>
        <p:txBody>
          <a:bodyPr wrap="none" rtlCol="0">
            <a:spAutoFit/>
          </a:bodyPr>
          <a:lstStyle/>
          <a:p>
            <a:pPr marR="0" lvl="0" indent="0" algn="just" fontAlgn="auto">
              <a:lnSpc>
                <a:spcPct val="120000"/>
              </a:lnSpc>
              <a:spcBef>
                <a:spcPts val="0"/>
              </a:spcBef>
              <a:spcAft>
                <a:spcPts val="0"/>
              </a:spcAft>
              <a:buClrTx/>
              <a:buSzTx/>
              <a:buFontTx/>
              <a:buNone/>
              <a:defRPr/>
            </a:pPr>
            <a:r>
              <a:rPr lang="zh-CN" altLang="en-US" b="1" dirty="0">
                <a:solidFill>
                  <a:schemeClr val="bg1"/>
                </a:solidFill>
                <a:latin typeface="方正黑体简体" panose="02010601030101010101" pitchFamily="2" charset="-122"/>
                <a:ea typeface="方正黑体简体" panose="02010601030101010101" pitchFamily="2" charset="-122"/>
              </a:rPr>
              <a:t>文字</a:t>
            </a:r>
            <a:endParaRPr lang="en-US" altLang="zh-CN" b="1" dirty="0">
              <a:solidFill>
                <a:schemeClr val="bg1"/>
              </a:solidFill>
              <a:latin typeface="方正黑体简体" panose="02010601030101010101" pitchFamily="2" charset="-122"/>
              <a:ea typeface="方正黑体简体" panose="02010601030101010101" pitchFamily="2" charset="-122"/>
            </a:endParaRPr>
          </a:p>
          <a:p>
            <a:pPr marR="0" lvl="0" indent="0" algn="just" fontAlgn="auto">
              <a:lnSpc>
                <a:spcPct val="120000"/>
              </a:lnSpc>
              <a:spcBef>
                <a:spcPts val="0"/>
              </a:spcBef>
              <a:spcAft>
                <a:spcPts val="0"/>
              </a:spcAft>
              <a:buClrTx/>
              <a:buSzTx/>
              <a:buFontTx/>
              <a:buNone/>
              <a:defRPr/>
            </a:pPr>
            <a:r>
              <a:rPr lang="zh-CN" altLang="en-US" b="1" dirty="0">
                <a:solidFill>
                  <a:schemeClr val="bg1"/>
                </a:solidFill>
                <a:latin typeface="方正黑体简体" panose="02010601030101010101" pitchFamily="2" charset="-122"/>
                <a:ea typeface="方正黑体简体" panose="02010601030101010101" pitchFamily="2" charset="-122"/>
              </a:rPr>
              <a:t>添加</a:t>
            </a:r>
            <a:endParaRPr lang="zh-CN" altLang="en-US" b="1" dirty="0">
              <a:solidFill>
                <a:schemeClr val="bg1"/>
              </a:solidFill>
              <a:latin typeface="方正黑体简体" panose="02010601030101010101" pitchFamily="2" charset="-122"/>
              <a:ea typeface="方正黑体简体" panose="02010601030101010101" pitchFamily="2" charset="-122"/>
            </a:endParaRPr>
          </a:p>
        </p:txBody>
      </p:sp>
      <p:sp>
        <p:nvSpPr>
          <p:cNvPr id="28" name="文本框 27"/>
          <p:cNvSpPr txBox="1"/>
          <p:nvPr/>
        </p:nvSpPr>
        <p:spPr>
          <a:xfrm>
            <a:off x="2288170" y="4865832"/>
            <a:ext cx="543739" cy="609398"/>
          </a:xfrm>
          <a:prstGeom prst="rect">
            <a:avLst/>
          </a:prstGeom>
          <a:noFill/>
        </p:spPr>
        <p:txBody>
          <a:bodyPr wrap="none" rtlCol="0">
            <a:spAutoFit/>
          </a:bodyPr>
          <a:lstStyle/>
          <a:p>
            <a:pPr marR="0" lvl="0" indent="0" algn="just" fontAlgn="auto">
              <a:lnSpc>
                <a:spcPct val="120000"/>
              </a:lnSpc>
              <a:spcBef>
                <a:spcPts val="0"/>
              </a:spcBef>
              <a:spcAft>
                <a:spcPts val="0"/>
              </a:spcAft>
              <a:buClrTx/>
              <a:buSzTx/>
              <a:buFontTx/>
              <a:buNone/>
              <a:defRPr/>
            </a:pPr>
            <a:r>
              <a:rPr lang="zh-CN" altLang="en-US" sz="1400" b="1" dirty="0">
                <a:latin typeface="方正黑体简体" panose="02010601030101010101" pitchFamily="2" charset="-122"/>
                <a:ea typeface="方正黑体简体" panose="02010601030101010101" pitchFamily="2" charset="-122"/>
              </a:rPr>
              <a:t>文字</a:t>
            </a:r>
            <a:endParaRPr lang="en-US" altLang="zh-CN" sz="1400" b="1" dirty="0">
              <a:latin typeface="方正黑体简体" panose="02010601030101010101" pitchFamily="2" charset="-122"/>
              <a:ea typeface="方正黑体简体" panose="02010601030101010101" pitchFamily="2" charset="-122"/>
            </a:endParaRPr>
          </a:p>
          <a:p>
            <a:pPr marR="0" lvl="0" indent="0" algn="just" fontAlgn="auto">
              <a:lnSpc>
                <a:spcPct val="120000"/>
              </a:lnSpc>
              <a:spcBef>
                <a:spcPts val="0"/>
              </a:spcBef>
              <a:spcAft>
                <a:spcPts val="0"/>
              </a:spcAft>
              <a:buClrTx/>
              <a:buSzTx/>
              <a:buFontTx/>
              <a:buNone/>
              <a:defRPr/>
            </a:pPr>
            <a:r>
              <a:rPr lang="zh-CN" altLang="en-US" sz="1400" b="1" dirty="0">
                <a:latin typeface="方正黑体简体" panose="02010601030101010101" pitchFamily="2" charset="-122"/>
                <a:ea typeface="方正黑体简体" panose="02010601030101010101" pitchFamily="2" charset="-122"/>
              </a:rPr>
              <a:t>添加</a:t>
            </a:r>
            <a:endParaRPr lang="zh-CN" altLang="en-US" sz="1400" b="1" dirty="0">
              <a:latin typeface="方正黑体简体" panose="02010601030101010101" pitchFamily="2" charset="-122"/>
              <a:ea typeface="方正黑体简体" panose="02010601030101010101" pitchFamily="2" charset="-122"/>
            </a:endParaRPr>
          </a:p>
        </p:txBody>
      </p:sp>
      <p:grpSp>
        <p:nvGrpSpPr>
          <p:cNvPr id="42" name="组合 41"/>
          <p:cNvGrpSpPr/>
          <p:nvPr/>
        </p:nvGrpSpPr>
        <p:grpSpPr>
          <a:xfrm>
            <a:off x="5060723" y="1587500"/>
            <a:ext cx="2952977" cy="1701800"/>
            <a:chOff x="5060723" y="1587500"/>
            <a:chExt cx="2952977" cy="1701800"/>
          </a:xfrm>
        </p:grpSpPr>
        <p:sp>
          <p:nvSpPr>
            <p:cNvPr id="6" name="矩形: 圆角 5"/>
            <p:cNvSpPr/>
            <p:nvPr/>
          </p:nvSpPr>
          <p:spPr>
            <a:xfrm>
              <a:off x="5060723" y="1587500"/>
              <a:ext cx="2952977" cy="1701800"/>
            </a:xfrm>
            <a:prstGeom prst="roundRect">
              <a:avLst>
                <a:gd name="adj" fmla="val 130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5204838" y="2167984"/>
              <a:ext cx="2681862" cy="867930"/>
            </a:xfrm>
            <a:prstGeom prst="rect">
              <a:avLst/>
            </a:prstGeom>
          </p:spPr>
          <p:txBody>
            <a:bodyPr wrap="square">
              <a:spAutoFit/>
            </a:bodyPr>
            <a:lstStyle/>
            <a:p>
              <a:pPr lvl="0" algn="just">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prstClr val="black">
                    <a:lumMod val="50000"/>
                    <a:lumOff val="50000"/>
                  </a:prstClr>
                </a:solidFill>
                <a:latin typeface="Calibri" panose="020F0502020204030204"/>
              </a:endParaRPr>
            </a:p>
          </p:txBody>
        </p:sp>
        <p:sp>
          <p:nvSpPr>
            <p:cNvPr id="31" name="矩形 30"/>
            <p:cNvSpPr/>
            <p:nvPr/>
          </p:nvSpPr>
          <p:spPr>
            <a:xfrm>
              <a:off x="5204837" y="1766720"/>
              <a:ext cx="2034163" cy="410882"/>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grpSp>
        <p:nvGrpSpPr>
          <p:cNvPr id="43" name="组合 42"/>
          <p:cNvGrpSpPr/>
          <p:nvPr/>
        </p:nvGrpSpPr>
        <p:grpSpPr>
          <a:xfrm>
            <a:off x="8515123" y="1587500"/>
            <a:ext cx="2952977" cy="1701800"/>
            <a:chOff x="8515123" y="1587500"/>
            <a:chExt cx="2952977" cy="1701800"/>
          </a:xfrm>
        </p:grpSpPr>
        <p:sp>
          <p:nvSpPr>
            <p:cNvPr id="7" name="矩形: 圆角 6"/>
            <p:cNvSpPr/>
            <p:nvPr/>
          </p:nvSpPr>
          <p:spPr>
            <a:xfrm>
              <a:off x="8515123" y="1587500"/>
              <a:ext cx="2952977" cy="1701800"/>
            </a:xfrm>
            <a:prstGeom prst="roundRect">
              <a:avLst>
                <a:gd name="adj" fmla="val 130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8650680" y="2167984"/>
              <a:ext cx="2681862" cy="867930"/>
            </a:xfrm>
            <a:prstGeom prst="rect">
              <a:avLst/>
            </a:prstGeom>
          </p:spPr>
          <p:txBody>
            <a:bodyPr wrap="square">
              <a:spAutoFit/>
            </a:bodyPr>
            <a:lstStyle/>
            <a:p>
              <a:pPr lvl="0" algn="just">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prstClr val="black">
                    <a:lumMod val="50000"/>
                    <a:lumOff val="50000"/>
                  </a:prstClr>
                </a:solidFill>
                <a:latin typeface="Calibri" panose="020F0502020204030204"/>
              </a:endParaRPr>
            </a:p>
          </p:txBody>
        </p:sp>
        <p:sp>
          <p:nvSpPr>
            <p:cNvPr id="35" name="矩形 34"/>
            <p:cNvSpPr/>
            <p:nvPr/>
          </p:nvSpPr>
          <p:spPr>
            <a:xfrm>
              <a:off x="8650679" y="1766720"/>
              <a:ext cx="2034163" cy="410882"/>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grpSp>
        <p:nvGrpSpPr>
          <p:cNvPr id="44" name="组合 43"/>
          <p:cNvGrpSpPr/>
          <p:nvPr/>
        </p:nvGrpSpPr>
        <p:grpSpPr>
          <a:xfrm>
            <a:off x="5060723" y="3784600"/>
            <a:ext cx="2952977" cy="1701800"/>
            <a:chOff x="5060723" y="3784600"/>
            <a:chExt cx="2952977" cy="1701800"/>
          </a:xfrm>
        </p:grpSpPr>
        <p:sp>
          <p:nvSpPr>
            <p:cNvPr id="8" name="矩形: 圆角 7"/>
            <p:cNvSpPr/>
            <p:nvPr/>
          </p:nvSpPr>
          <p:spPr>
            <a:xfrm>
              <a:off x="5060723" y="3784600"/>
              <a:ext cx="2952977" cy="1701800"/>
            </a:xfrm>
            <a:prstGeom prst="roundRect">
              <a:avLst>
                <a:gd name="adj" fmla="val 130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5204838" y="4363933"/>
              <a:ext cx="2681862" cy="867930"/>
            </a:xfrm>
            <a:prstGeom prst="rect">
              <a:avLst/>
            </a:prstGeom>
          </p:spPr>
          <p:txBody>
            <a:bodyPr wrap="square">
              <a:spAutoFit/>
            </a:bodyPr>
            <a:lstStyle/>
            <a:p>
              <a:pPr lvl="0" algn="just">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prstClr val="black">
                    <a:lumMod val="50000"/>
                    <a:lumOff val="50000"/>
                  </a:prstClr>
                </a:solidFill>
                <a:latin typeface="Calibri" panose="020F0502020204030204"/>
              </a:endParaRPr>
            </a:p>
          </p:txBody>
        </p:sp>
        <p:sp>
          <p:nvSpPr>
            <p:cNvPr id="38" name="矩形 37"/>
            <p:cNvSpPr/>
            <p:nvPr/>
          </p:nvSpPr>
          <p:spPr>
            <a:xfrm>
              <a:off x="5204837" y="3962669"/>
              <a:ext cx="2034163" cy="410882"/>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grpSp>
        <p:nvGrpSpPr>
          <p:cNvPr id="45" name="组合 44"/>
          <p:cNvGrpSpPr/>
          <p:nvPr/>
        </p:nvGrpSpPr>
        <p:grpSpPr>
          <a:xfrm>
            <a:off x="8515123" y="3784600"/>
            <a:ext cx="2952977" cy="1701800"/>
            <a:chOff x="8515123" y="3784600"/>
            <a:chExt cx="2952977" cy="1701800"/>
          </a:xfrm>
        </p:grpSpPr>
        <p:sp>
          <p:nvSpPr>
            <p:cNvPr id="9" name="矩形: 圆角 8"/>
            <p:cNvSpPr/>
            <p:nvPr/>
          </p:nvSpPr>
          <p:spPr>
            <a:xfrm>
              <a:off x="8515123" y="3784600"/>
              <a:ext cx="2952977" cy="1701800"/>
            </a:xfrm>
            <a:prstGeom prst="roundRect">
              <a:avLst>
                <a:gd name="adj" fmla="val 130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p:cNvSpPr/>
            <p:nvPr/>
          </p:nvSpPr>
          <p:spPr>
            <a:xfrm>
              <a:off x="8650680" y="4363933"/>
              <a:ext cx="2681862" cy="867930"/>
            </a:xfrm>
            <a:prstGeom prst="rect">
              <a:avLst/>
            </a:prstGeom>
          </p:spPr>
          <p:txBody>
            <a:bodyPr wrap="square">
              <a:spAutoFit/>
            </a:bodyPr>
            <a:lstStyle/>
            <a:p>
              <a:pPr lvl="0" algn="just">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prstClr val="black">
                    <a:lumMod val="50000"/>
                    <a:lumOff val="50000"/>
                  </a:prstClr>
                </a:solidFill>
                <a:latin typeface="Calibri" panose="020F0502020204030204"/>
              </a:endParaRPr>
            </a:p>
          </p:txBody>
        </p:sp>
        <p:sp>
          <p:nvSpPr>
            <p:cNvPr id="41" name="矩形 40"/>
            <p:cNvSpPr/>
            <p:nvPr/>
          </p:nvSpPr>
          <p:spPr>
            <a:xfrm>
              <a:off x="8650679" y="3962669"/>
              <a:ext cx="2034163" cy="410882"/>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grpSp>
      <p:sp>
        <p:nvSpPr>
          <p:cNvPr id="33" name="文本框 32"/>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p:cTn id="77" dur="500" fill="hold"/>
                                        <p:tgtEl>
                                          <p:spTgt spid="28"/>
                                        </p:tgtEl>
                                        <p:attrNameLst>
                                          <p:attrName>ppt_w</p:attrName>
                                        </p:attrNameLst>
                                      </p:cBhvr>
                                      <p:tavLst>
                                        <p:tav tm="0">
                                          <p:val>
                                            <p:fltVal val="0"/>
                                          </p:val>
                                        </p:tav>
                                        <p:tav tm="100000">
                                          <p:val>
                                            <p:strVal val="#ppt_w"/>
                                          </p:val>
                                        </p:tav>
                                      </p:tavLst>
                                    </p:anim>
                                    <p:anim calcmode="lin" valueType="num">
                                      <p:cBhvr>
                                        <p:cTn id="78" dur="500" fill="hold"/>
                                        <p:tgtEl>
                                          <p:spTgt spid="28"/>
                                        </p:tgtEl>
                                        <p:attrNameLst>
                                          <p:attrName>ppt_h</p:attrName>
                                        </p:attrNameLst>
                                      </p:cBhvr>
                                      <p:tavLst>
                                        <p:tav tm="0">
                                          <p:val>
                                            <p:fltVal val="0"/>
                                          </p:val>
                                        </p:tav>
                                        <p:tav tm="100000">
                                          <p:val>
                                            <p:strVal val="#ppt_h"/>
                                          </p:val>
                                        </p:tav>
                                      </p:tavLst>
                                    </p:anim>
                                    <p:animEffect transition="in" filter="fade">
                                      <p:cBhvr>
                                        <p:cTn id="79" dur="500"/>
                                        <p:tgtEl>
                                          <p:spTgt spid="28"/>
                                        </p:tgtEl>
                                      </p:cBhvr>
                                    </p:animEffect>
                                  </p:childTnLst>
                                </p:cTn>
                              </p:par>
                            </p:childTnLst>
                          </p:cTn>
                        </p:par>
                        <p:par>
                          <p:cTn id="80" fill="hold">
                            <p:stCondLst>
                              <p:cond delay="500"/>
                            </p:stCondLst>
                            <p:childTnLst>
                              <p:par>
                                <p:cTn id="81" presetID="30" presetClass="entr" presetSubtype="0" fill="hold"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800" decel="100000"/>
                                        <p:tgtEl>
                                          <p:spTgt spid="42"/>
                                        </p:tgtEl>
                                      </p:cBhvr>
                                    </p:animEffect>
                                    <p:anim calcmode="lin" valueType="num">
                                      <p:cBhvr>
                                        <p:cTn id="84" dur="800" decel="100000" fill="hold"/>
                                        <p:tgtEl>
                                          <p:spTgt spid="42"/>
                                        </p:tgtEl>
                                        <p:attrNameLst>
                                          <p:attrName>style.rotation</p:attrName>
                                        </p:attrNameLst>
                                      </p:cBhvr>
                                      <p:tavLst>
                                        <p:tav tm="0">
                                          <p:val>
                                            <p:fltVal val="-90"/>
                                          </p:val>
                                        </p:tav>
                                        <p:tav tm="100000">
                                          <p:val>
                                            <p:fltVal val="0"/>
                                          </p:val>
                                        </p:tav>
                                      </p:tavLst>
                                    </p:anim>
                                    <p:anim calcmode="lin" valueType="num">
                                      <p:cBhvr>
                                        <p:cTn id="85" dur="800" decel="100000" fill="hold"/>
                                        <p:tgtEl>
                                          <p:spTgt spid="42"/>
                                        </p:tgtEl>
                                        <p:attrNameLst>
                                          <p:attrName>ppt_x</p:attrName>
                                        </p:attrNameLst>
                                      </p:cBhvr>
                                      <p:tavLst>
                                        <p:tav tm="0">
                                          <p:val>
                                            <p:strVal val="#ppt_x+0.4"/>
                                          </p:val>
                                        </p:tav>
                                        <p:tav tm="100000">
                                          <p:val>
                                            <p:strVal val="#ppt_x-0.05"/>
                                          </p:val>
                                        </p:tav>
                                      </p:tavLst>
                                    </p:anim>
                                    <p:anim calcmode="lin" valueType="num">
                                      <p:cBhvr>
                                        <p:cTn id="86" dur="800" decel="100000" fill="hold"/>
                                        <p:tgtEl>
                                          <p:spTgt spid="42"/>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par>
                                <p:cTn id="89" presetID="30" presetClass="entr" presetSubtype="0" fill="hold" nodeType="withEffect">
                                  <p:stCondLst>
                                    <p:cond delay="250"/>
                                  </p:stCondLst>
                                  <p:childTnLst>
                                    <p:set>
                                      <p:cBhvr>
                                        <p:cTn id="90" dur="1" fill="hold">
                                          <p:stCondLst>
                                            <p:cond delay="0"/>
                                          </p:stCondLst>
                                        </p:cTn>
                                        <p:tgtEl>
                                          <p:spTgt spid="43"/>
                                        </p:tgtEl>
                                        <p:attrNameLst>
                                          <p:attrName>style.visibility</p:attrName>
                                        </p:attrNameLst>
                                      </p:cBhvr>
                                      <p:to>
                                        <p:strVal val="visible"/>
                                      </p:to>
                                    </p:set>
                                    <p:animEffect transition="in" filter="fade">
                                      <p:cBhvr>
                                        <p:cTn id="91" dur="800" decel="100000"/>
                                        <p:tgtEl>
                                          <p:spTgt spid="43"/>
                                        </p:tgtEl>
                                      </p:cBhvr>
                                    </p:animEffect>
                                    <p:anim calcmode="lin" valueType="num">
                                      <p:cBhvr>
                                        <p:cTn id="92" dur="800" decel="100000" fill="hold"/>
                                        <p:tgtEl>
                                          <p:spTgt spid="43"/>
                                        </p:tgtEl>
                                        <p:attrNameLst>
                                          <p:attrName>style.rotation</p:attrName>
                                        </p:attrNameLst>
                                      </p:cBhvr>
                                      <p:tavLst>
                                        <p:tav tm="0">
                                          <p:val>
                                            <p:fltVal val="-90"/>
                                          </p:val>
                                        </p:tav>
                                        <p:tav tm="100000">
                                          <p:val>
                                            <p:fltVal val="0"/>
                                          </p:val>
                                        </p:tav>
                                      </p:tavLst>
                                    </p:anim>
                                    <p:anim calcmode="lin" valueType="num">
                                      <p:cBhvr>
                                        <p:cTn id="93" dur="800" decel="100000" fill="hold"/>
                                        <p:tgtEl>
                                          <p:spTgt spid="43"/>
                                        </p:tgtEl>
                                        <p:attrNameLst>
                                          <p:attrName>ppt_x</p:attrName>
                                        </p:attrNameLst>
                                      </p:cBhvr>
                                      <p:tavLst>
                                        <p:tav tm="0">
                                          <p:val>
                                            <p:strVal val="#ppt_x+0.4"/>
                                          </p:val>
                                        </p:tav>
                                        <p:tav tm="100000">
                                          <p:val>
                                            <p:strVal val="#ppt_x-0.05"/>
                                          </p:val>
                                        </p:tav>
                                      </p:tavLst>
                                    </p:anim>
                                    <p:anim calcmode="lin" valueType="num">
                                      <p:cBhvr>
                                        <p:cTn id="94" dur="800" decel="100000" fill="hold"/>
                                        <p:tgtEl>
                                          <p:spTgt spid="43"/>
                                        </p:tgtEl>
                                        <p:attrNameLst>
                                          <p:attrName>ppt_y</p:attrName>
                                        </p:attrNameLst>
                                      </p:cBhvr>
                                      <p:tavLst>
                                        <p:tav tm="0">
                                          <p:val>
                                            <p:strVal val="#ppt_y-0.4"/>
                                          </p:val>
                                        </p:tav>
                                        <p:tav tm="100000">
                                          <p:val>
                                            <p:strVal val="#ppt_y+0.1"/>
                                          </p:val>
                                        </p:tav>
                                      </p:tavLst>
                                    </p:anim>
                                    <p:anim calcmode="lin" valueType="num">
                                      <p:cBhvr>
                                        <p:cTn id="95" dur="200" accel="100000" fill="hold">
                                          <p:stCondLst>
                                            <p:cond delay="800"/>
                                          </p:stCondLst>
                                        </p:cTn>
                                        <p:tgtEl>
                                          <p:spTgt spid="43"/>
                                        </p:tgtEl>
                                        <p:attrNameLst>
                                          <p:attrName>ppt_x</p:attrName>
                                        </p:attrNameLst>
                                      </p:cBhvr>
                                      <p:tavLst>
                                        <p:tav tm="0">
                                          <p:val>
                                            <p:strVal val="#ppt_x-0.05"/>
                                          </p:val>
                                        </p:tav>
                                        <p:tav tm="100000">
                                          <p:val>
                                            <p:strVal val="#ppt_x"/>
                                          </p:val>
                                        </p:tav>
                                      </p:tavLst>
                                    </p:anim>
                                    <p:anim calcmode="lin" valueType="num">
                                      <p:cBhvr>
                                        <p:cTn id="96" dur="200" accel="100000" fill="hold">
                                          <p:stCondLst>
                                            <p:cond delay="800"/>
                                          </p:stCondLst>
                                        </p:cTn>
                                        <p:tgtEl>
                                          <p:spTgt spid="43"/>
                                        </p:tgtEl>
                                        <p:attrNameLst>
                                          <p:attrName>ppt_y</p:attrName>
                                        </p:attrNameLst>
                                      </p:cBhvr>
                                      <p:tavLst>
                                        <p:tav tm="0">
                                          <p:val>
                                            <p:strVal val="#ppt_y+0.1"/>
                                          </p:val>
                                        </p:tav>
                                        <p:tav tm="100000">
                                          <p:val>
                                            <p:strVal val="#ppt_y"/>
                                          </p:val>
                                        </p:tav>
                                      </p:tavLst>
                                    </p:anim>
                                  </p:childTnLst>
                                </p:cTn>
                              </p:par>
                              <p:par>
                                <p:cTn id="97" presetID="30" presetClass="entr" presetSubtype="0" fill="hold" nodeType="withEffect">
                                  <p:stCondLst>
                                    <p:cond delay="50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800" decel="100000"/>
                                        <p:tgtEl>
                                          <p:spTgt spid="44"/>
                                        </p:tgtEl>
                                      </p:cBhvr>
                                    </p:animEffect>
                                    <p:anim calcmode="lin" valueType="num">
                                      <p:cBhvr>
                                        <p:cTn id="100" dur="800" decel="100000" fill="hold"/>
                                        <p:tgtEl>
                                          <p:spTgt spid="44"/>
                                        </p:tgtEl>
                                        <p:attrNameLst>
                                          <p:attrName>style.rotation</p:attrName>
                                        </p:attrNameLst>
                                      </p:cBhvr>
                                      <p:tavLst>
                                        <p:tav tm="0">
                                          <p:val>
                                            <p:fltVal val="-90"/>
                                          </p:val>
                                        </p:tav>
                                        <p:tav tm="100000">
                                          <p:val>
                                            <p:fltVal val="0"/>
                                          </p:val>
                                        </p:tav>
                                      </p:tavLst>
                                    </p:anim>
                                    <p:anim calcmode="lin" valueType="num">
                                      <p:cBhvr>
                                        <p:cTn id="101" dur="800" decel="100000" fill="hold"/>
                                        <p:tgtEl>
                                          <p:spTgt spid="44"/>
                                        </p:tgtEl>
                                        <p:attrNameLst>
                                          <p:attrName>ppt_x</p:attrName>
                                        </p:attrNameLst>
                                      </p:cBhvr>
                                      <p:tavLst>
                                        <p:tav tm="0">
                                          <p:val>
                                            <p:strVal val="#ppt_x+0.4"/>
                                          </p:val>
                                        </p:tav>
                                        <p:tav tm="100000">
                                          <p:val>
                                            <p:strVal val="#ppt_x-0.05"/>
                                          </p:val>
                                        </p:tav>
                                      </p:tavLst>
                                    </p:anim>
                                    <p:anim calcmode="lin" valueType="num">
                                      <p:cBhvr>
                                        <p:cTn id="102" dur="800" decel="100000" fill="hold"/>
                                        <p:tgtEl>
                                          <p:spTgt spid="44"/>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44"/>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44"/>
                                        </p:tgtEl>
                                        <p:attrNameLst>
                                          <p:attrName>ppt_y</p:attrName>
                                        </p:attrNameLst>
                                      </p:cBhvr>
                                      <p:tavLst>
                                        <p:tav tm="0">
                                          <p:val>
                                            <p:strVal val="#ppt_y+0.1"/>
                                          </p:val>
                                        </p:tav>
                                        <p:tav tm="100000">
                                          <p:val>
                                            <p:strVal val="#ppt_y"/>
                                          </p:val>
                                        </p:tav>
                                      </p:tavLst>
                                    </p:anim>
                                  </p:childTnLst>
                                </p:cTn>
                              </p:par>
                              <p:par>
                                <p:cTn id="105" presetID="30" presetClass="entr" presetSubtype="0" fill="hold" nodeType="withEffect">
                                  <p:stCondLst>
                                    <p:cond delay="75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800" decel="100000"/>
                                        <p:tgtEl>
                                          <p:spTgt spid="45"/>
                                        </p:tgtEl>
                                      </p:cBhvr>
                                    </p:animEffect>
                                    <p:anim calcmode="lin" valueType="num">
                                      <p:cBhvr>
                                        <p:cTn id="108" dur="800" decel="100000" fill="hold"/>
                                        <p:tgtEl>
                                          <p:spTgt spid="45"/>
                                        </p:tgtEl>
                                        <p:attrNameLst>
                                          <p:attrName>style.rotation</p:attrName>
                                        </p:attrNameLst>
                                      </p:cBhvr>
                                      <p:tavLst>
                                        <p:tav tm="0">
                                          <p:val>
                                            <p:fltVal val="-90"/>
                                          </p:val>
                                        </p:tav>
                                        <p:tav tm="100000">
                                          <p:val>
                                            <p:fltVal val="0"/>
                                          </p:val>
                                        </p:tav>
                                      </p:tavLst>
                                    </p:anim>
                                    <p:anim calcmode="lin" valueType="num">
                                      <p:cBhvr>
                                        <p:cTn id="109" dur="800" decel="100000" fill="hold"/>
                                        <p:tgtEl>
                                          <p:spTgt spid="45"/>
                                        </p:tgtEl>
                                        <p:attrNameLst>
                                          <p:attrName>ppt_x</p:attrName>
                                        </p:attrNameLst>
                                      </p:cBhvr>
                                      <p:tavLst>
                                        <p:tav tm="0">
                                          <p:val>
                                            <p:strVal val="#ppt_x+0.4"/>
                                          </p:val>
                                        </p:tav>
                                        <p:tav tm="100000">
                                          <p:val>
                                            <p:strVal val="#ppt_x-0.05"/>
                                          </p:val>
                                        </p:tav>
                                      </p:tavLst>
                                    </p:anim>
                                    <p:anim calcmode="lin" valueType="num">
                                      <p:cBhvr>
                                        <p:cTn id="110" dur="800" decel="100000" fill="hold"/>
                                        <p:tgtEl>
                                          <p:spTgt spid="45"/>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45"/>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4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7" grpId="0" animBg="1"/>
      <p:bldP spid="18" grpId="0" animBg="1"/>
      <p:bldP spid="20" grpId="0" animBg="1"/>
      <p:bldP spid="21" grpId="0" animBg="1"/>
      <p:bldP spid="22" grpId="0" animBg="1"/>
      <p:bldP spid="23" grpId="0" animBg="1"/>
      <p:bldP spid="24" grpId="0" animBg="1"/>
      <p:bldP spid="25" grpId="0"/>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4"/>
          <p:cNvSpPr/>
          <p:nvPr/>
        </p:nvSpPr>
        <p:spPr bwMode="auto">
          <a:xfrm rot="13500000">
            <a:off x="3656798" y="2676703"/>
            <a:ext cx="1227119" cy="2042165"/>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chemeClr val="bg1">
              <a:lumMod val="75000"/>
            </a:schemeClr>
          </a:solidFill>
          <a:ln w="0">
            <a:noFill/>
            <a:prstDash val="solid"/>
            <a:round/>
          </a:ln>
          <a:effectLst>
            <a:outerShdw blurRad="50800" dist="50800" dir="5400000" algn="ctr" rotWithShape="0">
              <a:srgbClr val="000000">
                <a:alpha val="0"/>
              </a:srgbClr>
            </a:outerShdw>
          </a:effectLst>
        </p:spPr>
        <p:txBody>
          <a:bodyPr vert="horz" wrap="square" lIns="130943" tIns="65472" rIns="130943" bIns="65472"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sp>
        <p:nvSpPr>
          <p:cNvPr id="4" name="Freeform 6"/>
          <p:cNvSpPr/>
          <p:nvPr/>
        </p:nvSpPr>
        <p:spPr bwMode="auto">
          <a:xfrm>
            <a:off x="-30499" y="2446469"/>
            <a:ext cx="12529027" cy="3284944"/>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bg1">
              <a:lumMod val="75000"/>
            </a:schemeClr>
          </a:solidFill>
          <a:ln w="0">
            <a:noFill/>
            <a:prstDash val="solid"/>
            <a:round/>
          </a:ln>
          <a:effectLst>
            <a:outerShdw algn="tl" rotWithShape="0">
              <a:srgbClr val="FFFFFF"/>
            </a:outerShdw>
          </a:effectLst>
        </p:spPr>
        <p:txBody>
          <a:bodyPr vert="horz" wrap="square" lIns="130943" tIns="65472" rIns="130943" bIns="65472"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sp>
        <p:nvSpPr>
          <p:cNvPr id="5" name="Freeform 13"/>
          <p:cNvSpPr/>
          <p:nvPr/>
        </p:nvSpPr>
        <p:spPr bwMode="auto">
          <a:xfrm>
            <a:off x="7397931" y="3892415"/>
            <a:ext cx="1815123" cy="462064"/>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bg1">
              <a:lumMod val="75000"/>
            </a:schemeClr>
          </a:solidFill>
          <a:ln w="0">
            <a:noFill/>
            <a:prstDash val="solid"/>
            <a:round/>
          </a:ln>
          <a:effectLst>
            <a:outerShdw blurRad="50800" dist="50800" dir="5400000" algn="ctr" rotWithShape="0">
              <a:srgbClr val="000000">
                <a:alpha val="0"/>
              </a:srgbClr>
            </a:outerShdw>
          </a:effectLst>
        </p:spPr>
        <p:txBody>
          <a:bodyPr vert="horz" wrap="square" lIns="130943" tIns="65472" rIns="130943" bIns="65472"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grpSp>
        <p:nvGrpSpPr>
          <p:cNvPr id="6" name="Group 19"/>
          <p:cNvGrpSpPr/>
          <p:nvPr/>
        </p:nvGrpSpPr>
        <p:grpSpPr>
          <a:xfrm>
            <a:off x="745764" y="3659783"/>
            <a:ext cx="2024125" cy="1377787"/>
            <a:chOff x="552376" y="2667382"/>
            <a:chExt cx="1499240" cy="1033020"/>
          </a:xfrm>
          <a:effectLst>
            <a:outerShdw blurRad="50800" dist="50800" dir="5400000" algn="ctr" rotWithShape="0">
              <a:srgbClr val="000000">
                <a:alpha val="0"/>
              </a:srgbClr>
            </a:outerShdw>
          </a:effectLst>
        </p:grpSpPr>
        <p:sp>
          <p:nvSpPr>
            <p:cNvPr id="7" name="Rectangle 26"/>
            <p:cNvSpPr/>
            <p:nvPr/>
          </p:nvSpPr>
          <p:spPr bwMode="auto">
            <a:xfrm>
              <a:off x="552376" y="2954983"/>
              <a:ext cx="1499240"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defTabSz="1219200" fontAlgn="base">
                <a:lnSpc>
                  <a:spcPct val="114000"/>
                </a:lnSpc>
                <a:spcBef>
                  <a:spcPct val="0"/>
                </a:spcBef>
                <a:spcAft>
                  <a:spcPct val="0"/>
                </a:spcAft>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kern="0" dirty="0">
                <a:solidFill>
                  <a:srgbClr val="7F7F7F">
                    <a:lumMod val="50000"/>
                  </a:srgbClr>
                </a:solidFill>
                <a:latin typeface="微软雅黑" panose="020B0503020204020204" charset="-122"/>
                <a:ea typeface="微软雅黑" panose="020B0503020204020204" charset="-122"/>
                <a:cs typeface="Lato Light" charset="0"/>
                <a:sym typeface="Lato Light" charset="0"/>
              </a:endParaRPr>
            </a:p>
          </p:txBody>
        </p:sp>
        <p:sp>
          <p:nvSpPr>
            <p:cNvPr id="8"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fontAlgn="base">
                <a:lnSpc>
                  <a:spcPct val="120000"/>
                </a:lnSpc>
                <a:spcBef>
                  <a:spcPct val="0"/>
                </a:spcBef>
                <a:spcAft>
                  <a:spcPct val="0"/>
                </a:spcAft>
                <a:defRPr/>
              </a:pPr>
              <a:r>
                <a:rPr lang="zh-CN" altLang="en-US" b="1" dirty="0">
                  <a:latin typeface="方正黑体简体" panose="02010601030101010101" pitchFamily="2" charset="-122"/>
                  <a:ea typeface="方正黑体简体" panose="02010601030101010101" pitchFamily="2" charset="-122"/>
                  <a:sym typeface="Bebas Neue" charset="0"/>
                </a:rPr>
                <a:t>添加标题</a:t>
              </a:r>
              <a:endParaRPr lang="en-US" altLang="zh-CN" b="1" dirty="0">
                <a:latin typeface="方正黑体简体" panose="02010601030101010101" pitchFamily="2" charset="-122"/>
                <a:ea typeface="方正黑体简体" panose="02010601030101010101" pitchFamily="2" charset="-122"/>
                <a:sym typeface="Bebas Neue" charset="0"/>
              </a:endParaRPr>
            </a:p>
          </p:txBody>
        </p:sp>
      </p:grpSp>
      <p:sp>
        <p:nvSpPr>
          <p:cNvPr id="9" name="Freeform 13"/>
          <p:cNvSpPr/>
          <p:nvPr/>
        </p:nvSpPr>
        <p:spPr bwMode="auto">
          <a:xfrm rot="5910658">
            <a:off x="8191283" y="2452975"/>
            <a:ext cx="1374965" cy="467731"/>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bg1">
              <a:lumMod val="75000"/>
            </a:schemeClr>
          </a:solidFill>
          <a:ln w="0">
            <a:noFill/>
            <a:prstDash val="solid"/>
            <a:round/>
          </a:ln>
          <a:effectLst>
            <a:outerShdw blurRad="50800" dist="50800" dir="5400000" algn="ctr" rotWithShape="0">
              <a:srgbClr val="000000">
                <a:alpha val="0"/>
              </a:srgbClr>
            </a:outerShdw>
          </a:effectLst>
        </p:spPr>
        <p:txBody>
          <a:bodyPr vert="horz" wrap="square" lIns="130943" tIns="65472" rIns="130943" bIns="65472"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grpSp>
        <p:nvGrpSpPr>
          <p:cNvPr id="10" name="Group 129"/>
          <p:cNvGrpSpPr/>
          <p:nvPr/>
        </p:nvGrpSpPr>
        <p:grpSpPr>
          <a:xfrm>
            <a:off x="2818056" y="2487563"/>
            <a:ext cx="1846556" cy="1168718"/>
            <a:chOff x="695197" y="2546952"/>
            <a:chExt cx="1367717" cy="876268"/>
          </a:xfrm>
          <a:effectLst>
            <a:outerShdw blurRad="50800" dist="50800" dir="5400000" algn="ctr" rotWithShape="0">
              <a:srgbClr val="000000">
                <a:alpha val="0"/>
              </a:srgbClr>
            </a:outerShdw>
          </a:effectLst>
        </p:grpSpPr>
        <p:sp>
          <p:nvSpPr>
            <p:cNvPr id="11" name="Rectangle 26"/>
            <p:cNvSpPr/>
            <p:nvPr/>
          </p:nvSpPr>
          <p:spPr bwMode="auto">
            <a:xfrm>
              <a:off x="695197" y="2824382"/>
              <a:ext cx="1354892"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defTabSz="1219200" fontAlgn="base">
                <a:lnSpc>
                  <a:spcPct val="114000"/>
                </a:lnSpc>
                <a:spcBef>
                  <a:spcPct val="0"/>
                </a:spcBef>
                <a:spcAft>
                  <a:spcPct val="0"/>
                </a:spcAft>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kern="0" dirty="0">
                <a:solidFill>
                  <a:srgbClr val="7F7F7F">
                    <a:lumMod val="50000"/>
                  </a:srgbClr>
                </a:solidFill>
                <a:latin typeface="微软雅黑" panose="020B0503020204020204" charset="-122"/>
                <a:ea typeface="微软雅黑" panose="020B0503020204020204" charset="-122"/>
                <a:cs typeface="Lato Light" charset="0"/>
                <a:sym typeface="Lato Light" charset="0"/>
              </a:endParaRPr>
            </a:p>
          </p:txBody>
        </p:sp>
        <p:sp>
          <p:nvSpPr>
            <p:cNvPr id="12" name="Rectangle 27"/>
            <p:cNvSpPr/>
            <p:nvPr/>
          </p:nvSpPr>
          <p:spPr bwMode="auto">
            <a:xfrm>
              <a:off x="699969" y="254695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lnSpc>
                  <a:spcPct val="120000"/>
                </a:lnSpc>
                <a:defRPr/>
              </a:pPr>
              <a:r>
                <a:rPr lang="zh-CN" altLang="en-US" b="1" dirty="0">
                  <a:latin typeface="方正黑体简体" panose="02010601030101010101" pitchFamily="2" charset="-122"/>
                  <a:ea typeface="方正黑体简体" panose="02010601030101010101" pitchFamily="2" charset="-122"/>
                  <a:sym typeface="Bebas Neue" charset="0"/>
                </a:rPr>
                <a:t>添加标题</a:t>
              </a:r>
              <a:endParaRPr lang="en-US" altLang="zh-CN" b="1" dirty="0">
                <a:latin typeface="方正黑体简体" panose="02010601030101010101" pitchFamily="2" charset="-122"/>
                <a:ea typeface="方正黑体简体" panose="02010601030101010101" pitchFamily="2" charset="-122"/>
                <a:sym typeface="Bebas Neue" charset="0"/>
              </a:endParaRPr>
            </a:p>
          </p:txBody>
        </p:sp>
      </p:grpSp>
      <p:grpSp>
        <p:nvGrpSpPr>
          <p:cNvPr id="13" name="Group 132"/>
          <p:cNvGrpSpPr/>
          <p:nvPr/>
        </p:nvGrpSpPr>
        <p:grpSpPr>
          <a:xfrm>
            <a:off x="6559436" y="1796280"/>
            <a:ext cx="1840113" cy="1156827"/>
            <a:chOff x="696724" y="2667382"/>
            <a:chExt cx="1362945" cy="867353"/>
          </a:xfrm>
          <a:effectLst>
            <a:outerShdw blurRad="50800" dist="50800" dir="5400000" algn="ctr" rotWithShape="0">
              <a:srgbClr val="000000">
                <a:alpha val="0"/>
              </a:srgbClr>
            </a:outerShdw>
          </a:effectLst>
        </p:grpSpPr>
        <p:sp>
          <p:nvSpPr>
            <p:cNvPr id="14" name="Rectangle 26"/>
            <p:cNvSpPr/>
            <p:nvPr/>
          </p:nvSpPr>
          <p:spPr bwMode="auto">
            <a:xfrm>
              <a:off x="696724" y="2935897"/>
              <a:ext cx="1354892"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defTabSz="1219200" fontAlgn="base">
                <a:lnSpc>
                  <a:spcPct val="114000"/>
                </a:lnSpc>
                <a:spcBef>
                  <a:spcPct val="0"/>
                </a:spcBef>
                <a:spcAft>
                  <a:spcPct val="0"/>
                </a:spcAft>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kern="0" dirty="0">
                <a:solidFill>
                  <a:srgbClr val="7F7F7F">
                    <a:lumMod val="50000"/>
                  </a:srgbClr>
                </a:solidFill>
                <a:latin typeface="微软雅黑" panose="020B0503020204020204" charset="-122"/>
                <a:ea typeface="微软雅黑" panose="020B0503020204020204" charset="-122"/>
                <a:cs typeface="Lato Light" charset="0"/>
                <a:sym typeface="Lato Light" charset="0"/>
              </a:endParaRPr>
            </a:p>
          </p:txBody>
        </p:sp>
        <p:sp>
          <p:nvSpPr>
            <p:cNvPr id="15" name="Rectangle 27"/>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lnSpc>
                  <a:spcPct val="120000"/>
                </a:lnSpc>
                <a:defRPr/>
              </a:pPr>
              <a:r>
                <a:rPr lang="zh-CN" altLang="en-US" b="1" dirty="0">
                  <a:latin typeface="方正黑体简体" panose="02010601030101010101" pitchFamily="2" charset="-122"/>
                  <a:ea typeface="方正黑体简体" panose="02010601030101010101" pitchFamily="2" charset="-122"/>
                  <a:sym typeface="Bebas Neue" charset="0"/>
                </a:rPr>
                <a:t>添加标题</a:t>
              </a:r>
              <a:endParaRPr lang="en-US" altLang="zh-CN" b="1" dirty="0">
                <a:latin typeface="方正黑体简体" panose="02010601030101010101" pitchFamily="2" charset="-122"/>
                <a:ea typeface="方正黑体简体" panose="02010601030101010101" pitchFamily="2" charset="-122"/>
                <a:sym typeface="Bebas Neue" charset="0"/>
              </a:endParaRPr>
            </a:p>
          </p:txBody>
        </p:sp>
      </p:grpSp>
      <p:grpSp>
        <p:nvGrpSpPr>
          <p:cNvPr id="16" name="Group 135"/>
          <p:cNvGrpSpPr/>
          <p:nvPr/>
        </p:nvGrpSpPr>
        <p:grpSpPr>
          <a:xfrm>
            <a:off x="5884399" y="5504354"/>
            <a:ext cx="2024125" cy="1107789"/>
            <a:chOff x="552376" y="2667382"/>
            <a:chExt cx="1499240" cy="830586"/>
          </a:xfrm>
          <a:effectLst>
            <a:outerShdw blurRad="50800" dist="50800" dir="5400000" algn="ctr" rotWithShape="0">
              <a:srgbClr val="000000">
                <a:alpha val="0"/>
              </a:srgbClr>
            </a:outerShdw>
          </a:effectLst>
        </p:grpSpPr>
        <p:sp>
          <p:nvSpPr>
            <p:cNvPr id="17" name="Rectangle 26"/>
            <p:cNvSpPr/>
            <p:nvPr/>
          </p:nvSpPr>
          <p:spPr bwMode="auto">
            <a:xfrm>
              <a:off x="552376" y="2907455"/>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defTabSz="1219200" fontAlgn="base">
                <a:lnSpc>
                  <a:spcPct val="114000"/>
                </a:lnSpc>
                <a:spcBef>
                  <a:spcPct val="0"/>
                </a:spcBef>
                <a:spcAft>
                  <a:spcPct val="0"/>
                </a:spcAft>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kern="0" dirty="0">
                <a:solidFill>
                  <a:srgbClr val="7F7F7F">
                    <a:lumMod val="50000"/>
                  </a:srgbClr>
                </a:solidFill>
                <a:latin typeface="微软雅黑" panose="020B0503020204020204" charset="-122"/>
                <a:ea typeface="微软雅黑" panose="020B0503020204020204" charset="-122"/>
                <a:cs typeface="Lato Light" charset="0"/>
                <a:sym typeface="Lato Light" charset="0"/>
              </a:endParaRPr>
            </a:p>
          </p:txBody>
        </p:sp>
        <p:sp>
          <p:nvSpPr>
            <p:cNvPr id="18"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lnSpc>
                  <a:spcPct val="120000"/>
                </a:lnSpc>
                <a:defRPr/>
              </a:pPr>
              <a:r>
                <a:rPr lang="zh-CN" altLang="en-US" b="1" dirty="0">
                  <a:latin typeface="方正黑体简体" panose="02010601030101010101" pitchFamily="2" charset="-122"/>
                  <a:ea typeface="方正黑体简体" panose="02010601030101010101" pitchFamily="2" charset="-122"/>
                  <a:sym typeface="Bebas Neue" charset="0"/>
                </a:rPr>
                <a:t>添加标题</a:t>
              </a:r>
              <a:endParaRPr lang="en-US" altLang="zh-CN" b="1" dirty="0">
                <a:latin typeface="方正黑体简体" panose="02010601030101010101" pitchFamily="2" charset="-122"/>
                <a:ea typeface="方正黑体简体" panose="02010601030101010101" pitchFamily="2" charset="-122"/>
                <a:sym typeface="Bebas Neue" charset="0"/>
              </a:endParaRPr>
            </a:p>
          </p:txBody>
        </p:sp>
      </p:grpSp>
      <p:grpSp>
        <p:nvGrpSpPr>
          <p:cNvPr id="19" name="Group 138"/>
          <p:cNvGrpSpPr/>
          <p:nvPr/>
        </p:nvGrpSpPr>
        <p:grpSpPr>
          <a:xfrm>
            <a:off x="8289535" y="4892592"/>
            <a:ext cx="2024125" cy="1109709"/>
            <a:chOff x="552376" y="2667382"/>
            <a:chExt cx="1499240" cy="832026"/>
          </a:xfrm>
          <a:effectLst>
            <a:outerShdw blurRad="50800" dist="50800" dir="5400000" algn="ctr" rotWithShape="0">
              <a:srgbClr val="000000">
                <a:alpha val="0"/>
              </a:srgbClr>
            </a:outerShdw>
          </a:effectLst>
        </p:grpSpPr>
        <p:sp>
          <p:nvSpPr>
            <p:cNvPr id="20" name="Rectangle 26"/>
            <p:cNvSpPr/>
            <p:nvPr/>
          </p:nvSpPr>
          <p:spPr bwMode="auto">
            <a:xfrm>
              <a:off x="552376" y="2908895"/>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defTabSz="1219200" fontAlgn="base">
                <a:lnSpc>
                  <a:spcPct val="114000"/>
                </a:lnSpc>
                <a:spcBef>
                  <a:spcPct val="0"/>
                </a:spcBef>
                <a:spcAft>
                  <a:spcPct val="0"/>
                </a:spcAft>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kern="0" dirty="0">
                <a:solidFill>
                  <a:srgbClr val="7F7F7F">
                    <a:lumMod val="50000"/>
                  </a:srgbClr>
                </a:solidFill>
                <a:latin typeface="微软雅黑" panose="020B0503020204020204" charset="-122"/>
                <a:ea typeface="微软雅黑" panose="020B0503020204020204" charset="-122"/>
                <a:cs typeface="Lato Light" charset="0"/>
                <a:sym typeface="Lato Light" charset="0"/>
              </a:endParaRPr>
            </a:p>
          </p:txBody>
        </p:sp>
        <p:sp>
          <p:nvSpPr>
            <p:cNvPr id="21"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lnSpc>
                  <a:spcPct val="120000"/>
                </a:lnSpc>
                <a:defRPr/>
              </a:pPr>
              <a:r>
                <a:rPr lang="zh-CN" altLang="en-US" b="1" dirty="0">
                  <a:latin typeface="方正黑体简体" panose="02010601030101010101" pitchFamily="2" charset="-122"/>
                  <a:ea typeface="方正黑体简体" panose="02010601030101010101" pitchFamily="2" charset="-122"/>
                  <a:sym typeface="Bebas Neue" charset="0"/>
                </a:rPr>
                <a:t>添加标题</a:t>
              </a:r>
              <a:endParaRPr lang="en-US" altLang="zh-CN" b="1" dirty="0">
                <a:latin typeface="方正黑体简体" panose="02010601030101010101" pitchFamily="2" charset="-122"/>
                <a:ea typeface="方正黑体简体" panose="02010601030101010101" pitchFamily="2" charset="-122"/>
                <a:sym typeface="Bebas Neue" charset="0"/>
              </a:endParaRPr>
            </a:p>
          </p:txBody>
        </p:sp>
      </p:grpSp>
      <p:grpSp>
        <p:nvGrpSpPr>
          <p:cNvPr id="22" name="Group 141"/>
          <p:cNvGrpSpPr/>
          <p:nvPr/>
        </p:nvGrpSpPr>
        <p:grpSpPr>
          <a:xfrm>
            <a:off x="9801056" y="3054664"/>
            <a:ext cx="2024125" cy="1118121"/>
            <a:chOff x="552376" y="2667382"/>
            <a:chExt cx="1499240" cy="838333"/>
          </a:xfrm>
          <a:effectLst>
            <a:outerShdw blurRad="50800" dist="50800" dir="5400000" algn="ctr" rotWithShape="0">
              <a:srgbClr val="000000">
                <a:alpha val="0"/>
              </a:srgbClr>
            </a:outerShdw>
          </a:effectLst>
        </p:grpSpPr>
        <p:sp>
          <p:nvSpPr>
            <p:cNvPr id="23" name="Rectangle 26"/>
            <p:cNvSpPr/>
            <p:nvPr/>
          </p:nvSpPr>
          <p:spPr bwMode="auto">
            <a:xfrm>
              <a:off x="552376" y="2915202"/>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defTabSz="1219200" fontAlgn="base">
                <a:lnSpc>
                  <a:spcPct val="114000"/>
                </a:lnSpc>
                <a:spcBef>
                  <a:spcPct val="0"/>
                </a:spcBef>
                <a:spcAft>
                  <a:spcPct val="0"/>
                </a:spcAft>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kern="0" dirty="0">
                <a:solidFill>
                  <a:srgbClr val="7F7F7F">
                    <a:lumMod val="50000"/>
                  </a:srgbClr>
                </a:solidFill>
                <a:latin typeface="微软雅黑" panose="020B0503020204020204" charset="-122"/>
                <a:ea typeface="微软雅黑" panose="020B0503020204020204" charset="-122"/>
                <a:cs typeface="Lato Light" charset="0"/>
                <a:sym typeface="Lato Light" charset="0"/>
              </a:endParaRPr>
            </a:p>
          </p:txBody>
        </p:sp>
        <p:sp>
          <p:nvSpPr>
            <p:cNvPr id="24" name="Rectangle 27"/>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lnSpc>
                  <a:spcPct val="120000"/>
                </a:lnSpc>
                <a:defRPr/>
              </a:pPr>
              <a:r>
                <a:rPr lang="zh-CN" altLang="en-US" b="1" dirty="0">
                  <a:latin typeface="方正黑体简体" panose="02010601030101010101" pitchFamily="2" charset="-122"/>
                  <a:ea typeface="方正黑体简体" panose="02010601030101010101" pitchFamily="2" charset="-122"/>
                  <a:sym typeface="Bebas Neue" charset="0"/>
                </a:rPr>
                <a:t>添加标题</a:t>
              </a:r>
              <a:endParaRPr lang="en-US" altLang="zh-CN" b="1" dirty="0">
                <a:latin typeface="方正黑体简体" panose="02010601030101010101" pitchFamily="2" charset="-122"/>
                <a:ea typeface="方正黑体简体" panose="02010601030101010101" pitchFamily="2" charset="-122"/>
                <a:sym typeface="Bebas Neue" charset="0"/>
              </a:endParaRPr>
            </a:p>
          </p:txBody>
        </p:sp>
      </p:grpSp>
      <p:grpSp>
        <p:nvGrpSpPr>
          <p:cNvPr id="25" name="组合 24"/>
          <p:cNvGrpSpPr/>
          <p:nvPr/>
        </p:nvGrpSpPr>
        <p:grpSpPr>
          <a:xfrm>
            <a:off x="1417626" y="2599170"/>
            <a:ext cx="817991" cy="817989"/>
            <a:chOff x="304800" y="673100"/>
            <a:chExt cx="4000500" cy="4000500"/>
          </a:xfrm>
          <a:effectLst>
            <a:outerShdw blurRad="50800" dist="50800" dir="5400000" algn="ctr" rotWithShape="0">
              <a:srgbClr val="000000">
                <a:alpha val="0"/>
              </a:srgbClr>
            </a:outerShdw>
          </a:effectLst>
        </p:grpSpPr>
        <p:sp>
          <p:nvSpPr>
            <p:cNvPr id="26" name="同心圆 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200">
                <a:defRPr/>
              </a:pPr>
              <a:endParaRPr lang="zh-CN" altLang="en-US" sz="2400" kern="0">
                <a:solidFill>
                  <a:sysClr val="windowText" lastClr="000000"/>
                </a:solidFill>
              </a:endParaRPr>
            </a:p>
          </p:txBody>
        </p:sp>
        <p:sp>
          <p:nvSpPr>
            <p:cNvPr id="27" name="椭圆 26"/>
            <p:cNvSpPr/>
            <p:nvPr/>
          </p:nvSpPr>
          <p:spPr>
            <a:xfrm>
              <a:off x="392112" y="760412"/>
              <a:ext cx="3825874" cy="3825874"/>
            </a:xfrm>
            <a:prstGeom prst="ellipse">
              <a:avLst/>
            </a:prstGeom>
            <a:solidFill>
              <a:schemeClr val="accent1">
                <a:lumMod val="60000"/>
                <a:lumOff val="40000"/>
              </a:schemeClr>
            </a:solidFill>
            <a:ln w="25400" cap="flat" cmpd="sng" algn="ctr">
              <a:noFill/>
              <a:prstDash val="solid"/>
            </a:ln>
            <a:effectLst/>
          </p:spPr>
          <p:txBody>
            <a:bodyPr rtlCol="0" anchor="ctr"/>
            <a:lstStyle/>
            <a:p>
              <a:pPr algn="ctr" defTabSz="1219200">
                <a:defRPr/>
              </a:pPr>
              <a:endParaRPr lang="zh-CN" altLang="en-US" sz="2400" kern="0" dirty="0">
                <a:solidFill>
                  <a:sysClr val="window" lastClr="FFFFFF"/>
                </a:solidFill>
              </a:endParaRPr>
            </a:p>
          </p:txBody>
        </p:sp>
      </p:grpSp>
      <p:sp>
        <p:nvSpPr>
          <p:cNvPr id="28" name="Freeform 7"/>
          <p:cNvSpPr>
            <a:spLocks noEditPoints="1"/>
          </p:cNvSpPr>
          <p:nvPr/>
        </p:nvSpPr>
        <p:spPr bwMode="auto">
          <a:xfrm>
            <a:off x="1624393" y="2823344"/>
            <a:ext cx="404455" cy="370219"/>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a:effectLst>
            <a:outerShdw blurRad="50800" dist="50800" dir="5400000" algn="ctr" rotWithShape="0">
              <a:srgbClr val="000000">
                <a:alpha val="0"/>
              </a:srgbClr>
            </a:outerShdw>
          </a:effectLst>
        </p:spPr>
        <p:txBody>
          <a:bodyPr vert="horz" wrap="square" lIns="121920" tIns="60960" rIns="121920" bIns="60960"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grpSp>
        <p:nvGrpSpPr>
          <p:cNvPr id="29" name="组合 28"/>
          <p:cNvGrpSpPr/>
          <p:nvPr/>
        </p:nvGrpSpPr>
        <p:grpSpPr>
          <a:xfrm>
            <a:off x="4862350" y="2599170"/>
            <a:ext cx="817991" cy="817989"/>
            <a:chOff x="304800" y="673100"/>
            <a:chExt cx="4000500" cy="4000500"/>
          </a:xfrm>
          <a:effectLst>
            <a:outerShdw blurRad="50800" dist="50800" dir="5400000" algn="ctr" rotWithShape="0">
              <a:srgbClr val="000000">
                <a:alpha val="0"/>
              </a:srgbClr>
            </a:outerShdw>
          </a:effectLst>
        </p:grpSpPr>
        <p:sp>
          <p:nvSpPr>
            <p:cNvPr id="30" name="同心圆 2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200">
                <a:defRPr/>
              </a:pPr>
              <a:endParaRPr lang="zh-CN" altLang="en-US" sz="2400" kern="0">
                <a:solidFill>
                  <a:sysClr val="windowText" lastClr="000000"/>
                </a:solidFill>
              </a:endParaRPr>
            </a:p>
          </p:txBody>
        </p:sp>
        <p:sp>
          <p:nvSpPr>
            <p:cNvPr id="31" name="椭圆 30"/>
            <p:cNvSpPr/>
            <p:nvPr/>
          </p:nvSpPr>
          <p:spPr>
            <a:xfrm>
              <a:off x="392112" y="760412"/>
              <a:ext cx="3825874" cy="3825874"/>
            </a:xfrm>
            <a:prstGeom prst="ellipse">
              <a:avLst/>
            </a:prstGeom>
            <a:solidFill>
              <a:schemeClr val="accent1">
                <a:lumMod val="60000"/>
                <a:lumOff val="40000"/>
              </a:schemeClr>
            </a:solidFill>
            <a:ln w="25400" cap="flat" cmpd="sng" algn="ctr">
              <a:noFill/>
              <a:prstDash val="solid"/>
            </a:ln>
            <a:effectLst/>
          </p:spPr>
          <p:txBody>
            <a:bodyPr rtlCol="0" anchor="ctr"/>
            <a:lstStyle/>
            <a:p>
              <a:pPr algn="ctr" defTabSz="1219200">
                <a:defRPr/>
              </a:pPr>
              <a:endParaRPr lang="zh-CN" altLang="en-US" sz="2400" kern="0" dirty="0">
                <a:solidFill>
                  <a:sysClr val="window" lastClr="FFFFFF"/>
                </a:solidFill>
              </a:endParaRPr>
            </a:p>
          </p:txBody>
        </p:sp>
      </p:grpSp>
      <p:sp>
        <p:nvSpPr>
          <p:cNvPr id="32" name="Freeform 8"/>
          <p:cNvSpPr>
            <a:spLocks noEditPoints="1"/>
          </p:cNvSpPr>
          <p:nvPr/>
        </p:nvSpPr>
        <p:spPr bwMode="auto">
          <a:xfrm>
            <a:off x="5182627" y="2807525"/>
            <a:ext cx="272604" cy="401279"/>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a:effectLst>
            <a:outerShdw blurRad="50800" dist="50800" dir="5400000" algn="ctr" rotWithShape="0">
              <a:srgbClr val="000000">
                <a:alpha val="0"/>
              </a:srgbClr>
            </a:outerShdw>
          </a:effectLst>
        </p:spPr>
        <p:txBody>
          <a:bodyPr vert="horz" wrap="square" lIns="121920" tIns="60960" rIns="121920" bIns="60960"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grpSp>
        <p:nvGrpSpPr>
          <p:cNvPr id="33" name="组合 32"/>
          <p:cNvGrpSpPr/>
          <p:nvPr/>
        </p:nvGrpSpPr>
        <p:grpSpPr>
          <a:xfrm>
            <a:off x="6409257" y="4354479"/>
            <a:ext cx="817991" cy="817989"/>
            <a:chOff x="304800" y="673100"/>
            <a:chExt cx="4000500" cy="4000500"/>
          </a:xfrm>
          <a:effectLst>
            <a:outerShdw blurRad="50800" dist="50800" dir="5400000" algn="ctr" rotWithShape="0">
              <a:srgbClr val="000000">
                <a:alpha val="0"/>
              </a:srgb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200">
                <a:defRPr/>
              </a:pPr>
              <a:endParaRPr lang="zh-CN" altLang="en-US" sz="2400" kern="0">
                <a:solidFill>
                  <a:sysClr val="windowText" lastClr="000000"/>
                </a:solidFill>
              </a:endParaRPr>
            </a:p>
          </p:txBody>
        </p:sp>
        <p:sp>
          <p:nvSpPr>
            <p:cNvPr id="35" name="椭圆 34"/>
            <p:cNvSpPr/>
            <p:nvPr/>
          </p:nvSpPr>
          <p:spPr>
            <a:xfrm>
              <a:off x="392112" y="760412"/>
              <a:ext cx="3825874" cy="3825874"/>
            </a:xfrm>
            <a:prstGeom prst="ellipse">
              <a:avLst/>
            </a:prstGeom>
            <a:solidFill>
              <a:schemeClr val="accent1">
                <a:lumMod val="60000"/>
                <a:lumOff val="40000"/>
              </a:schemeClr>
            </a:solidFill>
            <a:ln w="25400" cap="flat" cmpd="sng" algn="ctr">
              <a:noFill/>
              <a:prstDash val="solid"/>
            </a:ln>
            <a:effectLst/>
          </p:spPr>
          <p:txBody>
            <a:bodyPr rtlCol="0" anchor="ctr"/>
            <a:lstStyle/>
            <a:p>
              <a:pPr algn="ctr" defTabSz="1219200">
                <a:defRPr/>
              </a:pPr>
              <a:endParaRPr lang="zh-CN" altLang="en-US" sz="2400" kern="0" dirty="0">
                <a:solidFill>
                  <a:sysClr val="window" lastClr="FFFFFF"/>
                </a:solidFill>
              </a:endParaRPr>
            </a:p>
          </p:txBody>
        </p:sp>
      </p:grpSp>
      <p:sp>
        <p:nvSpPr>
          <p:cNvPr id="36" name="Freeform 10"/>
          <p:cNvSpPr>
            <a:spLocks noEditPoints="1"/>
          </p:cNvSpPr>
          <p:nvPr/>
        </p:nvSpPr>
        <p:spPr bwMode="auto">
          <a:xfrm>
            <a:off x="6642131" y="4620563"/>
            <a:ext cx="352240" cy="271813"/>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bg1"/>
          </a:solidFill>
          <a:ln>
            <a:noFill/>
          </a:ln>
          <a:effectLst>
            <a:outerShdw blurRad="50800" dist="50800" dir="5400000" algn="ctr" rotWithShape="0">
              <a:srgbClr val="000000">
                <a:alpha val="0"/>
              </a:srgbClr>
            </a:outerShdw>
          </a:effectLst>
        </p:spPr>
        <p:txBody>
          <a:bodyPr vert="horz" wrap="square" lIns="121920" tIns="60960" rIns="121920" bIns="60960"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grpSp>
        <p:nvGrpSpPr>
          <p:cNvPr id="37" name="组合 36"/>
          <p:cNvGrpSpPr/>
          <p:nvPr/>
        </p:nvGrpSpPr>
        <p:grpSpPr>
          <a:xfrm>
            <a:off x="8469770" y="1501214"/>
            <a:ext cx="817991" cy="817989"/>
            <a:chOff x="304800" y="673100"/>
            <a:chExt cx="4000500" cy="4000500"/>
          </a:xfrm>
          <a:effectLst>
            <a:outerShdw blurRad="50800" dist="50800" dir="5400000" algn="ctr" rotWithShape="0">
              <a:srgbClr val="000000">
                <a:alpha val="0"/>
              </a:srgb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200">
                <a:defRPr/>
              </a:pPr>
              <a:endParaRPr lang="zh-CN" altLang="en-US" sz="2400" kern="0">
                <a:solidFill>
                  <a:sysClr val="windowText" lastClr="000000"/>
                </a:solidFill>
              </a:endParaRPr>
            </a:p>
          </p:txBody>
        </p:sp>
        <p:sp>
          <p:nvSpPr>
            <p:cNvPr id="39" name="椭圆 38"/>
            <p:cNvSpPr/>
            <p:nvPr/>
          </p:nvSpPr>
          <p:spPr>
            <a:xfrm>
              <a:off x="392112" y="760412"/>
              <a:ext cx="3825874" cy="3825874"/>
            </a:xfrm>
            <a:prstGeom prst="ellipse">
              <a:avLst/>
            </a:prstGeom>
            <a:solidFill>
              <a:schemeClr val="accent1">
                <a:lumMod val="60000"/>
                <a:lumOff val="40000"/>
              </a:schemeClr>
            </a:solidFill>
            <a:ln w="25400" cap="flat" cmpd="sng" algn="ctr">
              <a:noFill/>
              <a:prstDash val="solid"/>
            </a:ln>
            <a:effectLst/>
          </p:spPr>
          <p:txBody>
            <a:bodyPr rtlCol="0" anchor="ctr"/>
            <a:lstStyle/>
            <a:p>
              <a:pPr algn="ctr" defTabSz="1219200">
                <a:defRPr/>
              </a:pPr>
              <a:endParaRPr lang="zh-CN" altLang="en-US" sz="2400" kern="0" dirty="0">
                <a:solidFill>
                  <a:sysClr val="window" lastClr="FFFFFF"/>
                </a:solidFill>
              </a:endParaRPr>
            </a:p>
          </p:txBody>
        </p:sp>
      </p:grpSp>
      <p:sp>
        <p:nvSpPr>
          <p:cNvPr id="40" name="Freeform 9"/>
          <p:cNvSpPr>
            <a:spLocks noEditPoints="1"/>
          </p:cNvSpPr>
          <p:nvPr/>
        </p:nvSpPr>
        <p:spPr bwMode="auto">
          <a:xfrm>
            <a:off x="8719605" y="1760955"/>
            <a:ext cx="355999" cy="263183"/>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chemeClr val="bg1"/>
          </a:solidFill>
          <a:ln>
            <a:noFill/>
          </a:ln>
          <a:effectLst>
            <a:outerShdw blurRad="50800" dist="50800" dir="5400000" algn="ctr" rotWithShape="0">
              <a:srgbClr val="000000">
                <a:alpha val="0"/>
              </a:srgbClr>
            </a:outerShdw>
          </a:effectLst>
        </p:spPr>
        <p:txBody>
          <a:bodyPr vert="horz" wrap="square" lIns="121920" tIns="60960" rIns="121920" bIns="60960"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grpSp>
        <p:nvGrpSpPr>
          <p:cNvPr id="41" name="组合 40"/>
          <p:cNvGrpSpPr/>
          <p:nvPr/>
        </p:nvGrpSpPr>
        <p:grpSpPr>
          <a:xfrm>
            <a:off x="8835069" y="3921047"/>
            <a:ext cx="817991" cy="817989"/>
            <a:chOff x="304800" y="673100"/>
            <a:chExt cx="4000500" cy="4000500"/>
          </a:xfrm>
          <a:effectLst>
            <a:outerShdw blurRad="50800" dist="50800" dir="5400000" algn="ctr" rotWithShape="0">
              <a:srgbClr val="000000">
                <a:alpha val="0"/>
              </a:srgb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200">
                <a:defRPr/>
              </a:pPr>
              <a:endParaRPr lang="zh-CN" altLang="en-US" sz="2400" kern="0">
                <a:solidFill>
                  <a:sysClr val="windowText" lastClr="000000"/>
                </a:solidFill>
              </a:endParaRPr>
            </a:p>
          </p:txBody>
        </p:sp>
        <p:sp>
          <p:nvSpPr>
            <p:cNvPr id="43" name="椭圆 42"/>
            <p:cNvSpPr/>
            <p:nvPr/>
          </p:nvSpPr>
          <p:spPr>
            <a:xfrm>
              <a:off x="392112" y="760412"/>
              <a:ext cx="3825874" cy="3825874"/>
            </a:xfrm>
            <a:prstGeom prst="ellipse">
              <a:avLst/>
            </a:prstGeom>
            <a:solidFill>
              <a:schemeClr val="accent1">
                <a:lumMod val="60000"/>
                <a:lumOff val="40000"/>
              </a:schemeClr>
            </a:solidFill>
            <a:ln w="25400" cap="flat" cmpd="sng" algn="ctr">
              <a:noFill/>
              <a:prstDash val="solid"/>
            </a:ln>
            <a:effectLst/>
          </p:spPr>
          <p:txBody>
            <a:bodyPr rtlCol="0" anchor="ctr"/>
            <a:lstStyle/>
            <a:p>
              <a:pPr algn="ctr" defTabSz="1219200">
                <a:defRPr/>
              </a:pPr>
              <a:endParaRPr lang="zh-CN" altLang="en-US" sz="2400" kern="0" dirty="0">
                <a:solidFill>
                  <a:sysClr val="window" lastClr="FFFFFF"/>
                </a:solidFill>
              </a:endParaRPr>
            </a:p>
          </p:txBody>
        </p:sp>
      </p:grpSp>
      <p:sp>
        <p:nvSpPr>
          <p:cNvPr id="44" name="Freeform 6"/>
          <p:cNvSpPr>
            <a:spLocks noEditPoints="1"/>
          </p:cNvSpPr>
          <p:nvPr/>
        </p:nvSpPr>
        <p:spPr bwMode="auto">
          <a:xfrm>
            <a:off x="9031802" y="4188685"/>
            <a:ext cx="430031" cy="282716"/>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a:effectLst>
            <a:outerShdw blurRad="50800" dist="50800" dir="5400000" algn="ctr" rotWithShape="0">
              <a:srgbClr val="000000">
                <a:alpha val="0"/>
              </a:srgbClr>
            </a:outerShdw>
          </a:effectLst>
        </p:spPr>
        <p:txBody>
          <a:bodyPr vert="horz" wrap="square" lIns="121920" tIns="60960" rIns="121920" bIns="60960" numCol="1" anchor="t" anchorCtr="0" compatLnSpc="1"/>
          <a:lstStyle/>
          <a:p>
            <a:pPr algn="ctr" defTabSz="1219200" fontAlgn="base">
              <a:spcBef>
                <a:spcPct val="0"/>
              </a:spcBef>
              <a:spcAft>
                <a:spcPct val="0"/>
              </a:spcAft>
              <a:defRPr/>
            </a:pPr>
            <a:endParaRPr lang="en-US" sz="2935" kern="0">
              <a:solidFill>
                <a:srgbClr val="000000"/>
              </a:solidFill>
              <a:latin typeface="微软雅黑" panose="020B0503020204020204" charset="-122"/>
              <a:ea typeface="微软雅黑" panose="020B0503020204020204" charset="-122"/>
              <a:sym typeface="Gill Sans" charset="0"/>
            </a:endParaRPr>
          </a:p>
        </p:txBody>
      </p:sp>
      <p:grpSp>
        <p:nvGrpSpPr>
          <p:cNvPr id="45" name="组合 44"/>
          <p:cNvGrpSpPr/>
          <p:nvPr/>
        </p:nvGrpSpPr>
        <p:grpSpPr>
          <a:xfrm>
            <a:off x="10502586" y="2027906"/>
            <a:ext cx="817991" cy="817989"/>
            <a:chOff x="304800" y="673100"/>
            <a:chExt cx="4000500" cy="4000500"/>
          </a:xfrm>
          <a:effectLst>
            <a:outerShdw blurRad="50800" dist="50800" dir="5400000" algn="ctr" rotWithShape="0">
              <a:srgbClr val="000000">
                <a:alpha val="0"/>
              </a:srgb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200">
                <a:defRPr/>
              </a:pPr>
              <a:endParaRPr lang="zh-CN" altLang="en-US" sz="2400" kern="0">
                <a:solidFill>
                  <a:sysClr val="windowText" lastClr="000000"/>
                </a:solidFill>
              </a:endParaRPr>
            </a:p>
          </p:txBody>
        </p:sp>
        <p:sp>
          <p:nvSpPr>
            <p:cNvPr id="47" name="椭圆 46"/>
            <p:cNvSpPr/>
            <p:nvPr/>
          </p:nvSpPr>
          <p:spPr>
            <a:xfrm>
              <a:off x="392112" y="760412"/>
              <a:ext cx="3825874" cy="3825874"/>
            </a:xfrm>
            <a:prstGeom prst="ellipse">
              <a:avLst/>
            </a:prstGeom>
            <a:solidFill>
              <a:schemeClr val="accent1">
                <a:lumMod val="60000"/>
                <a:lumOff val="40000"/>
              </a:schemeClr>
            </a:solidFill>
            <a:ln w="25400" cap="flat" cmpd="sng" algn="ctr">
              <a:noFill/>
              <a:prstDash val="solid"/>
            </a:ln>
            <a:effectLst/>
          </p:spPr>
          <p:txBody>
            <a:bodyPr rtlCol="0" anchor="ctr"/>
            <a:lstStyle/>
            <a:p>
              <a:pPr algn="ctr" defTabSz="1219200">
                <a:defRPr/>
              </a:pPr>
              <a:endParaRPr lang="zh-CN" altLang="en-US" sz="2400" kern="0" dirty="0">
                <a:solidFill>
                  <a:sysClr val="window" lastClr="FFFFFF"/>
                </a:solidFill>
              </a:endParaRPr>
            </a:p>
          </p:txBody>
        </p:sp>
      </p:grpSp>
      <p:grpSp>
        <p:nvGrpSpPr>
          <p:cNvPr id="48" name="组合 47"/>
          <p:cNvGrpSpPr/>
          <p:nvPr/>
        </p:nvGrpSpPr>
        <p:grpSpPr>
          <a:xfrm>
            <a:off x="10647537" y="2248069"/>
            <a:ext cx="489663" cy="416699"/>
            <a:chOff x="5933005" y="2830391"/>
            <a:chExt cx="500408" cy="425843"/>
          </a:xfrm>
          <a:solidFill>
            <a:schemeClr val="bg1"/>
          </a:solidFill>
          <a:effectLst>
            <a:outerShdw blurRad="50800" dist="50800" dir="5400000" algn="ctr" rotWithShape="0">
              <a:srgbClr val="000000">
                <a:alpha val="0"/>
              </a:srgbClr>
            </a:outerShdw>
          </a:effectLst>
        </p:grpSpPr>
        <p:sp>
          <p:nvSpPr>
            <p:cNvPr id="49" name="Freeform 16"/>
            <p:cNvSpPr>
              <a:spLocks noEditPoints="1"/>
            </p:cNvSpPr>
            <p:nvPr/>
          </p:nvSpPr>
          <p:spPr bwMode="auto">
            <a:xfrm>
              <a:off x="5933005" y="2830391"/>
              <a:ext cx="467486" cy="425843"/>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2" tIns="45727" rIns="91452" bIns="45727" numCol="1" anchor="t" anchorCtr="0" compatLnSpc="1"/>
            <a:lstStyle/>
            <a:p>
              <a:pPr defTabSz="1219200">
                <a:defRPr/>
              </a:pPr>
              <a:endParaRPr lang="zh-CN" altLang="en-US" sz="2400" kern="0">
                <a:solidFill>
                  <a:sysClr val="windowText" lastClr="000000"/>
                </a:solidFill>
                <a:latin typeface="Arial" panose="020B0604020202020204"/>
                <a:ea typeface="微软雅黑" panose="020B0503020204020204" charset="-122"/>
              </a:endParaRPr>
            </a:p>
          </p:txBody>
        </p:sp>
        <p:sp>
          <p:nvSpPr>
            <p:cNvPr id="50" name="Freeform 17"/>
            <p:cNvSpPr>
              <a:spLocks noEditPoints="1"/>
            </p:cNvSpPr>
            <p:nvPr/>
          </p:nvSpPr>
          <p:spPr bwMode="auto">
            <a:xfrm>
              <a:off x="5986776" y="2830391"/>
              <a:ext cx="446637" cy="413496"/>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52" tIns="45727" rIns="91452" bIns="45727" numCol="1" anchor="t" anchorCtr="0" compatLnSpc="1"/>
            <a:lstStyle/>
            <a:p>
              <a:pPr defTabSz="1219200">
                <a:defRPr/>
              </a:pPr>
              <a:endParaRPr lang="zh-CN" altLang="en-US" sz="2400" kern="0">
                <a:solidFill>
                  <a:sysClr val="windowText" lastClr="000000"/>
                </a:solidFill>
                <a:latin typeface="Arial" panose="020B0604020202020204"/>
                <a:ea typeface="微软雅黑" panose="020B0503020204020204" charset="-122"/>
              </a:endParaRPr>
            </a:p>
          </p:txBody>
        </p:sp>
      </p:grpSp>
      <p:sp>
        <p:nvSpPr>
          <p:cNvPr id="52" name="文本框 51"/>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p:cTn id="41" dur="500" fill="hold"/>
                                        <p:tgtEl>
                                          <p:spTgt spid="33"/>
                                        </p:tgtEl>
                                        <p:attrNameLst>
                                          <p:attrName>ppt_w</p:attrName>
                                        </p:attrNameLst>
                                      </p:cBhvr>
                                      <p:tavLst>
                                        <p:tav tm="0">
                                          <p:val>
                                            <p:fltVal val="0"/>
                                          </p:val>
                                        </p:tav>
                                        <p:tav tm="100000">
                                          <p:val>
                                            <p:strVal val="#ppt_w"/>
                                          </p:val>
                                        </p:tav>
                                      </p:tavLst>
                                    </p:anim>
                                    <p:anim calcmode="lin" valueType="num">
                                      <p:cBhvr>
                                        <p:cTn id="42" dur="500" fill="hold"/>
                                        <p:tgtEl>
                                          <p:spTgt spid="33"/>
                                        </p:tgtEl>
                                        <p:attrNameLst>
                                          <p:attrName>ppt_h</p:attrName>
                                        </p:attrNameLst>
                                      </p:cBhvr>
                                      <p:tavLst>
                                        <p:tav tm="0">
                                          <p:val>
                                            <p:fltVal val="0"/>
                                          </p:val>
                                        </p:tav>
                                        <p:tav tm="100000">
                                          <p:val>
                                            <p:strVal val="#ppt_h"/>
                                          </p:val>
                                        </p:tav>
                                      </p:tavLst>
                                    </p:anim>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par>
                          <p:cTn id="47" fill="hold">
                            <p:stCondLst>
                              <p:cond delay="3500"/>
                            </p:stCondLst>
                            <p:childTnLst>
                              <p:par>
                                <p:cTn id="48" presetID="22" presetClass="entr" presetSubtype="1"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childTnLst>
                          </p:cTn>
                        </p:par>
                        <p:par>
                          <p:cTn id="55" fill="hold">
                            <p:stCondLst>
                              <p:cond delay="4500"/>
                            </p:stCondLst>
                            <p:childTnLst>
                              <p:par>
                                <p:cTn id="56" presetID="53" presetClass="entr" presetSubtype="16"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par>
                          <p:cTn id="64" fill="hold">
                            <p:stCondLst>
                              <p:cond delay="5000"/>
                            </p:stCondLst>
                            <p:childTnLst>
                              <p:par>
                                <p:cTn id="65" presetID="22" presetClass="entr" presetSubtype="1" fill="hold"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up)">
                                      <p:cBhvr>
                                        <p:cTn id="67" dur="500"/>
                                        <p:tgtEl>
                                          <p:spTgt spid="19"/>
                                        </p:tgtEl>
                                      </p:cBhvr>
                                    </p:animEffect>
                                  </p:childTnLst>
                                </p:cTn>
                              </p:par>
                            </p:childTnLst>
                          </p:cTn>
                        </p:par>
                        <p:par>
                          <p:cTn id="68" fill="hold">
                            <p:stCondLst>
                              <p:cond delay="5500"/>
                            </p:stCondLst>
                            <p:childTnLst>
                              <p:par>
                                <p:cTn id="69" presetID="22" presetClass="entr" presetSubtype="4" fill="hold" grpId="0"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par>
                          <p:cTn id="72" fill="hold">
                            <p:stCondLst>
                              <p:cond delay="6000"/>
                            </p:stCondLst>
                            <p:childTnLst>
                              <p:par>
                                <p:cTn id="73" presetID="53" presetClass="entr" presetSubtype="16"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p:cTn id="75" dur="500" fill="hold"/>
                                        <p:tgtEl>
                                          <p:spTgt spid="37"/>
                                        </p:tgtEl>
                                        <p:attrNameLst>
                                          <p:attrName>ppt_w</p:attrName>
                                        </p:attrNameLst>
                                      </p:cBhvr>
                                      <p:tavLst>
                                        <p:tav tm="0">
                                          <p:val>
                                            <p:fltVal val="0"/>
                                          </p:val>
                                        </p:tav>
                                        <p:tav tm="100000">
                                          <p:val>
                                            <p:strVal val="#ppt_w"/>
                                          </p:val>
                                        </p:tav>
                                      </p:tavLst>
                                    </p:anim>
                                    <p:anim calcmode="lin" valueType="num">
                                      <p:cBhvr>
                                        <p:cTn id="76" dur="500" fill="hold"/>
                                        <p:tgtEl>
                                          <p:spTgt spid="37"/>
                                        </p:tgtEl>
                                        <p:attrNameLst>
                                          <p:attrName>ppt_h</p:attrName>
                                        </p:attrNameLst>
                                      </p:cBhvr>
                                      <p:tavLst>
                                        <p:tav tm="0">
                                          <p:val>
                                            <p:fltVal val="0"/>
                                          </p:val>
                                        </p:tav>
                                        <p:tav tm="100000">
                                          <p:val>
                                            <p:strVal val="#ppt_h"/>
                                          </p:val>
                                        </p:tav>
                                      </p:tavLst>
                                    </p:anim>
                                    <p:animEffect transition="in" filter="fade">
                                      <p:cBhvr>
                                        <p:cTn id="77" dur="500"/>
                                        <p:tgtEl>
                                          <p:spTgt spid="3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6500"/>
                            </p:stCondLst>
                            <p:childTnLst>
                              <p:par>
                                <p:cTn id="82" presetID="22" presetClass="entr" presetSubtype="1" fill="hold"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up)">
                                      <p:cBhvr>
                                        <p:cTn id="84" dur="500"/>
                                        <p:tgtEl>
                                          <p:spTgt spid="13"/>
                                        </p:tgtEl>
                                      </p:cBhvr>
                                    </p:animEffect>
                                  </p:childTnLst>
                                </p:cTn>
                              </p:par>
                            </p:childTnLst>
                          </p:cTn>
                        </p:par>
                        <p:par>
                          <p:cTn id="85" fill="hold">
                            <p:stCondLst>
                              <p:cond delay="7000"/>
                            </p:stCondLst>
                            <p:childTnLst>
                              <p:par>
                                <p:cTn id="86" presetID="53" presetClass="entr" presetSubtype="16" fill="hold" nodeType="afterEffect">
                                  <p:stCondLst>
                                    <p:cond delay="0"/>
                                  </p:stCondLst>
                                  <p:childTnLst>
                                    <p:set>
                                      <p:cBhvr>
                                        <p:cTn id="87" dur="1" fill="hold">
                                          <p:stCondLst>
                                            <p:cond delay="0"/>
                                          </p:stCondLst>
                                        </p:cTn>
                                        <p:tgtEl>
                                          <p:spTgt spid="45"/>
                                        </p:tgtEl>
                                        <p:attrNameLst>
                                          <p:attrName>style.visibility</p:attrName>
                                        </p:attrNameLst>
                                      </p:cBhvr>
                                      <p:to>
                                        <p:strVal val="visible"/>
                                      </p:to>
                                    </p:set>
                                    <p:anim calcmode="lin" valueType="num">
                                      <p:cBhvr>
                                        <p:cTn id="88" dur="500" fill="hold"/>
                                        <p:tgtEl>
                                          <p:spTgt spid="45"/>
                                        </p:tgtEl>
                                        <p:attrNameLst>
                                          <p:attrName>ppt_w</p:attrName>
                                        </p:attrNameLst>
                                      </p:cBhvr>
                                      <p:tavLst>
                                        <p:tav tm="0">
                                          <p:val>
                                            <p:fltVal val="0"/>
                                          </p:val>
                                        </p:tav>
                                        <p:tav tm="100000">
                                          <p:val>
                                            <p:strVal val="#ppt_w"/>
                                          </p:val>
                                        </p:tav>
                                      </p:tavLst>
                                    </p:anim>
                                    <p:anim calcmode="lin" valueType="num">
                                      <p:cBhvr>
                                        <p:cTn id="89" dur="500" fill="hold"/>
                                        <p:tgtEl>
                                          <p:spTgt spid="45"/>
                                        </p:tgtEl>
                                        <p:attrNameLst>
                                          <p:attrName>ppt_h</p:attrName>
                                        </p:attrNameLst>
                                      </p:cBhvr>
                                      <p:tavLst>
                                        <p:tav tm="0">
                                          <p:val>
                                            <p:fltVal val="0"/>
                                          </p:val>
                                        </p:tav>
                                        <p:tav tm="100000">
                                          <p:val>
                                            <p:strVal val="#ppt_h"/>
                                          </p:val>
                                        </p:tav>
                                      </p:tavLst>
                                    </p:anim>
                                    <p:animEffect transition="in" filter="fade">
                                      <p:cBhvr>
                                        <p:cTn id="90" dur="500"/>
                                        <p:tgtEl>
                                          <p:spTgt spid="45"/>
                                        </p:tgtEl>
                                      </p:cBhvr>
                                    </p:animEffect>
                                  </p:childTnLst>
                                </p:cTn>
                              </p:par>
                              <p:par>
                                <p:cTn id="91" presetID="10"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childTnLst>
                          </p:cTn>
                        </p:par>
                        <p:par>
                          <p:cTn id="94" fill="hold">
                            <p:stCondLst>
                              <p:cond delay="7500"/>
                            </p:stCondLst>
                            <p:childTnLst>
                              <p:par>
                                <p:cTn id="95" presetID="22" presetClass="entr" presetSubtype="1" fill="hold" nodeType="after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up)">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9" grpId="0" animBg="1"/>
      <p:bldP spid="28" grpId="0" animBg="1"/>
      <p:bldP spid="32" grpId="0" animBg="1"/>
      <p:bldP spid="36" grpId="0" animBg="1"/>
      <p:bldP spid="40" grpId="0" animBg="1"/>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
          <p:cNvSpPr/>
          <p:nvPr/>
        </p:nvSpPr>
        <p:spPr bwMode="auto">
          <a:xfrm>
            <a:off x="8171139" y="3254700"/>
            <a:ext cx="501403" cy="1354859"/>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8" name="Freeform 10"/>
          <p:cNvSpPr/>
          <p:nvPr/>
        </p:nvSpPr>
        <p:spPr bwMode="auto">
          <a:xfrm>
            <a:off x="6641949" y="3254700"/>
            <a:ext cx="501403" cy="1354859"/>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0" name="Freeform 12"/>
          <p:cNvSpPr/>
          <p:nvPr/>
        </p:nvSpPr>
        <p:spPr bwMode="auto">
          <a:xfrm>
            <a:off x="5112760"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2" name="Freeform 14"/>
          <p:cNvSpPr/>
          <p:nvPr/>
        </p:nvSpPr>
        <p:spPr bwMode="auto">
          <a:xfrm>
            <a:off x="3583570"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4" name="Freeform 16"/>
          <p:cNvSpPr/>
          <p:nvPr/>
        </p:nvSpPr>
        <p:spPr bwMode="auto">
          <a:xfrm>
            <a:off x="2054381"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35" name="组合 34"/>
          <p:cNvGrpSpPr/>
          <p:nvPr/>
        </p:nvGrpSpPr>
        <p:grpSpPr>
          <a:xfrm>
            <a:off x="1024809" y="3254700"/>
            <a:ext cx="10277866" cy="1354859"/>
            <a:chOff x="1024809" y="3254700"/>
            <a:chExt cx="10277866" cy="1354859"/>
          </a:xfrm>
          <a:solidFill>
            <a:schemeClr val="accent1">
              <a:lumMod val="60000"/>
              <a:lumOff val="40000"/>
            </a:schemeClr>
          </a:solidFill>
        </p:grpSpPr>
        <p:sp>
          <p:nvSpPr>
            <p:cNvPr id="15" name="Freeform 17"/>
            <p:cNvSpPr/>
            <p:nvPr/>
          </p:nvSpPr>
          <p:spPr bwMode="auto">
            <a:xfrm>
              <a:off x="10201731" y="3429636"/>
              <a:ext cx="1100944" cy="1024288"/>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grpFill/>
            <a:ln>
              <a:noFill/>
            </a:ln>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3" name="Freeform 15"/>
            <p:cNvSpPr/>
            <p:nvPr/>
          </p:nvSpPr>
          <p:spPr bwMode="auto">
            <a:xfrm>
              <a:off x="1024809" y="3254701"/>
              <a:ext cx="1029571" cy="1350033"/>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grpFill/>
            <a:ln>
              <a:noFill/>
            </a:ln>
          </p:spPr>
          <p:txBody>
            <a:bodyPr vert="horz" wrap="square" lIns="121883" tIns="60941" rIns="121883" bIns="60941" numCol="1" anchor="t" anchorCtr="0" compatLnSpc="1"/>
            <a:lstStyle/>
            <a:p>
              <a:endParaRPr 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1" name="Rectangle 13"/>
            <p:cNvSpPr>
              <a:spLocks noChangeArrowheads="1"/>
            </p:cNvSpPr>
            <p:nvPr/>
          </p:nvSpPr>
          <p:spPr bwMode="auto">
            <a:xfrm>
              <a:off x="2553999" y="3254700"/>
              <a:ext cx="1029571" cy="1354859"/>
            </a:xfrm>
            <a:prstGeom prst="rect">
              <a:avLst/>
            </a:prstGeom>
            <a:grpFill/>
            <a:ln>
              <a:noFill/>
            </a:ln>
          </p:spPr>
          <p:txBody>
            <a:bodyPr vert="horz" wrap="square" lIns="121883" tIns="60941" rIns="121883" bIns="60941"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9" name="Rectangle 11"/>
            <p:cNvSpPr>
              <a:spLocks noChangeArrowheads="1"/>
            </p:cNvSpPr>
            <p:nvPr/>
          </p:nvSpPr>
          <p:spPr bwMode="auto">
            <a:xfrm>
              <a:off x="4083188" y="3254700"/>
              <a:ext cx="1029571" cy="1354859"/>
            </a:xfrm>
            <a:prstGeom prst="rect">
              <a:avLst/>
            </a:prstGeom>
            <a:grpFill/>
            <a:ln>
              <a:noFill/>
            </a:ln>
          </p:spPr>
          <p:txBody>
            <a:bodyPr vert="horz" wrap="square" lIns="121883" tIns="60941" rIns="121883" bIns="60941" numCol="1" anchor="t" anchorCtr="0" compatLnSpc="1"/>
            <a:lstStyle/>
            <a:p>
              <a:endParaRPr 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7" name="Rectangle 9"/>
            <p:cNvSpPr>
              <a:spLocks noChangeArrowheads="1"/>
            </p:cNvSpPr>
            <p:nvPr/>
          </p:nvSpPr>
          <p:spPr bwMode="auto">
            <a:xfrm>
              <a:off x="5612379" y="3254700"/>
              <a:ext cx="1029571" cy="1354859"/>
            </a:xfrm>
            <a:prstGeom prst="rect">
              <a:avLst/>
            </a:prstGeom>
            <a:grpFill/>
            <a:ln>
              <a:noFill/>
            </a:ln>
          </p:spPr>
          <p:txBody>
            <a:bodyPr vert="horz" wrap="square" lIns="121883" tIns="60941" rIns="121883" bIns="60941"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 name="Rectangle 7"/>
            <p:cNvSpPr>
              <a:spLocks noChangeArrowheads="1"/>
            </p:cNvSpPr>
            <p:nvPr/>
          </p:nvSpPr>
          <p:spPr bwMode="auto">
            <a:xfrm>
              <a:off x="7143351" y="3254700"/>
              <a:ext cx="1027787" cy="1354859"/>
            </a:xfrm>
            <a:prstGeom prst="rect">
              <a:avLst/>
            </a:prstGeom>
            <a:grpFill/>
            <a:ln>
              <a:noFill/>
            </a:ln>
          </p:spPr>
          <p:txBody>
            <a:bodyPr vert="horz" wrap="square" lIns="121883" tIns="60941" rIns="121883" bIns="60941"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Rectangle 6"/>
            <p:cNvSpPr>
              <a:spLocks noChangeArrowheads="1"/>
            </p:cNvSpPr>
            <p:nvPr/>
          </p:nvSpPr>
          <p:spPr bwMode="auto">
            <a:xfrm>
              <a:off x="8672541" y="3254700"/>
              <a:ext cx="1029571" cy="1354859"/>
            </a:xfrm>
            <a:prstGeom prst="rect">
              <a:avLst/>
            </a:prstGeom>
            <a:grpFill/>
            <a:ln>
              <a:noFill/>
            </a:ln>
          </p:spPr>
          <p:txBody>
            <a:bodyPr vert="horz" wrap="square" lIns="121883" tIns="60941" rIns="121883" bIns="60941"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grpSp>
      <p:sp>
        <p:nvSpPr>
          <p:cNvPr id="22" name="Text Placeholder 59"/>
          <p:cNvSpPr txBox="1"/>
          <p:nvPr/>
        </p:nvSpPr>
        <p:spPr>
          <a:xfrm>
            <a:off x="2553997" y="4943969"/>
            <a:ext cx="2558760"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cxnSp>
        <p:nvCxnSpPr>
          <p:cNvPr id="23" name="Straight Connector 54"/>
          <p:cNvCxnSpPr/>
          <p:nvPr/>
        </p:nvCxnSpPr>
        <p:spPr>
          <a:xfrm>
            <a:off x="2553999"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p:nvPr/>
        </p:nvSpPr>
        <p:spPr>
          <a:xfrm>
            <a:off x="5611620" y="4943969"/>
            <a:ext cx="2558760"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cxnSp>
        <p:nvCxnSpPr>
          <p:cNvPr id="25" name="Straight Connector 56"/>
          <p:cNvCxnSpPr/>
          <p:nvPr/>
        </p:nvCxnSpPr>
        <p:spPr>
          <a:xfrm>
            <a:off x="56116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p:nvPr/>
        </p:nvSpPr>
        <p:spPr>
          <a:xfrm>
            <a:off x="8672539" y="4943969"/>
            <a:ext cx="2558760"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cxnSp>
        <p:nvCxnSpPr>
          <p:cNvPr id="27" name="Straight Connector 58"/>
          <p:cNvCxnSpPr/>
          <p:nvPr/>
        </p:nvCxnSpPr>
        <p:spPr>
          <a:xfrm>
            <a:off x="8672541"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p:nvPr/>
        </p:nvSpPr>
        <p:spPr>
          <a:xfrm>
            <a:off x="1024808" y="1700809"/>
            <a:ext cx="2558760"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9" name="Text Placeholder 59"/>
          <p:cNvSpPr txBox="1"/>
          <p:nvPr/>
        </p:nvSpPr>
        <p:spPr>
          <a:xfrm>
            <a:off x="4082429" y="1700809"/>
            <a:ext cx="2558760"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0" name="Text Placeholder 59"/>
          <p:cNvSpPr txBox="1"/>
          <p:nvPr/>
        </p:nvSpPr>
        <p:spPr>
          <a:xfrm>
            <a:off x="7143349" y="1700809"/>
            <a:ext cx="2558760"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en-US"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a:p>
            <a:pPr algn="just">
              <a:lnSpc>
                <a:spcPct val="12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cxnSp>
        <p:nvCxnSpPr>
          <p:cNvPr id="31" name="Straight Connector 62"/>
          <p:cNvCxnSpPr/>
          <p:nvPr/>
        </p:nvCxnSpPr>
        <p:spPr>
          <a:xfrm>
            <a:off x="1035351"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a:off x="4092539"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a:off x="7147759"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Freeform 5"/>
          <p:cNvSpPr/>
          <p:nvPr/>
        </p:nvSpPr>
        <p:spPr bwMode="auto">
          <a:xfrm>
            <a:off x="9702113" y="3254699"/>
            <a:ext cx="499617" cy="1039972"/>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6" name="Text Placeholder 59"/>
          <p:cNvSpPr txBox="1"/>
          <p:nvPr/>
        </p:nvSpPr>
        <p:spPr>
          <a:xfrm>
            <a:off x="912124" y="3416702"/>
            <a:ext cx="1279381" cy="903085"/>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latin typeface="Noto Serif CJK SC" panose="02020400000000000000" pitchFamily="18" charset="-122"/>
                <a:ea typeface="FZHei-B01S" panose="02010601030101010101" pitchFamily="2" charset="-122"/>
                <a:sym typeface="Noto Serif CJK SC" panose="02020400000000000000" pitchFamily="18" charset="-122"/>
              </a:rPr>
              <a:t>2015</a:t>
            </a:r>
            <a:endParaRPr lang="en-US" sz="2665"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7" name="Text Placeholder 59"/>
          <p:cNvSpPr txBox="1"/>
          <p:nvPr/>
        </p:nvSpPr>
        <p:spPr>
          <a:xfrm>
            <a:off x="2441314"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a:latin typeface="Noto Serif CJK SC" panose="02020400000000000000" pitchFamily="18" charset="-122"/>
                <a:ea typeface="FZHei-B01S" panose="02010601030101010101" pitchFamily="2" charset="-122"/>
                <a:sym typeface="Noto Serif CJK SC" panose="02020400000000000000" pitchFamily="18" charset="-122"/>
              </a:rPr>
              <a:t>2016</a:t>
            </a:r>
            <a:endParaRPr lang="en-US" sz="2665"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8" name="Text Placeholder 59"/>
          <p:cNvSpPr txBox="1"/>
          <p:nvPr/>
        </p:nvSpPr>
        <p:spPr>
          <a:xfrm>
            <a:off x="3970503"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latin typeface="Noto Serif CJK SC" panose="02020400000000000000" pitchFamily="18" charset="-122"/>
                <a:ea typeface="FZHei-B01S" panose="02010601030101010101" pitchFamily="2" charset="-122"/>
                <a:sym typeface="Noto Serif CJK SC" panose="02020400000000000000" pitchFamily="18" charset="-122"/>
              </a:rPr>
              <a:t>2017</a:t>
            </a:r>
            <a:endParaRPr lang="en-US" sz="2665"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9" name="Text Placeholder 59"/>
          <p:cNvSpPr txBox="1"/>
          <p:nvPr/>
        </p:nvSpPr>
        <p:spPr>
          <a:xfrm>
            <a:off x="5499694"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2018</a:t>
            </a:r>
            <a:endParaRPr lang="en-US" sz="2665"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0" name="Text Placeholder 59"/>
          <p:cNvSpPr txBox="1"/>
          <p:nvPr/>
        </p:nvSpPr>
        <p:spPr>
          <a:xfrm>
            <a:off x="7025520"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a:latin typeface="Noto Serif CJK SC" panose="02020400000000000000" pitchFamily="18" charset="-122"/>
                <a:ea typeface="FZHei-B01S" panose="02010601030101010101" pitchFamily="2" charset="-122"/>
                <a:sym typeface="Noto Serif CJK SC" panose="02020400000000000000" pitchFamily="18" charset="-122"/>
              </a:rPr>
              <a:t>2019</a:t>
            </a:r>
            <a:endParaRPr lang="en-US" sz="2665"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1" name="Text Placeholder 59"/>
          <p:cNvSpPr txBox="1"/>
          <p:nvPr/>
        </p:nvSpPr>
        <p:spPr>
          <a:xfrm>
            <a:off x="8559856"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a:latin typeface="Noto Serif CJK SC" panose="02020400000000000000" pitchFamily="18" charset="-122"/>
                <a:ea typeface="FZHei-B01S" panose="02010601030101010101" pitchFamily="2" charset="-122"/>
                <a:sym typeface="Noto Serif CJK SC" panose="02020400000000000000" pitchFamily="18" charset="-122"/>
              </a:rPr>
              <a:t>2020</a:t>
            </a:r>
            <a:endParaRPr lang="en-US" sz="2665"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6" name="文本框 35"/>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3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3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3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3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
                                        <p:tgtEl>
                                          <p:spTgt spid="3"/>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down)">
                                      <p:cBhvr>
                                        <p:cTn id="31" dur="500"/>
                                        <p:tgtEl>
                                          <p:spTgt spid="3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up)">
                                      <p:cBhvr>
                                        <p:cTn id="55" dur="500"/>
                                        <p:tgtEl>
                                          <p:spTgt spid="25"/>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par>
                          <p:cTn id="68" fill="hold">
                            <p:stCondLst>
                              <p:cond delay="8000"/>
                            </p:stCondLst>
                            <p:childTnLst>
                              <p:par>
                                <p:cTn id="69" presetID="22" presetClass="entr" presetSubtype="1"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up)">
                                      <p:cBhvr>
                                        <p:cTn id="71" dur="500"/>
                                        <p:tgtEl>
                                          <p:spTgt spid="27"/>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22" grpId="0"/>
      <p:bldP spid="24" grpId="0"/>
      <p:bldP spid="26" grpId="0"/>
      <p:bldP spid="28" grpId="0"/>
      <p:bldP spid="29" grpId="0"/>
      <p:bldP spid="30"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82621" y="2351297"/>
            <a:ext cx="2979146" cy="3427827"/>
            <a:chOff x="4582621" y="2351297"/>
            <a:chExt cx="2979146" cy="3427827"/>
          </a:xfrm>
          <a:solidFill>
            <a:schemeClr val="accent1">
              <a:lumMod val="60000"/>
              <a:lumOff val="40000"/>
            </a:schemeClr>
          </a:solidFill>
        </p:grpSpPr>
        <p:sp>
          <p:nvSpPr>
            <p:cNvPr id="2" name="任意多边形 1"/>
            <p:cNvSpPr/>
            <p:nvPr/>
          </p:nvSpPr>
          <p:spPr bwMode="auto">
            <a:xfrm rot="10800000">
              <a:off x="4898957" y="2593839"/>
              <a:ext cx="1638065" cy="535324"/>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grpFill/>
            <a:ln w="19050">
              <a:noFill/>
            </a:ln>
            <a:effectLst/>
          </p:spPr>
          <p:txBody>
            <a:bodyPr vert="horz" wrap="square" lIns="91431" tIns="45715" rIns="91431" bIns="45715" numCol="1" anchor="t" anchorCtr="0" compatLnSpc="1">
              <a:noAutofit/>
            </a:bodyPr>
            <a:lstStyle/>
            <a:p>
              <a:endParaRPr lang="zh-CN" altLang="en-US" sz="2400">
                <a:solidFill>
                  <a:prstClr val="black"/>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 name="任意多边形 2"/>
            <p:cNvSpPr/>
            <p:nvPr/>
          </p:nvSpPr>
          <p:spPr bwMode="auto">
            <a:xfrm rot="14400000">
              <a:off x="6110291" y="2902815"/>
              <a:ext cx="1638287" cy="535252"/>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grpFill/>
            <a:ln w="19050">
              <a:noFill/>
            </a:ln>
            <a:effectLst/>
          </p:spPr>
          <p:txBody>
            <a:bodyPr vert="horz" wrap="square" lIns="91431" tIns="45715" rIns="91431" bIns="45715" numCol="1" anchor="t" anchorCtr="0" compatLnSpc="1">
              <a:noAutofit/>
            </a:bodyPr>
            <a:lstStyle/>
            <a:p>
              <a:endParaRPr lang="zh-CN" altLang="en-US" sz="2400">
                <a:solidFill>
                  <a:prstClr val="black"/>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任意多边形 3"/>
            <p:cNvSpPr/>
            <p:nvPr/>
          </p:nvSpPr>
          <p:spPr bwMode="auto">
            <a:xfrm rot="18000000">
              <a:off x="6474997" y="4101429"/>
              <a:ext cx="1638287" cy="535252"/>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grpFill/>
            <a:ln w="19050">
              <a:noFill/>
            </a:ln>
            <a:effectLst/>
          </p:spPr>
          <p:txBody>
            <a:bodyPr vert="horz" wrap="square" lIns="91431" tIns="45715" rIns="91431" bIns="45715" numCol="1" anchor="t" anchorCtr="0" compatLnSpc="1">
              <a:noAutofit/>
            </a:bodyPr>
            <a:lstStyle/>
            <a:p>
              <a:endParaRPr lang="zh-CN" altLang="en-US" sz="2400">
                <a:solidFill>
                  <a:prstClr val="black"/>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 name="任意多边形 4"/>
            <p:cNvSpPr/>
            <p:nvPr/>
          </p:nvSpPr>
          <p:spPr bwMode="auto">
            <a:xfrm rot="10800000" flipH="1" flipV="1">
              <a:off x="5626413" y="5001261"/>
              <a:ext cx="1638065" cy="535324"/>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grpFill/>
            <a:ln w="19050">
              <a:noFill/>
            </a:ln>
            <a:effectLst/>
          </p:spPr>
          <p:txBody>
            <a:bodyPr vert="horz" wrap="square" lIns="91431" tIns="45715" rIns="91431" bIns="45715" numCol="1" anchor="t" anchorCtr="0" compatLnSpc="1">
              <a:noAutofit/>
            </a:bodyPr>
            <a:lstStyle/>
            <a:p>
              <a:endParaRPr lang="zh-CN" altLang="en-US" sz="2400" dirty="0">
                <a:solidFill>
                  <a:prstClr val="black"/>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 name="任意多边形 5"/>
            <p:cNvSpPr/>
            <p:nvPr/>
          </p:nvSpPr>
          <p:spPr bwMode="auto">
            <a:xfrm rot="14400000" flipH="1" flipV="1">
              <a:off x="4414857" y="4692355"/>
              <a:ext cx="1638287" cy="535252"/>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grpFill/>
            <a:ln w="19050">
              <a:noFill/>
            </a:ln>
            <a:effectLst/>
          </p:spPr>
          <p:txBody>
            <a:bodyPr vert="horz" wrap="square" lIns="91431" tIns="45715" rIns="91431" bIns="45715" numCol="1" anchor="t" anchorCtr="0" compatLnSpc="1">
              <a:noAutofit/>
            </a:bodyPr>
            <a:lstStyle/>
            <a:p>
              <a:endParaRPr lang="zh-CN" altLang="en-US" sz="2400">
                <a:solidFill>
                  <a:prstClr val="black"/>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7" name="任意多边形 6"/>
            <p:cNvSpPr/>
            <p:nvPr/>
          </p:nvSpPr>
          <p:spPr bwMode="auto">
            <a:xfrm rot="18000000" flipH="1" flipV="1">
              <a:off x="4031103" y="3493742"/>
              <a:ext cx="1638287" cy="535252"/>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grpFill/>
            <a:ln w="19050">
              <a:noFill/>
            </a:ln>
            <a:effectLst/>
          </p:spPr>
          <p:txBody>
            <a:bodyPr vert="horz" wrap="square" lIns="91431" tIns="45715" rIns="91431" bIns="45715" numCol="1" anchor="t" anchorCtr="0" compatLnSpc="1">
              <a:noAutofit/>
            </a:bodyPr>
            <a:lstStyle/>
            <a:p>
              <a:endParaRPr lang="zh-CN" altLang="en-US" sz="2400">
                <a:solidFill>
                  <a:prstClr val="black"/>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grpSp>
      <p:sp>
        <p:nvSpPr>
          <p:cNvPr id="8" name="任意多边形 7"/>
          <p:cNvSpPr/>
          <p:nvPr/>
        </p:nvSpPr>
        <p:spPr>
          <a:xfrm flipH="1" flipV="1">
            <a:off x="1776104" y="2697458"/>
            <a:ext cx="2821165"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rtlCol="0" anchor="ctr"/>
          <a:lstStyle/>
          <a:p>
            <a:pPr algn="ctr"/>
            <a:endParaRPr lang="zh-CN" altLang="en-US" sz="2400">
              <a:solidFill>
                <a:prstClr val="white"/>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9" name="任意多边形 8"/>
          <p:cNvSpPr/>
          <p:nvPr/>
        </p:nvSpPr>
        <p:spPr>
          <a:xfrm flipH="1">
            <a:off x="1767996" y="4851947"/>
            <a:ext cx="2900597"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rtlCol="0" anchor="ctr"/>
          <a:lstStyle/>
          <a:p>
            <a:pPr algn="ctr"/>
            <a:endParaRPr lang="zh-CN" altLang="en-US" sz="2400">
              <a:solidFill>
                <a:prstClr val="white"/>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0" name="任意多边形 9"/>
          <p:cNvSpPr/>
          <p:nvPr/>
        </p:nvSpPr>
        <p:spPr>
          <a:xfrm flipV="1">
            <a:off x="7476141" y="2719686"/>
            <a:ext cx="2939755"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rtlCol="0" anchor="ctr"/>
          <a:lstStyle/>
          <a:p>
            <a:pPr algn="ctr"/>
            <a:endParaRPr lang="zh-CN" altLang="en-US" sz="2400">
              <a:solidFill>
                <a:srgbClr val="080808"/>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1" name="任意多边形 10"/>
          <p:cNvSpPr/>
          <p:nvPr/>
        </p:nvSpPr>
        <p:spPr>
          <a:xfrm>
            <a:off x="7479285" y="4838835"/>
            <a:ext cx="2939755"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rtlCol="0" anchor="ctr"/>
          <a:lstStyle/>
          <a:p>
            <a:pPr algn="ctr"/>
            <a:endParaRPr lang="zh-CN" altLang="en-US" sz="2400" b="1">
              <a:ln w="12700">
                <a:solidFill>
                  <a:srgbClr val="F45157">
                    <a:satMod val="155000"/>
                  </a:srgbClr>
                </a:solidFill>
                <a:prstDash val="solid"/>
              </a:ln>
              <a:solidFill>
                <a:srgbClr val="8FA3A4">
                  <a:tint val="85000"/>
                  <a:satMod val="155000"/>
                </a:srgbClr>
              </a:solidFill>
              <a:effectLst>
                <a:outerShdw blurRad="41275" dist="20320" dir="1800000" algn="tl" rotWithShape="0">
                  <a:srgbClr val="000000">
                    <a:alpha val="40000"/>
                  </a:srgbClr>
                </a:outerShdw>
              </a:effectLst>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17" name="组合 1"/>
          <p:cNvGrpSpPr/>
          <p:nvPr/>
        </p:nvGrpSpPr>
        <p:grpSpPr>
          <a:xfrm>
            <a:off x="1680106" y="1520073"/>
            <a:ext cx="2351692" cy="1160940"/>
            <a:chOff x="6382170" y="2059994"/>
            <a:chExt cx="1764007" cy="870705"/>
          </a:xfrm>
        </p:grpSpPr>
        <p:sp>
          <p:nvSpPr>
            <p:cNvPr id="18" name="TextBox 20"/>
            <p:cNvSpPr txBox="1"/>
            <p:nvPr/>
          </p:nvSpPr>
          <p:spPr bwMode="auto">
            <a:xfrm>
              <a:off x="6382170" y="2351771"/>
              <a:ext cx="1764007" cy="578928"/>
            </a:xfrm>
            <a:prstGeom prst="rect">
              <a:avLst/>
            </a:prstGeom>
            <a:noFill/>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9" name="TextBox 19"/>
            <p:cNvSpPr txBox="1">
              <a:spLocks noChangeArrowheads="1"/>
            </p:cNvSpPr>
            <p:nvPr/>
          </p:nvSpPr>
          <p:spPr bwMode="auto">
            <a:xfrm>
              <a:off x="6382171" y="2059994"/>
              <a:ext cx="1764006" cy="33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lnSpc>
                  <a:spcPct val="120000"/>
                </a:lnSpc>
                <a:spcBef>
                  <a:spcPct val="0"/>
                </a:spcBef>
                <a:spcAft>
                  <a:spcPct val="0"/>
                </a:spcAft>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grpSp>
      <p:grpSp>
        <p:nvGrpSpPr>
          <p:cNvPr id="20" name="组合 1"/>
          <p:cNvGrpSpPr/>
          <p:nvPr/>
        </p:nvGrpSpPr>
        <p:grpSpPr>
          <a:xfrm>
            <a:off x="1680106" y="4320958"/>
            <a:ext cx="2351692" cy="1156505"/>
            <a:chOff x="6382170" y="2120525"/>
            <a:chExt cx="1764007" cy="867379"/>
          </a:xfrm>
        </p:grpSpPr>
        <p:sp>
          <p:nvSpPr>
            <p:cNvPr id="21" name="TextBox 20"/>
            <p:cNvSpPr txBox="1"/>
            <p:nvPr/>
          </p:nvSpPr>
          <p:spPr bwMode="auto">
            <a:xfrm>
              <a:off x="6382170" y="2408976"/>
              <a:ext cx="1764007" cy="578928"/>
            </a:xfrm>
            <a:prstGeom prst="rect">
              <a:avLst/>
            </a:prstGeom>
            <a:noFill/>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2" name="TextBox 19"/>
            <p:cNvSpPr txBox="1">
              <a:spLocks noChangeArrowheads="1"/>
            </p:cNvSpPr>
            <p:nvPr/>
          </p:nvSpPr>
          <p:spPr bwMode="auto">
            <a:xfrm>
              <a:off x="6382171" y="2120525"/>
              <a:ext cx="1764006" cy="33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lnSpc>
                  <a:spcPct val="120000"/>
                </a:lnSpc>
                <a:spcBef>
                  <a:spcPct val="0"/>
                </a:spcBef>
                <a:spcAft>
                  <a:spcPct val="0"/>
                </a:spcAft>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grpSp>
      <p:grpSp>
        <p:nvGrpSpPr>
          <p:cNvPr id="23" name="组合 1"/>
          <p:cNvGrpSpPr/>
          <p:nvPr/>
        </p:nvGrpSpPr>
        <p:grpSpPr>
          <a:xfrm>
            <a:off x="8160205" y="1520071"/>
            <a:ext cx="2351692" cy="1199614"/>
            <a:chOff x="6382171" y="2059994"/>
            <a:chExt cx="1764007" cy="899711"/>
          </a:xfrm>
        </p:grpSpPr>
        <p:sp>
          <p:nvSpPr>
            <p:cNvPr id="24" name="TextBox 20"/>
            <p:cNvSpPr txBox="1"/>
            <p:nvPr/>
          </p:nvSpPr>
          <p:spPr bwMode="auto">
            <a:xfrm>
              <a:off x="6382171" y="2380777"/>
              <a:ext cx="1764007" cy="578928"/>
            </a:xfrm>
            <a:prstGeom prst="rect">
              <a:avLst/>
            </a:prstGeom>
            <a:noFill/>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5" name="TextBox 19"/>
            <p:cNvSpPr txBox="1">
              <a:spLocks noChangeArrowheads="1"/>
            </p:cNvSpPr>
            <p:nvPr/>
          </p:nvSpPr>
          <p:spPr bwMode="auto">
            <a:xfrm>
              <a:off x="6382172" y="2059994"/>
              <a:ext cx="1764006" cy="33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lnSpc>
                  <a:spcPct val="120000"/>
                </a:lnSpc>
                <a:spcBef>
                  <a:spcPct val="0"/>
                </a:spcBef>
                <a:spcAft>
                  <a:spcPct val="0"/>
                </a:spcAft>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grpSp>
      <p:grpSp>
        <p:nvGrpSpPr>
          <p:cNvPr id="26" name="组合 1"/>
          <p:cNvGrpSpPr/>
          <p:nvPr/>
        </p:nvGrpSpPr>
        <p:grpSpPr>
          <a:xfrm>
            <a:off x="8150292" y="4320958"/>
            <a:ext cx="2361607" cy="1156505"/>
            <a:chOff x="6374734" y="2120525"/>
            <a:chExt cx="1771444" cy="867379"/>
          </a:xfrm>
        </p:grpSpPr>
        <p:sp>
          <p:nvSpPr>
            <p:cNvPr id="27" name="TextBox 20"/>
            <p:cNvSpPr txBox="1"/>
            <p:nvPr/>
          </p:nvSpPr>
          <p:spPr bwMode="auto">
            <a:xfrm>
              <a:off x="6374734" y="2408976"/>
              <a:ext cx="1764007" cy="578928"/>
            </a:xfrm>
            <a:prstGeom prst="rect">
              <a:avLst/>
            </a:prstGeom>
            <a:noFill/>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8" name="TextBox 19"/>
            <p:cNvSpPr txBox="1">
              <a:spLocks noChangeArrowheads="1"/>
            </p:cNvSpPr>
            <p:nvPr/>
          </p:nvSpPr>
          <p:spPr bwMode="auto">
            <a:xfrm>
              <a:off x="6382172" y="2120525"/>
              <a:ext cx="1764006" cy="33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56" tIns="62179" rIns="124356" bIns="62179"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lnSpc>
                  <a:spcPct val="120000"/>
                </a:lnSpc>
                <a:spcBef>
                  <a:spcPct val="0"/>
                </a:spcBef>
                <a:spcAft>
                  <a:spcPct val="0"/>
                </a:spcAft>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zh-CN"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grpSp>
      <p:sp>
        <p:nvSpPr>
          <p:cNvPr id="29" name="TextBox 19"/>
          <p:cNvSpPr txBox="1">
            <a:spLocks noChangeArrowheads="1"/>
          </p:cNvSpPr>
          <p:nvPr/>
        </p:nvSpPr>
        <p:spPr bwMode="auto">
          <a:xfrm>
            <a:off x="5484969" y="3702918"/>
            <a:ext cx="1235649" cy="98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81" tIns="62191" rIns="124381" bIns="621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标题</a:t>
            </a:r>
            <a:endParaRPr lang="en-US"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a:p>
            <a:pPr algn="ctr" fontAlgn="base">
              <a:spcBef>
                <a:spcPct val="0"/>
              </a:spcBef>
              <a:spcAft>
                <a:spcPct val="0"/>
              </a:spcAft>
            </a:pP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文字</a:t>
            </a:r>
            <a:endParaRPr lang="zh-CN" altLang="zh-CN"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31" name="文本框 30"/>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anim calcmode="lin" valueType="num">
                                      <p:cBhvr>
                                        <p:cTn id="20" dur="500" fill="hold"/>
                                        <p:tgtEl>
                                          <p:spTgt spid="20"/>
                                        </p:tgtEl>
                                        <p:attrNameLst>
                                          <p:attrName>ppt_x</p:attrName>
                                        </p:attrNameLst>
                                      </p:cBhvr>
                                      <p:tavLst>
                                        <p:tav tm="0">
                                          <p:val>
                                            <p:strVal val="#ppt_x"/>
                                          </p:val>
                                        </p:tav>
                                        <p:tav tm="100000">
                                          <p:val>
                                            <p:strVal val="#ppt_x"/>
                                          </p:val>
                                        </p:tav>
                                      </p:tavLst>
                                    </p:anim>
                                    <p:anim calcmode="lin" valueType="num">
                                      <p:cBhvr>
                                        <p:cTn id="21" dur="5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anim calcmode="lin" valueType="num">
                                      <p:cBhvr>
                                        <p:cTn id="25" dur="500" fill="hold"/>
                                        <p:tgtEl>
                                          <p:spTgt spid="23"/>
                                        </p:tgtEl>
                                        <p:attrNameLst>
                                          <p:attrName>ppt_x</p:attrName>
                                        </p:attrNameLst>
                                      </p:cBhvr>
                                      <p:tavLst>
                                        <p:tav tm="0">
                                          <p:val>
                                            <p:strVal val="#ppt_x"/>
                                          </p:val>
                                        </p:tav>
                                        <p:tav tm="100000">
                                          <p:val>
                                            <p:strVal val="#ppt_x"/>
                                          </p:val>
                                        </p:tav>
                                      </p:tavLst>
                                    </p:anim>
                                    <p:anim calcmode="lin" valueType="num">
                                      <p:cBhvr>
                                        <p:cTn id="26" dur="500" fill="hold"/>
                                        <p:tgtEl>
                                          <p:spTgt spid="23"/>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anim calcmode="lin" valueType="num">
                                      <p:cBhvr>
                                        <p:cTn id="30" dur="500" fill="hold"/>
                                        <p:tgtEl>
                                          <p:spTgt spid="26"/>
                                        </p:tgtEl>
                                        <p:attrNameLst>
                                          <p:attrName>ppt_x</p:attrName>
                                        </p:attrNameLst>
                                      </p:cBhvr>
                                      <p:tavLst>
                                        <p:tav tm="0">
                                          <p:val>
                                            <p:strVal val="#ppt_x"/>
                                          </p:val>
                                        </p:tav>
                                        <p:tav tm="100000">
                                          <p:val>
                                            <p:strVal val="#ppt_x"/>
                                          </p:val>
                                        </p:tav>
                                      </p:tavLst>
                                    </p:anim>
                                    <p:anim calcmode="lin" valueType="num">
                                      <p:cBhvr>
                                        <p:cTn id="31" dur="500" fill="hold"/>
                                        <p:tgtEl>
                                          <p:spTgt spid="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anim calcmode="lin" valueType="num">
                                      <p:cBhvr>
                                        <p:cTn id="50" dur="500" fill="hold"/>
                                        <p:tgtEl>
                                          <p:spTgt spid="9"/>
                                        </p:tgtEl>
                                        <p:attrNameLst>
                                          <p:attrName>ppt_x</p:attrName>
                                        </p:attrNameLst>
                                      </p:cBhvr>
                                      <p:tavLst>
                                        <p:tav tm="0">
                                          <p:val>
                                            <p:strVal val="#ppt_x"/>
                                          </p:val>
                                        </p:tav>
                                        <p:tav tm="100000">
                                          <p:val>
                                            <p:strVal val="#ppt_x"/>
                                          </p:val>
                                        </p:tav>
                                      </p:tavLst>
                                    </p:anim>
                                    <p:anim calcmode="lin" valueType="num">
                                      <p:cBhvr>
                                        <p:cTn id="5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85302" y="1772816"/>
            <a:ext cx="9821400" cy="3741104"/>
            <a:chOff x="1185302" y="1772816"/>
            <a:chExt cx="9821400" cy="3741104"/>
          </a:xfrm>
        </p:grpSpPr>
        <p:grpSp>
          <p:nvGrpSpPr>
            <p:cNvPr id="2" name="组合 1"/>
            <p:cNvGrpSpPr/>
            <p:nvPr/>
          </p:nvGrpSpPr>
          <p:grpSpPr>
            <a:xfrm>
              <a:off x="4478215" y="2276872"/>
              <a:ext cx="3235575" cy="3237048"/>
              <a:chOff x="4478215" y="2276872"/>
              <a:chExt cx="3235575" cy="3237048"/>
            </a:xfrm>
          </p:grpSpPr>
          <p:sp>
            <p:nvSpPr>
              <p:cNvPr id="4" name="Freeform 7"/>
              <p:cNvSpPr/>
              <p:nvPr/>
            </p:nvSpPr>
            <p:spPr bwMode="auto">
              <a:xfrm>
                <a:off x="4478215" y="3159611"/>
                <a:ext cx="1618304" cy="2354309"/>
              </a:xfrm>
              <a:custGeom>
                <a:avLst/>
                <a:gdLst>
                  <a:gd name="T0" fmla="*/ 0 w 662"/>
                  <a:gd name="T1" fmla="*/ 963 h 963"/>
                  <a:gd name="T2" fmla="*/ 662 w 662"/>
                  <a:gd name="T3" fmla="*/ 963 h 963"/>
                  <a:gd name="T4" fmla="*/ 662 w 662"/>
                  <a:gd name="T5" fmla="*/ 710 h 963"/>
                  <a:gd name="T6" fmla="*/ 551 w 662"/>
                  <a:gd name="T7" fmla="*/ 723 h 963"/>
                  <a:gd name="T8" fmla="*/ 521 w 662"/>
                  <a:gd name="T9" fmla="*/ 738 h 963"/>
                  <a:gd name="T10" fmla="*/ 476 w 662"/>
                  <a:gd name="T11" fmla="*/ 747 h 963"/>
                  <a:gd name="T12" fmla="*/ 361 w 662"/>
                  <a:gd name="T13" fmla="*/ 632 h 963"/>
                  <a:gd name="T14" fmla="*/ 476 w 662"/>
                  <a:gd name="T15" fmla="*/ 517 h 963"/>
                  <a:gd name="T16" fmla="*/ 519 w 662"/>
                  <a:gd name="T17" fmla="*/ 525 h 963"/>
                  <a:gd name="T18" fmla="*/ 554 w 662"/>
                  <a:gd name="T19" fmla="*/ 543 h 963"/>
                  <a:gd name="T20" fmla="*/ 662 w 662"/>
                  <a:gd name="T21" fmla="*/ 554 h 963"/>
                  <a:gd name="T22" fmla="*/ 662 w 662"/>
                  <a:gd name="T23" fmla="*/ 301 h 963"/>
                  <a:gd name="T24" fmla="*/ 409 w 662"/>
                  <a:gd name="T25" fmla="*/ 301 h 963"/>
                  <a:gd name="T26" fmla="*/ 421 w 662"/>
                  <a:gd name="T27" fmla="*/ 193 h 963"/>
                  <a:gd name="T28" fmla="*/ 438 w 662"/>
                  <a:gd name="T29" fmla="*/ 158 h 963"/>
                  <a:gd name="T30" fmla="*/ 446 w 662"/>
                  <a:gd name="T31" fmla="*/ 115 h 963"/>
                  <a:gd name="T32" fmla="*/ 331 w 662"/>
                  <a:gd name="T33" fmla="*/ 0 h 963"/>
                  <a:gd name="T34" fmla="*/ 216 w 662"/>
                  <a:gd name="T35" fmla="*/ 115 h 963"/>
                  <a:gd name="T36" fmla="*/ 225 w 662"/>
                  <a:gd name="T37" fmla="*/ 160 h 963"/>
                  <a:gd name="T38" fmla="*/ 240 w 662"/>
                  <a:gd name="T39" fmla="*/ 189 h 963"/>
                  <a:gd name="T40" fmla="*/ 253 w 662"/>
                  <a:gd name="T41" fmla="*/ 301 h 963"/>
                  <a:gd name="T42" fmla="*/ 0 w 662"/>
                  <a:gd name="T43" fmla="*/ 301 h 963"/>
                  <a:gd name="T44" fmla="*/ 0 w 662"/>
                  <a:gd name="T45"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2" h="963">
                    <a:moveTo>
                      <a:pt x="0" y="963"/>
                    </a:moveTo>
                    <a:cubicBezTo>
                      <a:pt x="662" y="963"/>
                      <a:pt x="662" y="963"/>
                      <a:pt x="662" y="963"/>
                    </a:cubicBezTo>
                    <a:cubicBezTo>
                      <a:pt x="662" y="710"/>
                      <a:pt x="662" y="710"/>
                      <a:pt x="662" y="710"/>
                    </a:cubicBezTo>
                    <a:cubicBezTo>
                      <a:pt x="627" y="698"/>
                      <a:pt x="581" y="710"/>
                      <a:pt x="551" y="723"/>
                    </a:cubicBezTo>
                    <a:cubicBezTo>
                      <a:pt x="540" y="727"/>
                      <a:pt x="531" y="734"/>
                      <a:pt x="521" y="738"/>
                    </a:cubicBezTo>
                    <a:cubicBezTo>
                      <a:pt x="507" y="744"/>
                      <a:pt x="492" y="747"/>
                      <a:pt x="476" y="747"/>
                    </a:cubicBezTo>
                    <a:cubicBezTo>
                      <a:pt x="413" y="747"/>
                      <a:pt x="361" y="696"/>
                      <a:pt x="361" y="632"/>
                    </a:cubicBezTo>
                    <a:cubicBezTo>
                      <a:pt x="361" y="568"/>
                      <a:pt x="413" y="517"/>
                      <a:pt x="476" y="517"/>
                    </a:cubicBezTo>
                    <a:cubicBezTo>
                      <a:pt x="491" y="517"/>
                      <a:pt x="506" y="520"/>
                      <a:pt x="519" y="525"/>
                    </a:cubicBezTo>
                    <a:cubicBezTo>
                      <a:pt x="531" y="530"/>
                      <a:pt x="542" y="538"/>
                      <a:pt x="554" y="543"/>
                    </a:cubicBezTo>
                    <a:cubicBezTo>
                      <a:pt x="585" y="555"/>
                      <a:pt x="629" y="565"/>
                      <a:pt x="662" y="554"/>
                    </a:cubicBezTo>
                    <a:cubicBezTo>
                      <a:pt x="662" y="301"/>
                      <a:pt x="662" y="301"/>
                      <a:pt x="662" y="301"/>
                    </a:cubicBezTo>
                    <a:cubicBezTo>
                      <a:pt x="409" y="301"/>
                      <a:pt x="409" y="301"/>
                      <a:pt x="409" y="301"/>
                    </a:cubicBezTo>
                    <a:cubicBezTo>
                      <a:pt x="398" y="268"/>
                      <a:pt x="408" y="223"/>
                      <a:pt x="421" y="193"/>
                    </a:cubicBezTo>
                    <a:cubicBezTo>
                      <a:pt x="426" y="181"/>
                      <a:pt x="433" y="170"/>
                      <a:pt x="438" y="158"/>
                    </a:cubicBezTo>
                    <a:cubicBezTo>
                      <a:pt x="444" y="145"/>
                      <a:pt x="446" y="130"/>
                      <a:pt x="446" y="115"/>
                    </a:cubicBezTo>
                    <a:cubicBezTo>
                      <a:pt x="446" y="52"/>
                      <a:pt x="395" y="0"/>
                      <a:pt x="331" y="0"/>
                    </a:cubicBezTo>
                    <a:cubicBezTo>
                      <a:pt x="268" y="0"/>
                      <a:pt x="216" y="52"/>
                      <a:pt x="216" y="115"/>
                    </a:cubicBezTo>
                    <a:cubicBezTo>
                      <a:pt x="216" y="131"/>
                      <a:pt x="219" y="146"/>
                      <a:pt x="225" y="160"/>
                    </a:cubicBezTo>
                    <a:cubicBezTo>
                      <a:pt x="229" y="170"/>
                      <a:pt x="236" y="179"/>
                      <a:pt x="240" y="189"/>
                    </a:cubicBezTo>
                    <a:cubicBezTo>
                      <a:pt x="253" y="220"/>
                      <a:pt x="265" y="266"/>
                      <a:pt x="253" y="301"/>
                    </a:cubicBezTo>
                    <a:cubicBezTo>
                      <a:pt x="0" y="301"/>
                      <a:pt x="0" y="301"/>
                      <a:pt x="0" y="301"/>
                    </a:cubicBezTo>
                    <a:lnTo>
                      <a:pt x="0" y="963"/>
                    </a:lnTo>
                    <a:close/>
                  </a:path>
                </a:pathLst>
              </a:custGeom>
              <a:solidFill>
                <a:schemeClr val="tx2">
                  <a:lumMod val="40000"/>
                  <a:lumOff val="60000"/>
                </a:schemeClr>
              </a:solidFill>
              <a:ln w="28575" cap="flat">
                <a:solidFill>
                  <a:schemeClr val="bg1"/>
                </a:solidFill>
                <a:prstDash val="solid"/>
                <a:miter lim="800000"/>
              </a:ln>
            </p:spPr>
            <p:txBody>
              <a:bodyPr vert="horz" wrap="square" lIns="179980" tIns="1331856" rIns="91431" bIns="45715" numCol="1" anchor="t" anchorCtr="0" compatLnSpc="1"/>
              <a:lstStyle/>
              <a:p>
                <a:r>
                  <a:rPr lang="en-US" altLang="zh-CN"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04</a:t>
                </a:r>
                <a:endParaRPr lang="zh-CN" altLang="en-US"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 name="Freeform 8"/>
              <p:cNvSpPr/>
              <p:nvPr/>
            </p:nvSpPr>
            <p:spPr bwMode="auto">
              <a:xfrm>
                <a:off x="4478215" y="2276873"/>
                <a:ext cx="2353992" cy="1618523"/>
              </a:xfrm>
              <a:custGeom>
                <a:avLst/>
                <a:gdLst>
                  <a:gd name="T0" fmla="*/ 0 w 963"/>
                  <a:gd name="T1" fmla="*/ 0 h 662"/>
                  <a:gd name="T2" fmla="*/ 0 w 963"/>
                  <a:gd name="T3" fmla="*/ 662 h 662"/>
                  <a:gd name="T4" fmla="*/ 253 w 963"/>
                  <a:gd name="T5" fmla="*/ 662 h 662"/>
                  <a:gd name="T6" fmla="*/ 240 w 963"/>
                  <a:gd name="T7" fmla="*/ 550 h 662"/>
                  <a:gd name="T8" fmla="*/ 225 w 963"/>
                  <a:gd name="T9" fmla="*/ 521 h 662"/>
                  <a:gd name="T10" fmla="*/ 216 w 963"/>
                  <a:gd name="T11" fmla="*/ 476 h 662"/>
                  <a:gd name="T12" fmla="*/ 331 w 963"/>
                  <a:gd name="T13" fmla="*/ 361 h 662"/>
                  <a:gd name="T14" fmla="*/ 446 w 963"/>
                  <a:gd name="T15" fmla="*/ 476 h 662"/>
                  <a:gd name="T16" fmla="*/ 438 w 963"/>
                  <a:gd name="T17" fmla="*/ 519 h 662"/>
                  <a:gd name="T18" fmla="*/ 421 w 963"/>
                  <a:gd name="T19" fmla="*/ 554 h 662"/>
                  <a:gd name="T20" fmla="*/ 409 w 963"/>
                  <a:gd name="T21" fmla="*/ 662 h 662"/>
                  <a:gd name="T22" fmla="*/ 662 w 963"/>
                  <a:gd name="T23" fmla="*/ 662 h 662"/>
                  <a:gd name="T24" fmla="*/ 662 w 963"/>
                  <a:gd name="T25" fmla="*/ 409 h 662"/>
                  <a:gd name="T26" fmla="*/ 770 w 963"/>
                  <a:gd name="T27" fmla="*/ 421 h 662"/>
                  <a:gd name="T28" fmla="*/ 806 w 963"/>
                  <a:gd name="T29" fmla="*/ 438 h 662"/>
                  <a:gd name="T30" fmla="*/ 848 w 963"/>
                  <a:gd name="T31" fmla="*/ 446 h 662"/>
                  <a:gd name="T32" fmla="*/ 963 w 963"/>
                  <a:gd name="T33" fmla="*/ 331 h 662"/>
                  <a:gd name="T34" fmla="*/ 848 w 963"/>
                  <a:gd name="T35" fmla="*/ 216 h 662"/>
                  <a:gd name="T36" fmla="*/ 804 w 963"/>
                  <a:gd name="T37" fmla="*/ 225 h 662"/>
                  <a:gd name="T38" fmla="*/ 774 w 963"/>
                  <a:gd name="T39" fmla="*/ 240 h 662"/>
                  <a:gd name="T40" fmla="*/ 662 w 963"/>
                  <a:gd name="T41" fmla="*/ 253 h 662"/>
                  <a:gd name="T42" fmla="*/ 662 w 963"/>
                  <a:gd name="T43" fmla="*/ 0 h 662"/>
                  <a:gd name="T44" fmla="*/ 0 w 963"/>
                  <a:gd name="T45"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3" h="662">
                    <a:moveTo>
                      <a:pt x="0" y="0"/>
                    </a:moveTo>
                    <a:cubicBezTo>
                      <a:pt x="0" y="662"/>
                      <a:pt x="0" y="662"/>
                      <a:pt x="0" y="662"/>
                    </a:cubicBezTo>
                    <a:cubicBezTo>
                      <a:pt x="253" y="662"/>
                      <a:pt x="253" y="662"/>
                      <a:pt x="253" y="662"/>
                    </a:cubicBezTo>
                    <a:cubicBezTo>
                      <a:pt x="265" y="627"/>
                      <a:pt x="253" y="581"/>
                      <a:pt x="240" y="550"/>
                    </a:cubicBezTo>
                    <a:cubicBezTo>
                      <a:pt x="236" y="540"/>
                      <a:pt x="229" y="531"/>
                      <a:pt x="225" y="521"/>
                    </a:cubicBezTo>
                    <a:cubicBezTo>
                      <a:pt x="219" y="507"/>
                      <a:pt x="216" y="492"/>
                      <a:pt x="216" y="476"/>
                    </a:cubicBezTo>
                    <a:cubicBezTo>
                      <a:pt x="216" y="413"/>
                      <a:pt x="268" y="361"/>
                      <a:pt x="331" y="361"/>
                    </a:cubicBezTo>
                    <a:cubicBezTo>
                      <a:pt x="395" y="361"/>
                      <a:pt x="446" y="413"/>
                      <a:pt x="446" y="476"/>
                    </a:cubicBezTo>
                    <a:cubicBezTo>
                      <a:pt x="446" y="491"/>
                      <a:pt x="444" y="506"/>
                      <a:pt x="438" y="519"/>
                    </a:cubicBezTo>
                    <a:cubicBezTo>
                      <a:pt x="433" y="531"/>
                      <a:pt x="426" y="542"/>
                      <a:pt x="421" y="554"/>
                    </a:cubicBezTo>
                    <a:cubicBezTo>
                      <a:pt x="408" y="584"/>
                      <a:pt x="398" y="629"/>
                      <a:pt x="409" y="662"/>
                    </a:cubicBezTo>
                    <a:cubicBezTo>
                      <a:pt x="662" y="662"/>
                      <a:pt x="662" y="662"/>
                      <a:pt x="662" y="662"/>
                    </a:cubicBezTo>
                    <a:cubicBezTo>
                      <a:pt x="662" y="409"/>
                      <a:pt x="662" y="409"/>
                      <a:pt x="662" y="409"/>
                    </a:cubicBezTo>
                    <a:cubicBezTo>
                      <a:pt x="696" y="398"/>
                      <a:pt x="740" y="408"/>
                      <a:pt x="770" y="421"/>
                    </a:cubicBezTo>
                    <a:cubicBezTo>
                      <a:pt x="783" y="426"/>
                      <a:pt x="793" y="433"/>
                      <a:pt x="806" y="438"/>
                    </a:cubicBezTo>
                    <a:cubicBezTo>
                      <a:pt x="819" y="444"/>
                      <a:pt x="833" y="446"/>
                      <a:pt x="848" y="446"/>
                    </a:cubicBezTo>
                    <a:cubicBezTo>
                      <a:pt x="912" y="446"/>
                      <a:pt x="963" y="395"/>
                      <a:pt x="963" y="331"/>
                    </a:cubicBezTo>
                    <a:cubicBezTo>
                      <a:pt x="963" y="268"/>
                      <a:pt x="912" y="216"/>
                      <a:pt x="848" y="216"/>
                    </a:cubicBezTo>
                    <a:cubicBezTo>
                      <a:pt x="832" y="216"/>
                      <a:pt x="817" y="219"/>
                      <a:pt x="804" y="225"/>
                    </a:cubicBezTo>
                    <a:cubicBezTo>
                      <a:pt x="793" y="229"/>
                      <a:pt x="784" y="236"/>
                      <a:pt x="774" y="240"/>
                    </a:cubicBezTo>
                    <a:cubicBezTo>
                      <a:pt x="743" y="253"/>
                      <a:pt x="697" y="265"/>
                      <a:pt x="662" y="253"/>
                    </a:cubicBezTo>
                    <a:cubicBezTo>
                      <a:pt x="662" y="0"/>
                      <a:pt x="662" y="0"/>
                      <a:pt x="662" y="0"/>
                    </a:cubicBezTo>
                    <a:lnTo>
                      <a:pt x="0" y="0"/>
                    </a:lnTo>
                    <a:close/>
                  </a:path>
                </a:pathLst>
              </a:custGeom>
              <a:solidFill>
                <a:schemeClr val="accent1">
                  <a:lumMod val="60000"/>
                  <a:lumOff val="40000"/>
                </a:schemeClr>
              </a:solidFill>
              <a:ln w="28575" cap="flat">
                <a:solidFill>
                  <a:schemeClr val="bg1"/>
                </a:solidFill>
                <a:prstDash val="solid"/>
                <a:miter lim="800000"/>
              </a:ln>
            </p:spPr>
            <p:txBody>
              <a:bodyPr vert="horz" wrap="square" lIns="575937" tIns="179980" rIns="91431" bIns="45715" numCol="1" anchor="t" anchorCtr="0" compatLnSpc="1"/>
              <a:lstStyle/>
              <a:p>
                <a:r>
                  <a:rPr lang="en-US" altLang="zh-CN"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01</a:t>
                </a:r>
                <a:endParaRPr lang="zh-CN" altLang="en-US"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 name="Freeform 9"/>
              <p:cNvSpPr/>
              <p:nvPr/>
            </p:nvSpPr>
            <p:spPr bwMode="auto">
              <a:xfrm>
                <a:off x="6096519" y="2276872"/>
                <a:ext cx="1617271" cy="2354309"/>
              </a:xfrm>
              <a:custGeom>
                <a:avLst/>
                <a:gdLst>
                  <a:gd name="T0" fmla="*/ 662 w 662"/>
                  <a:gd name="T1" fmla="*/ 0 h 963"/>
                  <a:gd name="T2" fmla="*/ 0 w 662"/>
                  <a:gd name="T3" fmla="*/ 0 h 963"/>
                  <a:gd name="T4" fmla="*/ 0 w 662"/>
                  <a:gd name="T5" fmla="*/ 253 h 963"/>
                  <a:gd name="T6" fmla="*/ 112 w 662"/>
                  <a:gd name="T7" fmla="*/ 240 h 963"/>
                  <a:gd name="T8" fmla="*/ 142 w 662"/>
                  <a:gd name="T9" fmla="*/ 225 h 963"/>
                  <a:gd name="T10" fmla="*/ 186 w 662"/>
                  <a:gd name="T11" fmla="*/ 216 h 963"/>
                  <a:gd name="T12" fmla="*/ 301 w 662"/>
                  <a:gd name="T13" fmla="*/ 331 h 963"/>
                  <a:gd name="T14" fmla="*/ 186 w 662"/>
                  <a:gd name="T15" fmla="*/ 446 h 963"/>
                  <a:gd name="T16" fmla="*/ 144 w 662"/>
                  <a:gd name="T17" fmla="*/ 438 h 963"/>
                  <a:gd name="T18" fmla="*/ 108 w 662"/>
                  <a:gd name="T19" fmla="*/ 421 h 963"/>
                  <a:gd name="T20" fmla="*/ 0 w 662"/>
                  <a:gd name="T21" fmla="*/ 409 h 963"/>
                  <a:gd name="T22" fmla="*/ 0 w 662"/>
                  <a:gd name="T23" fmla="*/ 662 h 963"/>
                  <a:gd name="T24" fmla="*/ 253 w 662"/>
                  <a:gd name="T25" fmla="*/ 662 h 963"/>
                  <a:gd name="T26" fmla="*/ 242 w 662"/>
                  <a:gd name="T27" fmla="*/ 770 h 963"/>
                  <a:gd name="T28" fmla="*/ 224 w 662"/>
                  <a:gd name="T29" fmla="*/ 806 h 963"/>
                  <a:gd name="T30" fmla="*/ 216 w 662"/>
                  <a:gd name="T31" fmla="*/ 848 h 963"/>
                  <a:gd name="T32" fmla="*/ 331 w 662"/>
                  <a:gd name="T33" fmla="*/ 963 h 963"/>
                  <a:gd name="T34" fmla="*/ 446 w 662"/>
                  <a:gd name="T35" fmla="*/ 848 h 963"/>
                  <a:gd name="T36" fmla="*/ 437 w 662"/>
                  <a:gd name="T37" fmla="*/ 804 h 963"/>
                  <a:gd name="T38" fmla="*/ 422 w 662"/>
                  <a:gd name="T39" fmla="*/ 774 h 963"/>
                  <a:gd name="T40" fmla="*/ 409 w 662"/>
                  <a:gd name="T41" fmla="*/ 662 h 963"/>
                  <a:gd name="T42" fmla="*/ 662 w 662"/>
                  <a:gd name="T43" fmla="*/ 662 h 963"/>
                  <a:gd name="T44" fmla="*/ 662 w 662"/>
                  <a:gd name="T45"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2" h="963">
                    <a:moveTo>
                      <a:pt x="662" y="0"/>
                    </a:moveTo>
                    <a:cubicBezTo>
                      <a:pt x="0" y="0"/>
                      <a:pt x="0" y="0"/>
                      <a:pt x="0" y="0"/>
                    </a:cubicBezTo>
                    <a:cubicBezTo>
                      <a:pt x="0" y="253"/>
                      <a:pt x="0" y="253"/>
                      <a:pt x="0" y="253"/>
                    </a:cubicBezTo>
                    <a:cubicBezTo>
                      <a:pt x="35" y="265"/>
                      <a:pt x="81" y="253"/>
                      <a:pt x="112" y="240"/>
                    </a:cubicBezTo>
                    <a:cubicBezTo>
                      <a:pt x="122" y="236"/>
                      <a:pt x="131" y="229"/>
                      <a:pt x="142" y="225"/>
                    </a:cubicBezTo>
                    <a:cubicBezTo>
                      <a:pt x="155" y="219"/>
                      <a:pt x="170" y="216"/>
                      <a:pt x="186" y="216"/>
                    </a:cubicBezTo>
                    <a:cubicBezTo>
                      <a:pt x="250" y="216"/>
                      <a:pt x="301" y="268"/>
                      <a:pt x="301" y="331"/>
                    </a:cubicBezTo>
                    <a:cubicBezTo>
                      <a:pt x="301" y="395"/>
                      <a:pt x="250" y="446"/>
                      <a:pt x="186" y="446"/>
                    </a:cubicBezTo>
                    <a:cubicBezTo>
                      <a:pt x="171" y="446"/>
                      <a:pt x="157" y="444"/>
                      <a:pt x="144" y="438"/>
                    </a:cubicBezTo>
                    <a:cubicBezTo>
                      <a:pt x="131" y="433"/>
                      <a:pt x="121" y="426"/>
                      <a:pt x="108" y="421"/>
                    </a:cubicBezTo>
                    <a:cubicBezTo>
                      <a:pt x="78" y="408"/>
                      <a:pt x="34" y="398"/>
                      <a:pt x="0" y="409"/>
                    </a:cubicBezTo>
                    <a:cubicBezTo>
                      <a:pt x="0" y="662"/>
                      <a:pt x="0" y="662"/>
                      <a:pt x="0" y="662"/>
                    </a:cubicBezTo>
                    <a:cubicBezTo>
                      <a:pt x="253" y="662"/>
                      <a:pt x="253" y="662"/>
                      <a:pt x="253" y="662"/>
                    </a:cubicBezTo>
                    <a:cubicBezTo>
                      <a:pt x="265" y="696"/>
                      <a:pt x="254" y="740"/>
                      <a:pt x="242" y="770"/>
                    </a:cubicBezTo>
                    <a:cubicBezTo>
                      <a:pt x="237" y="783"/>
                      <a:pt x="229" y="793"/>
                      <a:pt x="224" y="806"/>
                    </a:cubicBezTo>
                    <a:cubicBezTo>
                      <a:pt x="219" y="819"/>
                      <a:pt x="216" y="833"/>
                      <a:pt x="216" y="848"/>
                    </a:cubicBezTo>
                    <a:cubicBezTo>
                      <a:pt x="216" y="912"/>
                      <a:pt x="268" y="963"/>
                      <a:pt x="331" y="963"/>
                    </a:cubicBezTo>
                    <a:cubicBezTo>
                      <a:pt x="395" y="963"/>
                      <a:pt x="446" y="912"/>
                      <a:pt x="446" y="848"/>
                    </a:cubicBezTo>
                    <a:cubicBezTo>
                      <a:pt x="446" y="832"/>
                      <a:pt x="443" y="817"/>
                      <a:pt x="437" y="804"/>
                    </a:cubicBezTo>
                    <a:cubicBezTo>
                      <a:pt x="433" y="793"/>
                      <a:pt x="426" y="784"/>
                      <a:pt x="422" y="774"/>
                    </a:cubicBezTo>
                    <a:cubicBezTo>
                      <a:pt x="409" y="743"/>
                      <a:pt x="397" y="697"/>
                      <a:pt x="409" y="662"/>
                    </a:cubicBezTo>
                    <a:cubicBezTo>
                      <a:pt x="662" y="662"/>
                      <a:pt x="662" y="662"/>
                      <a:pt x="662" y="662"/>
                    </a:cubicBezTo>
                    <a:lnTo>
                      <a:pt x="662" y="0"/>
                    </a:lnTo>
                    <a:close/>
                  </a:path>
                </a:pathLst>
              </a:custGeom>
              <a:solidFill>
                <a:schemeClr val="accent1">
                  <a:lumMod val="75000"/>
                </a:schemeClr>
              </a:solidFill>
              <a:ln w="28575" cap="flat">
                <a:solidFill>
                  <a:schemeClr val="bg1"/>
                </a:solidFill>
                <a:prstDash val="solid"/>
                <a:miter lim="800000"/>
              </a:ln>
            </p:spPr>
            <p:txBody>
              <a:bodyPr vert="horz" wrap="square" lIns="935897" tIns="539941" rIns="91431" bIns="45715" numCol="1" anchor="t" anchorCtr="0" compatLnSpc="1"/>
              <a:lstStyle/>
              <a:p>
                <a:r>
                  <a:rPr lang="en-US" altLang="zh-CN"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02</a:t>
                </a:r>
                <a:endParaRPr lang="zh-CN" altLang="en-US"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7" name="Freeform 10"/>
              <p:cNvSpPr/>
              <p:nvPr/>
            </p:nvSpPr>
            <p:spPr bwMode="auto">
              <a:xfrm>
                <a:off x="5360832" y="3895397"/>
                <a:ext cx="2352957" cy="1618523"/>
              </a:xfrm>
              <a:custGeom>
                <a:avLst/>
                <a:gdLst>
                  <a:gd name="T0" fmla="*/ 963 w 963"/>
                  <a:gd name="T1" fmla="*/ 662 h 662"/>
                  <a:gd name="T2" fmla="*/ 963 w 963"/>
                  <a:gd name="T3" fmla="*/ 0 h 662"/>
                  <a:gd name="T4" fmla="*/ 710 w 963"/>
                  <a:gd name="T5" fmla="*/ 0 h 662"/>
                  <a:gd name="T6" fmla="*/ 723 w 963"/>
                  <a:gd name="T7" fmla="*/ 112 h 662"/>
                  <a:gd name="T8" fmla="*/ 738 w 963"/>
                  <a:gd name="T9" fmla="*/ 142 h 662"/>
                  <a:gd name="T10" fmla="*/ 747 w 963"/>
                  <a:gd name="T11" fmla="*/ 186 h 662"/>
                  <a:gd name="T12" fmla="*/ 632 w 963"/>
                  <a:gd name="T13" fmla="*/ 301 h 662"/>
                  <a:gd name="T14" fmla="*/ 517 w 963"/>
                  <a:gd name="T15" fmla="*/ 186 h 662"/>
                  <a:gd name="T16" fmla="*/ 525 w 963"/>
                  <a:gd name="T17" fmla="*/ 144 h 662"/>
                  <a:gd name="T18" fmla="*/ 543 w 963"/>
                  <a:gd name="T19" fmla="*/ 108 h 662"/>
                  <a:gd name="T20" fmla="*/ 554 w 963"/>
                  <a:gd name="T21" fmla="*/ 0 h 662"/>
                  <a:gd name="T22" fmla="*/ 301 w 963"/>
                  <a:gd name="T23" fmla="*/ 0 h 662"/>
                  <a:gd name="T24" fmla="*/ 301 w 963"/>
                  <a:gd name="T25" fmla="*/ 253 h 662"/>
                  <a:gd name="T26" fmla="*/ 193 w 963"/>
                  <a:gd name="T27" fmla="*/ 242 h 662"/>
                  <a:gd name="T28" fmla="*/ 158 w 963"/>
                  <a:gd name="T29" fmla="*/ 224 h 662"/>
                  <a:gd name="T30" fmla="*/ 115 w 963"/>
                  <a:gd name="T31" fmla="*/ 216 h 662"/>
                  <a:gd name="T32" fmla="*/ 0 w 963"/>
                  <a:gd name="T33" fmla="*/ 331 h 662"/>
                  <a:gd name="T34" fmla="*/ 115 w 963"/>
                  <a:gd name="T35" fmla="*/ 446 h 662"/>
                  <a:gd name="T36" fmla="*/ 160 w 963"/>
                  <a:gd name="T37" fmla="*/ 437 h 662"/>
                  <a:gd name="T38" fmla="*/ 190 w 963"/>
                  <a:gd name="T39" fmla="*/ 422 h 662"/>
                  <a:gd name="T40" fmla="*/ 301 w 963"/>
                  <a:gd name="T41" fmla="*/ 409 h 662"/>
                  <a:gd name="T42" fmla="*/ 301 w 963"/>
                  <a:gd name="T43" fmla="*/ 662 h 662"/>
                  <a:gd name="T44" fmla="*/ 963 w 963"/>
                  <a:gd name="T45" fmla="*/ 6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3" h="662">
                    <a:moveTo>
                      <a:pt x="963" y="662"/>
                    </a:moveTo>
                    <a:cubicBezTo>
                      <a:pt x="963" y="0"/>
                      <a:pt x="963" y="0"/>
                      <a:pt x="963" y="0"/>
                    </a:cubicBezTo>
                    <a:cubicBezTo>
                      <a:pt x="710" y="0"/>
                      <a:pt x="710" y="0"/>
                      <a:pt x="710" y="0"/>
                    </a:cubicBezTo>
                    <a:cubicBezTo>
                      <a:pt x="698" y="35"/>
                      <a:pt x="710" y="81"/>
                      <a:pt x="723" y="112"/>
                    </a:cubicBezTo>
                    <a:cubicBezTo>
                      <a:pt x="727" y="122"/>
                      <a:pt x="734" y="131"/>
                      <a:pt x="738" y="142"/>
                    </a:cubicBezTo>
                    <a:cubicBezTo>
                      <a:pt x="744" y="155"/>
                      <a:pt x="747" y="170"/>
                      <a:pt x="747" y="186"/>
                    </a:cubicBezTo>
                    <a:cubicBezTo>
                      <a:pt x="747" y="250"/>
                      <a:pt x="696" y="301"/>
                      <a:pt x="632" y="301"/>
                    </a:cubicBezTo>
                    <a:cubicBezTo>
                      <a:pt x="569" y="301"/>
                      <a:pt x="517" y="250"/>
                      <a:pt x="517" y="186"/>
                    </a:cubicBezTo>
                    <a:cubicBezTo>
                      <a:pt x="517" y="171"/>
                      <a:pt x="520" y="157"/>
                      <a:pt x="525" y="144"/>
                    </a:cubicBezTo>
                    <a:cubicBezTo>
                      <a:pt x="530" y="131"/>
                      <a:pt x="538" y="121"/>
                      <a:pt x="543" y="108"/>
                    </a:cubicBezTo>
                    <a:cubicBezTo>
                      <a:pt x="555" y="78"/>
                      <a:pt x="566" y="34"/>
                      <a:pt x="554" y="0"/>
                    </a:cubicBezTo>
                    <a:cubicBezTo>
                      <a:pt x="301" y="0"/>
                      <a:pt x="301" y="0"/>
                      <a:pt x="301" y="0"/>
                    </a:cubicBezTo>
                    <a:cubicBezTo>
                      <a:pt x="301" y="253"/>
                      <a:pt x="301" y="253"/>
                      <a:pt x="301" y="253"/>
                    </a:cubicBezTo>
                    <a:cubicBezTo>
                      <a:pt x="268" y="264"/>
                      <a:pt x="224" y="254"/>
                      <a:pt x="193" y="242"/>
                    </a:cubicBezTo>
                    <a:cubicBezTo>
                      <a:pt x="181" y="237"/>
                      <a:pt x="170" y="229"/>
                      <a:pt x="158" y="224"/>
                    </a:cubicBezTo>
                    <a:cubicBezTo>
                      <a:pt x="145" y="219"/>
                      <a:pt x="130" y="216"/>
                      <a:pt x="115" y="216"/>
                    </a:cubicBezTo>
                    <a:cubicBezTo>
                      <a:pt x="52" y="216"/>
                      <a:pt x="0" y="267"/>
                      <a:pt x="0" y="331"/>
                    </a:cubicBezTo>
                    <a:cubicBezTo>
                      <a:pt x="0" y="395"/>
                      <a:pt x="52" y="446"/>
                      <a:pt x="115" y="446"/>
                    </a:cubicBezTo>
                    <a:cubicBezTo>
                      <a:pt x="131" y="446"/>
                      <a:pt x="146" y="443"/>
                      <a:pt x="160" y="437"/>
                    </a:cubicBezTo>
                    <a:cubicBezTo>
                      <a:pt x="170" y="433"/>
                      <a:pt x="179" y="426"/>
                      <a:pt x="190" y="422"/>
                    </a:cubicBezTo>
                    <a:cubicBezTo>
                      <a:pt x="220" y="409"/>
                      <a:pt x="266" y="397"/>
                      <a:pt x="301" y="409"/>
                    </a:cubicBezTo>
                    <a:cubicBezTo>
                      <a:pt x="301" y="662"/>
                      <a:pt x="301" y="662"/>
                      <a:pt x="301" y="662"/>
                    </a:cubicBezTo>
                    <a:lnTo>
                      <a:pt x="963" y="662"/>
                    </a:lnTo>
                    <a:close/>
                  </a:path>
                </a:pathLst>
              </a:custGeom>
              <a:solidFill>
                <a:schemeClr val="bg2">
                  <a:lumMod val="90000"/>
                </a:schemeClr>
              </a:solidFill>
              <a:ln w="28575" cap="flat">
                <a:solidFill>
                  <a:schemeClr val="bg1"/>
                </a:solidFill>
                <a:prstDash val="solid"/>
                <a:miter lim="800000"/>
              </a:ln>
            </p:spPr>
            <p:txBody>
              <a:bodyPr vert="horz" wrap="square" lIns="1295859" tIns="971895" rIns="89991" bIns="46795" numCol="1" anchor="t" anchorCtr="0" compatLnSpc="1"/>
              <a:lstStyle/>
              <a:p>
                <a:r>
                  <a:rPr lang="en-US" altLang="zh-CN"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03</a:t>
                </a:r>
                <a:endParaRPr lang="zh-CN" altLang="en-US" sz="32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grpSp>
        <p:sp>
          <p:nvSpPr>
            <p:cNvPr id="15" name="Rectangle 32"/>
            <p:cNvSpPr>
              <a:spLocks noChangeArrowheads="1"/>
            </p:cNvSpPr>
            <p:nvPr/>
          </p:nvSpPr>
          <p:spPr bwMode="auto">
            <a:xfrm>
              <a:off x="1185302" y="1772816"/>
              <a:ext cx="1287289" cy="284163"/>
            </a:xfrm>
            <a:prstGeom prst="rect">
              <a:avLst/>
            </a:prstGeom>
            <a:noFill/>
            <a:ln>
              <a:noFill/>
            </a:ln>
          </p:spPr>
          <p:txBody>
            <a:bodyPr vert="horz" wrap="square" lIns="91431" tIns="45715" rIns="91431" bIns="45715" numCol="1" anchor="ctr" anchorCtr="0" compatLnSpc="1"/>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6" name="Rectangle 33"/>
            <p:cNvSpPr>
              <a:spLocks noChangeArrowheads="1"/>
            </p:cNvSpPr>
            <p:nvPr/>
          </p:nvSpPr>
          <p:spPr bwMode="auto">
            <a:xfrm>
              <a:off x="9721002" y="1772816"/>
              <a:ext cx="1285700" cy="284163"/>
            </a:xfrm>
            <a:prstGeom prst="rect">
              <a:avLst/>
            </a:prstGeom>
            <a:noFill/>
            <a:ln>
              <a:noFill/>
            </a:ln>
          </p:spPr>
          <p:txBody>
            <a:bodyPr vert="horz" wrap="square" lIns="91431" tIns="45715" rIns="91431" bIns="45715" numCol="1" anchor="ctr" anchorCtr="0" compatLnSpc="1"/>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7" name="Rectangle 34"/>
            <p:cNvSpPr>
              <a:spLocks noChangeArrowheads="1"/>
            </p:cNvSpPr>
            <p:nvPr/>
          </p:nvSpPr>
          <p:spPr bwMode="auto">
            <a:xfrm>
              <a:off x="1185302" y="4239792"/>
              <a:ext cx="1287289" cy="284163"/>
            </a:xfrm>
            <a:prstGeom prst="rect">
              <a:avLst/>
            </a:prstGeom>
            <a:noFill/>
            <a:ln>
              <a:noFill/>
            </a:ln>
          </p:spPr>
          <p:txBody>
            <a:bodyPr vert="horz" wrap="square" lIns="91431" tIns="45715" rIns="91431" bIns="45715" numCol="1" anchor="ctr" anchorCtr="0" compatLnSpc="1"/>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8" name="Rectangle 35"/>
            <p:cNvSpPr>
              <a:spLocks noChangeArrowheads="1"/>
            </p:cNvSpPr>
            <p:nvPr/>
          </p:nvSpPr>
          <p:spPr bwMode="auto">
            <a:xfrm>
              <a:off x="9721002" y="4239792"/>
              <a:ext cx="1285700" cy="284163"/>
            </a:xfrm>
            <a:prstGeom prst="rect">
              <a:avLst/>
            </a:prstGeom>
            <a:noFill/>
            <a:ln>
              <a:noFill/>
            </a:ln>
          </p:spPr>
          <p:txBody>
            <a:bodyPr vert="horz" wrap="square" lIns="91431" tIns="45715" rIns="91431" bIns="45715" numCol="1" anchor="ctr" anchorCtr="0" compatLnSpc="1"/>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grpSp>
      <p:sp>
        <p:nvSpPr>
          <p:cNvPr id="19" name="TextBox 18"/>
          <p:cNvSpPr txBox="1"/>
          <p:nvPr/>
        </p:nvSpPr>
        <p:spPr>
          <a:xfrm>
            <a:off x="1185301" y="2056979"/>
            <a:ext cx="2750751" cy="1523480"/>
          </a:xfrm>
          <a:prstGeom prst="rect">
            <a:avLst/>
          </a:prstGeom>
          <a:noFill/>
        </p:spPr>
        <p:txBody>
          <a:bodyPr wrap="square" lIns="121907" tIns="60953" rIns="121907" bIns="60953" rtlCol="0">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0" name="TextBox 19"/>
          <p:cNvSpPr txBox="1"/>
          <p:nvPr/>
        </p:nvSpPr>
        <p:spPr>
          <a:xfrm>
            <a:off x="8263742" y="2075661"/>
            <a:ext cx="2750751" cy="1523480"/>
          </a:xfrm>
          <a:prstGeom prst="rect">
            <a:avLst/>
          </a:prstGeom>
          <a:noFill/>
        </p:spPr>
        <p:txBody>
          <a:bodyPr wrap="square" lIns="121907" tIns="60953" rIns="121907" bIns="60953" rtlCol="0">
            <a:spAutoFit/>
          </a:bodyPr>
          <a:lstStyle/>
          <a:p>
            <a:pPr algn="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请替换文字内容复制你的内容到此请替换文字内容复制你的内容到此请替换文字内容复制你的内容到此请替换文字内容复制你的内容到此</a:t>
            </a:r>
            <a:endParaRPr lang="zh-CN" altLang="en-US" sz="1400" dirty="0">
              <a:solidFill>
                <a:srgbClr val="262626"/>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1" name="TextBox 20"/>
          <p:cNvSpPr txBox="1"/>
          <p:nvPr/>
        </p:nvSpPr>
        <p:spPr>
          <a:xfrm>
            <a:off x="1185301" y="4523955"/>
            <a:ext cx="2750751" cy="1523480"/>
          </a:xfrm>
          <a:prstGeom prst="rect">
            <a:avLst/>
          </a:prstGeom>
          <a:noFill/>
        </p:spPr>
        <p:txBody>
          <a:bodyPr wrap="square" lIns="121907" tIns="60953" rIns="121907" bIns="60953" rtlCol="0">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2" name="TextBox 21"/>
          <p:cNvSpPr txBox="1"/>
          <p:nvPr/>
        </p:nvSpPr>
        <p:spPr>
          <a:xfrm>
            <a:off x="8263742" y="4523955"/>
            <a:ext cx="2750751" cy="1523480"/>
          </a:xfrm>
          <a:prstGeom prst="rect">
            <a:avLst/>
          </a:prstGeom>
          <a:noFill/>
        </p:spPr>
        <p:txBody>
          <a:bodyPr wrap="square" lIns="121907" tIns="60953" rIns="121907" bIns="60953" rtlCol="0">
            <a:spAutoFit/>
          </a:bodyPr>
          <a:lstStyle/>
          <a:p>
            <a:pPr algn="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3" name="文本框 22"/>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9561" y="2344858"/>
            <a:ext cx="3382752" cy="652456"/>
          </a:xfrm>
          <a:prstGeom prst="rect">
            <a:avLst/>
          </a:prstGeom>
        </p:spPr>
        <p:txBody>
          <a:bodyPr wrap="square" lIns="91412" tIns="45705" rIns="91412" bIns="45705">
            <a:spAutoFit/>
          </a:bodyPr>
          <a:lstStyle/>
          <a:p>
            <a:pPr algn="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
        <p:nvSpPr>
          <p:cNvPr id="3" name="矩形 2"/>
          <p:cNvSpPr/>
          <p:nvPr/>
        </p:nvSpPr>
        <p:spPr>
          <a:xfrm>
            <a:off x="2887743" y="2065062"/>
            <a:ext cx="2008495" cy="410851"/>
          </a:xfrm>
          <a:prstGeom prst="rect">
            <a:avLst/>
          </a:prstGeom>
        </p:spPr>
        <p:txBody>
          <a:bodyPr wrap="square" lIns="91412" tIns="45705" rIns="91412" bIns="45705">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4" name="矩形 3"/>
          <p:cNvSpPr/>
          <p:nvPr/>
        </p:nvSpPr>
        <p:spPr>
          <a:xfrm>
            <a:off x="123047" y="5145207"/>
            <a:ext cx="3477447" cy="652456"/>
          </a:xfrm>
          <a:prstGeom prst="rect">
            <a:avLst/>
          </a:prstGeom>
        </p:spPr>
        <p:txBody>
          <a:bodyPr wrap="square" lIns="91412" tIns="45705" rIns="91412" bIns="45705">
            <a:spAutoFit/>
          </a:bodyPr>
          <a:lstStyle/>
          <a:p>
            <a:pPr algn="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
        <p:nvSpPr>
          <p:cNvPr id="5" name="矩形 4"/>
          <p:cNvSpPr/>
          <p:nvPr/>
        </p:nvSpPr>
        <p:spPr>
          <a:xfrm>
            <a:off x="2023914" y="4865411"/>
            <a:ext cx="2008495" cy="410851"/>
          </a:xfrm>
          <a:prstGeom prst="rect">
            <a:avLst/>
          </a:prstGeom>
        </p:spPr>
        <p:txBody>
          <a:bodyPr wrap="square" lIns="91412" tIns="45705" rIns="91412" bIns="45705">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6" name="矩形 5"/>
          <p:cNvSpPr/>
          <p:nvPr/>
        </p:nvSpPr>
        <p:spPr>
          <a:xfrm>
            <a:off x="7664035" y="1437262"/>
            <a:ext cx="3382752" cy="652456"/>
          </a:xfrm>
          <a:prstGeom prst="rect">
            <a:avLst/>
          </a:prstGeom>
        </p:spPr>
        <p:txBody>
          <a:bodyPr wrap="square" lIns="91412" tIns="45705" rIns="91412" bIns="45705">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
        <p:nvSpPr>
          <p:cNvPr id="7" name="矩形 6"/>
          <p:cNvSpPr/>
          <p:nvPr/>
        </p:nvSpPr>
        <p:spPr>
          <a:xfrm>
            <a:off x="7664034" y="1157466"/>
            <a:ext cx="2008495" cy="424701"/>
          </a:xfrm>
          <a:prstGeom prst="rect">
            <a:avLst/>
          </a:prstGeom>
        </p:spPr>
        <p:txBody>
          <a:bodyPr wrap="square" lIns="91412" tIns="45705" rIns="91412" bIns="45705">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8" name="矩形 7"/>
          <p:cNvSpPr/>
          <p:nvPr/>
        </p:nvSpPr>
        <p:spPr>
          <a:xfrm>
            <a:off x="6612799" y="5485110"/>
            <a:ext cx="3382752" cy="652456"/>
          </a:xfrm>
          <a:prstGeom prst="rect">
            <a:avLst/>
          </a:prstGeom>
        </p:spPr>
        <p:txBody>
          <a:bodyPr wrap="square" lIns="91412" tIns="45705" rIns="91412" bIns="45705">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
        <p:nvSpPr>
          <p:cNvPr id="9" name="矩形 8"/>
          <p:cNvSpPr/>
          <p:nvPr/>
        </p:nvSpPr>
        <p:spPr>
          <a:xfrm>
            <a:off x="6612798" y="5205314"/>
            <a:ext cx="2008495" cy="424701"/>
          </a:xfrm>
          <a:prstGeom prst="rect">
            <a:avLst/>
          </a:prstGeom>
        </p:spPr>
        <p:txBody>
          <a:bodyPr wrap="square" lIns="91412" tIns="45705" rIns="91412" bIns="45705">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添加标题</a:t>
            </a:r>
            <a:endParaRPr lang="zh-CN" altLang="en-US" b="1" dirty="0">
              <a:latin typeface="方正黑体简体" panose="02010601030101010101" pitchFamily="2" charset="-122"/>
              <a:ea typeface="方正黑体简体" panose="02010601030101010101" pitchFamily="2" charset="-122"/>
            </a:endParaRPr>
          </a:p>
        </p:txBody>
      </p:sp>
      <p:sp>
        <p:nvSpPr>
          <p:cNvPr id="10" name="椭圆 9"/>
          <p:cNvSpPr/>
          <p:nvPr/>
        </p:nvSpPr>
        <p:spPr>
          <a:xfrm>
            <a:off x="3803088" y="4180007"/>
            <a:ext cx="1838392" cy="18389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a:endParaRPr lang="zh-CN" altLang="en-US" sz="2400">
              <a:solidFill>
                <a:prstClr val="black"/>
              </a:solidFill>
            </a:endParaRPr>
          </a:p>
        </p:txBody>
      </p:sp>
      <p:sp>
        <p:nvSpPr>
          <p:cNvPr id="11" name="椭圆 10"/>
          <p:cNvSpPr/>
          <p:nvPr/>
        </p:nvSpPr>
        <p:spPr>
          <a:xfrm>
            <a:off x="5623733" y="3876041"/>
            <a:ext cx="989065" cy="9893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a:endParaRPr lang="zh-CN" altLang="en-US" sz="2400">
              <a:solidFill>
                <a:prstClr val="black"/>
              </a:solidFill>
            </a:endParaRPr>
          </a:p>
        </p:txBody>
      </p:sp>
      <p:sp>
        <p:nvSpPr>
          <p:cNvPr id="12" name="椭圆 11"/>
          <p:cNvSpPr/>
          <p:nvPr/>
        </p:nvSpPr>
        <p:spPr>
          <a:xfrm>
            <a:off x="6536694" y="2309335"/>
            <a:ext cx="2342836" cy="2343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a:endParaRPr lang="zh-CN" altLang="en-US" sz="2400">
              <a:solidFill>
                <a:prstClr val="black"/>
              </a:solidFill>
            </a:endParaRPr>
          </a:p>
        </p:txBody>
      </p:sp>
      <p:sp>
        <p:nvSpPr>
          <p:cNvPr id="13" name="椭圆 12"/>
          <p:cNvSpPr/>
          <p:nvPr/>
        </p:nvSpPr>
        <p:spPr>
          <a:xfrm>
            <a:off x="4647020" y="2941639"/>
            <a:ext cx="1206169" cy="120654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a:endParaRPr lang="zh-CN" altLang="en-US" sz="2400">
              <a:solidFill>
                <a:prstClr val="black"/>
              </a:solidFill>
            </a:endParaRPr>
          </a:p>
        </p:txBody>
      </p:sp>
      <p:sp>
        <p:nvSpPr>
          <p:cNvPr id="14" name="椭圆 13"/>
          <p:cNvSpPr/>
          <p:nvPr/>
        </p:nvSpPr>
        <p:spPr>
          <a:xfrm>
            <a:off x="6017982" y="2249729"/>
            <a:ext cx="518713" cy="518873"/>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a:endParaRPr lang="zh-CN" altLang="en-US" sz="2400">
              <a:solidFill>
                <a:prstClr val="black"/>
              </a:solidFill>
            </a:endParaRPr>
          </a:p>
        </p:txBody>
      </p:sp>
      <p:sp>
        <p:nvSpPr>
          <p:cNvPr id="15" name="椭圆 14"/>
          <p:cNvSpPr/>
          <p:nvPr/>
        </p:nvSpPr>
        <p:spPr>
          <a:xfrm>
            <a:off x="5915627" y="3012660"/>
            <a:ext cx="386140" cy="38625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a:endParaRPr lang="zh-CN" altLang="en-US" sz="2400">
              <a:solidFill>
                <a:prstClr val="black"/>
              </a:solidFill>
            </a:endParaRPr>
          </a:p>
        </p:txBody>
      </p:sp>
      <p:sp>
        <p:nvSpPr>
          <p:cNvPr id="16" name="椭圆 15"/>
          <p:cNvSpPr/>
          <p:nvPr/>
        </p:nvSpPr>
        <p:spPr>
          <a:xfrm>
            <a:off x="6710725" y="4575929"/>
            <a:ext cx="386140" cy="386259"/>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a:endParaRPr lang="zh-CN" altLang="en-US" sz="2400">
              <a:solidFill>
                <a:prstClr val="black"/>
              </a:solidFill>
            </a:endParaRPr>
          </a:p>
        </p:txBody>
      </p:sp>
      <p:grpSp>
        <p:nvGrpSpPr>
          <p:cNvPr id="17" name="组合 16"/>
          <p:cNvGrpSpPr/>
          <p:nvPr/>
        </p:nvGrpSpPr>
        <p:grpSpPr>
          <a:xfrm>
            <a:off x="5026297" y="3315979"/>
            <a:ext cx="514179" cy="457860"/>
            <a:chOff x="6699251" y="2735263"/>
            <a:chExt cx="404812" cy="360362"/>
          </a:xfrm>
          <a:solidFill>
            <a:schemeClr val="bg1"/>
          </a:solidFill>
        </p:grpSpPr>
        <p:sp>
          <p:nvSpPr>
            <p:cNvPr id="18" name="Freeform 27"/>
            <p:cNvSpPr/>
            <p:nvPr/>
          </p:nvSpPr>
          <p:spPr bwMode="auto">
            <a:xfrm>
              <a:off x="6980238" y="2746375"/>
              <a:ext cx="123825" cy="338137"/>
            </a:xfrm>
            <a:custGeom>
              <a:avLst/>
              <a:gdLst>
                <a:gd name="T0" fmla="*/ 9 w 11"/>
                <a:gd name="T1" fmla="*/ 15 h 30"/>
                <a:gd name="T2" fmla="*/ 1 w 11"/>
                <a:gd name="T3" fmla="*/ 1 h 30"/>
                <a:gd name="T4" fmla="*/ 2 w 11"/>
                <a:gd name="T5" fmla="*/ 0 h 30"/>
                <a:gd name="T6" fmla="*/ 11 w 11"/>
                <a:gd name="T7" fmla="*/ 15 h 30"/>
                <a:gd name="T8" fmla="*/ 1 w 11"/>
                <a:gd name="T9" fmla="*/ 30 h 30"/>
                <a:gd name="T10" fmla="*/ 0 w 11"/>
                <a:gd name="T11" fmla="*/ 28 h 30"/>
                <a:gd name="T12" fmla="*/ 9 w 11"/>
                <a:gd name="T13" fmla="*/ 15 h 30"/>
              </a:gdLst>
              <a:ahLst/>
              <a:cxnLst>
                <a:cxn ang="0">
                  <a:pos x="T0" y="T1"/>
                </a:cxn>
                <a:cxn ang="0">
                  <a:pos x="T2" y="T3"/>
                </a:cxn>
                <a:cxn ang="0">
                  <a:pos x="T4" y="T5"/>
                </a:cxn>
                <a:cxn ang="0">
                  <a:pos x="T6" y="T7"/>
                </a:cxn>
                <a:cxn ang="0">
                  <a:pos x="T8" y="T9"/>
                </a:cxn>
                <a:cxn ang="0">
                  <a:pos x="T10" y="T11"/>
                </a:cxn>
                <a:cxn ang="0">
                  <a:pos x="T12" y="T13"/>
                </a:cxn>
              </a:cxnLst>
              <a:rect l="0" t="0" r="r" b="b"/>
              <a:pathLst>
                <a:path w="11" h="30">
                  <a:moveTo>
                    <a:pt x="9" y="15"/>
                  </a:moveTo>
                  <a:cubicBezTo>
                    <a:pt x="9" y="9"/>
                    <a:pt x="6" y="4"/>
                    <a:pt x="1" y="1"/>
                  </a:cubicBezTo>
                  <a:cubicBezTo>
                    <a:pt x="2" y="0"/>
                    <a:pt x="2" y="0"/>
                    <a:pt x="2" y="0"/>
                  </a:cubicBezTo>
                  <a:cubicBezTo>
                    <a:pt x="7" y="2"/>
                    <a:pt x="11" y="8"/>
                    <a:pt x="11" y="15"/>
                  </a:cubicBezTo>
                  <a:cubicBezTo>
                    <a:pt x="11" y="21"/>
                    <a:pt x="7" y="27"/>
                    <a:pt x="1" y="30"/>
                  </a:cubicBezTo>
                  <a:cubicBezTo>
                    <a:pt x="0" y="28"/>
                    <a:pt x="0" y="28"/>
                    <a:pt x="0" y="28"/>
                  </a:cubicBezTo>
                  <a:cubicBezTo>
                    <a:pt x="5" y="25"/>
                    <a:pt x="9" y="20"/>
                    <a:pt x="9" y="15"/>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19" name="Freeform 28"/>
            <p:cNvSpPr/>
            <p:nvPr/>
          </p:nvSpPr>
          <p:spPr bwMode="auto">
            <a:xfrm>
              <a:off x="6946901" y="2768600"/>
              <a:ext cx="101600" cy="282575"/>
            </a:xfrm>
            <a:custGeom>
              <a:avLst/>
              <a:gdLst>
                <a:gd name="T0" fmla="*/ 7 w 9"/>
                <a:gd name="T1" fmla="*/ 13 h 25"/>
                <a:gd name="T2" fmla="*/ 0 w 9"/>
                <a:gd name="T3" fmla="*/ 2 h 25"/>
                <a:gd name="T4" fmla="*/ 1 w 9"/>
                <a:gd name="T5" fmla="*/ 0 h 25"/>
                <a:gd name="T6" fmla="*/ 9 w 9"/>
                <a:gd name="T7" fmla="*/ 13 h 25"/>
                <a:gd name="T8" fmla="*/ 1 w 9"/>
                <a:gd name="T9" fmla="*/ 25 h 25"/>
                <a:gd name="T10" fmla="*/ 0 w 9"/>
                <a:gd name="T11" fmla="*/ 23 h 25"/>
                <a:gd name="T12" fmla="*/ 7 w 9"/>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9" h="25">
                  <a:moveTo>
                    <a:pt x="7" y="13"/>
                  </a:moveTo>
                  <a:cubicBezTo>
                    <a:pt x="7" y="8"/>
                    <a:pt x="4" y="4"/>
                    <a:pt x="0" y="2"/>
                  </a:cubicBezTo>
                  <a:cubicBezTo>
                    <a:pt x="1" y="0"/>
                    <a:pt x="1" y="0"/>
                    <a:pt x="1" y="0"/>
                  </a:cubicBezTo>
                  <a:cubicBezTo>
                    <a:pt x="6" y="2"/>
                    <a:pt x="9" y="7"/>
                    <a:pt x="9" y="13"/>
                  </a:cubicBezTo>
                  <a:cubicBezTo>
                    <a:pt x="9" y="18"/>
                    <a:pt x="6" y="23"/>
                    <a:pt x="1" y="25"/>
                  </a:cubicBezTo>
                  <a:cubicBezTo>
                    <a:pt x="0" y="23"/>
                    <a:pt x="0" y="23"/>
                    <a:pt x="0" y="23"/>
                  </a:cubicBezTo>
                  <a:cubicBezTo>
                    <a:pt x="4" y="21"/>
                    <a:pt x="7" y="17"/>
                    <a:pt x="7" y="13"/>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0" name="Freeform 29"/>
            <p:cNvSpPr/>
            <p:nvPr/>
          </p:nvSpPr>
          <p:spPr bwMode="auto">
            <a:xfrm>
              <a:off x="6789738" y="2735263"/>
              <a:ext cx="123825" cy="360362"/>
            </a:xfrm>
            <a:custGeom>
              <a:avLst/>
              <a:gdLst>
                <a:gd name="T0" fmla="*/ 0 w 78"/>
                <a:gd name="T1" fmla="*/ 64 h 227"/>
                <a:gd name="T2" fmla="*/ 0 w 78"/>
                <a:gd name="T3" fmla="*/ 156 h 227"/>
                <a:gd name="T4" fmla="*/ 49 w 78"/>
                <a:gd name="T5" fmla="*/ 199 h 227"/>
                <a:gd name="T6" fmla="*/ 49 w 78"/>
                <a:gd name="T7" fmla="*/ 114 h 227"/>
                <a:gd name="T8" fmla="*/ 56 w 78"/>
                <a:gd name="T9" fmla="*/ 114 h 227"/>
                <a:gd name="T10" fmla="*/ 56 w 78"/>
                <a:gd name="T11" fmla="*/ 206 h 227"/>
                <a:gd name="T12" fmla="*/ 78 w 78"/>
                <a:gd name="T13" fmla="*/ 227 h 227"/>
                <a:gd name="T14" fmla="*/ 78 w 78"/>
                <a:gd name="T15" fmla="*/ 0 h 227"/>
                <a:gd name="T16" fmla="*/ 0 w 78"/>
                <a:gd name="T17" fmla="*/ 6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27">
                  <a:moveTo>
                    <a:pt x="0" y="64"/>
                  </a:moveTo>
                  <a:lnTo>
                    <a:pt x="0" y="156"/>
                  </a:lnTo>
                  <a:lnTo>
                    <a:pt x="49" y="199"/>
                  </a:lnTo>
                  <a:lnTo>
                    <a:pt x="49" y="114"/>
                  </a:lnTo>
                  <a:lnTo>
                    <a:pt x="56" y="114"/>
                  </a:lnTo>
                  <a:lnTo>
                    <a:pt x="56" y="206"/>
                  </a:lnTo>
                  <a:lnTo>
                    <a:pt x="78" y="227"/>
                  </a:lnTo>
                  <a:lnTo>
                    <a:pt x="78" y="0"/>
                  </a:lnTo>
                  <a:lnTo>
                    <a:pt x="0" y="64"/>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1" name="Freeform 30"/>
            <p:cNvSpPr/>
            <p:nvPr/>
          </p:nvSpPr>
          <p:spPr bwMode="auto">
            <a:xfrm>
              <a:off x="6699251" y="2847975"/>
              <a:ext cx="66675" cy="134937"/>
            </a:xfrm>
            <a:custGeom>
              <a:avLst/>
              <a:gdLst>
                <a:gd name="T0" fmla="*/ 0 w 42"/>
                <a:gd name="T1" fmla="*/ 0 h 85"/>
                <a:gd name="T2" fmla="*/ 0 w 42"/>
                <a:gd name="T3" fmla="*/ 85 h 85"/>
                <a:gd name="T4" fmla="*/ 28 w 42"/>
                <a:gd name="T5" fmla="*/ 85 h 85"/>
                <a:gd name="T6" fmla="*/ 28 w 42"/>
                <a:gd name="T7" fmla="*/ 35 h 85"/>
                <a:gd name="T8" fmla="*/ 35 w 42"/>
                <a:gd name="T9" fmla="*/ 35 h 85"/>
                <a:gd name="T10" fmla="*/ 35 w 42"/>
                <a:gd name="T11" fmla="*/ 85 h 85"/>
                <a:gd name="T12" fmla="*/ 42 w 42"/>
                <a:gd name="T13" fmla="*/ 85 h 85"/>
                <a:gd name="T14" fmla="*/ 42 w 42"/>
                <a:gd name="T15" fmla="*/ 0 h 85"/>
                <a:gd name="T16" fmla="*/ 0 w 42"/>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5">
                  <a:moveTo>
                    <a:pt x="0" y="0"/>
                  </a:moveTo>
                  <a:lnTo>
                    <a:pt x="0" y="85"/>
                  </a:lnTo>
                  <a:lnTo>
                    <a:pt x="28" y="85"/>
                  </a:lnTo>
                  <a:lnTo>
                    <a:pt x="28" y="35"/>
                  </a:lnTo>
                  <a:lnTo>
                    <a:pt x="35" y="35"/>
                  </a:lnTo>
                  <a:lnTo>
                    <a:pt x="35" y="85"/>
                  </a:lnTo>
                  <a:lnTo>
                    <a:pt x="42" y="85"/>
                  </a:lnTo>
                  <a:lnTo>
                    <a:pt x="42" y="0"/>
                  </a:lnTo>
                  <a:lnTo>
                    <a:pt x="0" y="0"/>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sp>
        <p:nvSpPr>
          <p:cNvPr id="22" name="KSO_Shape"/>
          <p:cNvSpPr/>
          <p:nvPr/>
        </p:nvSpPr>
        <p:spPr>
          <a:xfrm>
            <a:off x="7214727" y="3029804"/>
            <a:ext cx="1016271" cy="803097"/>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323900" anchor="ctr"/>
          <a:lstStyle/>
          <a:p>
            <a:pPr algn="ctr">
              <a:defRPr/>
            </a:pPr>
            <a:endParaRPr lang="zh-CN" altLang="en-US" sz="2400" dirty="0">
              <a:solidFill>
                <a:prstClr val="black"/>
              </a:solidFill>
            </a:endParaRPr>
          </a:p>
        </p:txBody>
      </p:sp>
      <p:sp>
        <p:nvSpPr>
          <p:cNvPr id="23" name="KSO_Shape"/>
          <p:cNvSpPr/>
          <p:nvPr/>
        </p:nvSpPr>
        <p:spPr bwMode="auto">
          <a:xfrm>
            <a:off x="5912273" y="4180007"/>
            <a:ext cx="405889" cy="376239"/>
          </a:xfrm>
          <a:custGeom>
            <a:avLst/>
            <a:gdLst>
              <a:gd name="T0" fmla="*/ 2147483646 w 5982"/>
              <a:gd name="T1" fmla="*/ 0 h 5544"/>
              <a:gd name="T2" fmla="*/ 2147483646 w 5982"/>
              <a:gd name="T3" fmla="*/ 2147483646 h 5544"/>
              <a:gd name="T4" fmla="*/ 2147483646 w 5982"/>
              <a:gd name="T5" fmla="*/ 2147483646 h 5544"/>
              <a:gd name="T6" fmla="*/ 2147483646 w 5982"/>
              <a:gd name="T7" fmla="*/ 2147483646 h 5544"/>
              <a:gd name="T8" fmla="*/ 2147483646 w 5982"/>
              <a:gd name="T9" fmla="*/ 2147483646 h 5544"/>
              <a:gd name="T10" fmla="*/ 1840863726 w 5982"/>
              <a:gd name="T11" fmla="*/ 2147483646 h 5544"/>
              <a:gd name="T12" fmla="*/ 904306876 w 5982"/>
              <a:gd name="T13" fmla="*/ 2147483646 h 5544"/>
              <a:gd name="T14" fmla="*/ 290651983 w 5982"/>
              <a:gd name="T15" fmla="*/ 2147483646 h 5544"/>
              <a:gd name="T16" fmla="*/ 0 w 5982"/>
              <a:gd name="T17" fmla="*/ 2147483646 h 5544"/>
              <a:gd name="T18" fmla="*/ 2147483646 w 5982"/>
              <a:gd name="T19" fmla="*/ 2147483646 h 5544"/>
              <a:gd name="T20" fmla="*/ 2147483646 w 5982"/>
              <a:gd name="T21" fmla="*/ 2147483646 h 5544"/>
              <a:gd name="T22" fmla="*/ 2147483646 w 5982"/>
              <a:gd name="T23" fmla="*/ 2147483646 h 5544"/>
              <a:gd name="T24" fmla="*/ 2147483646 w 5982"/>
              <a:gd name="T25" fmla="*/ 2147483646 h 5544"/>
              <a:gd name="T26" fmla="*/ 2147483646 w 5982"/>
              <a:gd name="T27" fmla="*/ 2147483646 h 5544"/>
              <a:gd name="T28" fmla="*/ 2147483646 w 5982"/>
              <a:gd name="T29" fmla="*/ 2147483646 h 5544"/>
              <a:gd name="T30" fmla="*/ 2147483646 w 5982"/>
              <a:gd name="T31" fmla="*/ 2147483646 h 5544"/>
              <a:gd name="T32" fmla="*/ 2147483646 w 5982"/>
              <a:gd name="T33" fmla="*/ 2147483646 h 5544"/>
              <a:gd name="T34" fmla="*/ 2147483646 w 5982"/>
              <a:gd name="T35" fmla="*/ 2147483646 h 5544"/>
              <a:gd name="T36" fmla="*/ 2147483646 w 5982"/>
              <a:gd name="T37" fmla="*/ 2147483646 h 5544"/>
              <a:gd name="T38" fmla="*/ 2147483646 w 5982"/>
              <a:gd name="T39" fmla="*/ 2147483646 h 5544"/>
              <a:gd name="T40" fmla="*/ 2147483646 w 5982"/>
              <a:gd name="T41" fmla="*/ 2147483646 h 5544"/>
              <a:gd name="T42" fmla="*/ 2147483646 w 5982"/>
              <a:gd name="T43" fmla="*/ 2147483646 h 5544"/>
              <a:gd name="T44" fmla="*/ 2147483646 w 5982"/>
              <a:gd name="T45" fmla="*/ 2147483646 h 5544"/>
              <a:gd name="T46" fmla="*/ 2147483646 w 5982"/>
              <a:gd name="T47" fmla="*/ 2147483646 h 5544"/>
              <a:gd name="T48" fmla="*/ 2147483646 w 5982"/>
              <a:gd name="T49" fmla="*/ 2147483646 h 5544"/>
              <a:gd name="T50" fmla="*/ 2147483646 w 5982"/>
              <a:gd name="T51" fmla="*/ 2147483646 h 5544"/>
              <a:gd name="T52" fmla="*/ 2147483646 w 5982"/>
              <a:gd name="T53" fmla="*/ 2147483646 h 5544"/>
              <a:gd name="T54" fmla="*/ 2147483646 w 5982"/>
              <a:gd name="T55" fmla="*/ 2147483646 h 5544"/>
              <a:gd name="T56" fmla="*/ 2147483646 w 5982"/>
              <a:gd name="T57" fmla="*/ 2147483646 h 5544"/>
              <a:gd name="T58" fmla="*/ 2147483646 w 5982"/>
              <a:gd name="T59" fmla="*/ 2147483646 h 5544"/>
              <a:gd name="T60" fmla="*/ 2147483646 w 5982"/>
              <a:gd name="T61" fmla="*/ 2147483646 h 5544"/>
              <a:gd name="T62" fmla="*/ 2147483646 w 5982"/>
              <a:gd name="T63" fmla="*/ 2147483646 h 5544"/>
              <a:gd name="T64" fmla="*/ 2147483646 w 5982"/>
              <a:gd name="T65" fmla="*/ 2147483646 h 5544"/>
              <a:gd name="T66" fmla="*/ 2147483646 w 5982"/>
              <a:gd name="T67" fmla="*/ 2147483646 h 5544"/>
              <a:gd name="T68" fmla="*/ 2147483646 w 5982"/>
              <a:gd name="T69" fmla="*/ 2147483646 h 5544"/>
              <a:gd name="T70" fmla="*/ 2147483646 w 5982"/>
              <a:gd name="T71" fmla="*/ 2147483646 h 5544"/>
              <a:gd name="T72" fmla="*/ 2147483646 w 5982"/>
              <a:gd name="T73" fmla="*/ 2147483646 h 5544"/>
              <a:gd name="T74" fmla="*/ 2147483646 w 5982"/>
              <a:gd name="T75" fmla="*/ 2147483646 h 5544"/>
              <a:gd name="T76" fmla="*/ 2147483646 w 5982"/>
              <a:gd name="T77" fmla="*/ 2147483646 h 5544"/>
              <a:gd name="T78" fmla="*/ 2147483646 w 5982"/>
              <a:gd name="T79" fmla="*/ 2147483646 h 5544"/>
              <a:gd name="T80" fmla="*/ 2147483646 w 5982"/>
              <a:gd name="T81" fmla="*/ 2147483646 h 5544"/>
              <a:gd name="T82" fmla="*/ 2147483646 w 5982"/>
              <a:gd name="T83" fmla="*/ 2147483646 h 5544"/>
              <a:gd name="T84" fmla="*/ 2147483646 w 5982"/>
              <a:gd name="T85" fmla="*/ 2147483646 h 5544"/>
              <a:gd name="T86" fmla="*/ 2147483646 w 5982"/>
              <a:gd name="T87" fmla="*/ 2147483646 h 5544"/>
              <a:gd name="T88" fmla="*/ 2147483646 w 5982"/>
              <a:gd name="T89" fmla="*/ 2147483646 h 5544"/>
              <a:gd name="T90" fmla="*/ 2147483646 w 5982"/>
              <a:gd name="T91" fmla="*/ 2147483646 h 5544"/>
              <a:gd name="T92" fmla="*/ 2147483646 w 5982"/>
              <a:gd name="T93" fmla="*/ 2147483646 h 5544"/>
              <a:gd name="T94" fmla="*/ 2147483646 w 5982"/>
              <a:gd name="T95" fmla="*/ 2147483646 h 5544"/>
              <a:gd name="T96" fmla="*/ 2147483646 w 5982"/>
              <a:gd name="T97" fmla="*/ 2147483646 h 5544"/>
              <a:gd name="T98" fmla="*/ 2147483646 w 5982"/>
              <a:gd name="T99" fmla="*/ 2147483646 h 5544"/>
              <a:gd name="T100" fmla="*/ 2147483646 w 5982"/>
              <a:gd name="T101" fmla="*/ 2147483646 h 5544"/>
              <a:gd name="T102" fmla="*/ 2147483646 w 5982"/>
              <a:gd name="T103" fmla="*/ 2147483646 h 5544"/>
              <a:gd name="T104" fmla="*/ 2147483646 w 5982"/>
              <a:gd name="T105" fmla="*/ 2147483646 h 5544"/>
              <a:gd name="T106" fmla="*/ 2147483646 w 5982"/>
              <a:gd name="T107" fmla="*/ 2147483646 h 5544"/>
              <a:gd name="T108" fmla="*/ 2147483646 w 5982"/>
              <a:gd name="T109" fmla="*/ 2147483646 h 5544"/>
              <a:gd name="T110" fmla="*/ 2147483646 w 5982"/>
              <a:gd name="T111" fmla="*/ 2147483646 h 5544"/>
              <a:gd name="T112" fmla="*/ 2147483646 w 5982"/>
              <a:gd name="T113" fmla="*/ 2147483646 h 5544"/>
              <a:gd name="T114" fmla="*/ 2147483646 w 5982"/>
              <a:gd name="T115" fmla="*/ 2147483646 h 5544"/>
              <a:gd name="T116" fmla="*/ 2147483646 w 5982"/>
              <a:gd name="T117" fmla="*/ 2147483646 h 5544"/>
              <a:gd name="T118" fmla="*/ 2147483646 w 5982"/>
              <a:gd name="T119" fmla="*/ 2147483646 h 5544"/>
              <a:gd name="T120" fmla="*/ 2147483646 w 5982"/>
              <a:gd name="T121" fmla="*/ 2147483646 h 5544"/>
              <a:gd name="T122" fmla="*/ 2147483646 w 5982"/>
              <a:gd name="T123" fmla="*/ 2147483646 h 5544"/>
              <a:gd name="T124" fmla="*/ 2147483646 w 5982"/>
              <a:gd name="T125" fmla="*/ 2147483646 h 55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982" h="5544">
                <a:moveTo>
                  <a:pt x="5691" y="1008"/>
                </a:moveTo>
                <a:lnTo>
                  <a:pt x="4765" y="1008"/>
                </a:lnTo>
                <a:lnTo>
                  <a:pt x="4765" y="0"/>
                </a:lnTo>
                <a:lnTo>
                  <a:pt x="1217" y="0"/>
                </a:lnTo>
                <a:lnTo>
                  <a:pt x="1217" y="1008"/>
                </a:lnTo>
                <a:lnTo>
                  <a:pt x="291" y="1008"/>
                </a:lnTo>
                <a:lnTo>
                  <a:pt x="275" y="1008"/>
                </a:lnTo>
                <a:lnTo>
                  <a:pt x="261" y="1009"/>
                </a:lnTo>
                <a:lnTo>
                  <a:pt x="246" y="1012"/>
                </a:lnTo>
                <a:lnTo>
                  <a:pt x="232" y="1014"/>
                </a:lnTo>
                <a:lnTo>
                  <a:pt x="217" y="1017"/>
                </a:lnTo>
                <a:lnTo>
                  <a:pt x="204" y="1021"/>
                </a:lnTo>
                <a:lnTo>
                  <a:pt x="190" y="1026"/>
                </a:lnTo>
                <a:lnTo>
                  <a:pt x="177" y="1031"/>
                </a:lnTo>
                <a:lnTo>
                  <a:pt x="164" y="1037"/>
                </a:lnTo>
                <a:lnTo>
                  <a:pt x="151" y="1043"/>
                </a:lnTo>
                <a:lnTo>
                  <a:pt x="139" y="1051"/>
                </a:lnTo>
                <a:lnTo>
                  <a:pt x="128" y="1057"/>
                </a:lnTo>
                <a:lnTo>
                  <a:pt x="116" y="1066"/>
                </a:lnTo>
                <a:lnTo>
                  <a:pt x="106" y="1074"/>
                </a:lnTo>
                <a:lnTo>
                  <a:pt x="84" y="1093"/>
                </a:lnTo>
                <a:lnTo>
                  <a:pt x="65" y="1114"/>
                </a:lnTo>
                <a:lnTo>
                  <a:pt x="57" y="1125"/>
                </a:lnTo>
                <a:lnTo>
                  <a:pt x="49" y="1137"/>
                </a:lnTo>
                <a:lnTo>
                  <a:pt x="41" y="1148"/>
                </a:lnTo>
                <a:lnTo>
                  <a:pt x="34" y="1160"/>
                </a:lnTo>
                <a:lnTo>
                  <a:pt x="28" y="1173"/>
                </a:lnTo>
                <a:lnTo>
                  <a:pt x="22" y="1186"/>
                </a:lnTo>
                <a:lnTo>
                  <a:pt x="16" y="1199"/>
                </a:lnTo>
                <a:lnTo>
                  <a:pt x="12" y="1212"/>
                </a:lnTo>
                <a:lnTo>
                  <a:pt x="9" y="1227"/>
                </a:lnTo>
                <a:lnTo>
                  <a:pt x="5" y="1240"/>
                </a:lnTo>
                <a:lnTo>
                  <a:pt x="3" y="1255"/>
                </a:lnTo>
                <a:lnTo>
                  <a:pt x="1" y="1269"/>
                </a:lnTo>
                <a:lnTo>
                  <a:pt x="0" y="1284"/>
                </a:lnTo>
                <a:lnTo>
                  <a:pt x="0" y="1299"/>
                </a:lnTo>
                <a:lnTo>
                  <a:pt x="0" y="3772"/>
                </a:lnTo>
                <a:lnTo>
                  <a:pt x="1217" y="3772"/>
                </a:lnTo>
                <a:lnTo>
                  <a:pt x="1217" y="4194"/>
                </a:lnTo>
                <a:lnTo>
                  <a:pt x="2567" y="5544"/>
                </a:lnTo>
                <a:lnTo>
                  <a:pt x="4765" y="5544"/>
                </a:lnTo>
                <a:lnTo>
                  <a:pt x="4765" y="3787"/>
                </a:lnTo>
                <a:lnTo>
                  <a:pt x="5982" y="3787"/>
                </a:lnTo>
                <a:lnTo>
                  <a:pt x="5982" y="1299"/>
                </a:lnTo>
                <a:lnTo>
                  <a:pt x="5982" y="1284"/>
                </a:lnTo>
                <a:lnTo>
                  <a:pt x="5981" y="1269"/>
                </a:lnTo>
                <a:lnTo>
                  <a:pt x="5979" y="1255"/>
                </a:lnTo>
                <a:lnTo>
                  <a:pt x="5976" y="1240"/>
                </a:lnTo>
                <a:lnTo>
                  <a:pt x="5973" y="1227"/>
                </a:lnTo>
                <a:lnTo>
                  <a:pt x="5969" y="1212"/>
                </a:lnTo>
                <a:lnTo>
                  <a:pt x="5964" y="1199"/>
                </a:lnTo>
                <a:lnTo>
                  <a:pt x="5959" y="1186"/>
                </a:lnTo>
                <a:lnTo>
                  <a:pt x="5953" y="1173"/>
                </a:lnTo>
                <a:lnTo>
                  <a:pt x="5946" y="1160"/>
                </a:lnTo>
                <a:lnTo>
                  <a:pt x="5940" y="1148"/>
                </a:lnTo>
                <a:lnTo>
                  <a:pt x="5932" y="1137"/>
                </a:lnTo>
                <a:lnTo>
                  <a:pt x="5924" y="1125"/>
                </a:lnTo>
                <a:lnTo>
                  <a:pt x="5915" y="1114"/>
                </a:lnTo>
                <a:lnTo>
                  <a:pt x="5896" y="1093"/>
                </a:lnTo>
                <a:lnTo>
                  <a:pt x="5876" y="1074"/>
                </a:lnTo>
                <a:lnTo>
                  <a:pt x="5865" y="1066"/>
                </a:lnTo>
                <a:lnTo>
                  <a:pt x="5854" y="1057"/>
                </a:lnTo>
                <a:lnTo>
                  <a:pt x="5841" y="1051"/>
                </a:lnTo>
                <a:lnTo>
                  <a:pt x="5829" y="1043"/>
                </a:lnTo>
                <a:lnTo>
                  <a:pt x="5817" y="1037"/>
                </a:lnTo>
                <a:lnTo>
                  <a:pt x="5804" y="1031"/>
                </a:lnTo>
                <a:lnTo>
                  <a:pt x="5791" y="1026"/>
                </a:lnTo>
                <a:lnTo>
                  <a:pt x="5777" y="1021"/>
                </a:lnTo>
                <a:lnTo>
                  <a:pt x="5763" y="1017"/>
                </a:lnTo>
                <a:lnTo>
                  <a:pt x="5749" y="1014"/>
                </a:lnTo>
                <a:lnTo>
                  <a:pt x="5735" y="1012"/>
                </a:lnTo>
                <a:lnTo>
                  <a:pt x="5720" y="1009"/>
                </a:lnTo>
                <a:lnTo>
                  <a:pt x="5705" y="1008"/>
                </a:lnTo>
                <a:lnTo>
                  <a:pt x="5691" y="1008"/>
                </a:lnTo>
                <a:close/>
                <a:moveTo>
                  <a:pt x="1559" y="342"/>
                </a:moveTo>
                <a:lnTo>
                  <a:pt x="4423" y="342"/>
                </a:lnTo>
                <a:lnTo>
                  <a:pt x="4423" y="1008"/>
                </a:lnTo>
                <a:lnTo>
                  <a:pt x="1559" y="1008"/>
                </a:lnTo>
                <a:lnTo>
                  <a:pt x="1559" y="342"/>
                </a:lnTo>
                <a:close/>
                <a:moveTo>
                  <a:pt x="5104" y="3310"/>
                </a:moveTo>
                <a:lnTo>
                  <a:pt x="4765" y="3310"/>
                </a:lnTo>
                <a:lnTo>
                  <a:pt x="4765" y="2632"/>
                </a:lnTo>
                <a:lnTo>
                  <a:pt x="4423" y="2632"/>
                </a:lnTo>
                <a:lnTo>
                  <a:pt x="4423" y="5202"/>
                </a:lnTo>
                <a:lnTo>
                  <a:pt x="3016" y="5202"/>
                </a:lnTo>
                <a:lnTo>
                  <a:pt x="2992" y="5201"/>
                </a:lnTo>
                <a:lnTo>
                  <a:pt x="2970" y="5198"/>
                </a:lnTo>
                <a:lnTo>
                  <a:pt x="2949" y="5194"/>
                </a:lnTo>
                <a:lnTo>
                  <a:pt x="2929" y="5188"/>
                </a:lnTo>
                <a:lnTo>
                  <a:pt x="2910" y="5181"/>
                </a:lnTo>
                <a:lnTo>
                  <a:pt x="2892" y="5172"/>
                </a:lnTo>
                <a:lnTo>
                  <a:pt x="2874" y="5162"/>
                </a:lnTo>
                <a:lnTo>
                  <a:pt x="2859" y="5150"/>
                </a:lnTo>
                <a:lnTo>
                  <a:pt x="2843" y="5136"/>
                </a:lnTo>
                <a:lnTo>
                  <a:pt x="2829" y="5123"/>
                </a:lnTo>
                <a:lnTo>
                  <a:pt x="2815" y="5107"/>
                </a:lnTo>
                <a:lnTo>
                  <a:pt x="2803" y="5090"/>
                </a:lnTo>
                <a:lnTo>
                  <a:pt x="2791" y="5073"/>
                </a:lnTo>
                <a:lnTo>
                  <a:pt x="2779" y="5054"/>
                </a:lnTo>
                <a:lnTo>
                  <a:pt x="2769" y="5034"/>
                </a:lnTo>
                <a:lnTo>
                  <a:pt x="2759" y="5012"/>
                </a:lnTo>
                <a:lnTo>
                  <a:pt x="2752" y="4991"/>
                </a:lnTo>
                <a:lnTo>
                  <a:pt x="2743" y="4969"/>
                </a:lnTo>
                <a:lnTo>
                  <a:pt x="2736" y="4945"/>
                </a:lnTo>
                <a:lnTo>
                  <a:pt x="2729" y="4922"/>
                </a:lnTo>
                <a:lnTo>
                  <a:pt x="2723" y="4896"/>
                </a:lnTo>
                <a:lnTo>
                  <a:pt x="2718" y="4872"/>
                </a:lnTo>
                <a:lnTo>
                  <a:pt x="2709" y="4819"/>
                </a:lnTo>
                <a:lnTo>
                  <a:pt x="2701" y="4766"/>
                </a:lnTo>
                <a:lnTo>
                  <a:pt x="2697" y="4710"/>
                </a:lnTo>
                <a:lnTo>
                  <a:pt x="2695" y="4654"/>
                </a:lnTo>
                <a:lnTo>
                  <a:pt x="2694" y="4598"/>
                </a:lnTo>
                <a:lnTo>
                  <a:pt x="2694" y="4542"/>
                </a:lnTo>
                <a:lnTo>
                  <a:pt x="2695" y="4485"/>
                </a:lnTo>
                <a:lnTo>
                  <a:pt x="2698" y="4430"/>
                </a:lnTo>
                <a:lnTo>
                  <a:pt x="2701" y="4377"/>
                </a:lnTo>
                <a:lnTo>
                  <a:pt x="2706" y="4324"/>
                </a:lnTo>
                <a:lnTo>
                  <a:pt x="2710" y="4274"/>
                </a:lnTo>
                <a:lnTo>
                  <a:pt x="2721" y="4183"/>
                </a:lnTo>
                <a:lnTo>
                  <a:pt x="2733" y="4106"/>
                </a:lnTo>
                <a:lnTo>
                  <a:pt x="2743" y="4047"/>
                </a:lnTo>
                <a:lnTo>
                  <a:pt x="2752" y="3994"/>
                </a:lnTo>
                <a:lnTo>
                  <a:pt x="2701" y="4005"/>
                </a:lnTo>
                <a:lnTo>
                  <a:pt x="2643" y="4018"/>
                </a:lnTo>
                <a:lnTo>
                  <a:pt x="2567" y="4031"/>
                </a:lnTo>
                <a:lnTo>
                  <a:pt x="2478" y="4044"/>
                </a:lnTo>
                <a:lnTo>
                  <a:pt x="2429" y="4051"/>
                </a:lnTo>
                <a:lnTo>
                  <a:pt x="2379" y="4057"/>
                </a:lnTo>
                <a:lnTo>
                  <a:pt x="2325" y="4061"/>
                </a:lnTo>
                <a:lnTo>
                  <a:pt x="2272" y="4065"/>
                </a:lnTo>
                <a:lnTo>
                  <a:pt x="2217" y="4069"/>
                </a:lnTo>
                <a:lnTo>
                  <a:pt x="2161" y="4070"/>
                </a:lnTo>
                <a:lnTo>
                  <a:pt x="2106" y="4070"/>
                </a:lnTo>
                <a:lnTo>
                  <a:pt x="2051" y="4068"/>
                </a:lnTo>
                <a:lnTo>
                  <a:pt x="1996" y="4064"/>
                </a:lnTo>
                <a:lnTo>
                  <a:pt x="1943" y="4058"/>
                </a:lnTo>
                <a:lnTo>
                  <a:pt x="1917" y="4054"/>
                </a:lnTo>
                <a:lnTo>
                  <a:pt x="1891" y="4050"/>
                </a:lnTo>
                <a:lnTo>
                  <a:pt x="1867" y="4044"/>
                </a:lnTo>
                <a:lnTo>
                  <a:pt x="1842" y="4039"/>
                </a:lnTo>
                <a:lnTo>
                  <a:pt x="1819" y="4032"/>
                </a:lnTo>
                <a:lnTo>
                  <a:pt x="1796" y="4025"/>
                </a:lnTo>
                <a:lnTo>
                  <a:pt x="1773" y="4016"/>
                </a:lnTo>
                <a:lnTo>
                  <a:pt x="1752" y="4007"/>
                </a:lnTo>
                <a:lnTo>
                  <a:pt x="1731" y="3999"/>
                </a:lnTo>
                <a:lnTo>
                  <a:pt x="1712" y="3987"/>
                </a:lnTo>
                <a:lnTo>
                  <a:pt x="1693" y="3976"/>
                </a:lnTo>
                <a:lnTo>
                  <a:pt x="1675" y="3964"/>
                </a:lnTo>
                <a:lnTo>
                  <a:pt x="1658" y="3952"/>
                </a:lnTo>
                <a:lnTo>
                  <a:pt x="1643" y="3937"/>
                </a:lnTo>
                <a:lnTo>
                  <a:pt x="1628" y="3923"/>
                </a:lnTo>
                <a:lnTo>
                  <a:pt x="1615" y="3906"/>
                </a:lnTo>
                <a:lnTo>
                  <a:pt x="1603" y="3889"/>
                </a:lnTo>
                <a:lnTo>
                  <a:pt x="1593" y="3871"/>
                </a:lnTo>
                <a:lnTo>
                  <a:pt x="1583" y="3852"/>
                </a:lnTo>
                <a:lnTo>
                  <a:pt x="1575" y="3832"/>
                </a:lnTo>
                <a:lnTo>
                  <a:pt x="1569" y="3811"/>
                </a:lnTo>
                <a:lnTo>
                  <a:pt x="1564" y="3789"/>
                </a:lnTo>
                <a:lnTo>
                  <a:pt x="1561" y="3765"/>
                </a:lnTo>
                <a:lnTo>
                  <a:pt x="1559" y="3741"/>
                </a:lnTo>
                <a:lnTo>
                  <a:pt x="1559" y="2632"/>
                </a:lnTo>
                <a:lnTo>
                  <a:pt x="1217" y="2632"/>
                </a:lnTo>
                <a:lnTo>
                  <a:pt x="1217" y="3296"/>
                </a:lnTo>
                <a:lnTo>
                  <a:pt x="876" y="3296"/>
                </a:lnTo>
                <a:lnTo>
                  <a:pt x="876" y="2141"/>
                </a:lnTo>
                <a:lnTo>
                  <a:pt x="5104" y="2141"/>
                </a:lnTo>
                <a:lnTo>
                  <a:pt x="5104" y="3310"/>
                </a:lnTo>
                <a:close/>
                <a:moveTo>
                  <a:pt x="5350" y="1722"/>
                </a:moveTo>
                <a:lnTo>
                  <a:pt x="5350" y="1722"/>
                </a:lnTo>
                <a:lnTo>
                  <a:pt x="5325" y="1721"/>
                </a:lnTo>
                <a:lnTo>
                  <a:pt x="5303" y="1718"/>
                </a:lnTo>
                <a:lnTo>
                  <a:pt x="5280" y="1712"/>
                </a:lnTo>
                <a:lnTo>
                  <a:pt x="5258" y="1704"/>
                </a:lnTo>
                <a:lnTo>
                  <a:pt x="5238" y="1694"/>
                </a:lnTo>
                <a:lnTo>
                  <a:pt x="5219" y="1682"/>
                </a:lnTo>
                <a:lnTo>
                  <a:pt x="5201" y="1669"/>
                </a:lnTo>
                <a:lnTo>
                  <a:pt x="5184" y="1654"/>
                </a:lnTo>
                <a:lnTo>
                  <a:pt x="5169" y="1637"/>
                </a:lnTo>
                <a:lnTo>
                  <a:pt x="5155" y="1619"/>
                </a:lnTo>
                <a:lnTo>
                  <a:pt x="5144" y="1601"/>
                </a:lnTo>
                <a:lnTo>
                  <a:pt x="5134" y="1579"/>
                </a:lnTo>
                <a:lnTo>
                  <a:pt x="5126" y="1558"/>
                </a:lnTo>
                <a:lnTo>
                  <a:pt x="5121" y="1536"/>
                </a:lnTo>
                <a:lnTo>
                  <a:pt x="5117" y="1512"/>
                </a:lnTo>
                <a:lnTo>
                  <a:pt x="5116" y="1489"/>
                </a:lnTo>
                <a:lnTo>
                  <a:pt x="5117" y="1466"/>
                </a:lnTo>
                <a:lnTo>
                  <a:pt x="5121" y="1442"/>
                </a:lnTo>
                <a:lnTo>
                  <a:pt x="5126" y="1420"/>
                </a:lnTo>
                <a:lnTo>
                  <a:pt x="5134" y="1399"/>
                </a:lnTo>
                <a:lnTo>
                  <a:pt x="5144" y="1379"/>
                </a:lnTo>
                <a:lnTo>
                  <a:pt x="5155" y="1359"/>
                </a:lnTo>
                <a:lnTo>
                  <a:pt x="5169" y="1341"/>
                </a:lnTo>
                <a:lnTo>
                  <a:pt x="5184" y="1324"/>
                </a:lnTo>
                <a:lnTo>
                  <a:pt x="5201" y="1309"/>
                </a:lnTo>
                <a:lnTo>
                  <a:pt x="5219" y="1296"/>
                </a:lnTo>
                <a:lnTo>
                  <a:pt x="5238" y="1284"/>
                </a:lnTo>
                <a:lnTo>
                  <a:pt x="5258" y="1275"/>
                </a:lnTo>
                <a:lnTo>
                  <a:pt x="5280" y="1267"/>
                </a:lnTo>
                <a:lnTo>
                  <a:pt x="5303" y="1261"/>
                </a:lnTo>
                <a:lnTo>
                  <a:pt x="5325" y="1257"/>
                </a:lnTo>
                <a:lnTo>
                  <a:pt x="5350" y="1256"/>
                </a:lnTo>
                <a:lnTo>
                  <a:pt x="5373" y="1257"/>
                </a:lnTo>
                <a:lnTo>
                  <a:pt x="5396" y="1261"/>
                </a:lnTo>
                <a:lnTo>
                  <a:pt x="5419" y="1267"/>
                </a:lnTo>
                <a:lnTo>
                  <a:pt x="5440" y="1275"/>
                </a:lnTo>
                <a:lnTo>
                  <a:pt x="5460" y="1284"/>
                </a:lnTo>
                <a:lnTo>
                  <a:pt x="5479" y="1296"/>
                </a:lnTo>
                <a:lnTo>
                  <a:pt x="5497" y="1309"/>
                </a:lnTo>
                <a:lnTo>
                  <a:pt x="5513" y="1324"/>
                </a:lnTo>
                <a:lnTo>
                  <a:pt x="5529" y="1341"/>
                </a:lnTo>
                <a:lnTo>
                  <a:pt x="5542" y="1359"/>
                </a:lnTo>
                <a:lnTo>
                  <a:pt x="5554" y="1379"/>
                </a:lnTo>
                <a:lnTo>
                  <a:pt x="5564" y="1399"/>
                </a:lnTo>
                <a:lnTo>
                  <a:pt x="5571" y="1420"/>
                </a:lnTo>
                <a:lnTo>
                  <a:pt x="5577" y="1442"/>
                </a:lnTo>
                <a:lnTo>
                  <a:pt x="5580" y="1466"/>
                </a:lnTo>
                <a:lnTo>
                  <a:pt x="5582" y="1489"/>
                </a:lnTo>
                <a:lnTo>
                  <a:pt x="5580" y="1512"/>
                </a:lnTo>
                <a:lnTo>
                  <a:pt x="5577" y="1536"/>
                </a:lnTo>
                <a:lnTo>
                  <a:pt x="5571" y="1558"/>
                </a:lnTo>
                <a:lnTo>
                  <a:pt x="5564" y="1579"/>
                </a:lnTo>
                <a:lnTo>
                  <a:pt x="5554" y="1601"/>
                </a:lnTo>
                <a:lnTo>
                  <a:pt x="5542" y="1619"/>
                </a:lnTo>
                <a:lnTo>
                  <a:pt x="5529" y="1637"/>
                </a:lnTo>
                <a:lnTo>
                  <a:pt x="5513" y="1654"/>
                </a:lnTo>
                <a:lnTo>
                  <a:pt x="5497" y="1669"/>
                </a:lnTo>
                <a:lnTo>
                  <a:pt x="5479" y="1682"/>
                </a:lnTo>
                <a:lnTo>
                  <a:pt x="5460" y="1694"/>
                </a:lnTo>
                <a:lnTo>
                  <a:pt x="5440" y="1704"/>
                </a:lnTo>
                <a:lnTo>
                  <a:pt x="5419" y="1712"/>
                </a:lnTo>
                <a:lnTo>
                  <a:pt x="5396" y="1718"/>
                </a:lnTo>
                <a:lnTo>
                  <a:pt x="5373" y="1721"/>
                </a:lnTo>
                <a:lnTo>
                  <a:pt x="5350" y="1722"/>
                </a:lnTo>
                <a:close/>
                <a:moveTo>
                  <a:pt x="4016" y="2679"/>
                </a:moveTo>
                <a:lnTo>
                  <a:pt x="2045" y="2679"/>
                </a:lnTo>
                <a:lnTo>
                  <a:pt x="2045" y="3023"/>
                </a:lnTo>
                <a:lnTo>
                  <a:pt x="4016" y="3023"/>
                </a:lnTo>
                <a:lnTo>
                  <a:pt x="4016" y="2679"/>
                </a:lnTo>
                <a:close/>
                <a:moveTo>
                  <a:pt x="2045" y="3695"/>
                </a:moveTo>
                <a:lnTo>
                  <a:pt x="4016" y="3695"/>
                </a:lnTo>
                <a:lnTo>
                  <a:pt x="4016" y="3352"/>
                </a:lnTo>
                <a:lnTo>
                  <a:pt x="2045" y="3352"/>
                </a:lnTo>
                <a:lnTo>
                  <a:pt x="2045" y="3695"/>
                </a:lnTo>
                <a:close/>
              </a:path>
            </a:pathLst>
          </a:custGeom>
          <a:solidFill>
            <a:schemeClr val="bg1"/>
          </a:solidFill>
          <a:ln>
            <a:noFill/>
          </a:ln>
        </p:spPr>
        <p:txBody>
          <a:bodyPr lIns="91412" tIns="45705" rIns="91412" bIns="45705"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sp>
        <p:nvSpPr>
          <p:cNvPr id="24" name="KSO_Shape"/>
          <p:cNvSpPr/>
          <p:nvPr/>
        </p:nvSpPr>
        <p:spPr bwMode="auto">
          <a:xfrm>
            <a:off x="4362893" y="4693574"/>
            <a:ext cx="753927" cy="747876"/>
          </a:xfrm>
          <a:custGeom>
            <a:avLst/>
            <a:gdLst>
              <a:gd name="T0" fmla="*/ 0 w 1438275"/>
              <a:gd name="T1" fmla="*/ 2252360 h 1425575"/>
              <a:gd name="T2" fmla="*/ 365180 w 1438275"/>
              <a:gd name="T3" fmla="*/ 2252360 h 1425575"/>
              <a:gd name="T4" fmla="*/ 365180 w 1438275"/>
              <a:gd name="T5" fmla="*/ 2946274 h 1425575"/>
              <a:gd name="T6" fmla="*/ 2979731 w 1438275"/>
              <a:gd name="T7" fmla="*/ 2946274 h 1425575"/>
              <a:gd name="T8" fmla="*/ 2979731 w 1438275"/>
              <a:gd name="T9" fmla="*/ 2252360 h 1425575"/>
              <a:gd name="T10" fmla="*/ 3341959 w 1438275"/>
              <a:gd name="T11" fmla="*/ 2252360 h 1425575"/>
              <a:gd name="T12" fmla="*/ 3341959 w 1438275"/>
              <a:gd name="T13" fmla="*/ 3315771 h 1425575"/>
              <a:gd name="T14" fmla="*/ 0 w 1438275"/>
              <a:gd name="T15" fmla="*/ 3315771 h 1425575"/>
              <a:gd name="T16" fmla="*/ 1209893 w 1438275"/>
              <a:gd name="T17" fmla="*/ 0 h 1425575"/>
              <a:gd name="T18" fmla="*/ 2154199 w 1438275"/>
              <a:gd name="T19" fmla="*/ 0 h 1425575"/>
              <a:gd name="T20" fmla="*/ 2154199 w 1438275"/>
              <a:gd name="T21" fmla="*/ 1183932 h 1425575"/>
              <a:gd name="T22" fmla="*/ 2725946 w 1438275"/>
              <a:gd name="T23" fmla="*/ 1183932 h 1425575"/>
              <a:gd name="T24" fmla="*/ 1682783 w 1438275"/>
              <a:gd name="T25" fmla="*/ 2632679 h 1425575"/>
              <a:gd name="T26" fmla="*/ 1681307 w 1438275"/>
              <a:gd name="T27" fmla="*/ 2632679 h 1425575"/>
              <a:gd name="T28" fmla="*/ 638144 w 1438275"/>
              <a:gd name="T29" fmla="*/ 1183932 h 1425575"/>
              <a:gd name="T30" fmla="*/ 1209893 w 1438275"/>
              <a:gd name="T31" fmla="*/ 1183932 h 1425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38275" h="1425575">
                <a:moveTo>
                  <a:pt x="0" y="968375"/>
                </a:moveTo>
                <a:lnTo>
                  <a:pt x="157162" y="968375"/>
                </a:lnTo>
                <a:lnTo>
                  <a:pt x="157162" y="1266715"/>
                </a:lnTo>
                <a:lnTo>
                  <a:pt x="1282383" y="1266715"/>
                </a:lnTo>
                <a:lnTo>
                  <a:pt x="1282383" y="968375"/>
                </a:lnTo>
                <a:lnTo>
                  <a:pt x="1438275" y="968375"/>
                </a:lnTo>
                <a:lnTo>
                  <a:pt x="1438275" y="1425575"/>
                </a:lnTo>
                <a:lnTo>
                  <a:pt x="0" y="1425575"/>
                </a:lnTo>
                <a:lnTo>
                  <a:pt x="0" y="968375"/>
                </a:lnTo>
                <a:close/>
                <a:moveTo>
                  <a:pt x="520700" y="0"/>
                </a:moveTo>
                <a:lnTo>
                  <a:pt x="927100" y="0"/>
                </a:lnTo>
                <a:lnTo>
                  <a:pt x="927100" y="509017"/>
                </a:lnTo>
                <a:lnTo>
                  <a:pt x="1173162" y="509017"/>
                </a:lnTo>
                <a:lnTo>
                  <a:pt x="724217" y="1131888"/>
                </a:lnTo>
                <a:lnTo>
                  <a:pt x="723582" y="1131888"/>
                </a:lnTo>
                <a:lnTo>
                  <a:pt x="274637" y="509017"/>
                </a:lnTo>
                <a:lnTo>
                  <a:pt x="520700" y="509017"/>
                </a:lnTo>
                <a:lnTo>
                  <a:pt x="520700" y="0"/>
                </a:lnTo>
                <a:close/>
              </a:path>
            </a:pathLst>
          </a:custGeom>
          <a:solidFill>
            <a:schemeClr val="bg1"/>
          </a:solidFill>
          <a:ln>
            <a:noFill/>
          </a:ln>
        </p:spPr>
        <p:txBody>
          <a:bodyPr lIns="91412" tIns="45705" rIns="91412" bIns="45705"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sp>
        <p:nvSpPr>
          <p:cNvPr id="25" name="矩形 24"/>
          <p:cNvSpPr/>
          <p:nvPr/>
        </p:nvSpPr>
        <p:spPr>
          <a:xfrm>
            <a:off x="0" y="133564"/>
            <a:ext cx="3554858" cy="883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7"/>
          <p:cNvSpPr>
            <a:spLocks noGrp="1"/>
          </p:cNvSpPr>
          <p:nvPr/>
        </p:nvSpPr>
        <p:spPr>
          <a:xfrm>
            <a:off x="838200" y="37090"/>
            <a:ext cx="10515600" cy="466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226032"/>
                </a:solidFill>
                <a:latin typeface="+mj-lt"/>
                <a:ea typeface="+mj-ea"/>
                <a:cs typeface="+mj-cs"/>
              </a:defRPr>
            </a:lvl1pPr>
          </a:lstStyle>
          <a:p>
            <a:r>
              <a:rPr lang="zh-CN" altLang="en-US" dirty="0">
                <a:solidFill>
                  <a:schemeClr val="bg1"/>
                </a:solidFill>
              </a:rPr>
              <a:t>单击此处添加标题</a:t>
            </a:r>
            <a:endParaRPr lang="zh-CN" altLang="en-US" dirty="0">
              <a:solidFill>
                <a:schemeClr val="bg1"/>
              </a:solidFill>
            </a:endParaRPr>
          </a:p>
        </p:txBody>
      </p:sp>
      <p:sp>
        <p:nvSpPr>
          <p:cNvPr id="31" name="文本框 30"/>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ppt_w</p:attrName>
                                        </p:attrNameLst>
                                      </p:cBhvr>
                                      <p:tavLst>
                                        <p:tav tm="0">
                                          <p:val>
                                            <p:fltVal val="0"/>
                                          </p:val>
                                        </p:tav>
                                        <p:tav tm="100000">
                                          <p:val>
                                            <p:strVal val="#ppt_w"/>
                                          </p:val>
                                        </p:tav>
                                      </p:tavLst>
                                    </p:anim>
                                    <p:anim calcmode="lin" valueType="num">
                                      <p:cBhvr>
                                        <p:cTn id="8" dur="250" fill="hold"/>
                                        <p:tgtEl>
                                          <p:spTgt spid="13"/>
                                        </p:tgtEl>
                                        <p:attrNameLst>
                                          <p:attrName>ppt_h</p:attrName>
                                        </p:attrNameLst>
                                      </p:cBhvr>
                                      <p:tavLst>
                                        <p:tav tm="0">
                                          <p:val>
                                            <p:fltVal val="0"/>
                                          </p:val>
                                        </p:tav>
                                        <p:tav tm="100000">
                                          <p:val>
                                            <p:strVal val="#ppt_h"/>
                                          </p:val>
                                        </p:tav>
                                      </p:tavLst>
                                    </p:anim>
                                    <p:animEffect transition="in" filter="fade">
                                      <p:cBhvr>
                                        <p:cTn id="9" dur="250"/>
                                        <p:tgtEl>
                                          <p:spTgt spid="13"/>
                                        </p:tgtEl>
                                      </p:cBhvr>
                                    </p:animEffect>
                                    <p:anim calcmode="lin" valueType="num">
                                      <p:cBhvr>
                                        <p:cTn id="10" dur="250" fill="hold"/>
                                        <p:tgtEl>
                                          <p:spTgt spid="13"/>
                                        </p:tgtEl>
                                        <p:attrNameLst>
                                          <p:attrName>ppt_x</p:attrName>
                                        </p:attrNameLst>
                                      </p:cBhvr>
                                      <p:tavLst>
                                        <p:tav tm="0">
                                          <p:val>
                                            <p:fltVal val="0.5"/>
                                          </p:val>
                                        </p:tav>
                                        <p:tav tm="100000">
                                          <p:val>
                                            <p:strVal val="#ppt_x"/>
                                          </p:val>
                                        </p:tav>
                                      </p:tavLst>
                                    </p:anim>
                                    <p:anim calcmode="lin" valueType="num">
                                      <p:cBhvr>
                                        <p:cTn id="11" dur="25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1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ppt_w</p:attrName>
                                        </p:attrNameLst>
                                      </p:cBhvr>
                                      <p:tavLst>
                                        <p:tav tm="0">
                                          <p:val>
                                            <p:fltVal val="0"/>
                                          </p:val>
                                        </p:tav>
                                        <p:tav tm="100000">
                                          <p:val>
                                            <p:strVal val="#ppt_w"/>
                                          </p:val>
                                        </p:tav>
                                      </p:tavLst>
                                    </p:anim>
                                    <p:anim calcmode="lin" valueType="num">
                                      <p:cBhvr>
                                        <p:cTn id="15" dur="250" fill="hold"/>
                                        <p:tgtEl>
                                          <p:spTgt spid="10"/>
                                        </p:tgtEl>
                                        <p:attrNameLst>
                                          <p:attrName>ppt_h</p:attrName>
                                        </p:attrNameLst>
                                      </p:cBhvr>
                                      <p:tavLst>
                                        <p:tav tm="0">
                                          <p:val>
                                            <p:fltVal val="0"/>
                                          </p:val>
                                        </p:tav>
                                        <p:tav tm="100000">
                                          <p:val>
                                            <p:strVal val="#ppt_h"/>
                                          </p:val>
                                        </p:tav>
                                      </p:tavLst>
                                    </p:anim>
                                    <p:animEffect transition="in" filter="fade">
                                      <p:cBhvr>
                                        <p:cTn id="16" dur="250"/>
                                        <p:tgtEl>
                                          <p:spTgt spid="10"/>
                                        </p:tgtEl>
                                      </p:cBhvr>
                                    </p:animEffect>
                                    <p:anim calcmode="lin" valueType="num">
                                      <p:cBhvr>
                                        <p:cTn id="17" dur="250" fill="hold"/>
                                        <p:tgtEl>
                                          <p:spTgt spid="10"/>
                                        </p:tgtEl>
                                        <p:attrNameLst>
                                          <p:attrName>ppt_x</p:attrName>
                                        </p:attrNameLst>
                                      </p:cBhvr>
                                      <p:tavLst>
                                        <p:tav tm="0">
                                          <p:val>
                                            <p:fltVal val="0.5"/>
                                          </p:val>
                                        </p:tav>
                                        <p:tav tm="100000">
                                          <p:val>
                                            <p:strVal val="#ppt_x"/>
                                          </p:val>
                                        </p:tav>
                                      </p:tavLst>
                                    </p:anim>
                                    <p:anim calcmode="lin" valueType="num">
                                      <p:cBhvr>
                                        <p:cTn id="18" dur="250" fill="hold"/>
                                        <p:tgtEl>
                                          <p:spTgt spid="10"/>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250" fill="hold"/>
                                        <p:tgtEl>
                                          <p:spTgt spid="11"/>
                                        </p:tgtEl>
                                        <p:attrNameLst>
                                          <p:attrName>ppt_w</p:attrName>
                                        </p:attrNameLst>
                                      </p:cBhvr>
                                      <p:tavLst>
                                        <p:tav tm="0">
                                          <p:val>
                                            <p:fltVal val="0"/>
                                          </p:val>
                                        </p:tav>
                                        <p:tav tm="100000">
                                          <p:val>
                                            <p:strVal val="#ppt_w"/>
                                          </p:val>
                                        </p:tav>
                                      </p:tavLst>
                                    </p:anim>
                                    <p:anim calcmode="lin" valueType="num">
                                      <p:cBhvr>
                                        <p:cTn id="22" dur="250" fill="hold"/>
                                        <p:tgtEl>
                                          <p:spTgt spid="11"/>
                                        </p:tgtEl>
                                        <p:attrNameLst>
                                          <p:attrName>ppt_h</p:attrName>
                                        </p:attrNameLst>
                                      </p:cBhvr>
                                      <p:tavLst>
                                        <p:tav tm="0">
                                          <p:val>
                                            <p:fltVal val="0"/>
                                          </p:val>
                                        </p:tav>
                                        <p:tav tm="100000">
                                          <p:val>
                                            <p:strVal val="#ppt_h"/>
                                          </p:val>
                                        </p:tav>
                                      </p:tavLst>
                                    </p:anim>
                                    <p:animEffect transition="in" filter="fade">
                                      <p:cBhvr>
                                        <p:cTn id="23" dur="250"/>
                                        <p:tgtEl>
                                          <p:spTgt spid="11"/>
                                        </p:tgtEl>
                                      </p:cBhvr>
                                    </p:animEffect>
                                    <p:anim calcmode="lin" valueType="num">
                                      <p:cBhvr>
                                        <p:cTn id="24" dur="250" fill="hold"/>
                                        <p:tgtEl>
                                          <p:spTgt spid="11"/>
                                        </p:tgtEl>
                                        <p:attrNameLst>
                                          <p:attrName>ppt_x</p:attrName>
                                        </p:attrNameLst>
                                      </p:cBhvr>
                                      <p:tavLst>
                                        <p:tav tm="0">
                                          <p:val>
                                            <p:fltVal val="0.5"/>
                                          </p:val>
                                        </p:tav>
                                        <p:tav tm="100000">
                                          <p:val>
                                            <p:strVal val="#ppt_x"/>
                                          </p:val>
                                        </p:tav>
                                      </p:tavLst>
                                    </p:anim>
                                    <p:anim calcmode="lin" valueType="num">
                                      <p:cBhvr>
                                        <p:cTn id="25" dur="250" fill="hold"/>
                                        <p:tgtEl>
                                          <p:spTgt spid="11"/>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3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250" fill="hold"/>
                                        <p:tgtEl>
                                          <p:spTgt spid="15"/>
                                        </p:tgtEl>
                                        <p:attrNameLst>
                                          <p:attrName>ppt_w</p:attrName>
                                        </p:attrNameLst>
                                      </p:cBhvr>
                                      <p:tavLst>
                                        <p:tav tm="0">
                                          <p:val>
                                            <p:fltVal val="0"/>
                                          </p:val>
                                        </p:tav>
                                        <p:tav tm="100000">
                                          <p:val>
                                            <p:strVal val="#ppt_w"/>
                                          </p:val>
                                        </p:tav>
                                      </p:tavLst>
                                    </p:anim>
                                    <p:anim calcmode="lin" valueType="num">
                                      <p:cBhvr>
                                        <p:cTn id="29" dur="250" fill="hold"/>
                                        <p:tgtEl>
                                          <p:spTgt spid="15"/>
                                        </p:tgtEl>
                                        <p:attrNameLst>
                                          <p:attrName>ppt_h</p:attrName>
                                        </p:attrNameLst>
                                      </p:cBhvr>
                                      <p:tavLst>
                                        <p:tav tm="0">
                                          <p:val>
                                            <p:fltVal val="0"/>
                                          </p:val>
                                        </p:tav>
                                        <p:tav tm="100000">
                                          <p:val>
                                            <p:strVal val="#ppt_h"/>
                                          </p:val>
                                        </p:tav>
                                      </p:tavLst>
                                    </p:anim>
                                    <p:animEffect transition="in" filter="fade">
                                      <p:cBhvr>
                                        <p:cTn id="30" dur="250"/>
                                        <p:tgtEl>
                                          <p:spTgt spid="15"/>
                                        </p:tgtEl>
                                      </p:cBhvr>
                                    </p:animEffect>
                                    <p:anim calcmode="lin" valueType="num">
                                      <p:cBhvr>
                                        <p:cTn id="31" dur="250" fill="hold"/>
                                        <p:tgtEl>
                                          <p:spTgt spid="15"/>
                                        </p:tgtEl>
                                        <p:attrNameLst>
                                          <p:attrName>ppt_x</p:attrName>
                                        </p:attrNameLst>
                                      </p:cBhvr>
                                      <p:tavLst>
                                        <p:tav tm="0">
                                          <p:val>
                                            <p:fltVal val="0.5"/>
                                          </p:val>
                                        </p:tav>
                                        <p:tav tm="100000">
                                          <p:val>
                                            <p:strVal val="#ppt_x"/>
                                          </p:val>
                                        </p:tav>
                                      </p:tavLst>
                                    </p:anim>
                                    <p:anim calcmode="lin" valueType="num">
                                      <p:cBhvr>
                                        <p:cTn id="32" dur="250" fill="hold"/>
                                        <p:tgtEl>
                                          <p:spTgt spid="15"/>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250" fill="hold"/>
                                        <p:tgtEl>
                                          <p:spTgt spid="14"/>
                                        </p:tgtEl>
                                        <p:attrNameLst>
                                          <p:attrName>ppt_w</p:attrName>
                                        </p:attrNameLst>
                                      </p:cBhvr>
                                      <p:tavLst>
                                        <p:tav tm="0">
                                          <p:val>
                                            <p:fltVal val="0"/>
                                          </p:val>
                                        </p:tav>
                                        <p:tav tm="100000">
                                          <p:val>
                                            <p:strVal val="#ppt_w"/>
                                          </p:val>
                                        </p:tav>
                                      </p:tavLst>
                                    </p:anim>
                                    <p:anim calcmode="lin" valueType="num">
                                      <p:cBhvr>
                                        <p:cTn id="36" dur="250" fill="hold"/>
                                        <p:tgtEl>
                                          <p:spTgt spid="14"/>
                                        </p:tgtEl>
                                        <p:attrNameLst>
                                          <p:attrName>ppt_h</p:attrName>
                                        </p:attrNameLst>
                                      </p:cBhvr>
                                      <p:tavLst>
                                        <p:tav tm="0">
                                          <p:val>
                                            <p:fltVal val="0"/>
                                          </p:val>
                                        </p:tav>
                                        <p:tav tm="100000">
                                          <p:val>
                                            <p:strVal val="#ppt_h"/>
                                          </p:val>
                                        </p:tav>
                                      </p:tavLst>
                                    </p:anim>
                                    <p:animEffect transition="in" filter="fade">
                                      <p:cBhvr>
                                        <p:cTn id="37" dur="250"/>
                                        <p:tgtEl>
                                          <p:spTgt spid="14"/>
                                        </p:tgtEl>
                                      </p:cBhvr>
                                    </p:animEffect>
                                    <p:anim calcmode="lin" valueType="num">
                                      <p:cBhvr>
                                        <p:cTn id="38" dur="250" fill="hold"/>
                                        <p:tgtEl>
                                          <p:spTgt spid="14"/>
                                        </p:tgtEl>
                                        <p:attrNameLst>
                                          <p:attrName>ppt_x</p:attrName>
                                        </p:attrNameLst>
                                      </p:cBhvr>
                                      <p:tavLst>
                                        <p:tav tm="0">
                                          <p:val>
                                            <p:fltVal val="0.5"/>
                                          </p:val>
                                        </p:tav>
                                        <p:tav tm="100000">
                                          <p:val>
                                            <p:strVal val="#ppt_x"/>
                                          </p:val>
                                        </p:tav>
                                      </p:tavLst>
                                    </p:anim>
                                    <p:anim calcmode="lin" valueType="num">
                                      <p:cBhvr>
                                        <p:cTn id="39" dur="250" fill="hold"/>
                                        <p:tgtEl>
                                          <p:spTgt spid="14"/>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20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50" fill="hold"/>
                                        <p:tgtEl>
                                          <p:spTgt spid="12"/>
                                        </p:tgtEl>
                                        <p:attrNameLst>
                                          <p:attrName>ppt_w</p:attrName>
                                        </p:attrNameLst>
                                      </p:cBhvr>
                                      <p:tavLst>
                                        <p:tav tm="0">
                                          <p:val>
                                            <p:fltVal val="0"/>
                                          </p:val>
                                        </p:tav>
                                        <p:tav tm="100000">
                                          <p:val>
                                            <p:strVal val="#ppt_w"/>
                                          </p:val>
                                        </p:tav>
                                      </p:tavLst>
                                    </p:anim>
                                    <p:anim calcmode="lin" valueType="num">
                                      <p:cBhvr>
                                        <p:cTn id="43" dur="250" fill="hold"/>
                                        <p:tgtEl>
                                          <p:spTgt spid="12"/>
                                        </p:tgtEl>
                                        <p:attrNameLst>
                                          <p:attrName>ppt_h</p:attrName>
                                        </p:attrNameLst>
                                      </p:cBhvr>
                                      <p:tavLst>
                                        <p:tav tm="0">
                                          <p:val>
                                            <p:fltVal val="0"/>
                                          </p:val>
                                        </p:tav>
                                        <p:tav tm="100000">
                                          <p:val>
                                            <p:strVal val="#ppt_h"/>
                                          </p:val>
                                        </p:tav>
                                      </p:tavLst>
                                    </p:anim>
                                    <p:animEffect transition="in" filter="fade">
                                      <p:cBhvr>
                                        <p:cTn id="44" dur="250"/>
                                        <p:tgtEl>
                                          <p:spTgt spid="12"/>
                                        </p:tgtEl>
                                      </p:cBhvr>
                                    </p:animEffect>
                                    <p:anim calcmode="lin" valueType="num">
                                      <p:cBhvr>
                                        <p:cTn id="45" dur="250" fill="hold"/>
                                        <p:tgtEl>
                                          <p:spTgt spid="12"/>
                                        </p:tgtEl>
                                        <p:attrNameLst>
                                          <p:attrName>ppt_x</p:attrName>
                                        </p:attrNameLst>
                                      </p:cBhvr>
                                      <p:tavLst>
                                        <p:tav tm="0">
                                          <p:val>
                                            <p:fltVal val="0.5"/>
                                          </p:val>
                                        </p:tav>
                                        <p:tav tm="100000">
                                          <p:val>
                                            <p:strVal val="#ppt_x"/>
                                          </p:val>
                                        </p:tav>
                                      </p:tavLst>
                                    </p:anim>
                                    <p:anim calcmode="lin" valueType="num">
                                      <p:cBhvr>
                                        <p:cTn id="46" dur="25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250" fill="hold"/>
                                        <p:tgtEl>
                                          <p:spTgt spid="16"/>
                                        </p:tgtEl>
                                        <p:attrNameLst>
                                          <p:attrName>ppt_w</p:attrName>
                                        </p:attrNameLst>
                                      </p:cBhvr>
                                      <p:tavLst>
                                        <p:tav tm="0">
                                          <p:val>
                                            <p:fltVal val="0"/>
                                          </p:val>
                                        </p:tav>
                                        <p:tav tm="100000">
                                          <p:val>
                                            <p:strVal val="#ppt_w"/>
                                          </p:val>
                                        </p:tav>
                                      </p:tavLst>
                                    </p:anim>
                                    <p:anim calcmode="lin" valueType="num">
                                      <p:cBhvr>
                                        <p:cTn id="50" dur="250" fill="hold"/>
                                        <p:tgtEl>
                                          <p:spTgt spid="16"/>
                                        </p:tgtEl>
                                        <p:attrNameLst>
                                          <p:attrName>ppt_h</p:attrName>
                                        </p:attrNameLst>
                                      </p:cBhvr>
                                      <p:tavLst>
                                        <p:tav tm="0">
                                          <p:val>
                                            <p:fltVal val="0"/>
                                          </p:val>
                                        </p:tav>
                                        <p:tav tm="100000">
                                          <p:val>
                                            <p:strVal val="#ppt_h"/>
                                          </p:val>
                                        </p:tav>
                                      </p:tavLst>
                                    </p:anim>
                                    <p:animEffect transition="in" filter="fade">
                                      <p:cBhvr>
                                        <p:cTn id="51" dur="250"/>
                                        <p:tgtEl>
                                          <p:spTgt spid="16"/>
                                        </p:tgtEl>
                                      </p:cBhvr>
                                    </p:animEffect>
                                    <p:anim calcmode="lin" valueType="num">
                                      <p:cBhvr>
                                        <p:cTn id="52" dur="250" fill="hold"/>
                                        <p:tgtEl>
                                          <p:spTgt spid="16"/>
                                        </p:tgtEl>
                                        <p:attrNameLst>
                                          <p:attrName>ppt_x</p:attrName>
                                        </p:attrNameLst>
                                      </p:cBhvr>
                                      <p:tavLst>
                                        <p:tav tm="0">
                                          <p:val>
                                            <p:fltVal val="0.5"/>
                                          </p:val>
                                        </p:tav>
                                        <p:tav tm="100000">
                                          <p:val>
                                            <p:strVal val="#ppt_x"/>
                                          </p:val>
                                        </p:tav>
                                      </p:tavLst>
                                    </p:anim>
                                    <p:anim calcmode="lin" valueType="num">
                                      <p:cBhvr>
                                        <p:cTn id="53" dur="250" fill="hold"/>
                                        <p:tgtEl>
                                          <p:spTgt spid="16"/>
                                        </p:tgtEl>
                                        <p:attrNameLst>
                                          <p:attrName>ppt_y</p:attrName>
                                        </p:attrNameLst>
                                      </p:cBhvr>
                                      <p:tavLst>
                                        <p:tav tm="0">
                                          <p:val>
                                            <p:fltVal val="0.5"/>
                                          </p:val>
                                        </p:tav>
                                        <p:tav tm="100000">
                                          <p:val>
                                            <p:strVal val="#ppt_y"/>
                                          </p:val>
                                        </p:tav>
                                      </p:tavLst>
                                    </p:anim>
                                  </p:childTnLst>
                                </p:cTn>
                              </p:par>
                              <p:par>
                                <p:cTn id="54" presetID="41" presetClass="entr" presetSubtype="0" fill="hold" grpId="0" nodeType="withEffect">
                                  <p:stCondLst>
                                    <p:cond delay="250"/>
                                  </p:stCondLst>
                                  <p:iterate type="lt">
                                    <p:tmPct val="10000"/>
                                  </p:iterate>
                                  <p:childTnLst>
                                    <p:set>
                                      <p:cBhvr>
                                        <p:cTn id="55" dur="1" fill="hold">
                                          <p:stCondLst>
                                            <p:cond delay="0"/>
                                          </p:stCondLst>
                                        </p:cTn>
                                        <p:tgtEl>
                                          <p:spTgt spid="2"/>
                                        </p:tgtEl>
                                        <p:attrNameLst>
                                          <p:attrName>style.visibility</p:attrName>
                                        </p:attrNameLst>
                                      </p:cBhvr>
                                      <p:to>
                                        <p:strVal val="visible"/>
                                      </p:to>
                                    </p:set>
                                    <p:anim calcmode="lin" valueType="num">
                                      <p:cBhvr>
                                        <p:cTn id="56"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57" dur="250" fill="hold"/>
                                        <p:tgtEl>
                                          <p:spTgt spid="2"/>
                                        </p:tgtEl>
                                        <p:attrNameLst>
                                          <p:attrName>ppt_y</p:attrName>
                                        </p:attrNameLst>
                                      </p:cBhvr>
                                      <p:tavLst>
                                        <p:tav tm="0">
                                          <p:val>
                                            <p:strVal val="#ppt_y"/>
                                          </p:val>
                                        </p:tav>
                                        <p:tav tm="100000">
                                          <p:val>
                                            <p:strVal val="#ppt_y"/>
                                          </p:val>
                                        </p:tav>
                                      </p:tavLst>
                                    </p:anim>
                                    <p:anim calcmode="lin" valueType="num">
                                      <p:cBhvr>
                                        <p:cTn id="58"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59"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60" dur="250" tmFilter="0,0; .5, 1; 1, 1"/>
                                        <p:tgtEl>
                                          <p:spTgt spid="2"/>
                                        </p:tgtEl>
                                      </p:cBhvr>
                                    </p:animEffect>
                                  </p:childTnLst>
                                </p:cTn>
                              </p:par>
                              <p:par>
                                <p:cTn id="61" presetID="41" presetClass="entr" presetSubtype="0" fill="hold" grpId="0" nodeType="withEffect">
                                  <p:stCondLst>
                                    <p:cond delay="250"/>
                                  </p:stCondLst>
                                  <p:iterate type="lt">
                                    <p:tmPct val="10000"/>
                                  </p:iterate>
                                  <p:childTnLst>
                                    <p:set>
                                      <p:cBhvr>
                                        <p:cTn id="62" dur="1" fill="hold">
                                          <p:stCondLst>
                                            <p:cond delay="0"/>
                                          </p:stCondLst>
                                        </p:cTn>
                                        <p:tgtEl>
                                          <p:spTgt spid="3"/>
                                        </p:tgtEl>
                                        <p:attrNameLst>
                                          <p:attrName>style.visibility</p:attrName>
                                        </p:attrNameLst>
                                      </p:cBhvr>
                                      <p:to>
                                        <p:strVal val="visible"/>
                                      </p:to>
                                    </p:set>
                                    <p:anim calcmode="lin" valueType="num">
                                      <p:cBhvr>
                                        <p:cTn id="63"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64" dur="250" fill="hold"/>
                                        <p:tgtEl>
                                          <p:spTgt spid="3"/>
                                        </p:tgtEl>
                                        <p:attrNameLst>
                                          <p:attrName>ppt_y</p:attrName>
                                        </p:attrNameLst>
                                      </p:cBhvr>
                                      <p:tavLst>
                                        <p:tav tm="0">
                                          <p:val>
                                            <p:strVal val="#ppt_y"/>
                                          </p:val>
                                        </p:tav>
                                        <p:tav tm="100000">
                                          <p:val>
                                            <p:strVal val="#ppt_y"/>
                                          </p:val>
                                        </p:tav>
                                      </p:tavLst>
                                    </p:anim>
                                    <p:anim calcmode="lin" valueType="num">
                                      <p:cBhvr>
                                        <p:cTn id="65"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66"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67" dur="250" tmFilter="0,0; .5, 1; 1, 1"/>
                                        <p:tgtEl>
                                          <p:spTgt spid="3"/>
                                        </p:tgtEl>
                                      </p:cBhvr>
                                    </p:animEffect>
                                  </p:childTnLst>
                                </p:cTn>
                              </p:par>
                              <p:par>
                                <p:cTn id="68" presetID="41" presetClass="entr" presetSubtype="0" fill="hold" grpId="0" nodeType="withEffect">
                                  <p:stCondLst>
                                    <p:cond delay="250"/>
                                  </p:stCondLst>
                                  <p:iterate type="lt">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250" fill="hold"/>
                                        <p:tgtEl>
                                          <p:spTgt spid="4"/>
                                        </p:tgtEl>
                                        <p:attrNameLst>
                                          <p:attrName>ppt_y</p:attrName>
                                        </p:attrNameLst>
                                      </p:cBhvr>
                                      <p:tavLst>
                                        <p:tav tm="0">
                                          <p:val>
                                            <p:strVal val="#ppt_y"/>
                                          </p:val>
                                        </p:tav>
                                        <p:tav tm="100000">
                                          <p:val>
                                            <p:strVal val="#ppt_y"/>
                                          </p:val>
                                        </p:tav>
                                      </p:tavLst>
                                    </p:anim>
                                    <p:anim calcmode="lin" valueType="num">
                                      <p:cBhvr>
                                        <p:cTn id="72"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50" tmFilter="0,0; .5, 1; 1, 1"/>
                                        <p:tgtEl>
                                          <p:spTgt spid="4"/>
                                        </p:tgtEl>
                                      </p:cBhvr>
                                    </p:animEffect>
                                  </p:childTnLst>
                                </p:cTn>
                              </p:par>
                              <p:par>
                                <p:cTn id="75" presetID="41" presetClass="entr" presetSubtype="0" fill="hold" grpId="0" nodeType="withEffect">
                                  <p:stCondLst>
                                    <p:cond delay="250"/>
                                  </p:stCondLst>
                                  <p:iterate type="lt">
                                    <p:tmPct val="10000"/>
                                  </p:iterate>
                                  <p:childTnLst>
                                    <p:set>
                                      <p:cBhvr>
                                        <p:cTn id="76" dur="1" fill="hold">
                                          <p:stCondLst>
                                            <p:cond delay="0"/>
                                          </p:stCondLst>
                                        </p:cTn>
                                        <p:tgtEl>
                                          <p:spTgt spid="5"/>
                                        </p:tgtEl>
                                        <p:attrNameLst>
                                          <p:attrName>style.visibility</p:attrName>
                                        </p:attrNameLst>
                                      </p:cBhvr>
                                      <p:to>
                                        <p:strVal val="visible"/>
                                      </p:to>
                                    </p:set>
                                    <p:anim calcmode="lin" valueType="num">
                                      <p:cBhvr>
                                        <p:cTn id="77"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78" dur="250" fill="hold"/>
                                        <p:tgtEl>
                                          <p:spTgt spid="5"/>
                                        </p:tgtEl>
                                        <p:attrNameLst>
                                          <p:attrName>ppt_y</p:attrName>
                                        </p:attrNameLst>
                                      </p:cBhvr>
                                      <p:tavLst>
                                        <p:tav tm="0">
                                          <p:val>
                                            <p:strVal val="#ppt_y"/>
                                          </p:val>
                                        </p:tav>
                                        <p:tav tm="100000">
                                          <p:val>
                                            <p:strVal val="#ppt_y"/>
                                          </p:val>
                                        </p:tav>
                                      </p:tavLst>
                                    </p:anim>
                                    <p:anim calcmode="lin" valueType="num">
                                      <p:cBhvr>
                                        <p:cTn id="79"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80"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81" dur="250" tmFilter="0,0; .5, 1; 1, 1"/>
                                        <p:tgtEl>
                                          <p:spTgt spid="5"/>
                                        </p:tgtEl>
                                      </p:cBhvr>
                                    </p:animEffect>
                                  </p:childTnLst>
                                </p:cTn>
                              </p:par>
                              <p:par>
                                <p:cTn id="82" presetID="41" presetClass="entr" presetSubtype="0" fill="hold" grpId="0" nodeType="withEffect">
                                  <p:stCondLst>
                                    <p:cond delay="250"/>
                                  </p:stCondLst>
                                  <p:iterate type="lt">
                                    <p:tmPct val="10000"/>
                                  </p:iterate>
                                  <p:childTnLst>
                                    <p:set>
                                      <p:cBhvr>
                                        <p:cTn id="83" dur="1" fill="hold">
                                          <p:stCondLst>
                                            <p:cond delay="0"/>
                                          </p:stCondLst>
                                        </p:cTn>
                                        <p:tgtEl>
                                          <p:spTgt spid="6"/>
                                        </p:tgtEl>
                                        <p:attrNameLst>
                                          <p:attrName>style.visibility</p:attrName>
                                        </p:attrNameLst>
                                      </p:cBhvr>
                                      <p:to>
                                        <p:strVal val="visible"/>
                                      </p:to>
                                    </p:set>
                                    <p:anim calcmode="lin" valueType="num">
                                      <p:cBhvr>
                                        <p:cTn id="84"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5" dur="250" fill="hold"/>
                                        <p:tgtEl>
                                          <p:spTgt spid="6"/>
                                        </p:tgtEl>
                                        <p:attrNameLst>
                                          <p:attrName>ppt_y</p:attrName>
                                        </p:attrNameLst>
                                      </p:cBhvr>
                                      <p:tavLst>
                                        <p:tav tm="0">
                                          <p:val>
                                            <p:strVal val="#ppt_y"/>
                                          </p:val>
                                        </p:tav>
                                        <p:tav tm="100000">
                                          <p:val>
                                            <p:strVal val="#ppt_y"/>
                                          </p:val>
                                        </p:tav>
                                      </p:tavLst>
                                    </p:anim>
                                    <p:anim calcmode="lin" valueType="num">
                                      <p:cBhvr>
                                        <p:cTn id="86"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87"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88" dur="250" tmFilter="0,0; .5, 1; 1, 1"/>
                                        <p:tgtEl>
                                          <p:spTgt spid="6"/>
                                        </p:tgtEl>
                                      </p:cBhvr>
                                    </p:animEffect>
                                  </p:childTnLst>
                                </p:cTn>
                              </p:par>
                              <p:par>
                                <p:cTn id="89" presetID="41" presetClass="entr" presetSubtype="0" fill="hold" grpId="0" nodeType="withEffect">
                                  <p:stCondLst>
                                    <p:cond delay="250"/>
                                  </p:stCondLst>
                                  <p:iterate type="lt">
                                    <p:tmPct val="10000"/>
                                  </p:iterate>
                                  <p:childTnLst>
                                    <p:set>
                                      <p:cBhvr>
                                        <p:cTn id="90" dur="1" fill="hold">
                                          <p:stCondLst>
                                            <p:cond delay="0"/>
                                          </p:stCondLst>
                                        </p:cTn>
                                        <p:tgtEl>
                                          <p:spTgt spid="7"/>
                                        </p:tgtEl>
                                        <p:attrNameLst>
                                          <p:attrName>style.visibility</p:attrName>
                                        </p:attrNameLst>
                                      </p:cBhvr>
                                      <p:to>
                                        <p:strVal val="visible"/>
                                      </p:to>
                                    </p:set>
                                    <p:anim calcmode="lin" valueType="num">
                                      <p:cBhvr>
                                        <p:cTn id="91"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92" dur="250" fill="hold"/>
                                        <p:tgtEl>
                                          <p:spTgt spid="7"/>
                                        </p:tgtEl>
                                        <p:attrNameLst>
                                          <p:attrName>ppt_y</p:attrName>
                                        </p:attrNameLst>
                                      </p:cBhvr>
                                      <p:tavLst>
                                        <p:tav tm="0">
                                          <p:val>
                                            <p:strVal val="#ppt_y"/>
                                          </p:val>
                                        </p:tav>
                                        <p:tav tm="100000">
                                          <p:val>
                                            <p:strVal val="#ppt_y"/>
                                          </p:val>
                                        </p:tav>
                                      </p:tavLst>
                                    </p:anim>
                                    <p:anim calcmode="lin" valueType="num">
                                      <p:cBhvr>
                                        <p:cTn id="93"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94"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95" dur="250" tmFilter="0,0; .5, 1; 1, 1"/>
                                        <p:tgtEl>
                                          <p:spTgt spid="7"/>
                                        </p:tgtEl>
                                      </p:cBhvr>
                                    </p:animEffect>
                                  </p:childTnLst>
                                </p:cTn>
                              </p:par>
                              <p:par>
                                <p:cTn id="96" presetID="41" presetClass="entr" presetSubtype="0" fill="hold" grpId="0" nodeType="withEffect">
                                  <p:stCondLst>
                                    <p:cond delay="250"/>
                                  </p:stCondLst>
                                  <p:iterate type="lt">
                                    <p:tmPct val="10000"/>
                                  </p:iterate>
                                  <p:childTnLst>
                                    <p:set>
                                      <p:cBhvr>
                                        <p:cTn id="97" dur="1" fill="hold">
                                          <p:stCondLst>
                                            <p:cond delay="0"/>
                                          </p:stCondLst>
                                        </p:cTn>
                                        <p:tgtEl>
                                          <p:spTgt spid="8"/>
                                        </p:tgtEl>
                                        <p:attrNameLst>
                                          <p:attrName>style.visibility</p:attrName>
                                        </p:attrNameLst>
                                      </p:cBhvr>
                                      <p:to>
                                        <p:strVal val="visible"/>
                                      </p:to>
                                    </p:set>
                                    <p:anim calcmode="lin" valueType="num">
                                      <p:cBhvr>
                                        <p:cTn id="98"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99" dur="250" fill="hold"/>
                                        <p:tgtEl>
                                          <p:spTgt spid="8"/>
                                        </p:tgtEl>
                                        <p:attrNameLst>
                                          <p:attrName>ppt_y</p:attrName>
                                        </p:attrNameLst>
                                      </p:cBhvr>
                                      <p:tavLst>
                                        <p:tav tm="0">
                                          <p:val>
                                            <p:strVal val="#ppt_y"/>
                                          </p:val>
                                        </p:tav>
                                        <p:tav tm="100000">
                                          <p:val>
                                            <p:strVal val="#ppt_y"/>
                                          </p:val>
                                        </p:tav>
                                      </p:tavLst>
                                    </p:anim>
                                    <p:anim calcmode="lin" valueType="num">
                                      <p:cBhvr>
                                        <p:cTn id="100"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1"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250" tmFilter="0,0; .5, 1; 1, 1"/>
                                        <p:tgtEl>
                                          <p:spTgt spid="8"/>
                                        </p:tgtEl>
                                      </p:cBhvr>
                                    </p:animEffect>
                                  </p:childTnLst>
                                </p:cTn>
                              </p:par>
                              <p:par>
                                <p:cTn id="103" presetID="41" presetClass="entr" presetSubtype="0" fill="hold" grpId="0" nodeType="withEffect">
                                  <p:stCondLst>
                                    <p:cond delay="250"/>
                                  </p:stCondLst>
                                  <p:iterate type="lt">
                                    <p:tmPct val="10000"/>
                                  </p:iterate>
                                  <p:childTnLst>
                                    <p:set>
                                      <p:cBhvr>
                                        <p:cTn id="104" dur="1" fill="hold">
                                          <p:stCondLst>
                                            <p:cond delay="0"/>
                                          </p:stCondLst>
                                        </p:cTn>
                                        <p:tgtEl>
                                          <p:spTgt spid="9"/>
                                        </p:tgtEl>
                                        <p:attrNameLst>
                                          <p:attrName>style.visibility</p:attrName>
                                        </p:attrNameLst>
                                      </p:cBhvr>
                                      <p:to>
                                        <p:strVal val="visible"/>
                                      </p:to>
                                    </p:set>
                                    <p:anim calcmode="lin" valueType="num">
                                      <p:cBhvr>
                                        <p:cTn id="105"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06" dur="250" fill="hold"/>
                                        <p:tgtEl>
                                          <p:spTgt spid="9"/>
                                        </p:tgtEl>
                                        <p:attrNameLst>
                                          <p:attrName>ppt_y</p:attrName>
                                        </p:attrNameLst>
                                      </p:cBhvr>
                                      <p:tavLst>
                                        <p:tav tm="0">
                                          <p:val>
                                            <p:strVal val="#ppt_y"/>
                                          </p:val>
                                        </p:tav>
                                        <p:tav tm="100000">
                                          <p:val>
                                            <p:strVal val="#ppt_y"/>
                                          </p:val>
                                        </p:tav>
                                      </p:tavLst>
                                    </p:anim>
                                    <p:anim calcmode="lin" valueType="num">
                                      <p:cBhvr>
                                        <p:cTn id="107"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8"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animBg="1"/>
      <p:bldP spid="11" grpId="0" animBg="1"/>
      <p:bldP spid="12" grpId="0" animBg="1"/>
      <p:bldP spid="13" grpId="0"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rot="10800000">
            <a:off x="1314520" y="3879768"/>
            <a:ext cx="3585507" cy="100592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96168" tIns="48085" rIns="96168" bIns="48085" rtlCol="0" anchor="ctr"/>
          <a:lstStyle/>
          <a:p>
            <a:pPr algn="ctr"/>
            <a:endParaRPr lang="zh-CN" alt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1" name="AutoShape 3"/>
          <p:cNvSpPr>
            <a:spLocks noChangeArrowheads="1"/>
          </p:cNvSpPr>
          <p:nvPr/>
        </p:nvSpPr>
        <p:spPr bwMode="auto">
          <a:xfrm rot="10800000">
            <a:off x="2377651" y="2505492"/>
            <a:ext cx="1459240" cy="407321"/>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6168" tIns="48085" rIns="96168" bIns="48085" rtlCol="0" anchor="ctr"/>
          <a:lstStyle/>
          <a:p>
            <a:pPr algn="ctr"/>
            <a:endParaRPr lang="zh-CN" alt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2" name="AutoShape 6"/>
          <p:cNvSpPr>
            <a:spLocks noChangeArrowheads="1"/>
          </p:cNvSpPr>
          <p:nvPr/>
        </p:nvSpPr>
        <p:spPr bwMode="auto">
          <a:xfrm>
            <a:off x="2650449" y="1609033"/>
            <a:ext cx="913647" cy="778116"/>
          </a:xfrm>
          <a:prstGeom prst="triangle">
            <a:avLst>
              <a:gd name="adj" fmla="val 50000"/>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lIns="96168" tIns="48085" rIns="96168" bIns="48085" rtlCol="0" anchor="ctr"/>
          <a:lstStyle/>
          <a:p>
            <a:pPr algn="ctr"/>
            <a:endParaRPr lang="zh-CN" alt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3" name="AutoShape 4"/>
          <p:cNvSpPr>
            <a:spLocks noChangeArrowheads="1"/>
          </p:cNvSpPr>
          <p:nvPr/>
        </p:nvSpPr>
        <p:spPr bwMode="auto">
          <a:xfrm rot="10800000">
            <a:off x="1941427" y="3075026"/>
            <a:ext cx="2331688" cy="655332"/>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lIns="96168" tIns="48085" rIns="96168" bIns="48085" rtlCol="0" anchor="ctr"/>
          <a:lstStyle/>
          <a:p>
            <a:pPr algn="ctr"/>
            <a:endParaRPr lang="zh-CN" alt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4" name="AutoShape 5"/>
          <p:cNvSpPr>
            <a:spLocks noChangeArrowheads="1"/>
          </p:cNvSpPr>
          <p:nvPr/>
        </p:nvSpPr>
        <p:spPr bwMode="auto">
          <a:xfrm rot="10800000">
            <a:off x="725695" y="5013934"/>
            <a:ext cx="4763151" cy="94311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1" fmla="*/ 0 w 19214"/>
              <a:gd name="connsiteY0-2" fmla="*/ 306 h 21295"/>
              <a:gd name="connsiteX1-3" fmla="*/ 2378 w 19214"/>
              <a:gd name="connsiteY1-4" fmla="*/ 21295 h 21295"/>
              <a:gd name="connsiteX2-5" fmla="*/ 17122 w 19214"/>
              <a:gd name="connsiteY2-6" fmla="*/ 21295 h 21295"/>
              <a:gd name="connsiteX3-7" fmla="*/ 19214 w 19214"/>
              <a:gd name="connsiteY3-8" fmla="*/ 0 h 21295"/>
              <a:gd name="connsiteX4-9" fmla="*/ 0 w 19214"/>
              <a:gd name="connsiteY4-10" fmla="*/ 306 h 21295"/>
              <a:gd name="connsiteX0-11" fmla="*/ 0 w 19071"/>
              <a:gd name="connsiteY0-12" fmla="*/ 1 h 21295"/>
              <a:gd name="connsiteX1-13" fmla="*/ 2235 w 19071"/>
              <a:gd name="connsiteY1-14" fmla="*/ 21295 h 21295"/>
              <a:gd name="connsiteX2-15" fmla="*/ 16979 w 19071"/>
              <a:gd name="connsiteY2-16" fmla="*/ 21295 h 21295"/>
              <a:gd name="connsiteX3-17" fmla="*/ 19071 w 19071"/>
              <a:gd name="connsiteY3-18" fmla="*/ 0 h 21295"/>
              <a:gd name="connsiteX4-19" fmla="*/ 0 w 19071"/>
              <a:gd name="connsiteY4-20" fmla="*/ 1 h 212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071" h="21295">
                <a:moveTo>
                  <a:pt x="0" y="1"/>
                </a:moveTo>
                <a:lnTo>
                  <a:pt x="2235" y="21295"/>
                </a:lnTo>
                <a:lnTo>
                  <a:pt x="16979" y="21295"/>
                </a:lnTo>
                <a:lnTo>
                  <a:pt x="19071" y="0"/>
                </a:lnTo>
                <a:lnTo>
                  <a:pt x="0" y="1"/>
                </a:ln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lIns="96168" tIns="48085" rIns="96168" bIns="48085" rtlCol="0" anchor="ctr"/>
          <a:lstStyle/>
          <a:p>
            <a:pPr algn="ctr"/>
            <a:endParaRPr lang="zh-CN" alt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cxnSp>
        <p:nvCxnSpPr>
          <p:cNvPr id="25" name="直接连接符 24"/>
          <p:cNvCxnSpPr/>
          <p:nvPr/>
        </p:nvCxnSpPr>
        <p:spPr>
          <a:xfrm>
            <a:off x="3141800" y="2036115"/>
            <a:ext cx="3765245"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p:nvPr/>
        </p:nvCxnSpPr>
        <p:spPr>
          <a:xfrm>
            <a:off x="3127238" y="2707771"/>
            <a:ext cx="377980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a:off x="3141800" y="3404617"/>
            <a:ext cx="3765245"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p:nvPr/>
        </p:nvCxnSpPr>
        <p:spPr>
          <a:xfrm>
            <a:off x="3107273" y="4424404"/>
            <a:ext cx="379977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p:nvPr/>
        </p:nvCxnSpPr>
        <p:spPr>
          <a:xfrm>
            <a:off x="3107273" y="5434033"/>
            <a:ext cx="379977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0" name="TextBox 29"/>
          <p:cNvSpPr txBox="1"/>
          <p:nvPr/>
        </p:nvSpPr>
        <p:spPr>
          <a:xfrm>
            <a:off x="7087619" y="5249993"/>
            <a:ext cx="4039424" cy="657263"/>
          </a:xfrm>
          <a:prstGeom prst="rect">
            <a:avLst/>
          </a:prstGeom>
          <a:noFill/>
        </p:spPr>
        <p:txBody>
          <a:bodyPr wrap="square" lIns="96168" tIns="48085" rIns="96168" bIns="48085" rtlCol="0">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1" name="TextBox 30"/>
          <p:cNvSpPr txBox="1"/>
          <p:nvPr/>
        </p:nvSpPr>
        <p:spPr>
          <a:xfrm>
            <a:off x="5789915" y="4940644"/>
            <a:ext cx="1123956" cy="415658"/>
          </a:xfrm>
          <a:prstGeom prst="rect">
            <a:avLst/>
          </a:prstGeom>
          <a:noFill/>
        </p:spPr>
        <p:txBody>
          <a:bodyPr wrap="none" lIns="96168" tIns="48085" rIns="96168" bIns="48085"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32" name="TextBox 31"/>
          <p:cNvSpPr txBox="1"/>
          <p:nvPr/>
        </p:nvSpPr>
        <p:spPr>
          <a:xfrm>
            <a:off x="7087619" y="4246489"/>
            <a:ext cx="4039424" cy="657263"/>
          </a:xfrm>
          <a:prstGeom prst="rect">
            <a:avLst/>
          </a:prstGeom>
          <a:noFill/>
        </p:spPr>
        <p:txBody>
          <a:bodyPr wrap="square" lIns="96168" tIns="48085" rIns="96168" bIns="48085" rtlCol="0">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3" name="TextBox 32"/>
          <p:cNvSpPr txBox="1"/>
          <p:nvPr/>
        </p:nvSpPr>
        <p:spPr>
          <a:xfrm>
            <a:off x="5789915" y="3946227"/>
            <a:ext cx="1123956" cy="415658"/>
          </a:xfrm>
          <a:prstGeom prst="rect">
            <a:avLst/>
          </a:prstGeom>
          <a:noFill/>
        </p:spPr>
        <p:txBody>
          <a:bodyPr wrap="none" lIns="96168" tIns="48085" rIns="96168" bIns="48085"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34" name="TextBox 33"/>
          <p:cNvSpPr txBox="1"/>
          <p:nvPr/>
        </p:nvSpPr>
        <p:spPr>
          <a:xfrm>
            <a:off x="7087619" y="3267066"/>
            <a:ext cx="4039424" cy="657263"/>
          </a:xfrm>
          <a:prstGeom prst="rect">
            <a:avLst/>
          </a:prstGeom>
          <a:noFill/>
        </p:spPr>
        <p:txBody>
          <a:bodyPr wrap="square" lIns="96168" tIns="48085" rIns="96168" bIns="48085" rtlCol="0">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65000"/>
                  <a:lumOff val="35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5" name="TextBox 34"/>
          <p:cNvSpPr txBox="1"/>
          <p:nvPr/>
        </p:nvSpPr>
        <p:spPr>
          <a:xfrm>
            <a:off x="5789915" y="2936443"/>
            <a:ext cx="1123956" cy="415658"/>
          </a:xfrm>
          <a:prstGeom prst="rect">
            <a:avLst/>
          </a:prstGeom>
          <a:noFill/>
        </p:spPr>
        <p:txBody>
          <a:bodyPr wrap="none" lIns="96168" tIns="48085" rIns="96168" bIns="48085"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36" name="TextBox 35"/>
          <p:cNvSpPr txBox="1"/>
          <p:nvPr/>
        </p:nvSpPr>
        <p:spPr>
          <a:xfrm>
            <a:off x="7087619" y="2525120"/>
            <a:ext cx="4039424" cy="657263"/>
          </a:xfrm>
          <a:prstGeom prst="rect">
            <a:avLst/>
          </a:prstGeom>
          <a:noFill/>
        </p:spPr>
        <p:txBody>
          <a:bodyPr wrap="square" lIns="96168" tIns="48085" rIns="96168" bIns="48085" rtlCol="0">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7" name="TextBox 36"/>
          <p:cNvSpPr txBox="1"/>
          <p:nvPr/>
        </p:nvSpPr>
        <p:spPr>
          <a:xfrm>
            <a:off x="5789915" y="2250360"/>
            <a:ext cx="1123956" cy="415658"/>
          </a:xfrm>
          <a:prstGeom prst="rect">
            <a:avLst/>
          </a:prstGeom>
          <a:noFill/>
        </p:spPr>
        <p:txBody>
          <a:bodyPr wrap="none" lIns="96168" tIns="48085" rIns="96168" bIns="48085"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38" name="TextBox 37"/>
          <p:cNvSpPr txBox="1"/>
          <p:nvPr/>
        </p:nvSpPr>
        <p:spPr>
          <a:xfrm>
            <a:off x="7087619" y="1831989"/>
            <a:ext cx="4039424" cy="657263"/>
          </a:xfrm>
          <a:prstGeom prst="rect">
            <a:avLst/>
          </a:prstGeom>
          <a:noFill/>
        </p:spPr>
        <p:txBody>
          <a:bodyPr wrap="square" lIns="96168" tIns="48085" rIns="96168" bIns="48085" rtlCol="0">
            <a:spAutoFit/>
          </a:bodyPr>
          <a:lstStyle/>
          <a:p>
            <a:pPr>
              <a:lnSpc>
                <a:spcPct val="13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bg1">
                  <a:lumMod val="5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9" name="TextBox 38"/>
          <p:cNvSpPr txBox="1"/>
          <p:nvPr/>
        </p:nvSpPr>
        <p:spPr>
          <a:xfrm>
            <a:off x="5789915" y="1557228"/>
            <a:ext cx="1123956" cy="415658"/>
          </a:xfrm>
          <a:prstGeom prst="rect">
            <a:avLst/>
          </a:prstGeom>
          <a:noFill/>
        </p:spPr>
        <p:txBody>
          <a:bodyPr wrap="none" lIns="96168" tIns="48085" rIns="96168" bIns="48085"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40" name="文本框 39"/>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ppt_x"/>
                                          </p:val>
                                        </p:tav>
                                        <p:tav tm="100000">
                                          <p:val>
                                            <p:strVal val="#ppt_x"/>
                                          </p:val>
                                        </p:tav>
                                      </p:tavLst>
                                    </p:anim>
                                    <p:anim calcmode="lin" valueType="num">
                                      <p:cBhvr additive="base">
                                        <p:cTn id="8" dur="10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ppt_x"/>
                                          </p:val>
                                        </p:tav>
                                        <p:tav tm="100000">
                                          <p:val>
                                            <p:strVal val="#ppt_x"/>
                                          </p:val>
                                        </p:tav>
                                      </p:tavLst>
                                    </p:anim>
                                    <p:anim calcmode="lin" valueType="num">
                                      <p:cBhvr additive="base">
                                        <p:cTn id="12" dur="10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ppt_x"/>
                                          </p:val>
                                        </p:tav>
                                        <p:tav tm="100000">
                                          <p:val>
                                            <p:strVal val="#ppt_x"/>
                                          </p:val>
                                        </p:tav>
                                      </p:tavLst>
                                    </p:anim>
                                    <p:anim calcmode="lin" valueType="num">
                                      <p:cBhvr additive="base">
                                        <p:cTn id="20" dur="10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1000" fill="hold"/>
                                        <p:tgtEl>
                                          <p:spTgt spid="22"/>
                                        </p:tgtEl>
                                        <p:attrNameLst>
                                          <p:attrName>ppt_x</p:attrName>
                                        </p:attrNameLst>
                                      </p:cBhvr>
                                      <p:tavLst>
                                        <p:tav tm="0">
                                          <p:val>
                                            <p:strVal val="#ppt_x"/>
                                          </p:val>
                                        </p:tav>
                                        <p:tav tm="100000">
                                          <p:val>
                                            <p:strVal val="#ppt_x"/>
                                          </p:val>
                                        </p:tav>
                                      </p:tavLst>
                                    </p:anim>
                                    <p:anim calcmode="lin" valueType="num">
                                      <p:cBhvr additive="base">
                                        <p:cTn id="24" dur="1000" fill="hold"/>
                                        <p:tgtEl>
                                          <p:spTgt spid="22"/>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par>
                                <p:cTn id="32" presetID="22" presetClass="entr" presetSubtype="8"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par>
                          <p:cTn id="41" fill="hold">
                            <p:stCondLst>
                              <p:cond delay="15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39"/>
                                        </p:tgtEl>
                                        <p:attrNameLst>
                                          <p:attrName>style.visibility</p:attrName>
                                        </p:attrNameLst>
                                      </p:cBhvr>
                                      <p:to>
                                        <p:strVal val="visible"/>
                                      </p:to>
                                    </p:set>
                                    <p:anim calcmode="lin" valueType="num">
                                      <p:cBhvr>
                                        <p:cTn id="44" dur="250" fill="hold"/>
                                        <p:tgtEl>
                                          <p:spTgt spid="39"/>
                                        </p:tgtEl>
                                        <p:attrNameLst>
                                          <p:attrName>ppt_x</p:attrName>
                                        </p:attrNameLst>
                                      </p:cBhvr>
                                      <p:tavLst>
                                        <p:tav tm="0">
                                          <p:val>
                                            <p:strVal val="#ppt_x"/>
                                          </p:val>
                                        </p:tav>
                                        <p:tav tm="100000">
                                          <p:val>
                                            <p:strVal val="#ppt_x"/>
                                          </p:val>
                                        </p:tav>
                                      </p:tavLst>
                                    </p:anim>
                                    <p:anim calcmode="lin" valueType="num">
                                      <p:cBhvr>
                                        <p:cTn id="45" dur="250" fill="hold"/>
                                        <p:tgtEl>
                                          <p:spTgt spid="39"/>
                                        </p:tgtEl>
                                        <p:attrNameLst>
                                          <p:attrName>ppt_y</p:attrName>
                                        </p:attrNameLst>
                                      </p:cBhvr>
                                      <p:tavLst>
                                        <p:tav tm="0">
                                          <p:val>
                                            <p:strVal val="#ppt_y-#ppt_h/2"/>
                                          </p:val>
                                        </p:tav>
                                        <p:tav tm="100000">
                                          <p:val>
                                            <p:strVal val="#ppt_y"/>
                                          </p:val>
                                        </p:tav>
                                      </p:tavLst>
                                    </p:anim>
                                    <p:anim calcmode="lin" valueType="num">
                                      <p:cBhvr>
                                        <p:cTn id="46" dur="250" fill="hold"/>
                                        <p:tgtEl>
                                          <p:spTgt spid="39"/>
                                        </p:tgtEl>
                                        <p:attrNameLst>
                                          <p:attrName>ppt_w</p:attrName>
                                        </p:attrNameLst>
                                      </p:cBhvr>
                                      <p:tavLst>
                                        <p:tav tm="0">
                                          <p:val>
                                            <p:strVal val="#ppt_w"/>
                                          </p:val>
                                        </p:tav>
                                        <p:tav tm="100000">
                                          <p:val>
                                            <p:strVal val="#ppt_w"/>
                                          </p:val>
                                        </p:tav>
                                      </p:tavLst>
                                    </p:anim>
                                    <p:anim calcmode="lin" valueType="num">
                                      <p:cBhvr>
                                        <p:cTn id="47" dur="250" fill="hold"/>
                                        <p:tgtEl>
                                          <p:spTgt spid="39"/>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37"/>
                                        </p:tgtEl>
                                        <p:attrNameLst>
                                          <p:attrName>style.visibility</p:attrName>
                                        </p:attrNameLst>
                                      </p:cBhvr>
                                      <p:to>
                                        <p:strVal val="visible"/>
                                      </p:to>
                                    </p:set>
                                    <p:anim calcmode="lin" valueType="num">
                                      <p:cBhvr>
                                        <p:cTn id="50" dur="250" fill="hold"/>
                                        <p:tgtEl>
                                          <p:spTgt spid="37"/>
                                        </p:tgtEl>
                                        <p:attrNameLst>
                                          <p:attrName>ppt_x</p:attrName>
                                        </p:attrNameLst>
                                      </p:cBhvr>
                                      <p:tavLst>
                                        <p:tav tm="0">
                                          <p:val>
                                            <p:strVal val="#ppt_x"/>
                                          </p:val>
                                        </p:tav>
                                        <p:tav tm="100000">
                                          <p:val>
                                            <p:strVal val="#ppt_x"/>
                                          </p:val>
                                        </p:tav>
                                      </p:tavLst>
                                    </p:anim>
                                    <p:anim calcmode="lin" valueType="num">
                                      <p:cBhvr>
                                        <p:cTn id="51" dur="250" fill="hold"/>
                                        <p:tgtEl>
                                          <p:spTgt spid="37"/>
                                        </p:tgtEl>
                                        <p:attrNameLst>
                                          <p:attrName>ppt_y</p:attrName>
                                        </p:attrNameLst>
                                      </p:cBhvr>
                                      <p:tavLst>
                                        <p:tav tm="0">
                                          <p:val>
                                            <p:strVal val="#ppt_y-#ppt_h/2"/>
                                          </p:val>
                                        </p:tav>
                                        <p:tav tm="100000">
                                          <p:val>
                                            <p:strVal val="#ppt_y"/>
                                          </p:val>
                                        </p:tav>
                                      </p:tavLst>
                                    </p:anim>
                                    <p:anim calcmode="lin" valueType="num">
                                      <p:cBhvr>
                                        <p:cTn id="52" dur="250" fill="hold"/>
                                        <p:tgtEl>
                                          <p:spTgt spid="37"/>
                                        </p:tgtEl>
                                        <p:attrNameLst>
                                          <p:attrName>ppt_w</p:attrName>
                                        </p:attrNameLst>
                                      </p:cBhvr>
                                      <p:tavLst>
                                        <p:tav tm="0">
                                          <p:val>
                                            <p:strVal val="#ppt_w"/>
                                          </p:val>
                                        </p:tav>
                                        <p:tav tm="100000">
                                          <p:val>
                                            <p:strVal val="#ppt_w"/>
                                          </p:val>
                                        </p:tav>
                                      </p:tavLst>
                                    </p:anim>
                                    <p:anim calcmode="lin" valueType="num">
                                      <p:cBhvr>
                                        <p:cTn id="53" dur="250" fill="hold"/>
                                        <p:tgtEl>
                                          <p:spTgt spid="37"/>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35"/>
                                        </p:tgtEl>
                                        <p:attrNameLst>
                                          <p:attrName>style.visibility</p:attrName>
                                        </p:attrNameLst>
                                      </p:cBhvr>
                                      <p:to>
                                        <p:strVal val="visible"/>
                                      </p:to>
                                    </p:set>
                                    <p:anim calcmode="lin" valueType="num">
                                      <p:cBhvr>
                                        <p:cTn id="56" dur="250" fill="hold"/>
                                        <p:tgtEl>
                                          <p:spTgt spid="35"/>
                                        </p:tgtEl>
                                        <p:attrNameLst>
                                          <p:attrName>ppt_x</p:attrName>
                                        </p:attrNameLst>
                                      </p:cBhvr>
                                      <p:tavLst>
                                        <p:tav tm="0">
                                          <p:val>
                                            <p:strVal val="#ppt_x"/>
                                          </p:val>
                                        </p:tav>
                                        <p:tav tm="100000">
                                          <p:val>
                                            <p:strVal val="#ppt_x"/>
                                          </p:val>
                                        </p:tav>
                                      </p:tavLst>
                                    </p:anim>
                                    <p:anim calcmode="lin" valueType="num">
                                      <p:cBhvr>
                                        <p:cTn id="57" dur="250" fill="hold"/>
                                        <p:tgtEl>
                                          <p:spTgt spid="35"/>
                                        </p:tgtEl>
                                        <p:attrNameLst>
                                          <p:attrName>ppt_y</p:attrName>
                                        </p:attrNameLst>
                                      </p:cBhvr>
                                      <p:tavLst>
                                        <p:tav tm="0">
                                          <p:val>
                                            <p:strVal val="#ppt_y-#ppt_h/2"/>
                                          </p:val>
                                        </p:tav>
                                        <p:tav tm="100000">
                                          <p:val>
                                            <p:strVal val="#ppt_y"/>
                                          </p:val>
                                        </p:tav>
                                      </p:tavLst>
                                    </p:anim>
                                    <p:anim calcmode="lin" valueType="num">
                                      <p:cBhvr>
                                        <p:cTn id="58" dur="250" fill="hold"/>
                                        <p:tgtEl>
                                          <p:spTgt spid="35"/>
                                        </p:tgtEl>
                                        <p:attrNameLst>
                                          <p:attrName>ppt_w</p:attrName>
                                        </p:attrNameLst>
                                      </p:cBhvr>
                                      <p:tavLst>
                                        <p:tav tm="0">
                                          <p:val>
                                            <p:strVal val="#ppt_w"/>
                                          </p:val>
                                        </p:tav>
                                        <p:tav tm="100000">
                                          <p:val>
                                            <p:strVal val="#ppt_w"/>
                                          </p:val>
                                        </p:tav>
                                      </p:tavLst>
                                    </p:anim>
                                    <p:anim calcmode="lin" valueType="num">
                                      <p:cBhvr>
                                        <p:cTn id="59" dur="250" fill="hold"/>
                                        <p:tgtEl>
                                          <p:spTgt spid="35"/>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33"/>
                                        </p:tgtEl>
                                        <p:attrNameLst>
                                          <p:attrName>style.visibility</p:attrName>
                                        </p:attrNameLst>
                                      </p:cBhvr>
                                      <p:to>
                                        <p:strVal val="visible"/>
                                      </p:to>
                                    </p:set>
                                    <p:anim calcmode="lin" valueType="num">
                                      <p:cBhvr>
                                        <p:cTn id="62" dur="250" fill="hold"/>
                                        <p:tgtEl>
                                          <p:spTgt spid="33"/>
                                        </p:tgtEl>
                                        <p:attrNameLst>
                                          <p:attrName>ppt_x</p:attrName>
                                        </p:attrNameLst>
                                      </p:cBhvr>
                                      <p:tavLst>
                                        <p:tav tm="0">
                                          <p:val>
                                            <p:strVal val="#ppt_x"/>
                                          </p:val>
                                        </p:tav>
                                        <p:tav tm="100000">
                                          <p:val>
                                            <p:strVal val="#ppt_x"/>
                                          </p:val>
                                        </p:tav>
                                      </p:tavLst>
                                    </p:anim>
                                    <p:anim calcmode="lin" valueType="num">
                                      <p:cBhvr>
                                        <p:cTn id="63" dur="250" fill="hold"/>
                                        <p:tgtEl>
                                          <p:spTgt spid="33"/>
                                        </p:tgtEl>
                                        <p:attrNameLst>
                                          <p:attrName>ppt_y</p:attrName>
                                        </p:attrNameLst>
                                      </p:cBhvr>
                                      <p:tavLst>
                                        <p:tav tm="0">
                                          <p:val>
                                            <p:strVal val="#ppt_y-#ppt_h/2"/>
                                          </p:val>
                                        </p:tav>
                                        <p:tav tm="100000">
                                          <p:val>
                                            <p:strVal val="#ppt_y"/>
                                          </p:val>
                                        </p:tav>
                                      </p:tavLst>
                                    </p:anim>
                                    <p:anim calcmode="lin" valueType="num">
                                      <p:cBhvr>
                                        <p:cTn id="64" dur="250" fill="hold"/>
                                        <p:tgtEl>
                                          <p:spTgt spid="33"/>
                                        </p:tgtEl>
                                        <p:attrNameLst>
                                          <p:attrName>ppt_w</p:attrName>
                                        </p:attrNameLst>
                                      </p:cBhvr>
                                      <p:tavLst>
                                        <p:tav tm="0">
                                          <p:val>
                                            <p:strVal val="#ppt_w"/>
                                          </p:val>
                                        </p:tav>
                                        <p:tav tm="100000">
                                          <p:val>
                                            <p:strVal val="#ppt_w"/>
                                          </p:val>
                                        </p:tav>
                                      </p:tavLst>
                                    </p:anim>
                                    <p:anim calcmode="lin" valueType="num">
                                      <p:cBhvr>
                                        <p:cTn id="65" dur="250" fill="hold"/>
                                        <p:tgtEl>
                                          <p:spTgt spid="33"/>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31"/>
                                        </p:tgtEl>
                                        <p:attrNameLst>
                                          <p:attrName>style.visibility</p:attrName>
                                        </p:attrNameLst>
                                      </p:cBhvr>
                                      <p:to>
                                        <p:strVal val="visible"/>
                                      </p:to>
                                    </p:set>
                                    <p:anim calcmode="lin" valueType="num">
                                      <p:cBhvr>
                                        <p:cTn id="68" dur="250" fill="hold"/>
                                        <p:tgtEl>
                                          <p:spTgt spid="31"/>
                                        </p:tgtEl>
                                        <p:attrNameLst>
                                          <p:attrName>ppt_x</p:attrName>
                                        </p:attrNameLst>
                                      </p:cBhvr>
                                      <p:tavLst>
                                        <p:tav tm="0">
                                          <p:val>
                                            <p:strVal val="#ppt_x"/>
                                          </p:val>
                                        </p:tav>
                                        <p:tav tm="100000">
                                          <p:val>
                                            <p:strVal val="#ppt_x"/>
                                          </p:val>
                                        </p:tav>
                                      </p:tavLst>
                                    </p:anim>
                                    <p:anim calcmode="lin" valueType="num">
                                      <p:cBhvr>
                                        <p:cTn id="69" dur="250" fill="hold"/>
                                        <p:tgtEl>
                                          <p:spTgt spid="31"/>
                                        </p:tgtEl>
                                        <p:attrNameLst>
                                          <p:attrName>ppt_y</p:attrName>
                                        </p:attrNameLst>
                                      </p:cBhvr>
                                      <p:tavLst>
                                        <p:tav tm="0">
                                          <p:val>
                                            <p:strVal val="#ppt_y-#ppt_h/2"/>
                                          </p:val>
                                        </p:tav>
                                        <p:tav tm="100000">
                                          <p:val>
                                            <p:strVal val="#ppt_y"/>
                                          </p:val>
                                        </p:tav>
                                      </p:tavLst>
                                    </p:anim>
                                    <p:anim calcmode="lin" valueType="num">
                                      <p:cBhvr>
                                        <p:cTn id="70" dur="250" fill="hold"/>
                                        <p:tgtEl>
                                          <p:spTgt spid="31"/>
                                        </p:tgtEl>
                                        <p:attrNameLst>
                                          <p:attrName>ppt_w</p:attrName>
                                        </p:attrNameLst>
                                      </p:cBhvr>
                                      <p:tavLst>
                                        <p:tav tm="0">
                                          <p:val>
                                            <p:strVal val="#ppt_w"/>
                                          </p:val>
                                        </p:tav>
                                        <p:tav tm="100000">
                                          <p:val>
                                            <p:strVal val="#ppt_w"/>
                                          </p:val>
                                        </p:tav>
                                      </p:tavLst>
                                    </p:anim>
                                    <p:anim calcmode="lin" valueType="num">
                                      <p:cBhvr>
                                        <p:cTn id="71" dur="250" fill="hold"/>
                                        <p:tgtEl>
                                          <p:spTgt spid="31"/>
                                        </p:tgtEl>
                                        <p:attrNameLst>
                                          <p:attrName>ppt_h</p:attrName>
                                        </p:attrNameLst>
                                      </p:cBhvr>
                                      <p:tavLst>
                                        <p:tav tm="0">
                                          <p:val>
                                            <p:fltVal val="0"/>
                                          </p:val>
                                        </p:tav>
                                        <p:tav tm="100000">
                                          <p:val>
                                            <p:strVal val="#ppt_h"/>
                                          </p:val>
                                        </p:tav>
                                      </p:tavLst>
                                    </p:anim>
                                  </p:childTnLst>
                                </p:cTn>
                              </p:par>
                            </p:childTnLst>
                          </p:cTn>
                        </p:par>
                        <p:par>
                          <p:cTn id="72" fill="hold">
                            <p:stCondLst>
                              <p:cond delay="365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lstStyle/>
          <a:p>
            <a:r>
              <a:rPr lang="en-US" altLang="zh-CN" dirty="0">
                <a:latin typeface="Noto Serif CJK SC" panose="02020400000000000000" pitchFamily="18" charset="-122"/>
                <a:ea typeface="FZHei-B01S" panose="02010601030101010101" pitchFamily="2" charset="-122"/>
                <a:cs typeface="+mn-ea"/>
                <a:sym typeface="Noto Serif CJK SC" panose="02020400000000000000" pitchFamily="18" charset="-122"/>
              </a:rPr>
              <a:t>+</a:t>
            </a:r>
            <a:endParaRPr lang="zh-CN" altLang="en-US" dirty="0">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pic>
        <p:nvPicPr>
          <p:cNvPr id="25" name="图片占位符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42" y="1888121"/>
            <a:ext cx="12177757" cy="2903718"/>
          </a:xfrm>
          <a:prstGeom prst="rect">
            <a:avLst/>
          </a:prstGeom>
        </p:spPr>
      </p:pic>
      <p:sp>
        <p:nvSpPr>
          <p:cNvPr id="26" name="矩形 25"/>
          <p:cNvSpPr/>
          <p:nvPr/>
        </p:nvSpPr>
        <p:spPr>
          <a:xfrm>
            <a:off x="14243" y="1888121"/>
            <a:ext cx="12177756" cy="2903718"/>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sp>
        <p:nvSpPr>
          <p:cNvPr id="28" name="文本框 12"/>
          <p:cNvSpPr txBox="1"/>
          <p:nvPr/>
        </p:nvSpPr>
        <p:spPr>
          <a:xfrm>
            <a:off x="3485153" y="2483379"/>
            <a:ext cx="4173855" cy="1054100"/>
          </a:xfrm>
          <a:prstGeom prst="rect">
            <a:avLst/>
          </a:prstGeom>
          <a:noFill/>
        </p:spPr>
        <p:txBody>
          <a:bodyPr wrap="none" rtlCol="0">
            <a:spAutoFit/>
            <a:scene3d>
              <a:camera prst="orthographicFront"/>
              <a:lightRig rig="threePt" dir="t"/>
            </a:scene3d>
            <a:sp3d contourW="12700"/>
          </a:bodyPr>
          <a:lstStyle/>
          <a:p>
            <a:r>
              <a:rPr lang="zh-CN" altLang="en-US" sz="6255" b="1" dirty="0">
                <a:solidFill>
                  <a:schemeClr val="bg1"/>
                </a:solidFill>
                <a:latin typeface="Noto Serif CJK SC" panose="02020400000000000000" pitchFamily="18" charset="-122"/>
                <a:ea typeface="FZHei-B01S" panose="02010601030101010101" pitchFamily="2" charset="-122"/>
                <a:cs typeface="+mn-ea"/>
                <a:sym typeface="Noto Serif CJK SC" panose="02020400000000000000" pitchFamily="18" charset="-122"/>
              </a:rPr>
              <a:t>可行性分析</a:t>
            </a:r>
            <a:endParaRPr lang="zh-CN" altLang="en-US" sz="6255" b="1" dirty="0">
              <a:solidFill>
                <a:schemeClr val="bg1"/>
              </a:solidFill>
              <a:latin typeface="Noto Serif CJK SC" panose="02020400000000000000" pitchFamily="18" charset="-122"/>
              <a:ea typeface="FZHei-B01S" panose="02010601030101010101" pitchFamily="2" charset="-122"/>
              <a:cs typeface="+mn-ea"/>
              <a:sym typeface="Noto Serif CJK SC" panose="02020400000000000000" pitchFamily="18" charset="-122"/>
            </a:endParaRPr>
          </a:p>
        </p:txBody>
      </p:sp>
      <p:sp>
        <p:nvSpPr>
          <p:cNvPr id="45" name="文本框 17"/>
          <p:cNvSpPr txBox="1"/>
          <p:nvPr/>
        </p:nvSpPr>
        <p:spPr>
          <a:xfrm>
            <a:off x="3485152" y="3561625"/>
            <a:ext cx="7676605" cy="414020"/>
          </a:xfrm>
          <a:prstGeom prst="rect">
            <a:avLst/>
          </a:prstGeom>
          <a:noFill/>
        </p:spPr>
        <p:txBody>
          <a:bodyPr wrap="square" rtlCol="0">
            <a:spAutoFit/>
            <a:scene3d>
              <a:camera prst="orthographicFront"/>
              <a:lightRig rig="threePt" dir="t"/>
            </a:scene3d>
            <a:sp3d contourW="12700"/>
          </a:bodyPr>
          <a:lstStyle/>
          <a:p>
            <a:pPr defTabSz="866775">
              <a:lnSpc>
                <a:spcPct val="150000"/>
              </a:lnSpc>
              <a:defRPr/>
            </a:pPr>
            <a:r>
              <a:rPr lang="zh-CN" altLang="en-US" sz="1400" b="1" dirty="0">
                <a:solidFill>
                  <a:schemeClr val="bg1"/>
                </a:solidFill>
                <a:latin typeface="方正黑体简体" panose="02010601030101010101" pitchFamily="2" charset="-122"/>
                <a:ea typeface="方正黑体简体" panose="02010601030101010101" pitchFamily="2" charset="-122"/>
                <a:sym typeface="+mn-lt"/>
              </a:rPr>
              <a:t>简述本项目从操作、技术、经济三个方向的可行性分析（初步）</a:t>
            </a:r>
            <a:endParaRPr lang="zh-CN" altLang="en-US" sz="1400" b="1" dirty="0">
              <a:solidFill>
                <a:schemeClr val="bg1"/>
              </a:solidFill>
              <a:latin typeface="方正黑体简体" panose="02010601030101010101" pitchFamily="2" charset="-122"/>
              <a:ea typeface="方正黑体简体" panose="02010601030101010101" pitchFamily="2" charset="-122"/>
              <a:sym typeface="+mn-lt"/>
            </a:endParaRPr>
          </a:p>
        </p:txBody>
      </p:sp>
      <p:sp>
        <p:nvSpPr>
          <p:cNvPr id="3" name="箭头: 五边形 2"/>
          <p:cNvSpPr/>
          <p:nvPr/>
        </p:nvSpPr>
        <p:spPr>
          <a:xfrm>
            <a:off x="-1088571" y="1888121"/>
            <a:ext cx="4383314" cy="2903718"/>
          </a:xfrm>
          <a:prstGeom prst="homePlate">
            <a:avLst/>
          </a:prstGeom>
          <a:solidFill>
            <a:schemeClr val="accent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6" name="文本框 15"/>
          <p:cNvSpPr txBox="1"/>
          <p:nvPr/>
        </p:nvSpPr>
        <p:spPr>
          <a:xfrm>
            <a:off x="1065199" y="2303812"/>
            <a:ext cx="1852569" cy="1988820"/>
          </a:xfrm>
          <a:prstGeom prst="rect">
            <a:avLst/>
          </a:prstGeom>
          <a:noFill/>
        </p:spPr>
        <p:txBody>
          <a:bodyPr wrap="square" lIns="68580" tIns="34290" rIns="68580" bIns="34290" rtlCol="0">
            <a:spAutoFit/>
          </a:bodyPr>
          <a:lstStyle/>
          <a:p>
            <a:pPr algn="l">
              <a:lnSpc>
                <a:spcPct val="130000"/>
              </a:lnSpc>
            </a:pPr>
            <a:r>
              <a:rPr lang="en-US" altLang="zh-CN" sz="96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01</a:t>
            </a:r>
            <a:endParaRPr lang="en-US" altLang="zh-CN" sz="9600"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p:bldP spid="4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lstStyle/>
          <a:p>
            <a:endParaRPr lang="zh-CN" altLang="en-US">
              <a:latin typeface="+mn-lt"/>
              <a:ea typeface="+mn-ea"/>
              <a:cs typeface="+mn-ea"/>
              <a:sym typeface="+mn-lt"/>
            </a:endParaRPr>
          </a:p>
        </p:txBody>
      </p:sp>
      <p:grpSp>
        <p:nvGrpSpPr>
          <p:cNvPr id="5" name="组合 4"/>
          <p:cNvGrpSpPr/>
          <p:nvPr/>
        </p:nvGrpSpPr>
        <p:grpSpPr>
          <a:xfrm>
            <a:off x="1086916" y="1404707"/>
            <a:ext cx="10169980" cy="4280491"/>
            <a:chOff x="1086916" y="1404707"/>
            <a:chExt cx="10169980" cy="4280491"/>
          </a:xfrm>
        </p:grpSpPr>
        <p:sp>
          <p:nvSpPr>
            <p:cNvPr id="31" name="1"/>
            <p:cNvSpPr/>
            <p:nvPr>
              <p:custDataLst>
                <p:tags r:id="rId1"/>
              </p:custDataLst>
            </p:nvPr>
          </p:nvSpPr>
          <p:spPr>
            <a:xfrm>
              <a:off x="6335791" y="2352766"/>
              <a:ext cx="2247773" cy="1735791"/>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85000"/>
                    <a:lumOff val="15000"/>
                  </a:schemeClr>
                </a:solidFill>
                <a:cs typeface="+mn-ea"/>
                <a:sym typeface="+mn-lt"/>
              </a:endParaRPr>
            </a:p>
          </p:txBody>
        </p:sp>
        <p:sp>
          <p:nvSpPr>
            <p:cNvPr id="32" name="1"/>
            <p:cNvSpPr/>
            <p:nvPr>
              <p:custDataLst>
                <p:tags r:id="rId2"/>
              </p:custDataLst>
            </p:nvPr>
          </p:nvSpPr>
          <p:spPr>
            <a:xfrm flipH="1">
              <a:off x="3713736" y="2352766"/>
              <a:ext cx="2247773" cy="1735791"/>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85000"/>
                    <a:lumOff val="15000"/>
                  </a:schemeClr>
                </a:solidFill>
                <a:cs typeface="+mn-ea"/>
                <a:sym typeface="+mn-lt"/>
              </a:endParaRPr>
            </a:p>
          </p:txBody>
        </p:sp>
        <p:sp>
          <p:nvSpPr>
            <p:cNvPr id="33" name="1"/>
            <p:cNvSpPr/>
            <p:nvPr>
              <p:custDataLst>
                <p:tags r:id="rId3"/>
              </p:custDataLst>
            </p:nvPr>
          </p:nvSpPr>
          <p:spPr>
            <a:xfrm flipV="1">
              <a:off x="6335791" y="4261308"/>
              <a:ext cx="1474595" cy="1138722"/>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85000"/>
                    <a:lumOff val="15000"/>
                  </a:schemeClr>
                </a:solidFill>
                <a:cs typeface="+mn-ea"/>
                <a:sym typeface="+mn-lt"/>
              </a:endParaRPr>
            </a:p>
          </p:txBody>
        </p:sp>
        <p:sp>
          <p:nvSpPr>
            <p:cNvPr id="34" name="1"/>
            <p:cNvSpPr/>
            <p:nvPr>
              <p:custDataLst>
                <p:tags r:id="rId4"/>
              </p:custDataLst>
            </p:nvPr>
          </p:nvSpPr>
          <p:spPr>
            <a:xfrm flipH="1" flipV="1">
              <a:off x="4486914" y="4261308"/>
              <a:ext cx="1474595" cy="1138722"/>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85000"/>
                    <a:lumOff val="15000"/>
                  </a:schemeClr>
                </a:solidFill>
                <a:cs typeface="+mn-ea"/>
                <a:sym typeface="+mn-lt"/>
              </a:endParaRPr>
            </a:p>
          </p:txBody>
        </p:sp>
        <p:sp>
          <p:nvSpPr>
            <p:cNvPr id="36" name="文本框 10"/>
            <p:cNvSpPr txBox="1"/>
            <p:nvPr/>
          </p:nvSpPr>
          <p:spPr>
            <a:xfrm>
              <a:off x="8166734" y="4927475"/>
              <a:ext cx="2299050" cy="725836"/>
            </a:xfrm>
            <a:prstGeom prst="rect">
              <a:avLst/>
            </a:prstGeom>
            <a:noFill/>
          </p:spPr>
          <p:txBody>
            <a:bodyPr wrap="square" lIns="72000" tIns="0" rIns="72000" bIns="0" anchor="ctr" anchorCtr="0">
              <a:noAutofit/>
            </a:bodyPr>
            <a:lstStyle/>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algn="r" defTabSz="913765">
                <a:lnSpc>
                  <a:spcPct val="120000"/>
                </a:lnSpc>
                <a:defRPr/>
              </a:pP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37" name="矩形 36"/>
            <p:cNvSpPr/>
            <p:nvPr/>
          </p:nvSpPr>
          <p:spPr>
            <a:xfrm>
              <a:off x="8166734" y="4453071"/>
              <a:ext cx="2299050" cy="230362"/>
            </a:xfrm>
            <a:prstGeom prst="rect">
              <a:avLst/>
            </a:prstGeom>
          </p:spPr>
          <p:txBody>
            <a:bodyPr wrap="none" lIns="72000" tIns="0" rIns="72000" bIns="0">
              <a:noAutofit/>
            </a:bodyPr>
            <a:lstStyle/>
            <a:p>
              <a:pPr lvl="0" algn="just">
                <a:lnSpc>
                  <a:spcPct val="130000"/>
                </a:lnSpc>
                <a:defRPr/>
              </a:pPr>
              <a:r>
                <a:rPr lang="zh-CN" altLang="en-US" b="1" dirty="0">
                  <a:latin typeface="方正黑体简体" panose="02010601030101010101" pitchFamily="2" charset="-122"/>
                  <a:ea typeface="方正黑体简体" panose="02010601030101010101" pitchFamily="2" charset="-122"/>
                  <a:sym typeface="+mn-lt"/>
                </a:rPr>
                <a:t>添加标题</a:t>
              </a:r>
              <a:endParaRPr lang="zh-CN" altLang="en-US" b="1" dirty="0">
                <a:latin typeface="方正黑体简体" panose="02010601030101010101" pitchFamily="2" charset="-122"/>
                <a:ea typeface="方正黑体简体" panose="02010601030101010101" pitchFamily="2" charset="-122"/>
                <a:sym typeface="+mn-lt"/>
              </a:endParaRPr>
            </a:p>
          </p:txBody>
        </p:sp>
        <p:sp>
          <p:nvSpPr>
            <p:cNvPr id="39" name="文本框 13"/>
            <p:cNvSpPr txBox="1"/>
            <p:nvPr/>
          </p:nvSpPr>
          <p:spPr>
            <a:xfrm>
              <a:off x="1797469" y="5021529"/>
              <a:ext cx="2252538" cy="551582"/>
            </a:xfrm>
            <a:prstGeom prst="rect">
              <a:avLst/>
            </a:prstGeom>
            <a:noFill/>
          </p:spPr>
          <p:txBody>
            <a:bodyPr wrap="square" lIns="72000" tIns="0" rIns="72000" bIns="0" anchor="ctr" anchorCtr="0">
              <a:noAutofit/>
            </a:bodyPr>
            <a:lstStyle/>
            <a:p>
              <a:pPr algn="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algn="r" defTabSz="913765">
                <a:lnSpc>
                  <a:spcPct val="120000"/>
                </a:lnSpc>
                <a:defRPr/>
              </a:pP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40" name="矩形 39"/>
            <p:cNvSpPr/>
            <p:nvPr/>
          </p:nvSpPr>
          <p:spPr>
            <a:xfrm>
              <a:off x="1797469" y="4453071"/>
              <a:ext cx="2252538" cy="230362"/>
            </a:xfrm>
            <a:prstGeom prst="rect">
              <a:avLst/>
            </a:prstGeom>
          </p:spPr>
          <p:txBody>
            <a:bodyPr wrap="none" lIns="72000" tIns="0" rIns="72000" bIns="0">
              <a:noAutofit/>
            </a:bodyPr>
            <a:lstStyle/>
            <a:p>
              <a:pPr lvl="0" algn="r">
                <a:lnSpc>
                  <a:spcPct val="130000"/>
                </a:lnSpc>
                <a:defRPr/>
              </a:pPr>
              <a:r>
                <a:rPr lang="zh-CN" altLang="en-US" b="1" dirty="0">
                  <a:latin typeface="方正黑体简体" panose="02010601030101010101" pitchFamily="2" charset="-122"/>
                  <a:ea typeface="方正黑体简体" panose="02010601030101010101" pitchFamily="2" charset="-122"/>
                  <a:sym typeface="+mn-lt"/>
                </a:rPr>
                <a:t>添加标题</a:t>
              </a:r>
              <a:endParaRPr lang="zh-CN" altLang="en-US" b="1" dirty="0">
                <a:latin typeface="方正黑体简体" panose="02010601030101010101" pitchFamily="2" charset="-122"/>
                <a:ea typeface="方正黑体简体" panose="02010601030101010101" pitchFamily="2" charset="-122"/>
                <a:sym typeface="+mn-lt"/>
              </a:endParaRPr>
            </a:p>
          </p:txBody>
        </p:sp>
        <p:sp>
          <p:nvSpPr>
            <p:cNvPr id="42" name="文本框 16"/>
            <p:cNvSpPr txBox="1"/>
            <p:nvPr/>
          </p:nvSpPr>
          <p:spPr>
            <a:xfrm>
              <a:off x="8957846" y="3179347"/>
              <a:ext cx="2299050" cy="666762"/>
            </a:xfrm>
            <a:prstGeom prst="rect">
              <a:avLst/>
            </a:prstGeom>
            <a:noFill/>
          </p:spPr>
          <p:txBody>
            <a:bodyPr wrap="square" lIns="72000" tIns="0" rIns="72000" bIns="0" anchor="ctr" anchorCtr="0">
              <a:noAutofit/>
            </a:bodyPr>
            <a:lstStyle/>
            <a:p>
              <a:pPr defTabSz="913765">
                <a:lnSpc>
                  <a:spcPct val="120000"/>
                </a:lnSpc>
                <a:defRPr/>
              </a:pPr>
              <a:r>
                <a:rPr lang="zh-CN" altLang="en-US" sz="12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内容</a:t>
              </a:r>
              <a:r>
                <a:rPr lang="zh-CN" altLang="en-US" sz="12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复制你的内容到此</a:t>
              </a:r>
              <a:endParaRPr lang="zh-CN" altLang="en-US" sz="12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algn="r" defTabSz="913765">
                <a:lnSpc>
                  <a:spcPct val="120000"/>
                </a:lnSpc>
                <a:defRPr/>
              </a:pPr>
              <a:endParaRPr lang="zh-CN" altLang="en-US" sz="12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43" name="矩形 42"/>
            <p:cNvSpPr/>
            <p:nvPr/>
          </p:nvSpPr>
          <p:spPr>
            <a:xfrm>
              <a:off x="8957846" y="2778425"/>
              <a:ext cx="2299050" cy="230362"/>
            </a:xfrm>
            <a:prstGeom prst="rect">
              <a:avLst/>
            </a:prstGeom>
          </p:spPr>
          <p:txBody>
            <a:bodyPr wrap="none" lIns="72000" tIns="0" rIns="72000" bIns="0">
              <a:noAutofit/>
            </a:bodyPr>
            <a:lstStyle/>
            <a:p>
              <a:pPr lvl="0" algn="just">
                <a:lnSpc>
                  <a:spcPct val="130000"/>
                </a:lnSpc>
                <a:defRPr/>
              </a:pPr>
              <a:r>
                <a:rPr lang="zh-CN" altLang="en-US" b="1" dirty="0">
                  <a:latin typeface="方正黑体简体" panose="02010601030101010101" pitchFamily="2" charset="-122"/>
                  <a:ea typeface="方正黑体简体" panose="02010601030101010101" pitchFamily="2" charset="-122"/>
                  <a:sym typeface="+mn-lt"/>
                </a:rPr>
                <a:t>添加标题</a:t>
              </a:r>
              <a:endParaRPr lang="zh-CN" altLang="en-US" b="1" dirty="0">
                <a:latin typeface="方正黑体简体" panose="02010601030101010101" pitchFamily="2" charset="-122"/>
                <a:ea typeface="方正黑体简体" panose="02010601030101010101" pitchFamily="2" charset="-122"/>
                <a:sym typeface="+mn-lt"/>
              </a:endParaRPr>
            </a:p>
          </p:txBody>
        </p:sp>
        <p:sp>
          <p:nvSpPr>
            <p:cNvPr id="45" name="文本框 19"/>
            <p:cNvSpPr txBox="1"/>
            <p:nvPr/>
          </p:nvSpPr>
          <p:spPr>
            <a:xfrm>
              <a:off x="1086916" y="3089230"/>
              <a:ext cx="2252538" cy="756879"/>
            </a:xfrm>
            <a:prstGeom prst="rect">
              <a:avLst/>
            </a:prstGeom>
            <a:noFill/>
          </p:spPr>
          <p:txBody>
            <a:bodyPr wrap="square" lIns="72000" tIns="0" rIns="72000" bIns="0" anchor="ctr" anchorCtr="0">
              <a:noAutofit/>
            </a:bodyPr>
            <a:lstStyle/>
            <a:p>
              <a:pPr algn="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46" name="矩形 45"/>
            <p:cNvSpPr/>
            <p:nvPr/>
          </p:nvSpPr>
          <p:spPr>
            <a:xfrm>
              <a:off x="1086916" y="2778425"/>
              <a:ext cx="2252538" cy="230362"/>
            </a:xfrm>
            <a:prstGeom prst="rect">
              <a:avLst/>
            </a:prstGeom>
          </p:spPr>
          <p:txBody>
            <a:bodyPr wrap="none" lIns="72000" tIns="0" rIns="72000" bIns="0">
              <a:noAutofit/>
            </a:bodyPr>
            <a:lstStyle/>
            <a:p>
              <a:pPr lvl="0" algn="r">
                <a:lnSpc>
                  <a:spcPct val="130000"/>
                </a:lnSpc>
                <a:defRPr/>
              </a:pPr>
              <a:r>
                <a:rPr lang="zh-CN" altLang="en-US" b="1" dirty="0">
                  <a:latin typeface="方正黑体简体" panose="02010601030101010101" pitchFamily="2" charset="-122"/>
                  <a:ea typeface="方正黑体简体" panose="02010601030101010101" pitchFamily="2" charset="-122"/>
                  <a:sym typeface="+mn-lt"/>
                </a:rPr>
                <a:t>添加标题</a:t>
              </a:r>
              <a:endParaRPr lang="zh-CN" altLang="en-US" b="1" dirty="0">
                <a:latin typeface="方正黑体简体" panose="02010601030101010101" pitchFamily="2" charset="-122"/>
                <a:ea typeface="方正黑体简体" panose="02010601030101010101" pitchFamily="2" charset="-122"/>
                <a:sym typeface="+mn-lt"/>
              </a:endParaRPr>
            </a:p>
          </p:txBody>
        </p:sp>
        <p:sp>
          <p:nvSpPr>
            <p:cNvPr id="48" name="文本框 22"/>
            <p:cNvSpPr txBox="1"/>
            <p:nvPr/>
          </p:nvSpPr>
          <p:spPr>
            <a:xfrm>
              <a:off x="5194841" y="1884391"/>
              <a:ext cx="2128671" cy="586283"/>
            </a:xfrm>
            <a:prstGeom prst="rect">
              <a:avLst/>
            </a:prstGeom>
            <a:noFill/>
          </p:spPr>
          <p:txBody>
            <a:bodyPr wrap="square" lIns="0" tIns="0" rIns="0" bIns="0" anchor="ctr" anchorCtr="1">
              <a:noAutofit/>
            </a:bodyPr>
            <a:lstStyle/>
            <a:p>
              <a:pPr algn="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algn="r" defTabSz="913765">
                <a:lnSpc>
                  <a:spcPct val="120000"/>
                </a:lnSpc>
                <a:defRPr/>
              </a:pP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49" name="矩形 48"/>
            <p:cNvSpPr/>
            <p:nvPr/>
          </p:nvSpPr>
          <p:spPr>
            <a:xfrm>
              <a:off x="5237896" y="1404707"/>
              <a:ext cx="1890803" cy="304450"/>
            </a:xfrm>
            <a:prstGeom prst="rect">
              <a:avLst/>
            </a:prstGeom>
          </p:spPr>
          <p:txBody>
            <a:bodyPr wrap="none" lIns="0" tIns="0" rIns="0" bIns="0" anchor="ctr" anchorCtr="1">
              <a:noAutofit/>
            </a:bodyPr>
            <a:lstStyle/>
            <a:p>
              <a:pPr lvl="0" algn="just">
                <a:lnSpc>
                  <a:spcPct val="120000"/>
                </a:lnSpc>
                <a:spcBef>
                  <a:spcPct val="0"/>
                </a:spcBef>
                <a:defRPr/>
              </a:pPr>
              <a:r>
                <a:rPr lang="zh-CN" altLang="en-US" b="1" dirty="0">
                  <a:latin typeface="方正黑体简体" panose="02010601030101010101" pitchFamily="2" charset="-122"/>
                  <a:ea typeface="方正黑体简体" panose="02010601030101010101" pitchFamily="2" charset="-122"/>
                  <a:sym typeface="+mn-lt"/>
                </a:rPr>
                <a:t>添加标题</a:t>
              </a:r>
              <a:endParaRPr lang="zh-CN" altLang="en-US" b="1" dirty="0">
                <a:latin typeface="方正黑体简体" panose="02010601030101010101" pitchFamily="2" charset="-122"/>
                <a:ea typeface="方正黑体简体" panose="02010601030101010101" pitchFamily="2" charset="-122"/>
                <a:sym typeface="+mn-lt"/>
              </a:endParaRPr>
            </a:p>
          </p:txBody>
        </p:sp>
        <p:sp>
          <p:nvSpPr>
            <p:cNvPr id="52" name="1"/>
            <p:cNvSpPr/>
            <p:nvPr>
              <p:custDataLst>
                <p:tags r:id="rId5"/>
              </p:custDataLst>
            </p:nvPr>
          </p:nvSpPr>
          <p:spPr bwMode="auto">
            <a:xfrm>
              <a:off x="4338828" y="3102170"/>
              <a:ext cx="482929" cy="408109"/>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solidFill>
                  <a:schemeClr val="tx1">
                    <a:lumMod val="85000"/>
                    <a:lumOff val="15000"/>
                  </a:schemeClr>
                </a:solidFill>
                <a:cs typeface="+mn-ea"/>
                <a:sym typeface="+mn-lt"/>
              </a:endParaRPr>
            </a:p>
          </p:txBody>
        </p:sp>
        <p:sp>
          <p:nvSpPr>
            <p:cNvPr id="53" name="1"/>
            <p:cNvSpPr>
              <a:spLocks noChangeAspect="1"/>
            </p:cNvSpPr>
            <p:nvPr>
              <p:custDataLst>
                <p:tags r:id="rId6"/>
              </p:custDataLst>
            </p:nvPr>
          </p:nvSpPr>
          <p:spPr bwMode="auto">
            <a:xfrm>
              <a:off x="6964361" y="4592482"/>
              <a:ext cx="507705" cy="429047"/>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solidFill>
                  <a:schemeClr val="tx1">
                    <a:lumMod val="85000"/>
                    <a:lumOff val="15000"/>
                  </a:schemeClr>
                </a:solidFill>
                <a:cs typeface="+mn-ea"/>
                <a:sym typeface="+mn-lt"/>
              </a:endParaRPr>
            </a:p>
          </p:txBody>
        </p:sp>
        <p:sp>
          <p:nvSpPr>
            <p:cNvPr id="54" name="1"/>
            <p:cNvSpPr/>
            <p:nvPr>
              <p:custDataLst>
                <p:tags r:id="rId7"/>
              </p:custDataLst>
            </p:nvPr>
          </p:nvSpPr>
          <p:spPr bwMode="auto">
            <a:xfrm>
              <a:off x="4880501" y="4611776"/>
              <a:ext cx="462041" cy="390458"/>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rgbClr val="FFFFFF"/>
            </a:solidFill>
            <a:ln>
              <a:noFill/>
            </a:ln>
          </p:spPr>
          <p:txBody>
            <a:bodyPr anchor="ctr"/>
            <a:lstStyle/>
            <a:p>
              <a:pPr algn="ctr"/>
              <a:endParaRPr>
                <a:solidFill>
                  <a:schemeClr val="tx1">
                    <a:lumMod val="85000"/>
                    <a:lumOff val="15000"/>
                  </a:schemeClr>
                </a:solidFill>
                <a:cs typeface="+mn-ea"/>
                <a:sym typeface="+mn-lt"/>
              </a:endParaRPr>
            </a:p>
          </p:txBody>
        </p:sp>
        <p:sp>
          <p:nvSpPr>
            <p:cNvPr id="55" name="1"/>
            <p:cNvSpPr/>
            <p:nvPr>
              <p:custDataLst>
                <p:tags r:id="rId8"/>
              </p:custDataLst>
            </p:nvPr>
          </p:nvSpPr>
          <p:spPr bwMode="auto">
            <a:xfrm>
              <a:off x="7461690" y="3122713"/>
              <a:ext cx="434310" cy="367023"/>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solidFill>
                  <a:schemeClr val="tx1">
                    <a:lumMod val="85000"/>
                    <a:lumOff val="15000"/>
                  </a:schemeClr>
                </a:solidFill>
                <a:cs typeface="+mn-ea"/>
                <a:sym typeface="+mn-lt"/>
              </a:endParaRPr>
            </a:p>
          </p:txBody>
        </p:sp>
        <p:cxnSp>
          <p:nvCxnSpPr>
            <p:cNvPr id="60" name="直接连接符 59"/>
            <p:cNvCxnSpPr/>
            <p:nvPr/>
          </p:nvCxnSpPr>
          <p:spPr>
            <a:xfrm>
              <a:off x="6148650" y="2904815"/>
              <a:ext cx="0" cy="2593242"/>
            </a:xfrm>
            <a:prstGeom prst="line">
              <a:avLst/>
            </a:prstGeom>
            <a:solidFill>
              <a:srgbClr val="00B0F0"/>
            </a:solid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5640695" y="2459241"/>
              <a:ext cx="1015909" cy="1015909"/>
            </a:xfrm>
            <a:prstGeom prst="ellipse">
              <a:avLst/>
            </a:pr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85000"/>
                    <a:lumOff val="15000"/>
                  </a:schemeClr>
                </a:solidFill>
                <a:cs typeface="+mn-ea"/>
                <a:sym typeface="+mn-lt"/>
              </a:endParaRPr>
            </a:p>
          </p:txBody>
        </p:sp>
        <p:sp>
          <p:nvSpPr>
            <p:cNvPr id="65" name="椭圆 64"/>
            <p:cNvSpPr/>
            <p:nvPr/>
          </p:nvSpPr>
          <p:spPr>
            <a:xfrm>
              <a:off x="5961508" y="5310916"/>
              <a:ext cx="374282" cy="374282"/>
            </a:xfrm>
            <a:prstGeom prst="ellipse">
              <a:avLst/>
            </a:pr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85000"/>
                    <a:lumOff val="15000"/>
                  </a:schemeClr>
                </a:solidFill>
                <a:cs typeface="+mn-ea"/>
                <a:sym typeface="+mn-lt"/>
              </a:endParaRPr>
            </a:p>
          </p:txBody>
        </p:sp>
        <p:sp>
          <p:nvSpPr>
            <p:cNvPr id="59" name="任意多边形: 形状 17"/>
            <p:cNvSpPr/>
            <p:nvPr/>
          </p:nvSpPr>
          <p:spPr bwMode="auto">
            <a:xfrm>
              <a:off x="5909286" y="2745330"/>
              <a:ext cx="478726" cy="404558"/>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solidFill>
                  <a:schemeClr val="tx1">
                    <a:lumMod val="85000"/>
                    <a:lumOff val="1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7"/>
          <p:cNvSpPr/>
          <p:nvPr/>
        </p:nvSpPr>
        <p:spPr>
          <a:xfrm>
            <a:off x="2411" y="1912939"/>
            <a:ext cx="12188768" cy="28448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a:defRPr/>
            </a:pPr>
            <a:endParaRPr lang="en-US" sz="3200" dirty="0">
              <a:solidFill>
                <a:schemeClr val="accent1">
                  <a:lumMod val="60000"/>
                  <a:lumOff val="40000"/>
                </a:schemeClr>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1" name="Content Placeholder 2"/>
          <p:cNvSpPr txBox="1"/>
          <p:nvPr/>
        </p:nvSpPr>
        <p:spPr>
          <a:xfrm>
            <a:off x="746849" y="3559177"/>
            <a:ext cx="1830140" cy="733425"/>
          </a:xfrm>
          <a:prstGeom prst="rect">
            <a:avLst/>
          </a:prstGeom>
        </p:spPr>
        <p:txBody>
          <a:bodyPr lIns="121899" tIns="60949" rIns="121899" bIns="60949"/>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zh-CN" altLang="en-US"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添加标题</a:t>
            </a:r>
            <a:endParaRPr lang="en-US" altLang="zh-CN"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a:p>
            <a:pPr marL="0" indent="0" algn="ctr">
              <a:buNone/>
              <a:defRPr/>
            </a:pPr>
            <a:r>
              <a:rPr lang="zh-CN" altLang="en-US" dirty="0">
                <a:solidFill>
                  <a:schemeClr val="bg1"/>
                </a:solidFill>
                <a:latin typeface="方正黑体简体" panose="02010601030101010101" pitchFamily="2" charset="-122"/>
                <a:ea typeface="方正黑体简体" panose="02010601030101010101" pitchFamily="2" charset="-122"/>
                <a:sym typeface="+mn-lt"/>
              </a:rPr>
              <a:t>请替换文字内容复制你的内容到此</a:t>
            </a:r>
            <a:r>
              <a:rPr lang="en-US"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rPr>
              <a:t>.</a:t>
            </a:r>
            <a:endParaRPr lang="en-US" dirty="0">
              <a:solidFill>
                <a:schemeClr val="tx1">
                  <a:lumMod val="75000"/>
                  <a:lumOff val="25000"/>
                </a:schemeClr>
              </a:solidFill>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5367" name="Freeform 7"/>
          <p:cNvSpPr>
            <a:spLocks noEditPoints="1" noChangeArrowheads="1"/>
          </p:cNvSpPr>
          <p:nvPr/>
        </p:nvSpPr>
        <p:spPr bwMode="auto">
          <a:xfrm>
            <a:off x="1218274" y="2487614"/>
            <a:ext cx="846023" cy="846137"/>
          </a:xfrm>
          <a:custGeom>
            <a:avLst/>
            <a:gdLst>
              <a:gd name="T0" fmla="*/ 780876 w 376"/>
              <a:gd name="T1" fmla="*/ 639103 h 376"/>
              <a:gd name="T2" fmla="*/ 780876 w 376"/>
              <a:gd name="T3" fmla="*/ 535587 h 376"/>
              <a:gd name="T4" fmla="*/ 625601 w 376"/>
              <a:gd name="T5" fmla="*/ 380312 h 376"/>
              <a:gd name="T6" fmla="*/ 535587 w 376"/>
              <a:gd name="T7" fmla="*/ 380312 h 376"/>
              <a:gd name="T8" fmla="*/ 465825 w 376"/>
              <a:gd name="T9" fmla="*/ 333054 h 376"/>
              <a:gd name="T10" fmla="*/ 465825 w 376"/>
              <a:gd name="T11" fmla="*/ 207034 h 376"/>
              <a:gd name="T12" fmla="*/ 531086 w 376"/>
              <a:gd name="T13" fmla="*/ 108017 h 376"/>
              <a:gd name="T14" fmla="*/ 423069 w 376"/>
              <a:gd name="T15" fmla="*/ 0 h 376"/>
              <a:gd name="T16" fmla="*/ 315051 w 376"/>
              <a:gd name="T17" fmla="*/ 108017 h 376"/>
              <a:gd name="T18" fmla="*/ 380312 w 376"/>
              <a:gd name="T19" fmla="*/ 207034 h 376"/>
              <a:gd name="T20" fmla="*/ 380312 w 376"/>
              <a:gd name="T21" fmla="*/ 333054 h 376"/>
              <a:gd name="T22" fmla="*/ 310550 w 376"/>
              <a:gd name="T23" fmla="*/ 380312 h 376"/>
              <a:gd name="T24" fmla="*/ 220536 w 376"/>
              <a:gd name="T25" fmla="*/ 380312 h 376"/>
              <a:gd name="T26" fmla="*/ 65261 w 376"/>
              <a:gd name="T27" fmla="*/ 535587 h 376"/>
              <a:gd name="T28" fmla="*/ 65261 w 376"/>
              <a:gd name="T29" fmla="*/ 639103 h 376"/>
              <a:gd name="T30" fmla="*/ 0 w 376"/>
              <a:gd name="T31" fmla="*/ 738120 h 376"/>
              <a:gd name="T32" fmla="*/ 108017 w 376"/>
              <a:gd name="T33" fmla="*/ 846137 h 376"/>
              <a:gd name="T34" fmla="*/ 216035 w 376"/>
              <a:gd name="T35" fmla="*/ 738120 h 376"/>
              <a:gd name="T36" fmla="*/ 150774 w 376"/>
              <a:gd name="T37" fmla="*/ 639103 h 376"/>
              <a:gd name="T38" fmla="*/ 150774 w 376"/>
              <a:gd name="T39" fmla="*/ 535587 h 376"/>
              <a:gd name="T40" fmla="*/ 220536 w 376"/>
              <a:gd name="T41" fmla="*/ 465825 h 376"/>
              <a:gd name="T42" fmla="*/ 310550 w 376"/>
              <a:gd name="T43" fmla="*/ 465825 h 376"/>
              <a:gd name="T44" fmla="*/ 380312 w 376"/>
              <a:gd name="T45" fmla="*/ 454574 h 376"/>
              <a:gd name="T46" fmla="*/ 380312 w 376"/>
              <a:gd name="T47" fmla="*/ 639103 h 376"/>
              <a:gd name="T48" fmla="*/ 315051 w 376"/>
              <a:gd name="T49" fmla="*/ 738120 h 376"/>
              <a:gd name="T50" fmla="*/ 423069 w 376"/>
              <a:gd name="T51" fmla="*/ 846137 h 376"/>
              <a:gd name="T52" fmla="*/ 531086 w 376"/>
              <a:gd name="T53" fmla="*/ 738120 h 376"/>
              <a:gd name="T54" fmla="*/ 465825 w 376"/>
              <a:gd name="T55" fmla="*/ 639103 h 376"/>
              <a:gd name="T56" fmla="*/ 465825 w 376"/>
              <a:gd name="T57" fmla="*/ 454574 h 376"/>
              <a:gd name="T58" fmla="*/ 535587 w 376"/>
              <a:gd name="T59" fmla="*/ 465825 h 376"/>
              <a:gd name="T60" fmla="*/ 625601 w 376"/>
              <a:gd name="T61" fmla="*/ 465825 h 376"/>
              <a:gd name="T62" fmla="*/ 695363 w 376"/>
              <a:gd name="T63" fmla="*/ 535587 h 376"/>
              <a:gd name="T64" fmla="*/ 695363 w 376"/>
              <a:gd name="T65" fmla="*/ 639103 h 376"/>
              <a:gd name="T66" fmla="*/ 630102 w 376"/>
              <a:gd name="T67" fmla="*/ 738120 h 376"/>
              <a:gd name="T68" fmla="*/ 738120 w 376"/>
              <a:gd name="T69" fmla="*/ 846137 h 376"/>
              <a:gd name="T70" fmla="*/ 846137 w 376"/>
              <a:gd name="T71" fmla="*/ 738120 h 376"/>
              <a:gd name="T72" fmla="*/ 780876 w 376"/>
              <a:gd name="T73" fmla="*/ 639103 h 376"/>
              <a:gd name="T74" fmla="*/ 168777 w 376"/>
              <a:gd name="T75" fmla="*/ 738120 h 376"/>
              <a:gd name="T76" fmla="*/ 108017 w 376"/>
              <a:gd name="T77" fmla="*/ 801130 h 376"/>
              <a:gd name="T78" fmla="*/ 45007 w 376"/>
              <a:gd name="T79" fmla="*/ 738120 h 376"/>
              <a:gd name="T80" fmla="*/ 108017 w 376"/>
              <a:gd name="T81" fmla="*/ 675109 h 376"/>
              <a:gd name="T82" fmla="*/ 168777 w 376"/>
              <a:gd name="T83" fmla="*/ 738120 h 376"/>
              <a:gd name="T84" fmla="*/ 360058 w 376"/>
              <a:gd name="T85" fmla="*/ 108017 h 376"/>
              <a:gd name="T86" fmla="*/ 423069 w 376"/>
              <a:gd name="T87" fmla="*/ 45007 h 376"/>
              <a:gd name="T88" fmla="*/ 483828 w 376"/>
              <a:gd name="T89" fmla="*/ 108017 h 376"/>
              <a:gd name="T90" fmla="*/ 423069 w 376"/>
              <a:gd name="T91" fmla="*/ 171028 h 376"/>
              <a:gd name="T92" fmla="*/ 360058 w 376"/>
              <a:gd name="T93" fmla="*/ 108017 h 376"/>
              <a:gd name="T94" fmla="*/ 483828 w 376"/>
              <a:gd name="T95" fmla="*/ 738120 h 376"/>
              <a:gd name="T96" fmla="*/ 423069 w 376"/>
              <a:gd name="T97" fmla="*/ 801130 h 376"/>
              <a:gd name="T98" fmla="*/ 360058 w 376"/>
              <a:gd name="T99" fmla="*/ 738120 h 376"/>
              <a:gd name="T100" fmla="*/ 423069 w 376"/>
              <a:gd name="T101" fmla="*/ 675109 h 376"/>
              <a:gd name="T102" fmla="*/ 483828 w 376"/>
              <a:gd name="T103" fmla="*/ 738120 h 376"/>
              <a:gd name="T104" fmla="*/ 738120 w 376"/>
              <a:gd name="T105" fmla="*/ 801130 h 376"/>
              <a:gd name="T106" fmla="*/ 675109 w 376"/>
              <a:gd name="T107" fmla="*/ 738120 h 376"/>
              <a:gd name="T108" fmla="*/ 738120 w 376"/>
              <a:gd name="T109" fmla="*/ 675109 h 376"/>
              <a:gd name="T110" fmla="*/ 798879 w 376"/>
              <a:gd name="T111" fmla="*/ 738120 h 376"/>
              <a:gd name="T112" fmla="*/ 738120 w 376"/>
              <a:gd name="T113" fmla="*/ 801130 h 37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6"/>
              <a:gd name="T172" fmla="*/ 0 h 376"/>
              <a:gd name="T173" fmla="*/ 376 w 376"/>
              <a:gd name="T174" fmla="*/ 376 h 37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w="9525">
            <a:noFill/>
            <a:round/>
          </a:ln>
        </p:spPr>
        <p:txBody>
          <a:bodyPr lIns="91424" tIns="45712" rIns="91424" bIns="45712"/>
          <a:lstStyle/>
          <a:p>
            <a:endParaRPr lang="zh-CN" alt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3" name="Content Placeholder 2"/>
          <p:cNvSpPr txBox="1"/>
          <p:nvPr/>
        </p:nvSpPr>
        <p:spPr>
          <a:xfrm>
            <a:off x="2938889" y="3559177"/>
            <a:ext cx="1815856" cy="733425"/>
          </a:xfrm>
          <a:prstGeom prst="rect">
            <a:avLst/>
          </a:prstGeom>
        </p:spPr>
        <p:txBody>
          <a:bodyPr lIns="121899" tIns="60949" rIns="121899" bIns="60949"/>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zh-CN" altLang="en-US"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添加标题</a:t>
            </a:r>
            <a:endParaRPr lang="en-US" altLang="zh-CN"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a:p>
            <a:pPr marL="0" indent="0" algn="ctr">
              <a:buNone/>
              <a:defRPr/>
            </a:pPr>
            <a:r>
              <a:rPr lang="zh-CN" altLang="en-US" dirty="0">
                <a:solidFill>
                  <a:schemeClr val="bg1"/>
                </a:solidFill>
                <a:latin typeface="方正黑体简体" panose="02010601030101010101" pitchFamily="2" charset="-122"/>
                <a:ea typeface="方正黑体简体" panose="02010601030101010101" pitchFamily="2" charset="-122"/>
                <a:sym typeface="+mn-lt"/>
              </a:rPr>
              <a:t>请替换文字内容复制你的内容到此</a:t>
            </a:r>
            <a:endParaRPr lang="en-US" dirty="0">
              <a:solidFill>
                <a:schemeClr val="bg1"/>
              </a:solidFill>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5369" name="Freeform 12"/>
          <p:cNvSpPr>
            <a:spLocks noEditPoints="1" noChangeArrowheads="1"/>
          </p:cNvSpPr>
          <p:nvPr/>
        </p:nvSpPr>
        <p:spPr bwMode="auto">
          <a:xfrm>
            <a:off x="3262697" y="2600327"/>
            <a:ext cx="1166655" cy="711200"/>
          </a:xfrm>
          <a:custGeom>
            <a:avLst/>
            <a:gdLst>
              <a:gd name="T0" fmla="*/ 443389 w 400"/>
              <a:gd name="T1" fmla="*/ 20403 h 244"/>
              <a:gd name="T2" fmla="*/ 370463 w 400"/>
              <a:gd name="T3" fmla="*/ 20403 h 244"/>
              <a:gd name="T4" fmla="*/ 0 w 400"/>
              <a:gd name="T5" fmla="*/ 355600 h 244"/>
              <a:gd name="T6" fmla="*/ 370463 w 400"/>
              <a:gd name="T7" fmla="*/ 690797 h 244"/>
              <a:gd name="T8" fmla="*/ 443389 w 400"/>
              <a:gd name="T9" fmla="*/ 690797 h 244"/>
              <a:gd name="T10" fmla="*/ 443389 w 400"/>
              <a:gd name="T11" fmla="*/ 617928 h 244"/>
              <a:gd name="T12" fmla="*/ 154603 w 400"/>
              <a:gd name="T13" fmla="*/ 355600 h 244"/>
              <a:gd name="T14" fmla="*/ 443389 w 400"/>
              <a:gd name="T15" fmla="*/ 93272 h 244"/>
              <a:gd name="T16" fmla="*/ 443389 w 400"/>
              <a:gd name="T17" fmla="*/ 20403 h 244"/>
              <a:gd name="T18" fmla="*/ 793432 w 400"/>
              <a:gd name="T19" fmla="*/ 20403 h 244"/>
              <a:gd name="T20" fmla="*/ 723423 w 400"/>
              <a:gd name="T21" fmla="*/ 20403 h 244"/>
              <a:gd name="T22" fmla="*/ 723423 w 400"/>
              <a:gd name="T23" fmla="*/ 93272 h 244"/>
              <a:gd name="T24" fmla="*/ 1012209 w 400"/>
              <a:gd name="T25" fmla="*/ 355600 h 244"/>
              <a:gd name="T26" fmla="*/ 723423 w 400"/>
              <a:gd name="T27" fmla="*/ 617928 h 244"/>
              <a:gd name="T28" fmla="*/ 723423 w 400"/>
              <a:gd name="T29" fmla="*/ 690797 h 244"/>
              <a:gd name="T30" fmla="*/ 793432 w 400"/>
              <a:gd name="T31" fmla="*/ 690797 h 244"/>
              <a:gd name="T32" fmla="*/ 1166812 w 400"/>
              <a:gd name="T33" fmla="*/ 355600 h 244"/>
              <a:gd name="T34" fmla="*/ 793432 w 400"/>
              <a:gd name="T35" fmla="*/ 20403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0"/>
              <a:gd name="T55" fmla="*/ 0 h 244"/>
              <a:gd name="T56" fmla="*/ 400 w 400"/>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w="9525">
            <a:noFill/>
            <a:round/>
          </a:ln>
        </p:spPr>
        <p:txBody>
          <a:bodyPr lIns="91424" tIns="45712" rIns="91424" bIns="45712"/>
          <a:lstStyle/>
          <a:p>
            <a:endParaRPr lang="zh-CN" alt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19" name="Content Placeholder 2"/>
          <p:cNvSpPr txBox="1"/>
          <p:nvPr/>
        </p:nvSpPr>
        <p:spPr>
          <a:xfrm>
            <a:off x="5116647" y="3559177"/>
            <a:ext cx="1842837" cy="733425"/>
          </a:xfrm>
          <a:prstGeom prst="rect">
            <a:avLst/>
          </a:prstGeom>
        </p:spPr>
        <p:txBody>
          <a:bodyPr lIns="121899" tIns="60949" rIns="121899" bIns="60949"/>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zh-CN" altLang="en-US"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添加标题</a:t>
            </a:r>
            <a:endParaRPr lang="en-US" altLang="zh-CN"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a:p>
            <a:pPr marL="0" indent="0" algn="ctr">
              <a:buNone/>
              <a:defRPr/>
            </a:pPr>
            <a:r>
              <a:rPr lang="zh-CN" altLang="en-US" dirty="0">
                <a:solidFill>
                  <a:schemeClr val="bg1"/>
                </a:solidFill>
                <a:latin typeface="方正黑体简体" panose="02010601030101010101" pitchFamily="2" charset="-122"/>
                <a:ea typeface="方正黑体简体" panose="02010601030101010101" pitchFamily="2" charset="-122"/>
                <a:sym typeface="+mn-lt"/>
              </a:rPr>
              <a:t>请替换文字内容复制你的内容到此</a:t>
            </a:r>
            <a:endParaRPr lang="en-US" dirty="0">
              <a:solidFill>
                <a:schemeClr val="bg1"/>
              </a:solidFill>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5371" name="Freeform 17"/>
          <p:cNvSpPr>
            <a:spLocks noEditPoints="1" noChangeArrowheads="1"/>
          </p:cNvSpPr>
          <p:nvPr/>
        </p:nvSpPr>
        <p:spPr bwMode="auto">
          <a:xfrm>
            <a:off x="5561085" y="2541590"/>
            <a:ext cx="942848" cy="754061"/>
          </a:xfrm>
          <a:custGeom>
            <a:avLst/>
            <a:gdLst>
              <a:gd name="T0" fmla="*/ 471488 w 400"/>
              <a:gd name="T1" fmla="*/ 282773 h 320"/>
              <a:gd name="T2" fmla="*/ 330041 w 400"/>
              <a:gd name="T3" fmla="*/ 424160 h 320"/>
              <a:gd name="T4" fmla="*/ 471488 w 400"/>
              <a:gd name="T5" fmla="*/ 565547 h 320"/>
              <a:gd name="T6" fmla="*/ 612934 w 400"/>
              <a:gd name="T7" fmla="*/ 424160 h 320"/>
              <a:gd name="T8" fmla="*/ 471488 w 400"/>
              <a:gd name="T9" fmla="*/ 282773 h 320"/>
              <a:gd name="T10" fmla="*/ 848678 w 400"/>
              <a:gd name="T11" fmla="*/ 141387 h 320"/>
              <a:gd name="T12" fmla="*/ 735521 w 400"/>
              <a:gd name="T13" fmla="*/ 141387 h 320"/>
              <a:gd name="T14" fmla="*/ 697802 w 400"/>
              <a:gd name="T15" fmla="*/ 115466 h 320"/>
              <a:gd name="T16" fmla="*/ 669512 w 400"/>
              <a:gd name="T17" fmla="*/ 25921 h 320"/>
              <a:gd name="T18" fmla="*/ 631793 w 400"/>
              <a:gd name="T19" fmla="*/ 0 h 320"/>
              <a:gd name="T20" fmla="*/ 311182 w 400"/>
              <a:gd name="T21" fmla="*/ 0 h 320"/>
              <a:gd name="T22" fmla="*/ 273463 w 400"/>
              <a:gd name="T23" fmla="*/ 25921 h 320"/>
              <a:gd name="T24" fmla="*/ 245174 w 400"/>
              <a:gd name="T25" fmla="*/ 115466 h 320"/>
              <a:gd name="T26" fmla="*/ 207455 w 400"/>
              <a:gd name="T27" fmla="*/ 141387 h 320"/>
              <a:gd name="T28" fmla="*/ 94298 w 400"/>
              <a:gd name="T29" fmla="*/ 141387 h 320"/>
              <a:gd name="T30" fmla="*/ 0 w 400"/>
              <a:gd name="T31" fmla="*/ 235644 h 320"/>
              <a:gd name="T32" fmla="*/ 0 w 400"/>
              <a:gd name="T33" fmla="*/ 659804 h 320"/>
              <a:gd name="T34" fmla="*/ 94298 w 400"/>
              <a:gd name="T35" fmla="*/ 754062 h 320"/>
              <a:gd name="T36" fmla="*/ 848678 w 400"/>
              <a:gd name="T37" fmla="*/ 754062 h 320"/>
              <a:gd name="T38" fmla="*/ 942975 w 400"/>
              <a:gd name="T39" fmla="*/ 659804 h 320"/>
              <a:gd name="T40" fmla="*/ 942975 w 400"/>
              <a:gd name="T41" fmla="*/ 235644 h 320"/>
              <a:gd name="T42" fmla="*/ 848678 w 400"/>
              <a:gd name="T43" fmla="*/ 141387 h 320"/>
              <a:gd name="T44" fmla="*/ 471488 w 400"/>
              <a:gd name="T45" fmla="*/ 659804 h 320"/>
              <a:gd name="T46" fmla="*/ 235744 w 400"/>
              <a:gd name="T47" fmla="*/ 424160 h 320"/>
              <a:gd name="T48" fmla="*/ 471488 w 400"/>
              <a:gd name="T49" fmla="*/ 188516 h 320"/>
              <a:gd name="T50" fmla="*/ 707231 w 400"/>
              <a:gd name="T51" fmla="*/ 424160 h 320"/>
              <a:gd name="T52" fmla="*/ 471488 w 400"/>
              <a:gd name="T53" fmla="*/ 659804 h 320"/>
              <a:gd name="T54" fmla="*/ 815673 w 400"/>
              <a:gd name="T55" fmla="*/ 301625 h 320"/>
              <a:gd name="T56" fmla="*/ 782669 w 400"/>
              <a:gd name="T57" fmla="*/ 268635 h 320"/>
              <a:gd name="T58" fmla="*/ 815673 w 400"/>
              <a:gd name="T59" fmla="*/ 235644 h 320"/>
              <a:gd name="T60" fmla="*/ 848678 w 400"/>
              <a:gd name="T61" fmla="*/ 268635 h 320"/>
              <a:gd name="T62" fmla="*/ 815673 w 400"/>
              <a:gd name="T63" fmla="*/ 301625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0"/>
              <a:gd name="T97" fmla="*/ 0 h 320"/>
              <a:gd name="T98" fmla="*/ 400 w 40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w="9525">
            <a:noFill/>
            <a:round/>
          </a:ln>
        </p:spPr>
        <p:txBody>
          <a:bodyPr lIns="91424" tIns="45712" rIns="91424" bIns="45712"/>
          <a:lstStyle/>
          <a:p>
            <a:endParaRPr lang="zh-CN" alt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1" name="Content Placeholder 2"/>
          <p:cNvSpPr txBox="1"/>
          <p:nvPr/>
        </p:nvSpPr>
        <p:spPr>
          <a:xfrm>
            <a:off x="7321385" y="3559177"/>
            <a:ext cx="1853951" cy="733425"/>
          </a:xfrm>
          <a:prstGeom prst="rect">
            <a:avLst/>
          </a:prstGeom>
        </p:spPr>
        <p:txBody>
          <a:bodyPr lIns="121899" tIns="60949" rIns="121899" bIns="60949"/>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zh-CN" altLang="en-US"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添加标题</a:t>
            </a:r>
            <a:endParaRPr lang="en-US" altLang="zh-CN"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a:p>
            <a:pPr marL="0" indent="0" algn="ctr">
              <a:buNone/>
              <a:defRPr/>
            </a:pPr>
            <a:r>
              <a:rPr lang="zh-CN" altLang="en-US" dirty="0">
                <a:solidFill>
                  <a:schemeClr val="bg1"/>
                </a:solidFill>
                <a:latin typeface="方正黑体简体" panose="02010601030101010101" pitchFamily="2" charset="-122"/>
                <a:ea typeface="方正黑体简体" panose="02010601030101010101" pitchFamily="2" charset="-122"/>
                <a:sym typeface="+mn-lt"/>
              </a:rPr>
              <a:t>请替换文字内容复制你的内容到此</a:t>
            </a:r>
            <a:endParaRPr lang="en-US" dirty="0">
              <a:solidFill>
                <a:schemeClr val="bg1"/>
              </a:solidFill>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5373" name="Freeform 22"/>
          <p:cNvSpPr>
            <a:spLocks noEditPoints="1" noChangeArrowheads="1"/>
          </p:cNvSpPr>
          <p:nvPr/>
        </p:nvSpPr>
        <p:spPr bwMode="auto">
          <a:xfrm>
            <a:off x="7902332" y="2592389"/>
            <a:ext cx="692057" cy="690561"/>
          </a:xfrm>
          <a:custGeom>
            <a:avLst/>
            <a:gdLst>
              <a:gd name="T0" fmla="*/ 628630 w 316"/>
              <a:gd name="T1" fmla="*/ 63374 h 316"/>
              <a:gd name="T2" fmla="*/ 516922 w 316"/>
              <a:gd name="T3" fmla="*/ 8741 h 316"/>
              <a:gd name="T4" fmla="*/ 295697 w 316"/>
              <a:gd name="T5" fmla="*/ 229459 h 316"/>
              <a:gd name="T6" fmla="*/ 43807 w 316"/>
              <a:gd name="T7" fmla="*/ 482956 h 316"/>
              <a:gd name="T8" fmla="*/ 0 w 316"/>
              <a:gd name="T9" fmla="*/ 690562 h 316"/>
              <a:gd name="T10" fmla="*/ 208083 w 316"/>
              <a:gd name="T11" fmla="*/ 646856 h 316"/>
              <a:gd name="T12" fmla="*/ 459973 w 316"/>
              <a:gd name="T13" fmla="*/ 393358 h 316"/>
              <a:gd name="T14" fmla="*/ 683389 w 316"/>
              <a:gd name="T15" fmla="*/ 172641 h 316"/>
              <a:gd name="T16" fmla="*/ 628630 w 316"/>
              <a:gd name="T17" fmla="*/ 63374 h 316"/>
              <a:gd name="T18" fmla="*/ 194941 w 316"/>
              <a:gd name="T19" fmla="*/ 620632 h 316"/>
              <a:gd name="T20" fmla="*/ 124850 w 316"/>
              <a:gd name="T21" fmla="*/ 635929 h 316"/>
              <a:gd name="T22" fmla="*/ 94185 w 316"/>
              <a:gd name="T23" fmla="*/ 596593 h 316"/>
              <a:gd name="T24" fmla="*/ 52568 w 316"/>
              <a:gd name="T25" fmla="*/ 565999 h 316"/>
              <a:gd name="T26" fmla="*/ 67901 w 316"/>
              <a:gd name="T27" fmla="*/ 493883 h 316"/>
              <a:gd name="T28" fmla="*/ 89804 w 316"/>
              <a:gd name="T29" fmla="*/ 474215 h 316"/>
              <a:gd name="T30" fmla="*/ 170847 w 316"/>
              <a:gd name="T31" fmla="*/ 517921 h 316"/>
              <a:gd name="T32" fmla="*/ 216844 w 316"/>
              <a:gd name="T33" fmla="*/ 600964 h 316"/>
              <a:gd name="T34" fmla="*/ 194941 w 316"/>
              <a:gd name="T35" fmla="*/ 620632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6"/>
              <a:gd name="T55" fmla="*/ 0 h 316"/>
              <a:gd name="T56" fmla="*/ 316 w 316"/>
              <a:gd name="T57" fmla="*/ 316 h 3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w="9525">
            <a:noFill/>
            <a:round/>
          </a:ln>
        </p:spPr>
        <p:txBody>
          <a:bodyPr lIns="91424" tIns="45712" rIns="91424" bIns="45712"/>
          <a:lstStyle/>
          <a:p>
            <a:endParaRPr lang="zh-CN" alt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3" name="Content Placeholder 2"/>
          <p:cNvSpPr txBox="1"/>
          <p:nvPr/>
        </p:nvSpPr>
        <p:spPr>
          <a:xfrm>
            <a:off x="9537235" y="3559177"/>
            <a:ext cx="1866648" cy="733425"/>
          </a:xfrm>
          <a:prstGeom prst="rect">
            <a:avLst/>
          </a:prstGeom>
        </p:spPr>
        <p:txBody>
          <a:bodyPr lIns="121899" tIns="60949" rIns="121899" bIns="60949"/>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zh-CN" altLang="en-US"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添加标题</a:t>
            </a:r>
            <a:endParaRPr lang="en-US" altLang="zh-CN" sz="1600" b="1"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a:p>
            <a:pPr marL="0" indent="0" algn="ctr">
              <a:buNone/>
              <a:defRPr/>
            </a:pPr>
            <a:r>
              <a:rPr lang="zh-CN" altLang="en-US" dirty="0">
                <a:solidFill>
                  <a:schemeClr val="bg1"/>
                </a:solidFill>
                <a:latin typeface="方正黑体简体" panose="02010601030101010101" pitchFamily="2" charset="-122"/>
                <a:ea typeface="方正黑体简体" panose="02010601030101010101" pitchFamily="2" charset="-122"/>
                <a:sym typeface="+mn-lt"/>
              </a:rPr>
              <a:t>请替换文字内容复制你的内容到此</a:t>
            </a:r>
            <a:endParaRPr lang="en-US" dirty="0">
              <a:solidFill>
                <a:schemeClr val="bg1"/>
              </a:solidFill>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
        <p:nvSpPr>
          <p:cNvPr id="15375" name="Freeform 27"/>
          <p:cNvSpPr>
            <a:spLocks noEditPoints="1" noChangeArrowheads="1"/>
          </p:cNvSpPr>
          <p:nvPr/>
        </p:nvSpPr>
        <p:spPr bwMode="auto">
          <a:xfrm>
            <a:off x="9981675" y="2587625"/>
            <a:ext cx="977768" cy="700088"/>
          </a:xfrm>
          <a:custGeom>
            <a:avLst/>
            <a:gdLst>
              <a:gd name="T0" fmla="*/ 977900 w 392"/>
              <a:gd name="T1" fmla="*/ 100013 h 280"/>
              <a:gd name="T2" fmla="*/ 977900 w 392"/>
              <a:gd name="T3" fmla="*/ 40005 h 280"/>
              <a:gd name="T4" fmla="*/ 937986 w 392"/>
              <a:gd name="T5" fmla="*/ 0 h 280"/>
              <a:gd name="T6" fmla="*/ 39914 w 392"/>
              <a:gd name="T7" fmla="*/ 0 h 280"/>
              <a:gd name="T8" fmla="*/ 0 w 392"/>
              <a:gd name="T9" fmla="*/ 40005 h 280"/>
              <a:gd name="T10" fmla="*/ 0 w 392"/>
              <a:gd name="T11" fmla="*/ 100013 h 280"/>
              <a:gd name="T12" fmla="*/ 99786 w 392"/>
              <a:gd name="T13" fmla="*/ 100013 h 280"/>
              <a:gd name="T14" fmla="*/ 99786 w 392"/>
              <a:gd name="T15" fmla="*/ 200025 h 280"/>
              <a:gd name="T16" fmla="*/ 0 w 392"/>
              <a:gd name="T17" fmla="*/ 200025 h 280"/>
              <a:gd name="T18" fmla="*/ 0 w 392"/>
              <a:gd name="T19" fmla="*/ 300038 h 280"/>
              <a:gd name="T20" fmla="*/ 99786 w 392"/>
              <a:gd name="T21" fmla="*/ 300038 h 280"/>
              <a:gd name="T22" fmla="*/ 99786 w 392"/>
              <a:gd name="T23" fmla="*/ 400050 h 280"/>
              <a:gd name="T24" fmla="*/ 0 w 392"/>
              <a:gd name="T25" fmla="*/ 400050 h 280"/>
              <a:gd name="T26" fmla="*/ 0 w 392"/>
              <a:gd name="T27" fmla="*/ 500063 h 280"/>
              <a:gd name="T28" fmla="*/ 99786 w 392"/>
              <a:gd name="T29" fmla="*/ 500063 h 280"/>
              <a:gd name="T30" fmla="*/ 99786 w 392"/>
              <a:gd name="T31" fmla="*/ 600075 h 280"/>
              <a:gd name="T32" fmla="*/ 0 w 392"/>
              <a:gd name="T33" fmla="*/ 600075 h 280"/>
              <a:gd name="T34" fmla="*/ 0 w 392"/>
              <a:gd name="T35" fmla="*/ 660083 h 280"/>
              <a:gd name="T36" fmla="*/ 39914 w 392"/>
              <a:gd name="T37" fmla="*/ 700088 h 280"/>
              <a:gd name="T38" fmla="*/ 937986 w 392"/>
              <a:gd name="T39" fmla="*/ 700088 h 280"/>
              <a:gd name="T40" fmla="*/ 977900 w 392"/>
              <a:gd name="T41" fmla="*/ 660083 h 280"/>
              <a:gd name="T42" fmla="*/ 977900 w 392"/>
              <a:gd name="T43" fmla="*/ 600075 h 280"/>
              <a:gd name="T44" fmla="*/ 878114 w 392"/>
              <a:gd name="T45" fmla="*/ 600075 h 280"/>
              <a:gd name="T46" fmla="*/ 878114 w 392"/>
              <a:gd name="T47" fmla="*/ 500063 h 280"/>
              <a:gd name="T48" fmla="*/ 977900 w 392"/>
              <a:gd name="T49" fmla="*/ 500063 h 280"/>
              <a:gd name="T50" fmla="*/ 977900 w 392"/>
              <a:gd name="T51" fmla="*/ 400050 h 280"/>
              <a:gd name="T52" fmla="*/ 878114 w 392"/>
              <a:gd name="T53" fmla="*/ 400050 h 280"/>
              <a:gd name="T54" fmla="*/ 878114 w 392"/>
              <a:gd name="T55" fmla="*/ 300038 h 280"/>
              <a:gd name="T56" fmla="*/ 977900 w 392"/>
              <a:gd name="T57" fmla="*/ 300038 h 280"/>
              <a:gd name="T58" fmla="*/ 977900 w 392"/>
              <a:gd name="T59" fmla="*/ 200025 h 280"/>
              <a:gd name="T60" fmla="*/ 878114 w 392"/>
              <a:gd name="T61" fmla="*/ 200025 h 280"/>
              <a:gd name="T62" fmla="*/ 878114 w 392"/>
              <a:gd name="T63" fmla="*/ 100013 h 280"/>
              <a:gd name="T64" fmla="*/ 977900 w 392"/>
              <a:gd name="T65" fmla="*/ 100013 h 280"/>
              <a:gd name="T66" fmla="*/ 379186 w 392"/>
              <a:gd name="T67" fmla="*/ 500063 h 280"/>
              <a:gd name="T68" fmla="*/ 379186 w 392"/>
              <a:gd name="T69" fmla="*/ 200025 h 280"/>
              <a:gd name="T70" fmla="*/ 628650 w 392"/>
              <a:gd name="T71" fmla="*/ 350044 h 280"/>
              <a:gd name="T72" fmla="*/ 379186 w 392"/>
              <a:gd name="T73" fmla="*/ 500063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280"/>
              <a:gd name="T113" fmla="*/ 392 w 392"/>
              <a:gd name="T114" fmla="*/ 280 h 2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w="9525">
            <a:noFill/>
            <a:round/>
          </a:ln>
        </p:spPr>
        <p:txBody>
          <a:bodyPr lIns="91424" tIns="45712" rIns="91424" bIns="45712"/>
          <a:lstStyle/>
          <a:p>
            <a:endParaRPr lang="zh-CN" alt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25" name="Content Placeholder 2"/>
          <p:cNvSpPr txBox="1">
            <a:spLocks noChangeArrowheads="1"/>
          </p:cNvSpPr>
          <p:nvPr/>
        </p:nvSpPr>
        <p:spPr bwMode="auto">
          <a:xfrm>
            <a:off x="810339" y="4927602"/>
            <a:ext cx="10571324" cy="1476375"/>
          </a:xfrm>
          <a:prstGeom prst="rect">
            <a:avLst/>
          </a:prstGeom>
          <a:noFill/>
          <a:ln w="9525">
            <a:noFill/>
            <a:miter lim="800000"/>
          </a:ln>
        </p:spPr>
        <p:txBody>
          <a:bodyPr lIns="121899" tIns="60949" rIns="121899" bIns="60949"/>
          <a:lstStyle/>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请替换文字内容复制你的内容到此请替换文字内容复制你的内容到此请替换文字内容复制你的内容到此请替换文字内容复制你的内容到此请替换文字内容复制你的内容到此请替换文字内容复制你的内容到此请替换文字内容复制你的内容到此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请替换文字内容复制你的内容到此请替换文字内容复制你的内容到此请替换文字内容复制你的内容到此请替换文字内容复制你的内容到此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a:p>
            <a:pPr defTabSz="913765">
              <a:lnSpc>
                <a:spcPct val="120000"/>
              </a:lnSpc>
              <a:defRPr/>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rPr>
              <a:t>请替换文字内容复制你的内容到此</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lt"/>
            </a:endParaRPr>
          </a:p>
        </p:txBody>
      </p:sp>
      <p:sp>
        <p:nvSpPr>
          <p:cNvPr id="15" name="文本框 14"/>
          <p:cNvSpPr txBox="1"/>
          <p:nvPr/>
        </p:nvSpPr>
        <p:spPr>
          <a:xfrm>
            <a:off x="4965" y="232360"/>
            <a:ext cx="12191999" cy="52322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添加标题</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5"/>
          <p:cNvSpPr>
            <a:spLocks noChangeArrowheads="1"/>
          </p:cNvSpPr>
          <p:nvPr/>
        </p:nvSpPr>
        <p:spPr bwMode="auto">
          <a:xfrm>
            <a:off x="4416324" y="2202278"/>
            <a:ext cx="3089921" cy="3084977"/>
          </a:xfrm>
          <a:prstGeom prst="ellipse">
            <a:avLst/>
          </a:prstGeom>
          <a:solidFill>
            <a:srgbClr val="18478F"/>
          </a:solidFill>
          <a:ln w="22225">
            <a:solidFill>
              <a:schemeClr val="bg1"/>
            </a:solidFill>
            <a:round/>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544865" y="2176322"/>
            <a:ext cx="2931717" cy="283654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sp>
        <p:nvSpPr>
          <p:cNvPr id="112" name="Oval 98"/>
          <p:cNvSpPr>
            <a:spLocks noChangeArrowheads="1"/>
          </p:cNvSpPr>
          <p:nvPr/>
        </p:nvSpPr>
        <p:spPr bwMode="auto">
          <a:xfrm>
            <a:off x="7613775" y="4614888"/>
            <a:ext cx="342363"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3" name="Oval 99"/>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4" name="Oval 100"/>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5" name="Oval 101"/>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6" name="Oval 102"/>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7" name="Oval 103"/>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8" name="Oval 104"/>
          <p:cNvSpPr>
            <a:spLocks noChangeArrowheads="1"/>
          </p:cNvSpPr>
          <p:nvPr/>
        </p:nvSpPr>
        <p:spPr bwMode="auto">
          <a:xfrm>
            <a:off x="7617482" y="4617360"/>
            <a:ext cx="336183"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9" name="Oval 105"/>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0" name="Oval 106"/>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1" name="Oval 107"/>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2" name="Oval 108"/>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3" name="Oval 109"/>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4" name="Oval 110"/>
          <p:cNvSpPr>
            <a:spLocks noChangeArrowheads="1"/>
          </p:cNvSpPr>
          <p:nvPr/>
        </p:nvSpPr>
        <p:spPr bwMode="auto">
          <a:xfrm>
            <a:off x="7619954" y="4621067"/>
            <a:ext cx="331240"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5" name="Oval 111"/>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6" name="Oval 112"/>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nvGrpSpPr>
          <p:cNvPr id="146" name="组合 145"/>
          <p:cNvGrpSpPr/>
          <p:nvPr/>
        </p:nvGrpSpPr>
        <p:grpSpPr>
          <a:xfrm>
            <a:off x="8506460" y="1558926"/>
            <a:ext cx="3364865" cy="1304258"/>
            <a:chOff x="8548025" y="1492077"/>
            <a:chExt cx="2614153" cy="599799"/>
          </a:xfrm>
        </p:grpSpPr>
        <p:sp>
          <p:nvSpPr>
            <p:cNvPr id="147" name="矩形 146"/>
            <p:cNvSpPr/>
            <p:nvPr/>
          </p:nvSpPr>
          <p:spPr>
            <a:xfrm>
              <a:off x="8548025" y="1766855"/>
              <a:ext cx="2486420" cy="325021"/>
            </a:xfrm>
            <a:prstGeom prst="rect">
              <a:avLst/>
            </a:prstGeom>
          </p:spPr>
          <p:txBody>
            <a:bodyPr wrap="square">
              <a:spAutoFit/>
            </a:bodyPr>
            <a:lstStyle/>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玩家分享解法（论坛</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解法展示</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48" name="矩形 147"/>
            <p:cNvSpPr/>
            <p:nvPr/>
          </p:nvSpPr>
          <p:spPr>
            <a:xfrm>
              <a:off x="8548518" y="1492077"/>
              <a:ext cx="2613660" cy="240042"/>
            </a:xfrm>
            <a:prstGeom prst="rect">
              <a:avLst/>
            </a:prstGeom>
          </p:spPr>
          <p:txBody>
            <a:bodyPr wrap="square">
              <a:spAutoFit/>
            </a:bodyPr>
            <a:lstStyle/>
            <a:p>
              <a:r>
                <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rPr>
                <a:t>数独解法模块</a:t>
              </a:r>
              <a:endPar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149" name="组合 148"/>
          <p:cNvGrpSpPr/>
          <p:nvPr/>
        </p:nvGrpSpPr>
        <p:grpSpPr>
          <a:xfrm>
            <a:off x="8554720" y="4778374"/>
            <a:ext cx="3236595" cy="1624521"/>
            <a:chOff x="8548025" y="1470222"/>
            <a:chExt cx="2486420" cy="695387"/>
          </a:xfrm>
        </p:grpSpPr>
        <p:sp>
          <p:nvSpPr>
            <p:cNvPr id="150" name="矩形 149"/>
            <p:cNvSpPr/>
            <p:nvPr/>
          </p:nvSpPr>
          <p:spPr>
            <a:xfrm>
              <a:off x="8548025" y="1731247"/>
              <a:ext cx="2486420" cy="434362"/>
            </a:xfrm>
            <a:prstGeom prst="rect">
              <a:avLst/>
            </a:prstGeom>
          </p:spPr>
          <p:txBody>
            <a:bodyPr wrap="square">
              <a:spAutoFit/>
            </a:bodyPr>
            <a:lstStyle/>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用户信息</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用户关注</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题目管理；比赛管理</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排名管理；解法管理。</a:t>
              </a:r>
              <a:endParaRPr lang="zh-CN" altLang="en-US" sz="1200" dirty="0">
                <a:solidFill>
                  <a:schemeClr val="tx1">
                    <a:lumMod val="65000"/>
                    <a:lumOff val="35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151" name="矩形 150"/>
            <p:cNvSpPr/>
            <p:nvPr/>
          </p:nvSpPr>
          <p:spPr>
            <a:xfrm>
              <a:off x="8548025" y="1470222"/>
              <a:ext cx="1902499" cy="223433"/>
            </a:xfrm>
            <a:prstGeom prst="rect">
              <a:avLst/>
            </a:prstGeom>
          </p:spPr>
          <p:txBody>
            <a:bodyPr wrap="square">
              <a:spAutoFit/>
            </a:bodyPr>
            <a:lstStyle/>
            <a:p>
              <a:r>
                <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rPr>
                <a:t>用户及系统</a:t>
              </a:r>
              <a:endPar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152" name="组合 151"/>
          <p:cNvGrpSpPr/>
          <p:nvPr/>
        </p:nvGrpSpPr>
        <p:grpSpPr>
          <a:xfrm>
            <a:off x="857885" y="1487170"/>
            <a:ext cx="2847340" cy="1546572"/>
            <a:chOff x="8548025" y="1459078"/>
            <a:chExt cx="2486660" cy="895001"/>
          </a:xfrm>
        </p:grpSpPr>
        <p:sp>
          <p:nvSpPr>
            <p:cNvPr id="153" name="矩形 152"/>
            <p:cNvSpPr/>
            <p:nvPr/>
          </p:nvSpPr>
          <p:spPr>
            <a:xfrm>
              <a:off x="8548025" y="1766855"/>
              <a:ext cx="2486420" cy="587224"/>
            </a:xfrm>
            <a:prstGeom prst="rect">
              <a:avLst/>
            </a:prstGeom>
          </p:spPr>
          <p:txBody>
            <a:bodyPr wrap="square">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有/无候选数模式</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计时功能</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颜色标记*</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54" name="矩形 153"/>
            <p:cNvSpPr/>
            <p:nvPr/>
          </p:nvSpPr>
          <p:spPr>
            <a:xfrm>
              <a:off x="8548025" y="1459078"/>
              <a:ext cx="2486660" cy="302064"/>
            </a:xfrm>
            <a:prstGeom prst="rect">
              <a:avLst/>
            </a:prstGeom>
          </p:spPr>
          <p:txBody>
            <a:bodyPr wrap="square">
              <a:spAutoFit/>
            </a:bodyPr>
            <a:lstStyle/>
            <a:p>
              <a:pPr algn="r"/>
              <a:r>
                <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rPr>
                <a:t>题目练习模块</a:t>
              </a:r>
              <a:endPar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155" name="组合 154"/>
          <p:cNvGrpSpPr/>
          <p:nvPr/>
        </p:nvGrpSpPr>
        <p:grpSpPr>
          <a:xfrm>
            <a:off x="487045" y="4778375"/>
            <a:ext cx="3218180" cy="1624263"/>
            <a:chOff x="8548025" y="1306256"/>
            <a:chExt cx="2486420" cy="1227388"/>
          </a:xfrm>
        </p:grpSpPr>
        <p:sp>
          <p:nvSpPr>
            <p:cNvPr id="156" name="矩形 155"/>
            <p:cNvSpPr/>
            <p:nvPr/>
          </p:nvSpPr>
          <p:spPr>
            <a:xfrm>
              <a:off x="8548025" y="1766855"/>
              <a:ext cx="2486420" cy="766789"/>
            </a:xfrm>
            <a:prstGeom prst="rect">
              <a:avLst/>
            </a:prstGeom>
          </p:spPr>
          <p:txBody>
            <a:bodyPr wrap="square">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多人比赛</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随机1v1</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好友对战</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57" name="矩形 156"/>
            <p:cNvSpPr/>
            <p:nvPr/>
          </p:nvSpPr>
          <p:spPr>
            <a:xfrm>
              <a:off x="8710417" y="1306256"/>
              <a:ext cx="2324028" cy="394431"/>
            </a:xfrm>
            <a:prstGeom prst="rect">
              <a:avLst/>
            </a:prstGeom>
          </p:spPr>
          <p:txBody>
            <a:bodyPr wrap="square">
              <a:spAutoFit/>
            </a:bodyPr>
            <a:lstStyle/>
            <a:p>
              <a:pPr algn="r"/>
              <a:r>
                <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rPr>
                <a:t>在线对战模块</a:t>
              </a:r>
              <a:endPar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158" name="组合 157"/>
          <p:cNvGrpSpPr/>
          <p:nvPr/>
        </p:nvGrpSpPr>
        <p:grpSpPr>
          <a:xfrm>
            <a:off x="760095" y="3193415"/>
            <a:ext cx="2971800" cy="1319982"/>
            <a:chOff x="8548025" y="1459078"/>
            <a:chExt cx="2486420" cy="662495"/>
          </a:xfrm>
        </p:grpSpPr>
        <p:sp>
          <p:nvSpPr>
            <p:cNvPr id="159" name="矩形 158"/>
            <p:cNvSpPr/>
            <p:nvPr/>
          </p:nvSpPr>
          <p:spPr>
            <a:xfrm>
              <a:off x="8548025" y="1766855"/>
              <a:ext cx="2486420" cy="354718"/>
            </a:xfrm>
            <a:prstGeom prst="rect">
              <a:avLst/>
            </a:prstGeom>
          </p:spPr>
          <p:txBody>
            <a:bodyPr wrap="square">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榜上信息展示</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algn="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指定挑战</a:t>
              </a:r>
              <a:endParaRPr lang="zh-CN" altLang="en-US" sz="1200" dirty="0">
                <a:solidFill>
                  <a:schemeClr val="tx1">
                    <a:lumMod val="65000"/>
                    <a:lumOff val="35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160" name="矩形 159"/>
            <p:cNvSpPr/>
            <p:nvPr/>
          </p:nvSpPr>
          <p:spPr>
            <a:xfrm>
              <a:off x="8615963" y="1459078"/>
              <a:ext cx="2418482" cy="261975"/>
            </a:xfrm>
            <a:prstGeom prst="rect">
              <a:avLst/>
            </a:prstGeom>
          </p:spPr>
          <p:txBody>
            <a:bodyPr wrap="square">
              <a:spAutoFit/>
            </a:bodyPr>
            <a:lstStyle/>
            <a:p>
              <a:pPr algn="r"/>
              <a:r>
                <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rPr>
                <a:t>天梯排位模块</a:t>
              </a:r>
              <a:endPar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161" name="组合 160"/>
          <p:cNvGrpSpPr/>
          <p:nvPr/>
        </p:nvGrpSpPr>
        <p:grpSpPr>
          <a:xfrm>
            <a:off x="8507094" y="3168015"/>
            <a:ext cx="3188971" cy="1257714"/>
            <a:chOff x="8510329" y="1464651"/>
            <a:chExt cx="2524116" cy="689864"/>
          </a:xfrm>
        </p:grpSpPr>
        <p:sp>
          <p:nvSpPr>
            <p:cNvPr id="162" name="矩形 161"/>
            <p:cNvSpPr/>
            <p:nvPr/>
          </p:nvSpPr>
          <p:spPr>
            <a:xfrm>
              <a:off x="8548025" y="1766855"/>
              <a:ext cx="2486420" cy="387660"/>
            </a:xfrm>
            <a:prstGeom prst="rect">
              <a:avLst/>
            </a:prstGeom>
          </p:spPr>
          <p:txBody>
            <a:bodyPr wrap="square">
              <a:spAutoFit/>
            </a:bodyPr>
            <a:lstStyle/>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新建题目</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题目悬赏</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63" name="矩形 162"/>
            <p:cNvSpPr/>
            <p:nvPr/>
          </p:nvSpPr>
          <p:spPr>
            <a:xfrm>
              <a:off x="8510329" y="1464651"/>
              <a:ext cx="2486025" cy="286304"/>
            </a:xfrm>
            <a:prstGeom prst="rect">
              <a:avLst/>
            </a:prstGeom>
          </p:spPr>
          <p:txBody>
            <a:bodyPr wrap="square">
              <a:spAutoFit/>
            </a:bodyPr>
            <a:lstStyle/>
            <a:p>
              <a:r>
                <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rPr>
                <a:t>自由出题模块</a:t>
              </a:r>
              <a:endParaRPr lang="zh-CN" altLang="en-US" sz="2800" dirty="0">
                <a:solidFill>
                  <a:srgbClr val="18478F"/>
                </a:solidFill>
                <a:latin typeface="微软雅黑" panose="020B0503020204020204" charset="-122"/>
                <a:ea typeface="微软雅黑" panose="020B0503020204020204" charset="-122"/>
                <a:cs typeface="Segoe UI Semilight" panose="020B0402040204020203" pitchFamily="34" charset="0"/>
              </a:endParaRPr>
            </a:p>
          </p:txBody>
        </p:sp>
      </p:grpSp>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0" name="组合 179"/>
          <p:cNvGrpSpPr/>
          <p:nvPr/>
        </p:nvGrpSpPr>
        <p:grpSpPr>
          <a:xfrm>
            <a:off x="1935445" y="393958"/>
            <a:ext cx="4081780" cy="591185"/>
            <a:chOff x="330189" y="329522"/>
            <a:chExt cx="4081780" cy="591185"/>
          </a:xfrm>
        </p:grpSpPr>
        <p:sp>
          <p:nvSpPr>
            <p:cNvPr id="181" name="TextBox 62"/>
            <p:cNvSpPr txBox="1"/>
            <p:nvPr/>
          </p:nvSpPr>
          <p:spPr>
            <a:xfrm>
              <a:off x="361304" y="660357"/>
              <a:ext cx="405066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2" name="矩形 181"/>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模块分</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述</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2409" y="485628"/>
            <a:ext cx="640080" cy="368300"/>
          </a:xfrm>
          <a:prstGeom prst="rect">
            <a:avLst/>
          </a:prstGeom>
        </p:spPr>
        <p:txBody>
          <a:bodyPr wrap="none">
            <a:spAutoFit/>
          </a:bodyPr>
          <a:lstStyle/>
          <a:p>
            <a:r>
              <a:rPr lang="zh-CN" altLang="en-US" dirty="0">
                <a:solidFill>
                  <a:srgbClr val="18478F"/>
                </a:solidFill>
                <a:latin typeface="微软雅黑" panose="020B0503020204020204" charset="-122"/>
                <a:ea typeface="微软雅黑" panose="020B0503020204020204" charset="-122"/>
                <a:cs typeface="Open Sans" panose="020B0606030504020204" pitchFamily="34" charset="0"/>
              </a:rPr>
              <a:t>回顾</a:t>
            </a:r>
            <a:endParaRPr lang="zh-CN" altLang="en-US" dirty="0">
              <a:solidFill>
                <a:srgbClr val="18478F"/>
              </a:solidFill>
              <a:latin typeface="微软雅黑" panose="020B0503020204020204" charset="-122"/>
              <a:ea typeface="微软雅黑" panose="020B0503020204020204" charset="-122"/>
              <a:cs typeface="Open Sans" panose="020B0606030504020204" pitchFamily="34" charset="0"/>
            </a:endParaRPr>
          </a:p>
        </p:txBody>
      </p:sp>
      <p:sp>
        <p:nvSpPr>
          <p:cNvPr id="186" name="Freeform 24"/>
          <p:cNvSpPr/>
          <p:nvPr/>
        </p:nvSpPr>
        <p:spPr bwMode="auto">
          <a:xfrm>
            <a:off x="3968904" y="2495202"/>
            <a:ext cx="385622" cy="2488004"/>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solidFill>
            <a:srgbClr val="18478F"/>
          </a:solidFill>
          <a:ln w="22225">
            <a:noFill/>
            <a:round/>
          </a:ln>
          <a:effectLst/>
        </p:spPr>
        <p:txBody>
          <a:bodyPr vert="horz" wrap="square" lIns="91440" tIns="45720" rIns="91440" bIns="45720" numCol="1" anchor="t" anchorCtr="0" compatLnSpc="1"/>
          <a:lstStyle/>
          <a:p>
            <a:endParaRPr lang="zh-CN" altLang="en-US"/>
          </a:p>
        </p:txBody>
      </p:sp>
      <p:sp>
        <p:nvSpPr>
          <p:cNvPr id="187" name="Freeform 25"/>
          <p:cNvSpPr/>
          <p:nvPr/>
        </p:nvSpPr>
        <p:spPr bwMode="auto">
          <a:xfrm>
            <a:off x="3962724" y="4591404"/>
            <a:ext cx="2185192" cy="1412712"/>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88" name="Freeform 26"/>
          <p:cNvSpPr/>
          <p:nvPr/>
        </p:nvSpPr>
        <p:spPr bwMode="auto">
          <a:xfrm>
            <a:off x="5805553" y="4588932"/>
            <a:ext cx="2180248" cy="1415184"/>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89" name="Freeform 27"/>
          <p:cNvSpPr/>
          <p:nvPr/>
        </p:nvSpPr>
        <p:spPr bwMode="auto">
          <a:xfrm>
            <a:off x="7593999" y="2491494"/>
            <a:ext cx="385622" cy="2486768"/>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90" name="Freeform 28"/>
          <p:cNvSpPr/>
          <p:nvPr/>
        </p:nvSpPr>
        <p:spPr bwMode="auto">
          <a:xfrm>
            <a:off x="3962724" y="1442157"/>
            <a:ext cx="2206204" cy="1444847"/>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91" name="Freeform 29"/>
          <p:cNvSpPr/>
          <p:nvPr/>
        </p:nvSpPr>
        <p:spPr bwMode="auto">
          <a:xfrm>
            <a:off x="5800609" y="1470584"/>
            <a:ext cx="2182720" cy="1410240"/>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92" name="Oval 63"/>
          <p:cNvSpPr>
            <a:spLocks noChangeArrowheads="1"/>
          </p:cNvSpPr>
          <p:nvPr/>
        </p:nvSpPr>
        <p:spPr bwMode="auto">
          <a:xfrm>
            <a:off x="3983735" y="2532281"/>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3" name="Oval 80"/>
          <p:cNvSpPr>
            <a:spLocks noChangeArrowheads="1"/>
          </p:cNvSpPr>
          <p:nvPr/>
        </p:nvSpPr>
        <p:spPr bwMode="auto">
          <a:xfrm>
            <a:off x="3983735" y="4614888"/>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Oval 97"/>
          <p:cNvSpPr>
            <a:spLocks noChangeArrowheads="1"/>
          </p:cNvSpPr>
          <p:nvPr/>
        </p:nvSpPr>
        <p:spPr bwMode="auto">
          <a:xfrm>
            <a:off x="5805553" y="5670405"/>
            <a:ext cx="327532" cy="32506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Oval 114"/>
          <p:cNvSpPr>
            <a:spLocks noChangeArrowheads="1"/>
          </p:cNvSpPr>
          <p:nvPr/>
        </p:nvSpPr>
        <p:spPr bwMode="auto">
          <a:xfrm>
            <a:off x="7622426" y="4621067"/>
            <a:ext cx="328768"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Oval 131"/>
          <p:cNvSpPr>
            <a:spLocks noChangeArrowheads="1"/>
          </p:cNvSpPr>
          <p:nvPr/>
        </p:nvSpPr>
        <p:spPr bwMode="auto">
          <a:xfrm>
            <a:off x="7628606" y="2527337"/>
            <a:ext cx="327532" cy="323824"/>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7" name="Oval 63"/>
          <p:cNvSpPr>
            <a:spLocks noChangeArrowheads="1"/>
          </p:cNvSpPr>
          <p:nvPr/>
        </p:nvSpPr>
        <p:spPr bwMode="auto">
          <a:xfrm>
            <a:off x="5808865" y="1434173"/>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84"/>
                                        </p:tgtEl>
                                        <p:attrNameLst>
                                          <p:attrName>style.visibility</p:attrName>
                                        </p:attrNameLst>
                                      </p:cBhvr>
                                      <p:to>
                                        <p:strVal val="visible"/>
                                      </p:to>
                                    </p:set>
                                    <p:animEffect transition="in" filter="fade">
                                      <p:cBhvr>
                                        <p:cTn id="10" dur="500"/>
                                        <p:tgtEl>
                                          <p:spTgt spid="184"/>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18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500"/>
                                        <p:tgtEl>
                                          <p:spTgt spid="178"/>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178"/>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79"/>
                                        </p:tgtEl>
                                        <p:attrNameLst>
                                          <p:attrName>style.visibility</p:attrName>
                                        </p:attrNameLst>
                                      </p:cBhvr>
                                      <p:to>
                                        <p:strVal val="visible"/>
                                      </p:to>
                                    </p:set>
                                    <p:animEffect transition="in" filter="fade">
                                      <p:cBhvr>
                                        <p:cTn id="20" dur="500"/>
                                        <p:tgtEl>
                                          <p:spTgt spid="17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17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180"/>
                                        </p:tgtEl>
                                        <p:attrNameLst>
                                          <p:attrName>style.visibility</p:attrName>
                                        </p:attrNameLst>
                                      </p:cBhvr>
                                      <p:to>
                                        <p:strVal val="visible"/>
                                      </p:to>
                                    </p:set>
                                    <p:animEffect transition="in" filter="wipe(left)">
                                      <p:cBhvr>
                                        <p:cTn id="25" dur="1000"/>
                                        <p:tgtEl>
                                          <p:spTgt spid="180"/>
                                        </p:tgtEl>
                                      </p:cBhvr>
                                    </p:animEffect>
                                  </p:childTnLst>
                                </p:cTn>
                              </p:par>
                              <p:par>
                                <p:cTn id="26" presetID="10" presetClass="entr" presetSubtype="0" fill="hold" grpId="0" nodeType="withEffect">
                                  <p:stCondLst>
                                    <p:cond delay="2000"/>
                                  </p:stCondLst>
                                  <p:childTnLst>
                                    <p:set>
                                      <p:cBhvr>
                                        <p:cTn id="27" dur="1" fill="hold">
                                          <p:stCondLst>
                                            <p:cond delay="0"/>
                                          </p:stCondLst>
                                        </p:cTn>
                                        <p:tgtEl>
                                          <p:spTgt spid="192"/>
                                        </p:tgtEl>
                                        <p:attrNameLst>
                                          <p:attrName>style.visibility</p:attrName>
                                        </p:attrNameLst>
                                      </p:cBhvr>
                                      <p:to>
                                        <p:strVal val="visible"/>
                                      </p:to>
                                    </p:set>
                                    <p:animEffect transition="in" filter="fade">
                                      <p:cBhvr>
                                        <p:cTn id="28" dur="500"/>
                                        <p:tgtEl>
                                          <p:spTgt spid="192"/>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93"/>
                                        </p:tgtEl>
                                        <p:attrNameLst>
                                          <p:attrName>style.visibility</p:attrName>
                                        </p:attrNameLst>
                                      </p:cBhvr>
                                      <p:to>
                                        <p:strVal val="visible"/>
                                      </p:to>
                                    </p:set>
                                    <p:animEffect transition="in" filter="fade">
                                      <p:cBhvr>
                                        <p:cTn id="31" dur="500"/>
                                        <p:tgtEl>
                                          <p:spTgt spid="193"/>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94"/>
                                        </p:tgtEl>
                                        <p:attrNameLst>
                                          <p:attrName>style.visibility</p:attrName>
                                        </p:attrNameLst>
                                      </p:cBhvr>
                                      <p:to>
                                        <p:strVal val="visible"/>
                                      </p:to>
                                    </p:set>
                                    <p:animEffect transition="in" filter="fade">
                                      <p:cBhvr>
                                        <p:cTn id="34" dur="500"/>
                                        <p:tgtEl>
                                          <p:spTgt spid="194"/>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95"/>
                                        </p:tgtEl>
                                        <p:attrNameLst>
                                          <p:attrName>style.visibility</p:attrName>
                                        </p:attrNameLst>
                                      </p:cBhvr>
                                      <p:to>
                                        <p:strVal val="visible"/>
                                      </p:to>
                                    </p:set>
                                    <p:animEffect transition="in" filter="fade">
                                      <p:cBhvr>
                                        <p:cTn id="37" dur="500"/>
                                        <p:tgtEl>
                                          <p:spTgt spid="195"/>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96"/>
                                        </p:tgtEl>
                                        <p:attrNameLst>
                                          <p:attrName>style.visibility</p:attrName>
                                        </p:attrNameLst>
                                      </p:cBhvr>
                                      <p:to>
                                        <p:strVal val="visible"/>
                                      </p:to>
                                    </p:set>
                                    <p:animEffect transition="in" filter="fade">
                                      <p:cBhvr>
                                        <p:cTn id="40" dur="500"/>
                                        <p:tgtEl>
                                          <p:spTgt spid="196"/>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197"/>
                                        </p:tgtEl>
                                        <p:attrNameLst>
                                          <p:attrName>style.visibility</p:attrName>
                                        </p:attrNameLst>
                                      </p:cBhvr>
                                      <p:to>
                                        <p:strVal val="visible"/>
                                      </p:to>
                                    </p:set>
                                    <p:animEffect transition="in" filter="fade">
                                      <p:cBhvr>
                                        <p:cTn id="43" dur="500"/>
                                        <p:tgtEl>
                                          <p:spTgt spid="197"/>
                                        </p:tgtEl>
                                      </p:cBhvr>
                                    </p:animEffect>
                                  </p:childTnLst>
                                </p:cTn>
                              </p:par>
                              <p:par>
                                <p:cTn id="44" presetID="22" presetClass="entr" presetSubtype="4" fill="hold" grpId="0" nodeType="withEffect">
                                  <p:stCondLst>
                                    <p:cond delay="2250"/>
                                  </p:stCondLst>
                                  <p:childTnLst>
                                    <p:set>
                                      <p:cBhvr>
                                        <p:cTn id="45" dur="1" fill="hold">
                                          <p:stCondLst>
                                            <p:cond delay="0"/>
                                          </p:stCondLst>
                                        </p:cTn>
                                        <p:tgtEl>
                                          <p:spTgt spid="186"/>
                                        </p:tgtEl>
                                        <p:attrNameLst>
                                          <p:attrName>style.visibility</p:attrName>
                                        </p:attrNameLst>
                                      </p:cBhvr>
                                      <p:to>
                                        <p:strVal val="visible"/>
                                      </p:to>
                                    </p:set>
                                    <p:animEffect transition="in" filter="wipe(down)">
                                      <p:cBhvr>
                                        <p:cTn id="46" dur="500"/>
                                        <p:tgtEl>
                                          <p:spTgt spid="186"/>
                                        </p:tgtEl>
                                      </p:cBhvr>
                                    </p:animEffect>
                                  </p:childTnLst>
                                </p:cTn>
                              </p:par>
                              <p:par>
                                <p:cTn id="47" presetID="22" presetClass="entr" presetSubtype="4" fill="hold" grpId="0" nodeType="withEffect">
                                  <p:stCondLst>
                                    <p:cond delay="2250"/>
                                  </p:stCondLst>
                                  <p:childTnLst>
                                    <p:set>
                                      <p:cBhvr>
                                        <p:cTn id="48" dur="1" fill="hold">
                                          <p:stCondLst>
                                            <p:cond delay="0"/>
                                          </p:stCondLst>
                                        </p:cTn>
                                        <p:tgtEl>
                                          <p:spTgt spid="190"/>
                                        </p:tgtEl>
                                        <p:attrNameLst>
                                          <p:attrName>style.visibility</p:attrName>
                                        </p:attrNameLst>
                                      </p:cBhvr>
                                      <p:to>
                                        <p:strVal val="visible"/>
                                      </p:to>
                                    </p:set>
                                    <p:animEffect transition="in" filter="wipe(down)">
                                      <p:cBhvr>
                                        <p:cTn id="49" dur="500"/>
                                        <p:tgtEl>
                                          <p:spTgt spid="190"/>
                                        </p:tgtEl>
                                      </p:cBhvr>
                                    </p:animEffect>
                                  </p:childTnLst>
                                </p:cTn>
                              </p:par>
                              <p:par>
                                <p:cTn id="50" presetID="22" presetClass="entr" presetSubtype="4" fill="hold" grpId="0" nodeType="withEffect">
                                  <p:stCondLst>
                                    <p:cond delay="2250"/>
                                  </p:stCondLst>
                                  <p:childTnLst>
                                    <p:set>
                                      <p:cBhvr>
                                        <p:cTn id="51" dur="1" fill="hold">
                                          <p:stCondLst>
                                            <p:cond delay="0"/>
                                          </p:stCondLst>
                                        </p:cTn>
                                        <p:tgtEl>
                                          <p:spTgt spid="191"/>
                                        </p:tgtEl>
                                        <p:attrNameLst>
                                          <p:attrName>style.visibility</p:attrName>
                                        </p:attrNameLst>
                                      </p:cBhvr>
                                      <p:to>
                                        <p:strVal val="visible"/>
                                      </p:to>
                                    </p:set>
                                    <p:animEffect transition="in" filter="wipe(down)">
                                      <p:cBhvr>
                                        <p:cTn id="52" dur="500"/>
                                        <p:tgtEl>
                                          <p:spTgt spid="191"/>
                                        </p:tgtEl>
                                      </p:cBhvr>
                                    </p:animEffect>
                                  </p:childTnLst>
                                </p:cTn>
                              </p:par>
                              <p:par>
                                <p:cTn id="53" presetID="22" presetClass="entr" presetSubtype="4" fill="hold" grpId="0" nodeType="withEffect">
                                  <p:stCondLst>
                                    <p:cond delay="2250"/>
                                  </p:stCondLst>
                                  <p:childTnLst>
                                    <p:set>
                                      <p:cBhvr>
                                        <p:cTn id="54" dur="1" fill="hold">
                                          <p:stCondLst>
                                            <p:cond delay="0"/>
                                          </p:stCondLst>
                                        </p:cTn>
                                        <p:tgtEl>
                                          <p:spTgt spid="189"/>
                                        </p:tgtEl>
                                        <p:attrNameLst>
                                          <p:attrName>style.visibility</p:attrName>
                                        </p:attrNameLst>
                                      </p:cBhvr>
                                      <p:to>
                                        <p:strVal val="visible"/>
                                      </p:to>
                                    </p:set>
                                    <p:animEffect transition="in" filter="wipe(down)">
                                      <p:cBhvr>
                                        <p:cTn id="55" dur="500"/>
                                        <p:tgtEl>
                                          <p:spTgt spid="189"/>
                                        </p:tgtEl>
                                      </p:cBhvr>
                                    </p:animEffect>
                                  </p:childTnLst>
                                </p:cTn>
                              </p:par>
                              <p:par>
                                <p:cTn id="56" presetID="22" presetClass="entr" presetSubtype="4" fill="hold" grpId="0" nodeType="withEffect">
                                  <p:stCondLst>
                                    <p:cond delay="2250"/>
                                  </p:stCondLst>
                                  <p:childTnLst>
                                    <p:set>
                                      <p:cBhvr>
                                        <p:cTn id="57" dur="1" fill="hold">
                                          <p:stCondLst>
                                            <p:cond delay="0"/>
                                          </p:stCondLst>
                                        </p:cTn>
                                        <p:tgtEl>
                                          <p:spTgt spid="188"/>
                                        </p:tgtEl>
                                        <p:attrNameLst>
                                          <p:attrName>style.visibility</p:attrName>
                                        </p:attrNameLst>
                                      </p:cBhvr>
                                      <p:to>
                                        <p:strVal val="visible"/>
                                      </p:to>
                                    </p:set>
                                    <p:animEffect transition="in" filter="wipe(down)">
                                      <p:cBhvr>
                                        <p:cTn id="58" dur="500"/>
                                        <p:tgtEl>
                                          <p:spTgt spid="188"/>
                                        </p:tgtEl>
                                      </p:cBhvr>
                                    </p:animEffect>
                                  </p:childTnLst>
                                </p:cTn>
                              </p:par>
                              <p:par>
                                <p:cTn id="59" presetID="22" presetClass="entr" presetSubtype="4" fill="hold" grpId="0" nodeType="withEffect">
                                  <p:stCondLst>
                                    <p:cond delay="2250"/>
                                  </p:stCondLst>
                                  <p:childTnLst>
                                    <p:set>
                                      <p:cBhvr>
                                        <p:cTn id="60" dur="1" fill="hold">
                                          <p:stCondLst>
                                            <p:cond delay="0"/>
                                          </p:stCondLst>
                                        </p:cTn>
                                        <p:tgtEl>
                                          <p:spTgt spid="187"/>
                                        </p:tgtEl>
                                        <p:attrNameLst>
                                          <p:attrName>style.visibility</p:attrName>
                                        </p:attrNameLst>
                                      </p:cBhvr>
                                      <p:to>
                                        <p:strVal val="visible"/>
                                      </p:to>
                                    </p:set>
                                    <p:animEffect transition="in" filter="wipe(down)">
                                      <p:cBhvr>
                                        <p:cTn id="61" dur="500"/>
                                        <p:tgtEl>
                                          <p:spTgt spid="187"/>
                                        </p:tgtEl>
                                      </p:cBhvr>
                                    </p:animEffect>
                                  </p:childTnLst>
                                </p:cTn>
                              </p:par>
                              <p:par>
                                <p:cTn id="62" presetID="53" presetClass="entr" presetSubtype="16" fill="hold" grpId="0" nodeType="withEffect">
                                  <p:stCondLst>
                                    <p:cond delay="2750"/>
                                  </p:stCondLst>
                                  <p:childTnLst>
                                    <p:set>
                                      <p:cBhvr>
                                        <p:cTn id="63" dur="1" fill="hold">
                                          <p:stCondLst>
                                            <p:cond delay="0"/>
                                          </p:stCondLst>
                                        </p:cTn>
                                        <p:tgtEl>
                                          <p:spTgt spid="11"/>
                                        </p:tgtEl>
                                        <p:attrNameLst>
                                          <p:attrName>style.visibility</p:attrName>
                                        </p:attrNameLst>
                                      </p:cBhvr>
                                      <p:to>
                                        <p:strVal val="visible"/>
                                      </p:to>
                                    </p:set>
                                    <p:anim calcmode="lin" valueType="num">
                                      <p:cBhvr>
                                        <p:cTn id="64" dur="500" fill="hold"/>
                                        <p:tgtEl>
                                          <p:spTgt spid="11"/>
                                        </p:tgtEl>
                                        <p:attrNameLst>
                                          <p:attrName>ppt_w</p:attrName>
                                        </p:attrNameLst>
                                      </p:cBhvr>
                                      <p:tavLst>
                                        <p:tav tm="0">
                                          <p:val>
                                            <p:fltVal val="0"/>
                                          </p:val>
                                        </p:tav>
                                        <p:tav tm="100000">
                                          <p:val>
                                            <p:strVal val="#ppt_w"/>
                                          </p:val>
                                        </p:tav>
                                      </p:tavLst>
                                    </p:anim>
                                    <p:anim calcmode="lin" valueType="num">
                                      <p:cBhvr>
                                        <p:cTn id="65" dur="500" fill="hold"/>
                                        <p:tgtEl>
                                          <p:spTgt spid="11"/>
                                        </p:tgtEl>
                                        <p:attrNameLst>
                                          <p:attrName>ppt_h</p:attrName>
                                        </p:attrNameLst>
                                      </p:cBhvr>
                                      <p:tavLst>
                                        <p:tav tm="0">
                                          <p:val>
                                            <p:fltVal val="0"/>
                                          </p:val>
                                        </p:tav>
                                        <p:tav tm="100000">
                                          <p:val>
                                            <p:strVal val="#ppt_h"/>
                                          </p:val>
                                        </p:tav>
                                      </p:tavLst>
                                    </p:anim>
                                    <p:animEffect transition="in" filter="fade">
                                      <p:cBhvr>
                                        <p:cTn id="66" dur="500"/>
                                        <p:tgtEl>
                                          <p:spTgt spid="11"/>
                                        </p:tgtEl>
                                      </p:cBhvr>
                                    </p:animEffect>
                                  </p:childTnLst>
                                </p:cTn>
                              </p:par>
                              <p:par>
                                <p:cTn id="67" presetID="22" presetClass="entr" presetSubtype="1" fill="hold" nodeType="withEffect">
                                  <p:stCondLst>
                                    <p:cond delay="3000"/>
                                  </p:stCondLst>
                                  <p:childTnLst>
                                    <p:set>
                                      <p:cBhvr>
                                        <p:cTn id="68" dur="1" fill="hold">
                                          <p:stCondLst>
                                            <p:cond delay="0"/>
                                          </p:stCondLst>
                                        </p:cTn>
                                        <p:tgtEl>
                                          <p:spTgt spid="3"/>
                                        </p:tgtEl>
                                        <p:attrNameLst>
                                          <p:attrName>style.visibility</p:attrName>
                                        </p:attrNameLst>
                                      </p:cBhvr>
                                      <p:to>
                                        <p:strVal val="visible"/>
                                      </p:to>
                                    </p:set>
                                    <p:animEffect transition="in" filter="wipe(up)">
                                      <p:cBhvr>
                                        <p:cTn id="69" dur="500"/>
                                        <p:tgtEl>
                                          <p:spTgt spid="3"/>
                                        </p:tgtEl>
                                      </p:cBhvr>
                                    </p:animEffect>
                                  </p:childTnLst>
                                </p:cTn>
                              </p:par>
                              <p:par>
                                <p:cTn id="70" presetID="22" presetClass="entr" presetSubtype="2" fill="hold" nodeType="withEffect">
                                  <p:stCondLst>
                                    <p:cond delay="3000"/>
                                  </p:stCondLst>
                                  <p:childTnLst>
                                    <p:set>
                                      <p:cBhvr>
                                        <p:cTn id="71" dur="1" fill="hold">
                                          <p:stCondLst>
                                            <p:cond delay="0"/>
                                          </p:stCondLst>
                                        </p:cTn>
                                        <p:tgtEl>
                                          <p:spTgt spid="152"/>
                                        </p:tgtEl>
                                        <p:attrNameLst>
                                          <p:attrName>style.visibility</p:attrName>
                                        </p:attrNameLst>
                                      </p:cBhvr>
                                      <p:to>
                                        <p:strVal val="visible"/>
                                      </p:to>
                                    </p:set>
                                    <p:animEffect transition="in" filter="wipe(right)">
                                      <p:cBhvr>
                                        <p:cTn id="72" dur="1000"/>
                                        <p:tgtEl>
                                          <p:spTgt spid="152"/>
                                        </p:tgtEl>
                                      </p:cBhvr>
                                    </p:animEffect>
                                  </p:childTnLst>
                                </p:cTn>
                              </p:par>
                              <p:par>
                                <p:cTn id="73" presetID="22" presetClass="entr" presetSubtype="2" fill="hold" nodeType="withEffect">
                                  <p:stCondLst>
                                    <p:cond delay="3000"/>
                                  </p:stCondLst>
                                  <p:childTnLst>
                                    <p:set>
                                      <p:cBhvr>
                                        <p:cTn id="74" dur="1" fill="hold">
                                          <p:stCondLst>
                                            <p:cond delay="0"/>
                                          </p:stCondLst>
                                        </p:cTn>
                                        <p:tgtEl>
                                          <p:spTgt spid="158"/>
                                        </p:tgtEl>
                                        <p:attrNameLst>
                                          <p:attrName>style.visibility</p:attrName>
                                        </p:attrNameLst>
                                      </p:cBhvr>
                                      <p:to>
                                        <p:strVal val="visible"/>
                                      </p:to>
                                    </p:set>
                                    <p:animEffect transition="in" filter="wipe(right)">
                                      <p:cBhvr>
                                        <p:cTn id="75" dur="1000"/>
                                        <p:tgtEl>
                                          <p:spTgt spid="158"/>
                                        </p:tgtEl>
                                      </p:cBhvr>
                                    </p:animEffect>
                                  </p:childTnLst>
                                </p:cTn>
                              </p:par>
                              <p:par>
                                <p:cTn id="76" presetID="22" presetClass="entr" presetSubtype="2" fill="hold" nodeType="withEffect">
                                  <p:stCondLst>
                                    <p:cond delay="3000"/>
                                  </p:stCondLst>
                                  <p:childTnLst>
                                    <p:set>
                                      <p:cBhvr>
                                        <p:cTn id="77" dur="1" fill="hold">
                                          <p:stCondLst>
                                            <p:cond delay="0"/>
                                          </p:stCondLst>
                                        </p:cTn>
                                        <p:tgtEl>
                                          <p:spTgt spid="155"/>
                                        </p:tgtEl>
                                        <p:attrNameLst>
                                          <p:attrName>style.visibility</p:attrName>
                                        </p:attrNameLst>
                                      </p:cBhvr>
                                      <p:to>
                                        <p:strVal val="visible"/>
                                      </p:to>
                                    </p:set>
                                    <p:animEffect transition="in" filter="wipe(right)">
                                      <p:cBhvr>
                                        <p:cTn id="78" dur="1000"/>
                                        <p:tgtEl>
                                          <p:spTgt spid="155"/>
                                        </p:tgtEl>
                                      </p:cBhvr>
                                    </p:animEffect>
                                  </p:childTnLst>
                                </p:cTn>
                              </p:par>
                              <p:par>
                                <p:cTn id="79" presetID="22" presetClass="entr" presetSubtype="8" fill="hold" nodeType="withEffect">
                                  <p:stCondLst>
                                    <p:cond delay="3000"/>
                                  </p:stCondLst>
                                  <p:childTnLst>
                                    <p:set>
                                      <p:cBhvr>
                                        <p:cTn id="80" dur="1" fill="hold">
                                          <p:stCondLst>
                                            <p:cond delay="0"/>
                                          </p:stCondLst>
                                        </p:cTn>
                                        <p:tgtEl>
                                          <p:spTgt spid="149"/>
                                        </p:tgtEl>
                                        <p:attrNameLst>
                                          <p:attrName>style.visibility</p:attrName>
                                        </p:attrNameLst>
                                      </p:cBhvr>
                                      <p:to>
                                        <p:strVal val="visible"/>
                                      </p:to>
                                    </p:set>
                                    <p:animEffect transition="in" filter="wipe(left)">
                                      <p:cBhvr>
                                        <p:cTn id="81" dur="1000"/>
                                        <p:tgtEl>
                                          <p:spTgt spid="149"/>
                                        </p:tgtEl>
                                      </p:cBhvr>
                                    </p:animEffect>
                                  </p:childTnLst>
                                </p:cTn>
                              </p:par>
                              <p:par>
                                <p:cTn id="82" presetID="22" presetClass="entr" presetSubtype="8" fill="hold" nodeType="withEffect">
                                  <p:stCondLst>
                                    <p:cond delay="3000"/>
                                  </p:stCondLst>
                                  <p:childTnLst>
                                    <p:set>
                                      <p:cBhvr>
                                        <p:cTn id="83" dur="1" fill="hold">
                                          <p:stCondLst>
                                            <p:cond delay="0"/>
                                          </p:stCondLst>
                                        </p:cTn>
                                        <p:tgtEl>
                                          <p:spTgt spid="161"/>
                                        </p:tgtEl>
                                        <p:attrNameLst>
                                          <p:attrName>style.visibility</p:attrName>
                                        </p:attrNameLst>
                                      </p:cBhvr>
                                      <p:to>
                                        <p:strVal val="visible"/>
                                      </p:to>
                                    </p:set>
                                    <p:animEffect transition="in" filter="wipe(left)">
                                      <p:cBhvr>
                                        <p:cTn id="84" dur="1000"/>
                                        <p:tgtEl>
                                          <p:spTgt spid="161"/>
                                        </p:tgtEl>
                                      </p:cBhvr>
                                    </p:animEffect>
                                  </p:childTnLst>
                                </p:cTn>
                              </p:par>
                              <p:par>
                                <p:cTn id="85" presetID="22" presetClass="entr" presetSubtype="8" fill="hold" nodeType="withEffect">
                                  <p:stCondLst>
                                    <p:cond delay="3000"/>
                                  </p:stCondLst>
                                  <p:childTnLst>
                                    <p:set>
                                      <p:cBhvr>
                                        <p:cTn id="86" dur="1" fill="hold">
                                          <p:stCondLst>
                                            <p:cond delay="0"/>
                                          </p:stCondLst>
                                        </p:cTn>
                                        <p:tgtEl>
                                          <p:spTgt spid="146"/>
                                        </p:tgtEl>
                                        <p:attrNameLst>
                                          <p:attrName>style.visibility</p:attrName>
                                        </p:attrNameLst>
                                      </p:cBhvr>
                                      <p:to>
                                        <p:strVal val="visible"/>
                                      </p:to>
                                    </p:set>
                                    <p:animEffect transition="in" filter="wipe(left)">
                                      <p:cBhvr>
                                        <p:cTn id="8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8" grpId="0" bldLvl="0" animBg="1"/>
      <p:bldP spid="178" grpId="1" bldLvl="0" animBg="1"/>
      <p:bldP spid="179" grpId="0" bldLvl="0" animBg="1"/>
      <p:bldP spid="179" grpId="1" bldLvl="0" animBg="1"/>
      <p:bldP spid="183" grpId="0" bldLvl="0" animBg="1"/>
      <p:bldP spid="183" grpId="1" bldLvl="0" animBg="1"/>
      <p:bldP spid="184" grpId="0"/>
      <p:bldP spid="186" grpId="0" bldLvl="0" animBg="1"/>
      <p:bldP spid="187" grpId="0" bldLvl="0" animBg="1"/>
      <p:bldP spid="188" grpId="0" bldLvl="0" animBg="1"/>
      <p:bldP spid="189" grpId="0" bldLvl="0" animBg="1"/>
      <p:bldP spid="190" grpId="0" bldLvl="0" animBg="1"/>
      <p:bldP spid="191" grpId="0" bldLvl="0" animBg="1"/>
      <p:bldP spid="192" grpId="0" bldLvl="0" animBg="1"/>
      <p:bldP spid="193" grpId="0" bldLvl="0" animBg="1"/>
      <p:bldP spid="194" grpId="0" bldLvl="0" animBg="1"/>
      <p:bldP spid="195" grpId="0" bldLvl="0" animBg="1"/>
      <p:bldP spid="196" grpId="0" bldLvl="0" animBg="1"/>
      <p:bldP spid="19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712470" y="1498600"/>
            <a:ext cx="3047365" cy="1706880"/>
          </a:xfrm>
          <a:prstGeom prst="rect">
            <a:avLst/>
          </a:prstGeom>
          <a:noFill/>
        </p:spPr>
        <p:txBody>
          <a:bodyPr wrap="square" rtlCol="0">
            <a:spAutoFit/>
          </a:bodyPr>
          <a:lstStyle/>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我们将我们的模块介绍给了我们的用户组，经过和用户组的商讨，用户对我们已经提出的大部分模块都给与了赞同，再上述的两个疑问上，用户觉得（）和（）再操作上更合适。</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53" name="文本框 52"/>
          <p:cNvSpPr txBox="1"/>
          <p:nvPr/>
        </p:nvSpPr>
        <p:spPr>
          <a:xfrm>
            <a:off x="713105" y="3355975"/>
            <a:ext cx="3046730" cy="2676525"/>
          </a:xfrm>
          <a:prstGeom prst="rect">
            <a:avLst/>
          </a:prstGeom>
          <a:noFill/>
        </p:spPr>
        <p:txBody>
          <a:bodyPr wrap="square" rtlCol="0">
            <a:spAutoFit/>
          </a:bodyPr>
          <a:lstStyle/>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同时，组内在讨论天梯排位模块的指定挑战模块时发现，该模块会影响天梯排位的公平性，即底排位用户可以通过恶意挑战来拉低高排位用户的天梯分数，经过我们和用户再次沟通后，用户也觉得这个指定挑战会影响天梯的排名，于是从操作可行性上我们决定删除这个模块。</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grpSp>
        <p:nvGrpSpPr>
          <p:cNvPr id="11" name="组合 57"/>
          <p:cNvGrpSpPr/>
          <p:nvPr/>
        </p:nvGrpSpPr>
        <p:grpSpPr>
          <a:xfrm>
            <a:off x="8899388" y="4769090"/>
            <a:ext cx="3099000" cy="1050393"/>
            <a:chOff x="1255541" y="1870075"/>
            <a:chExt cx="3099956" cy="1050393"/>
          </a:xfrm>
        </p:grpSpPr>
        <p:sp>
          <p:nvSpPr>
            <p:cNvPr id="59" name="文本框 58"/>
            <p:cNvSpPr txBox="1"/>
            <p:nvPr/>
          </p:nvSpPr>
          <p:spPr>
            <a:xfrm>
              <a:off x="1255541" y="2183233"/>
              <a:ext cx="2567848" cy="737235"/>
            </a:xfrm>
            <a:prstGeom prst="rect">
              <a:avLst/>
            </a:prstGeom>
            <a:noFill/>
          </p:spPr>
          <p:txBody>
            <a:bodyPr wrap="square" rtlCol="0">
              <a:spAutoFit/>
            </a:bodyPr>
            <a:lstStyle/>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数独解法模块玩家分享解法是采用博客形式还是论坛形式？</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61" name="文本框 60"/>
            <p:cNvSpPr txBox="1"/>
            <p:nvPr/>
          </p:nvSpPr>
          <p:spPr>
            <a:xfrm>
              <a:off x="1255541" y="1870075"/>
              <a:ext cx="3099956" cy="423545"/>
            </a:xfrm>
            <a:prstGeom prst="rect">
              <a:avLst/>
            </a:prstGeom>
            <a:noFill/>
          </p:spPr>
          <p:txBody>
            <a:bodyPr wrap="square"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疑问二：</a:t>
              </a:r>
              <a:endParaRPr lang="zh-CN" altLang="en-US" b="1" dirty="0">
                <a:latin typeface="方正黑体简体" panose="02010601030101010101" pitchFamily="2" charset="-122"/>
                <a:ea typeface="方正黑体简体" panose="02010601030101010101" pitchFamily="2" charset="-122"/>
              </a:endParaRPr>
            </a:p>
          </p:txBody>
        </p:sp>
      </p:grpSp>
      <p:grpSp>
        <p:nvGrpSpPr>
          <p:cNvPr id="13" name="组合 63"/>
          <p:cNvGrpSpPr/>
          <p:nvPr/>
        </p:nvGrpSpPr>
        <p:grpSpPr>
          <a:xfrm>
            <a:off x="8899388" y="3319561"/>
            <a:ext cx="3099000" cy="1373608"/>
            <a:chOff x="1255541" y="1870075"/>
            <a:chExt cx="3099956" cy="1373608"/>
          </a:xfrm>
        </p:grpSpPr>
        <p:sp>
          <p:nvSpPr>
            <p:cNvPr id="65" name="文本框 64"/>
            <p:cNvSpPr txBox="1"/>
            <p:nvPr/>
          </p:nvSpPr>
          <p:spPr>
            <a:xfrm>
              <a:off x="1255541" y="2183233"/>
              <a:ext cx="2567848" cy="1060450"/>
            </a:xfrm>
            <a:prstGeom prst="rect">
              <a:avLst/>
            </a:prstGeom>
            <a:noFill/>
          </p:spPr>
          <p:txBody>
            <a:bodyPr wrap="square" rtlCol="0">
              <a:spAutoFit/>
            </a:bodyPr>
            <a:lstStyle/>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题目练习模块的候选数模式，是使用纯点击还是点击+键盘输入方式？</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67" name="文本框 66"/>
            <p:cNvSpPr txBox="1"/>
            <p:nvPr/>
          </p:nvSpPr>
          <p:spPr>
            <a:xfrm>
              <a:off x="1255541" y="1870075"/>
              <a:ext cx="3099956" cy="423545"/>
            </a:xfrm>
            <a:prstGeom prst="rect">
              <a:avLst/>
            </a:prstGeom>
            <a:noFill/>
          </p:spPr>
          <p:txBody>
            <a:bodyPr wrap="square"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疑问一</a:t>
              </a:r>
              <a:r>
                <a:rPr lang="zh-CN" altLang="en-US" b="1" dirty="0">
                  <a:latin typeface="方正黑体简体" panose="02010601030101010101" pitchFamily="2" charset="-122"/>
                  <a:ea typeface="方正黑体简体" panose="02010601030101010101" pitchFamily="2" charset="-122"/>
                </a:rPr>
                <a:t>：</a:t>
              </a:r>
              <a:endParaRPr lang="zh-CN" altLang="en-US" b="1" dirty="0">
                <a:latin typeface="方正黑体简体" panose="02010601030101010101" pitchFamily="2" charset="-122"/>
                <a:ea typeface="方正黑体简体" panose="02010601030101010101" pitchFamily="2" charset="-122"/>
              </a:endParaRPr>
            </a:p>
          </p:txBody>
        </p:sp>
      </p:grpSp>
      <p:grpSp>
        <p:nvGrpSpPr>
          <p:cNvPr id="15" name="组合 69"/>
          <p:cNvGrpSpPr/>
          <p:nvPr/>
        </p:nvGrpSpPr>
        <p:grpSpPr>
          <a:xfrm>
            <a:off x="7888468" y="1396959"/>
            <a:ext cx="3099000" cy="1696823"/>
            <a:chOff x="1255541" y="1870075"/>
            <a:chExt cx="3099956" cy="1696823"/>
          </a:xfrm>
        </p:grpSpPr>
        <p:sp>
          <p:nvSpPr>
            <p:cNvPr id="71" name="文本框 70"/>
            <p:cNvSpPr txBox="1"/>
            <p:nvPr/>
          </p:nvSpPr>
          <p:spPr>
            <a:xfrm>
              <a:off x="1255541" y="2183233"/>
              <a:ext cx="2567848" cy="1383665"/>
            </a:xfrm>
            <a:prstGeom prst="rect">
              <a:avLst/>
            </a:prstGeom>
            <a:noFill/>
          </p:spPr>
          <p:txBody>
            <a:bodyPr wrap="square" rtlCol="0">
              <a:spAutoFit/>
            </a:bodyPr>
            <a:lstStyle/>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软工17章振宇</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endParaRPr>
            </a:p>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计算机18王灵霜</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endParaRPr>
            </a:p>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财管19栾吉泽</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endParaRPr>
            </a:p>
            <a:p>
              <a:pPr algn="just">
                <a:lnSpc>
                  <a:spcPct val="150000"/>
                </a:lnSpc>
              </a:pP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视传19</a:t>
              </a:r>
              <a:r>
                <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sym typeface="+mn-ea"/>
                </a:rPr>
                <a:t>戴妍</a:t>
              </a:r>
              <a:endParaRPr lang="zh-CN" altLang="en-US" sz="14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
          <p:nvSpPr>
            <p:cNvPr id="73" name="文本框 72"/>
            <p:cNvSpPr txBox="1"/>
            <p:nvPr/>
          </p:nvSpPr>
          <p:spPr>
            <a:xfrm>
              <a:off x="1255541" y="1870075"/>
              <a:ext cx="3099956" cy="423545"/>
            </a:xfrm>
            <a:prstGeom prst="rect">
              <a:avLst/>
            </a:prstGeom>
            <a:noFill/>
          </p:spPr>
          <p:txBody>
            <a:bodyPr wrap="square" rtlCol="0">
              <a:spAutoFit/>
            </a:bodyPr>
            <a:lstStyle/>
            <a:p>
              <a:pPr algn="just">
                <a:lnSpc>
                  <a:spcPct val="120000"/>
                </a:lnSpc>
              </a:pPr>
              <a:r>
                <a:rPr lang="zh-CN" altLang="en-US" b="1" dirty="0">
                  <a:latin typeface="方正黑体简体" panose="02010601030101010101" pitchFamily="2" charset="-122"/>
                  <a:ea typeface="方正黑体简体" panose="02010601030101010101" pitchFamily="2" charset="-122"/>
                </a:rPr>
                <a:t>用户组：</a:t>
              </a:r>
              <a:endParaRPr lang="zh-CN" altLang="en-US" b="1" dirty="0">
                <a:latin typeface="方正黑体简体" panose="02010601030101010101" pitchFamily="2" charset="-122"/>
                <a:ea typeface="方正黑体简体" panose="02010601030101010101" pitchFamily="2" charset="-122"/>
              </a:endParaRPr>
            </a:p>
          </p:txBody>
        </p:sp>
      </p:grpSp>
      <p:sp>
        <p:nvSpPr>
          <p:cNvPr id="5" name="Freeform 10"/>
          <p:cNvSpPr/>
          <p:nvPr/>
        </p:nvSpPr>
        <p:spPr bwMode="auto">
          <a:xfrm>
            <a:off x="6096001" y="1933497"/>
            <a:ext cx="876829" cy="4078592"/>
          </a:xfrm>
          <a:custGeom>
            <a:avLst/>
            <a:gdLst>
              <a:gd name="T0" fmla="*/ 40 w 484"/>
              <a:gd name="T1" fmla="*/ 2252 h 2252"/>
              <a:gd name="T2" fmla="*/ 40 w 484"/>
              <a:gd name="T3" fmla="*/ 242 h 2252"/>
              <a:gd name="T4" fmla="*/ 242 w 484"/>
              <a:gd name="T5" fmla="*/ 40 h 2252"/>
              <a:gd name="T6" fmla="*/ 444 w 484"/>
              <a:gd name="T7" fmla="*/ 242 h 2252"/>
              <a:gd name="T8" fmla="*/ 242 w 484"/>
              <a:gd name="T9" fmla="*/ 444 h 2252"/>
              <a:gd name="T10" fmla="*/ 152 w 484"/>
              <a:gd name="T11" fmla="*/ 423 h 2252"/>
              <a:gd name="T12" fmla="*/ 152 w 484"/>
              <a:gd name="T13" fmla="*/ 467 h 2252"/>
              <a:gd name="T14" fmla="*/ 242 w 484"/>
              <a:gd name="T15" fmla="*/ 484 h 2252"/>
              <a:gd name="T16" fmla="*/ 484 w 484"/>
              <a:gd name="T17" fmla="*/ 242 h 2252"/>
              <a:gd name="T18" fmla="*/ 242 w 484"/>
              <a:gd name="T19" fmla="*/ 0 h 2252"/>
              <a:gd name="T20" fmla="*/ 0 w 484"/>
              <a:gd name="T21" fmla="*/ 242 h 2252"/>
              <a:gd name="T22" fmla="*/ 0 w 484"/>
              <a:gd name="T23" fmla="*/ 2252 h 2252"/>
              <a:gd name="T24" fmla="*/ 40 w 484"/>
              <a:gd name="T25" fmla="*/ 2252 h 2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4" h="2252">
                <a:moveTo>
                  <a:pt x="40" y="2252"/>
                </a:moveTo>
                <a:cubicBezTo>
                  <a:pt x="40" y="242"/>
                  <a:pt x="40" y="242"/>
                  <a:pt x="40" y="242"/>
                </a:cubicBezTo>
                <a:cubicBezTo>
                  <a:pt x="40" y="131"/>
                  <a:pt x="131" y="40"/>
                  <a:pt x="242" y="40"/>
                </a:cubicBezTo>
                <a:cubicBezTo>
                  <a:pt x="354" y="40"/>
                  <a:pt x="444" y="131"/>
                  <a:pt x="444" y="242"/>
                </a:cubicBezTo>
                <a:cubicBezTo>
                  <a:pt x="444" y="353"/>
                  <a:pt x="354" y="444"/>
                  <a:pt x="242" y="444"/>
                </a:cubicBezTo>
                <a:cubicBezTo>
                  <a:pt x="210" y="444"/>
                  <a:pt x="180" y="436"/>
                  <a:pt x="152" y="423"/>
                </a:cubicBezTo>
                <a:cubicBezTo>
                  <a:pt x="152" y="467"/>
                  <a:pt x="152" y="467"/>
                  <a:pt x="152" y="467"/>
                </a:cubicBezTo>
                <a:cubicBezTo>
                  <a:pt x="180" y="478"/>
                  <a:pt x="211" y="484"/>
                  <a:pt x="242" y="484"/>
                </a:cubicBezTo>
                <a:cubicBezTo>
                  <a:pt x="376" y="484"/>
                  <a:pt x="484" y="375"/>
                  <a:pt x="484" y="242"/>
                </a:cubicBezTo>
                <a:cubicBezTo>
                  <a:pt x="484" y="109"/>
                  <a:pt x="376" y="0"/>
                  <a:pt x="242" y="0"/>
                </a:cubicBezTo>
                <a:cubicBezTo>
                  <a:pt x="109" y="0"/>
                  <a:pt x="0" y="109"/>
                  <a:pt x="0" y="242"/>
                </a:cubicBezTo>
                <a:cubicBezTo>
                  <a:pt x="0" y="2252"/>
                  <a:pt x="0" y="2252"/>
                  <a:pt x="0" y="2252"/>
                </a:cubicBezTo>
                <a:lnTo>
                  <a:pt x="40" y="2252"/>
                </a:lnTo>
                <a:close/>
              </a:path>
            </a:pathLst>
          </a:custGeom>
          <a:solidFill>
            <a:schemeClr val="accent1">
              <a:lumMod val="60000"/>
              <a:lumOff val="40000"/>
            </a:schemeClr>
          </a:solidFill>
          <a:ln>
            <a:noFill/>
          </a:ln>
        </p:spPr>
        <p:txBody>
          <a:bodyPr vert="horz" wrap="square" lIns="91412" tIns="45706" rIns="91412" bIns="45706" numCol="1" anchor="t" anchorCtr="0" compatLnSpc="1"/>
          <a:lstStyle/>
          <a:p>
            <a:endParaRPr lang="zh-CN" altLang="en-US" sz="2400"/>
          </a:p>
        </p:txBody>
      </p:sp>
      <p:sp>
        <p:nvSpPr>
          <p:cNvPr id="6" name="Freeform 11"/>
          <p:cNvSpPr/>
          <p:nvPr/>
        </p:nvSpPr>
        <p:spPr bwMode="auto">
          <a:xfrm>
            <a:off x="6264448" y="3093437"/>
            <a:ext cx="1236285" cy="2918654"/>
          </a:xfrm>
          <a:custGeom>
            <a:avLst/>
            <a:gdLst>
              <a:gd name="T0" fmla="*/ 39 w 683"/>
              <a:gd name="T1" fmla="*/ 1612 h 1612"/>
              <a:gd name="T2" fmla="*/ 40 w 683"/>
              <a:gd name="T3" fmla="*/ 340 h 1612"/>
              <a:gd name="T4" fmla="*/ 341 w 683"/>
              <a:gd name="T5" fmla="*/ 40 h 1612"/>
              <a:gd name="T6" fmla="*/ 643 w 683"/>
              <a:gd name="T7" fmla="*/ 342 h 1612"/>
              <a:gd name="T8" fmla="*/ 341 w 683"/>
              <a:gd name="T9" fmla="*/ 644 h 1612"/>
              <a:gd name="T10" fmla="*/ 133 w 683"/>
              <a:gd name="T11" fmla="*/ 560 h 1612"/>
              <a:gd name="T12" fmla="*/ 78 w 683"/>
              <a:gd name="T13" fmla="*/ 560 h 1612"/>
              <a:gd name="T14" fmla="*/ 341 w 683"/>
              <a:gd name="T15" fmla="*/ 684 h 1612"/>
              <a:gd name="T16" fmla="*/ 683 w 683"/>
              <a:gd name="T17" fmla="*/ 342 h 1612"/>
              <a:gd name="T18" fmla="*/ 341 w 683"/>
              <a:gd name="T19" fmla="*/ 0 h 1612"/>
              <a:gd name="T20" fmla="*/ 0 w 683"/>
              <a:gd name="T21" fmla="*/ 336 h 1612"/>
              <a:gd name="T22" fmla="*/ 0 w 683"/>
              <a:gd name="T23" fmla="*/ 1612 h 1612"/>
              <a:gd name="T24" fmla="*/ 39 w 683"/>
              <a:gd name="T25" fmla="*/ 1612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3" h="1612">
                <a:moveTo>
                  <a:pt x="39" y="1612"/>
                </a:moveTo>
                <a:cubicBezTo>
                  <a:pt x="40" y="340"/>
                  <a:pt x="40" y="340"/>
                  <a:pt x="40" y="340"/>
                </a:cubicBezTo>
                <a:cubicBezTo>
                  <a:pt x="41" y="174"/>
                  <a:pt x="176" y="40"/>
                  <a:pt x="341" y="40"/>
                </a:cubicBezTo>
                <a:cubicBezTo>
                  <a:pt x="508" y="40"/>
                  <a:pt x="643" y="175"/>
                  <a:pt x="643" y="342"/>
                </a:cubicBezTo>
                <a:cubicBezTo>
                  <a:pt x="643" y="509"/>
                  <a:pt x="508" y="644"/>
                  <a:pt x="341" y="644"/>
                </a:cubicBezTo>
                <a:cubicBezTo>
                  <a:pt x="261" y="644"/>
                  <a:pt x="187" y="612"/>
                  <a:pt x="133" y="560"/>
                </a:cubicBezTo>
                <a:cubicBezTo>
                  <a:pt x="78" y="560"/>
                  <a:pt x="78" y="560"/>
                  <a:pt x="78" y="560"/>
                </a:cubicBezTo>
                <a:cubicBezTo>
                  <a:pt x="141" y="636"/>
                  <a:pt x="236" y="684"/>
                  <a:pt x="341" y="684"/>
                </a:cubicBezTo>
                <a:cubicBezTo>
                  <a:pt x="530" y="684"/>
                  <a:pt x="683" y="531"/>
                  <a:pt x="683" y="342"/>
                </a:cubicBezTo>
                <a:cubicBezTo>
                  <a:pt x="683" y="153"/>
                  <a:pt x="530" y="0"/>
                  <a:pt x="341" y="0"/>
                </a:cubicBezTo>
                <a:cubicBezTo>
                  <a:pt x="155" y="0"/>
                  <a:pt x="3" y="150"/>
                  <a:pt x="0" y="336"/>
                </a:cubicBezTo>
                <a:cubicBezTo>
                  <a:pt x="0" y="1612"/>
                  <a:pt x="0" y="1612"/>
                  <a:pt x="0" y="1612"/>
                </a:cubicBezTo>
                <a:lnTo>
                  <a:pt x="39" y="1612"/>
                </a:lnTo>
                <a:close/>
              </a:path>
            </a:pathLst>
          </a:custGeom>
          <a:solidFill>
            <a:schemeClr val="accent1">
              <a:lumMod val="60000"/>
              <a:lumOff val="40000"/>
            </a:schemeClr>
          </a:solidFill>
          <a:ln>
            <a:noFill/>
          </a:ln>
        </p:spPr>
        <p:txBody>
          <a:bodyPr vert="horz" wrap="square" lIns="91412" tIns="45706" rIns="91412" bIns="45706" numCol="1" anchor="t" anchorCtr="0" compatLnSpc="1"/>
          <a:lstStyle/>
          <a:p>
            <a:endParaRPr lang="zh-CN" altLang="en-US" sz="2400"/>
          </a:p>
        </p:txBody>
      </p:sp>
      <p:sp>
        <p:nvSpPr>
          <p:cNvPr id="7" name="Freeform 12"/>
          <p:cNvSpPr/>
          <p:nvPr/>
        </p:nvSpPr>
        <p:spPr bwMode="auto">
          <a:xfrm>
            <a:off x="4313765" y="2165185"/>
            <a:ext cx="1679964" cy="3846906"/>
          </a:xfrm>
          <a:custGeom>
            <a:avLst/>
            <a:gdLst>
              <a:gd name="T0" fmla="*/ 873 w 928"/>
              <a:gd name="T1" fmla="*/ 684 h 2124"/>
              <a:gd name="T2" fmla="*/ 827 w 928"/>
              <a:gd name="T3" fmla="*/ 684 h 2124"/>
              <a:gd name="T4" fmla="*/ 464 w 928"/>
              <a:gd name="T5" fmla="*/ 888 h 2124"/>
              <a:gd name="T6" fmla="*/ 40 w 928"/>
              <a:gd name="T7" fmla="*/ 464 h 2124"/>
              <a:gd name="T8" fmla="*/ 464 w 928"/>
              <a:gd name="T9" fmla="*/ 40 h 2124"/>
              <a:gd name="T10" fmla="*/ 888 w 928"/>
              <a:gd name="T11" fmla="*/ 464 h 2124"/>
              <a:gd name="T12" fmla="*/ 888 w 928"/>
              <a:gd name="T13" fmla="*/ 2124 h 2124"/>
              <a:gd name="T14" fmla="*/ 928 w 928"/>
              <a:gd name="T15" fmla="*/ 2124 h 2124"/>
              <a:gd name="T16" fmla="*/ 928 w 928"/>
              <a:gd name="T17" fmla="*/ 464 h 2124"/>
              <a:gd name="T18" fmla="*/ 464 w 928"/>
              <a:gd name="T19" fmla="*/ 0 h 2124"/>
              <a:gd name="T20" fmla="*/ 0 w 928"/>
              <a:gd name="T21" fmla="*/ 464 h 2124"/>
              <a:gd name="T22" fmla="*/ 464 w 928"/>
              <a:gd name="T23" fmla="*/ 928 h 2124"/>
              <a:gd name="T24" fmla="*/ 873 w 928"/>
              <a:gd name="T25" fmla="*/ 684 h 2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8" h="2124">
                <a:moveTo>
                  <a:pt x="873" y="684"/>
                </a:moveTo>
                <a:cubicBezTo>
                  <a:pt x="827" y="684"/>
                  <a:pt x="827" y="684"/>
                  <a:pt x="827" y="684"/>
                </a:cubicBezTo>
                <a:cubicBezTo>
                  <a:pt x="752" y="806"/>
                  <a:pt x="618" y="888"/>
                  <a:pt x="464" y="888"/>
                </a:cubicBezTo>
                <a:cubicBezTo>
                  <a:pt x="231" y="888"/>
                  <a:pt x="40" y="698"/>
                  <a:pt x="40" y="464"/>
                </a:cubicBezTo>
                <a:cubicBezTo>
                  <a:pt x="40" y="230"/>
                  <a:pt x="231" y="40"/>
                  <a:pt x="464" y="40"/>
                </a:cubicBezTo>
                <a:cubicBezTo>
                  <a:pt x="698" y="40"/>
                  <a:pt x="888" y="230"/>
                  <a:pt x="888" y="464"/>
                </a:cubicBezTo>
                <a:cubicBezTo>
                  <a:pt x="888" y="2124"/>
                  <a:pt x="888" y="2124"/>
                  <a:pt x="888" y="2124"/>
                </a:cubicBezTo>
                <a:cubicBezTo>
                  <a:pt x="928" y="2124"/>
                  <a:pt x="928" y="2124"/>
                  <a:pt x="928" y="2124"/>
                </a:cubicBezTo>
                <a:cubicBezTo>
                  <a:pt x="928" y="464"/>
                  <a:pt x="928" y="464"/>
                  <a:pt x="928" y="464"/>
                </a:cubicBezTo>
                <a:cubicBezTo>
                  <a:pt x="928" y="208"/>
                  <a:pt x="720" y="0"/>
                  <a:pt x="464" y="0"/>
                </a:cubicBezTo>
                <a:cubicBezTo>
                  <a:pt x="209" y="0"/>
                  <a:pt x="0" y="208"/>
                  <a:pt x="0" y="464"/>
                </a:cubicBezTo>
                <a:cubicBezTo>
                  <a:pt x="0" y="720"/>
                  <a:pt x="209" y="928"/>
                  <a:pt x="464" y="928"/>
                </a:cubicBezTo>
                <a:cubicBezTo>
                  <a:pt x="641" y="928"/>
                  <a:pt x="794" y="829"/>
                  <a:pt x="873" y="684"/>
                </a:cubicBezTo>
                <a:close/>
              </a:path>
            </a:pathLst>
          </a:custGeom>
          <a:solidFill>
            <a:schemeClr val="accent1">
              <a:lumMod val="60000"/>
              <a:lumOff val="40000"/>
            </a:schemeClr>
          </a:solidFill>
          <a:ln>
            <a:noFill/>
          </a:ln>
        </p:spPr>
        <p:txBody>
          <a:bodyPr vert="horz" wrap="square" lIns="91412" tIns="45706" rIns="91412" bIns="45706" numCol="1" anchor="t" anchorCtr="0" compatLnSpc="1"/>
          <a:lstStyle/>
          <a:p>
            <a:endParaRPr lang="zh-CN" altLang="en-US" sz="2400"/>
          </a:p>
        </p:txBody>
      </p:sp>
      <p:sp>
        <p:nvSpPr>
          <p:cNvPr id="8" name="Freeform 13"/>
          <p:cNvSpPr/>
          <p:nvPr/>
        </p:nvSpPr>
        <p:spPr bwMode="auto">
          <a:xfrm>
            <a:off x="3922727" y="3889297"/>
            <a:ext cx="1892027" cy="2122794"/>
          </a:xfrm>
          <a:custGeom>
            <a:avLst/>
            <a:gdLst>
              <a:gd name="T0" fmla="*/ 1045 w 1045"/>
              <a:gd name="T1" fmla="*/ 1064 h 1172"/>
              <a:gd name="T2" fmla="*/ 1045 w 1045"/>
              <a:gd name="T3" fmla="*/ 336 h 1172"/>
              <a:gd name="T4" fmla="*/ 703 w 1045"/>
              <a:gd name="T5" fmla="*/ 0 h 1172"/>
              <a:gd name="T6" fmla="*/ 361 w 1045"/>
              <a:gd name="T7" fmla="*/ 342 h 1172"/>
              <a:gd name="T8" fmla="*/ 703 w 1045"/>
              <a:gd name="T9" fmla="*/ 684 h 1172"/>
              <a:gd name="T10" fmla="*/ 967 w 1045"/>
              <a:gd name="T11" fmla="*/ 560 h 1172"/>
              <a:gd name="T12" fmla="*/ 912 w 1045"/>
              <a:gd name="T13" fmla="*/ 560 h 1172"/>
              <a:gd name="T14" fmla="*/ 703 w 1045"/>
              <a:gd name="T15" fmla="*/ 644 h 1172"/>
              <a:gd name="T16" fmla="*/ 401 w 1045"/>
              <a:gd name="T17" fmla="*/ 342 h 1172"/>
              <a:gd name="T18" fmla="*/ 703 w 1045"/>
              <a:gd name="T19" fmla="*/ 40 h 1172"/>
              <a:gd name="T20" fmla="*/ 1005 w 1045"/>
              <a:gd name="T21" fmla="*/ 340 h 1172"/>
              <a:gd name="T22" fmla="*/ 1005 w 1045"/>
              <a:gd name="T23" fmla="*/ 1062 h 1172"/>
              <a:gd name="T24" fmla="*/ 935 w 1045"/>
              <a:gd name="T25" fmla="*/ 1132 h 1172"/>
              <a:gd name="T26" fmla="*/ 0 w 1045"/>
              <a:gd name="T27" fmla="*/ 1132 h 1172"/>
              <a:gd name="T28" fmla="*/ 0 w 1045"/>
              <a:gd name="T29" fmla="*/ 1172 h 1172"/>
              <a:gd name="T30" fmla="*/ 964 w 1045"/>
              <a:gd name="T31" fmla="*/ 1172 h 1172"/>
              <a:gd name="T32" fmla="*/ 1045 w 1045"/>
              <a:gd name="T33" fmla="*/ 106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5" h="1172">
                <a:moveTo>
                  <a:pt x="1045" y="1064"/>
                </a:moveTo>
                <a:cubicBezTo>
                  <a:pt x="1045" y="336"/>
                  <a:pt x="1045" y="336"/>
                  <a:pt x="1045" y="336"/>
                </a:cubicBezTo>
                <a:cubicBezTo>
                  <a:pt x="1042" y="150"/>
                  <a:pt x="890" y="0"/>
                  <a:pt x="703" y="0"/>
                </a:cubicBezTo>
                <a:cubicBezTo>
                  <a:pt x="515" y="0"/>
                  <a:pt x="361" y="153"/>
                  <a:pt x="361" y="342"/>
                </a:cubicBezTo>
                <a:cubicBezTo>
                  <a:pt x="361" y="531"/>
                  <a:pt x="515" y="684"/>
                  <a:pt x="703" y="684"/>
                </a:cubicBezTo>
                <a:cubicBezTo>
                  <a:pt x="809" y="684"/>
                  <a:pt x="904" y="636"/>
                  <a:pt x="967" y="560"/>
                </a:cubicBezTo>
                <a:cubicBezTo>
                  <a:pt x="912" y="560"/>
                  <a:pt x="912" y="560"/>
                  <a:pt x="912" y="560"/>
                </a:cubicBezTo>
                <a:cubicBezTo>
                  <a:pt x="858" y="612"/>
                  <a:pt x="784" y="644"/>
                  <a:pt x="703" y="644"/>
                </a:cubicBezTo>
                <a:cubicBezTo>
                  <a:pt x="537" y="644"/>
                  <a:pt x="401" y="509"/>
                  <a:pt x="401" y="342"/>
                </a:cubicBezTo>
                <a:cubicBezTo>
                  <a:pt x="401" y="175"/>
                  <a:pt x="537" y="40"/>
                  <a:pt x="703" y="40"/>
                </a:cubicBezTo>
                <a:cubicBezTo>
                  <a:pt x="869" y="40"/>
                  <a:pt x="1004" y="174"/>
                  <a:pt x="1005" y="340"/>
                </a:cubicBezTo>
                <a:cubicBezTo>
                  <a:pt x="1005" y="340"/>
                  <a:pt x="1005" y="1060"/>
                  <a:pt x="1005" y="1062"/>
                </a:cubicBezTo>
                <a:cubicBezTo>
                  <a:pt x="1005" y="1101"/>
                  <a:pt x="974" y="1132"/>
                  <a:pt x="935" y="1132"/>
                </a:cubicBezTo>
                <a:cubicBezTo>
                  <a:pt x="0" y="1132"/>
                  <a:pt x="0" y="1132"/>
                  <a:pt x="0" y="1132"/>
                </a:cubicBezTo>
                <a:cubicBezTo>
                  <a:pt x="0" y="1172"/>
                  <a:pt x="0" y="1172"/>
                  <a:pt x="0" y="1172"/>
                </a:cubicBezTo>
                <a:cubicBezTo>
                  <a:pt x="964" y="1172"/>
                  <a:pt x="964" y="1172"/>
                  <a:pt x="964" y="1172"/>
                </a:cubicBezTo>
                <a:cubicBezTo>
                  <a:pt x="1018" y="1159"/>
                  <a:pt x="1044" y="1115"/>
                  <a:pt x="1045" y="1064"/>
                </a:cubicBezTo>
                <a:close/>
              </a:path>
            </a:pathLst>
          </a:custGeom>
          <a:solidFill>
            <a:schemeClr val="accent1">
              <a:lumMod val="60000"/>
              <a:lumOff val="40000"/>
            </a:schemeClr>
          </a:solidFill>
          <a:ln>
            <a:noFill/>
          </a:ln>
        </p:spPr>
        <p:txBody>
          <a:bodyPr vert="horz" wrap="square" lIns="91412" tIns="45706" rIns="91412" bIns="45706" numCol="1" anchor="t" anchorCtr="0" compatLnSpc="1"/>
          <a:lstStyle/>
          <a:p>
            <a:endParaRPr lang="zh-CN" altLang="en-US" sz="2400"/>
          </a:p>
        </p:txBody>
      </p:sp>
      <p:sp>
        <p:nvSpPr>
          <p:cNvPr id="9" name="Freeform 14"/>
          <p:cNvSpPr/>
          <p:nvPr/>
        </p:nvSpPr>
        <p:spPr bwMode="auto">
          <a:xfrm>
            <a:off x="6435904" y="4432408"/>
            <a:ext cx="1833371" cy="1579683"/>
          </a:xfrm>
          <a:custGeom>
            <a:avLst/>
            <a:gdLst>
              <a:gd name="T0" fmla="*/ 109 w 1012"/>
              <a:gd name="T1" fmla="*/ 872 h 872"/>
              <a:gd name="T2" fmla="*/ 1012 w 1012"/>
              <a:gd name="T3" fmla="*/ 872 h 872"/>
              <a:gd name="T4" fmla="*/ 1012 w 1012"/>
              <a:gd name="T5" fmla="*/ 828 h 872"/>
              <a:gd name="T6" fmla="*/ 110 w 1012"/>
              <a:gd name="T7" fmla="*/ 828 h 872"/>
              <a:gd name="T8" fmla="*/ 44 w 1012"/>
              <a:gd name="T9" fmla="*/ 758 h 872"/>
              <a:gd name="T10" fmla="*/ 40 w 1012"/>
              <a:gd name="T11" fmla="*/ 242 h 872"/>
              <a:gd name="T12" fmla="*/ 242 w 1012"/>
              <a:gd name="T13" fmla="*/ 40 h 872"/>
              <a:gd name="T14" fmla="*/ 444 w 1012"/>
              <a:gd name="T15" fmla="*/ 242 h 872"/>
              <a:gd name="T16" fmla="*/ 242 w 1012"/>
              <a:gd name="T17" fmla="*/ 444 h 872"/>
              <a:gd name="T18" fmla="*/ 95 w 1012"/>
              <a:gd name="T19" fmla="*/ 380 h 872"/>
              <a:gd name="T20" fmla="*/ 44 w 1012"/>
              <a:gd name="T21" fmla="*/ 380 h 872"/>
              <a:gd name="T22" fmla="*/ 242 w 1012"/>
              <a:gd name="T23" fmla="*/ 484 h 872"/>
              <a:gd name="T24" fmla="*/ 484 w 1012"/>
              <a:gd name="T25" fmla="*/ 242 h 872"/>
              <a:gd name="T26" fmla="*/ 242 w 1012"/>
              <a:gd name="T27" fmla="*/ 0 h 872"/>
              <a:gd name="T28" fmla="*/ 0 w 1012"/>
              <a:gd name="T29" fmla="*/ 242 h 872"/>
              <a:gd name="T30" fmla="*/ 0 w 1012"/>
              <a:gd name="T31" fmla="*/ 760 h 872"/>
              <a:gd name="T32" fmla="*/ 109 w 1012"/>
              <a:gd name="T33"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2" h="872">
                <a:moveTo>
                  <a:pt x="109" y="872"/>
                </a:moveTo>
                <a:cubicBezTo>
                  <a:pt x="1012" y="872"/>
                  <a:pt x="1012" y="872"/>
                  <a:pt x="1012" y="872"/>
                </a:cubicBezTo>
                <a:cubicBezTo>
                  <a:pt x="1012" y="828"/>
                  <a:pt x="1012" y="828"/>
                  <a:pt x="1012" y="828"/>
                </a:cubicBezTo>
                <a:cubicBezTo>
                  <a:pt x="110" y="828"/>
                  <a:pt x="110" y="828"/>
                  <a:pt x="110" y="828"/>
                </a:cubicBezTo>
                <a:cubicBezTo>
                  <a:pt x="72" y="828"/>
                  <a:pt x="44" y="797"/>
                  <a:pt x="44" y="758"/>
                </a:cubicBezTo>
                <a:cubicBezTo>
                  <a:pt x="44" y="758"/>
                  <a:pt x="40" y="242"/>
                  <a:pt x="40" y="242"/>
                </a:cubicBezTo>
                <a:cubicBezTo>
                  <a:pt x="40" y="131"/>
                  <a:pt x="131" y="40"/>
                  <a:pt x="242" y="40"/>
                </a:cubicBezTo>
                <a:cubicBezTo>
                  <a:pt x="354" y="40"/>
                  <a:pt x="444" y="131"/>
                  <a:pt x="444" y="242"/>
                </a:cubicBezTo>
                <a:cubicBezTo>
                  <a:pt x="444" y="353"/>
                  <a:pt x="354" y="444"/>
                  <a:pt x="242" y="444"/>
                </a:cubicBezTo>
                <a:cubicBezTo>
                  <a:pt x="184" y="444"/>
                  <a:pt x="132" y="419"/>
                  <a:pt x="95" y="380"/>
                </a:cubicBezTo>
                <a:cubicBezTo>
                  <a:pt x="44" y="380"/>
                  <a:pt x="44" y="380"/>
                  <a:pt x="44" y="380"/>
                </a:cubicBezTo>
                <a:cubicBezTo>
                  <a:pt x="88" y="443"/>
                  <a:pt x="160" y="484"/>
                  <a:pt x="242" y="484"/>
                </a:cubicBezTo>
                <a:cubicBezTo>
                  <a:pt x="376" y="484"/>
                  <a:pt x="484" y="375"/>
                  <a:pt x="484" y="242"/>
                </a:cubicBezTo>
                <a:cubicBezTo>
                  <a:pt x="484" y="109"/>
                  <a:pt x="376" y="0"/>
                  <a:pt x="242" y="0"/>
                </a:cubicBezTo>
                <a:cubicBezTo>
                  <a:pt x="109" y="0"/>
                  <a:pt x="0" y="109"/>
                  <a:pt x="0" y="242"/>
                </a:cubicBezTo>
                <a:cubicBezTo>
                  <a:pt x="0" y="760"/>
                  <a:pt x="0" y="760"/>
                  <a:pt x="0" y="760"/>
                </a:cubicBezTo>
                <a:cubicBezTo>
                  <a:pt x="2" y="819"/>
                  <a:pt x="36" y="868"/>
                  <a:pt x="109" y="872"/>
                </a:cubicBezTo>
                <a:close/>
              </a:path>
            </a:pathLst>
          </a:custGeom>
          <a:solidFill>
            <a:schemeClr val="accent1">
              <a:lumMod val="60000"/>
              <a:lumOff val="40000"/>
            </a:schemeClr>
          </a:solidFill>
          <a:ln>
            <a:noFill/>
          </a:ln>
        </p:spPr>
        <p:txBody>
          <a:bodyPr vert="horz" wrap="square" lIns="91412" tIns="45706" rIns="91412" bIns="45706" numCol="1" anchor="t" anchorCtr="0" compatLnSpc="1"/>
          <a:lstStyle/>
          <a:p>
            <a:endParaRPr lang="zh-CN" altLang="en-US" sz="2400"/>
          </a:p>
        </p:txBody>
      </p:sp>
      <p:grpSp>
        <p:nvGrpSpPr>
          <p:cNvPr id="17" name="组合 75"/>
          <p:cNvGrpSpPr>
            <a:grpSpLocks noChangeAspect="1"/>
          </p:cNvGrpSpPr>
          <p:nvPr/>
        </p:nvGrpSpPr>
        <p:grpSpPr>
          <a:xfrm>
            <a:off x="6384767" y="2206686"/>
            <a:ext cx="316212" cy="347717"/>
            <a:chOff x="7016751" y="4257675"/>
            <a:chExt cx="447675" cy="492125"/>
          </a:xfrm>
          <a:solidFill>
            <a:schemeClr val="accent1">
              <a:lumMod val="75000"/>
            </a:schemeClr>
          </a:solidFill>
        </p:grpSpPr>
        <p:sp>
          <p:nvSpPr>
            <p:cNvPr id="77" name="Oval 116"/>
            <p:cNvSpPr>
              <a:spLocks noChangeArrowheads="1"/>
            </p:cNvSpPr>
            <p:nvPr/>
          </p:nvSpPr>
          <p:spPr bwMode="auto">
            <a:xfrm>
              <a:off x="7070726" y="4257675"/>
              <a:ext cx="106363" cy="1063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78" name="Oval 117"/>
            <p:cNvSpPr>
              <a:spLocks noChangeArrowheads="1"/>
            </p:cNvSpPr>
            <p:nvPr/>
          </p:nvSpPr>
          <p:spPr bwMode="auto">
            <a:xfrm>
              <a:off x="7245351" y="4257675"/>
              <a:ext cx="104775" cy="1063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79" name="Freeform 118"/>
            <p:cNvSpPr/>
            <p:nvPr/>
          </p:nvSpPr>
          <p:spPr bwMode="auto">
            <a:xfrm>
              <a:off x="7331076" y="4683125"/>
              <a:ext cx="55563" cy="66675"/>
            </a:xfrm>
            <a:custGeom>
              <a:avLst/>
              <a:gdLst>
                <a:gd name="T0" fmla="*/ 0 w 26"/>
                <a:gd name="T1" fmla="*/ 0 h 31"/>
                <a:gd name="T2" fmla="*/ 0 w 26"/>
                <a:gd name="T3" fmla="*/ 18 h 31"/>
                <a:gd name="T4" fmla="*/ 13 w 26"/>
                <a:gd name="T5" fmla="*/ 31 h 31"/>
                <a:gd name="T6" fmla="*/ 13 w 26"/>
                <a:gd name="T7" fmla="*/ 31 h 31"/>
                <a:gd name="T8" fmla="*/ 26 w 26"/>
                <a:gd name="T9" fmla="*/ 18 h 31"/>
                <a:gd name="T10" fmla="*/ 26 w 26"/>
                <a:gd name="T11" fmla="*/ 0 h 31"/>
                <a:gd name="T12" fmla="*/ 0 w 2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6" h="31">
                  <a:moveTo>
                    <a:pt x="0" y="0"/>
                  </a:moveTo>
                  <a:cubicBezTo>
                    <a:pt x="0" y="18"/>
                    <a:pt x="0" y="18"/>
                    <a:pt x="0" y="18"/>
                  </a:cubicBezTo>
                  <a:cubicBezTo>
                    <a:pt x="0" y="25"/>
                    <a:pt x="6" y="31"/>
                    <a:pt x="13" y="31"/>
                  </a:cubicBezTo>
                  <a:cubicBezTo>
                    <a:pt x="13" y="31"/>
                    <a:pt x="13" y="31"/>
                    <a:pt x="13" y="31"/>
                  </a:cubicBezTo>
                  <a:cubicBezTo>
                    <a:pt x="21" y="31"/>
                    <a:pt x="26" y="25"/>
                    <a:pt x="26" y="18"/>
                  </a:cubicBezTo>
                  <a:cubicBezTo>
                    <a:pt x="26" y="0"/>
                    <a:pt x="26" y="0"/>
                    <a:pt x="2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80" name="Freeform 119"/>
            <p:cNvSpPr>
              <a:spLocks noEditPoints="1"/>
            </p:cNvSpPr>
            <p:nvPr/>
          </p:nvSpPr>
          <p:spPr bwMode="auto">
            <a:xfrm>
              <a:off x="7016751" y="4360862"/>
              <a:ext cx="447675" cy="388938"/>
            </a:xfrm>
            <a:custGeom>
              <a:avLst/>
              <a:gdLst>
                <a:gd name="T0" fmla="*/ 191 w 209"/>
                <a:gd name="T1" fmla="*/ 93 h 182"/>
                <a:gd name="T2" fmla="*/ 182 w 209"/>
                <a:gd name="T3" fmla="*/ 83 h 182"/>
                <a:gd name="T4" fmla="*/ 182 w 209"/>
                <a:gd name="T5" fmla="*/ 80 h 182"/>
                <a:gd name="T6" fmla="*/ 166 w 209"/>
                <a:gd name="T7" fmla="*/ 15 h 182"/>
                <a:gd name="T8" fmla="*/ 148 w 209"/>
                <a:gd name="T9" fmla="*/ 0 h 182"/>
                <a:gd name="T10" fmla="*/ 148 w 209"/>
                <a:gd name="T11" fmla="*/ 0 h 182"/>
                <a:gd name="T12" fmla="*/ 142 w 209"/>
                <a:gd name="T13" fmla="*/ 1 h 182"/>
                <a:gd name="T14" fmla="*/ 137 w 209"/>
                <a:gd name="T15" fmla="*/ 3 h 182"/>
                <a:gd name="T16" fmla="*/ 124 w 209"/>
                <a:gd name="T17" fmla="*/ 20 h 182"/>
                <a:gd name="T18" fmla="*/ 124 w 209"/>
                <a:gd name="T19" fmla="*/ 21 h 182"/>
                <a:gd name="T20" fmla="*/ 117 w 209"/>
                <a:gd name="T21" fmla="*/ 43 h 182"/>
                <a:gd name="T22" fmla="*/ 90 w 209"/>
                <a:gd name="T23" fmla="*/ 48 h 182"/>
                <a:gd name="T24" fmla="*/ 82 w 209"/>
                <a:gd name="T25" fmla="*/ 53 h 182"/>
                <a:gd name="T26" fmla="*/ 65 w 209"/>
                <a:gd name="T27" fmla="*/ 45 h 182"/>
                <a:gd name="T28" fmla="*/ 58 w 209"/>
                <a:gd name="T29" fmla="*/ 21 h 182"/>
                <a:gd name="T30" fmla="*/ 58 w 209"/>
                <a:gd name="T31" fmla="*/ 20 h 182"/>
                <a:gd name="T32" fmla="*/ 44 w 209"/>
                <a:gd name="T33" fmla="*/ 3 h 182"/>
                <a:gd name="T34" fmla="*/ 39 w 209"/>
                <a:gd name="T35" fmla="*/ 1 h 182"/>
                <a:gd name="T36" fmla="*/ 34 w 209"/>
                <a:gd name="T37" fmla="*/ 0 h 182"/>
                <a:gd name="T38" fmla="*/ 34 w 209"/>
                <a:gd name="T39" fmla="*/ 0 h 182"/>
                <a:gd name="T40" fmla="*/ 13 w 209"/>
                <a:gd name="T41" fmla="*/ 15 h 182"/>
                <a:gd name="T42" fmla="*/ 1 w 209"/>
                <a:gd name="T43" fmla="*/ 69 h 182"/>
                <a:gd name="T44" fmla="*/ 8 w 209"/>
                <a:gd name="T45" fmla="*/ 86 h 182"/>
                <a:gd name="T46" fmla="*/ 8 w 209"/>
                <a:gd name="T47" fmla="*/ 169 h 182"/>
                <a:gd name="T48" fmla="*/ 21 w 209"/>
                <a:gd name="T49" fmla="*/ 182 h 182"/>
                <a:gd name="T50" fmla="*/ 34 w 209"/>
                <a:gd name="T51" fmla="*/ 169 h 182"/>
                <a:gd name="T52" fmla="*/ 34 w 209"/>
                <a:gd name="T53" fmla="*/ 91 h 182"/>
                <a:gd name="T54" fmla="*/ 46 w 209"/>
                <a:gd name="T55" fmla="*/ 78 h 182"/>
                <a:gd name="T56" fmla="*/ 50 w 209"/>
                <a:gd name="T57" fmla="*/ 58 h 182"/>
                <a:gd name="T58" fmla="*/ 89 w 209"/>
                <a:gd name="T59" fmla="*/ 73 h 182"/>
                <a:gd name="T60" fmla="*/ 90 w 209"/>
                <a:gd name="T61" fmla="*/ 73 h 182"/>
                <a:gd name="T62" fmla="*/ 99 w 209"/>
                <a:gd name="T63" fmla="*/ 67 h 182"/>
                <a:gd name="T64" fmla="*/ 131 w 209"/>
                <a:gd name="T65" fmla="*/ 56 h 182"/>
                <a:gd name="T66" fmla="*/ 136 w 209"/>
                <a:gd name="T67" fmla="*/ 78 h 182"/>
                <a:gd name="T68" fmla="*/ 145 w 209"/>
                <a:gd name="T69" fmla="*/ 90 h 182"/>
                <a:gd name="T70" fmla="*/ 151 w 209"/>
                <a:gd name="T71" fmla="*/ 90 h 182"/>
                <a:gd name="T72" fmla="*/ 159 w 209"/>
                <a:gd name="T73" fmla="*/ 81 h 182"/>
                <a:gd name="T74" fmla="*/ 147 w 209"/>
                <a:gd name="T75" fmla="*/ 41 h 182"/>
                <a:gd name="T76" fmla="*/ 150 w 209"/>
                <a:gd name="T77" fmla="*/ 40 h 182"/>
                <a:gd name="T78" fmla="*/ 163 w 209"/>
                <a:gd name="T79" fmla="*/ 83 h 182"/>
                <a:gd name="T80" fmla="*/ 154 w 209"/>
                <a:gd name="T81" fmla="*/ 93 h 182"/>
                <a:gd name="T82" fmla="*/ 135 w 209"/>
                <a:gd name="T83" fmla="*/ 93 h 182"/>
                <a:gd name="T84" fmla="*/ 135 w 209"/>
                <a:gd name="T85" fmla="*/ 147 h 182"/>
                <a:gd name="T86" fmla="*/ 209 w 209"/>
                <a:gd name="T87" fmla="*/ 147 h 182"/>
                <a:gd name="T88" fmla="*/ 209 w 209"/>
                <a:gd name="T89" fmla="*/ 93 h 182"/>
                <a:gd name="T90" fmla="*/ 191 w 209"/>
                <a:gd name="T91" fmla="*/ 93 h 182"/>
                <a:gd name="T92" fmla="*/ 160 w 209"/>
                <a:gd name="T93" fmla="*/ 93 h 182"/>
                <a:gd name="T94" fmla="*/ 165 w 209"/>
                <a:gd name="T95" fmla="*/ 89 h 182"/>
                <a:gd name="T96" fmla="*/ 172 w 209"/>
                <a:gd name="T97" fmla="*/ 92 h 182"/>
                <a:gd name="T98" fmla="*/ 174 w 209"/>
                <a:gd name="T99" fmla="*/ 92 h 182"/>
                <a:gd name="T100" fmla="*/ 179 w 209"/>
                <a:gd name="T101" fmla="*/ 89 h 182"/>
                <a:gd name="T102" fmla="*/ 184 w 209"/>
                <a:gd name="T103" fmla="*/ 93 h 182"/>
                <a:gd name="T104" fmla="*/ 160 w 209"/>
                <a:gd name="T10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82">
                  <a:moveTo>
                    <a:pt x="191" y="93"/>
                  </a:moveTo>
                  <a:cubicBezTo>
                    <a:pt x="190" y="88"/>
                    <a:pt x="186" y="84"/>
                    <a:pt x="182" y="83"/>
                  </a:cubicBezTo>
                  <a:cubicBezTo>
                    <a:pt x="182" y="82"/>
                    <a:pt x="182" y="81"/>
                    <a:pt x="182" y="80"/>
                  </a:cubicBezTo>
                  <a:cubicBezTo>
                    <a:pt x="181" y="74"/>
                    <a:pt x="166" y="15"/>
                    <a:pt x="166" y="15"/>
                  </a:cubicBezTo>
                  <a:cubicBezTo>
                    <a:pt x="163" y="5"/>
                    <a:pt x="157" y="0"/>
                    <a:pt x="148" y="0"/>
                  </a:cubicBezTo>
                  <a:cubicBezTo>
                    <a:pt x="148" y="0"/>
                    <a:pt x="148" y="0"/>
                    <a:pt x="148" y="0"/>
                  </a:cubicBezTo>
                  <a:cubicBezTo>
                    <a:pt x="148" y="0"/>
                    <a:pt x="145" y="0"/>
                    <a:pt x="142" y="1"/>
                  </a:cubicBezTo>
                  <a:cubicBezTo>
                    <a:pt x="140" y="1"/>
                    <a:pt x="137" y="3"/>
                    <a:pt x="137" y="3"/>
                  </a:cubicBezTo>
                  <a:cubicBezTo>
                    <a:pt x="131" y="6"/>
                    <a:pt x="125" y="12"/>
                    <a:pt x="124" y="20"/>
                  </a:cubicBezTo>
                  <a:cubicBezTo>
                    <a:pt x="124" y="20"/>
                    <a:pt x="124" y="20"/>
                    <a:pt x="124" y="21"/>
                  </a:cubicBezTo>
                  <a:cubicBezTo>
                    <a:pt x="122" y="32"/>
                    <a:pt x="120" y="40"/>
                    <a:pt x="117" y="43"/>
                  </a:cubicBezTo>
                  <a:cubicBezTo>
                    <a:pt x="113" y="47"/>
                    <a:pt x="105" y="48"/>
                    <a:pt x="90" y="48"/>
                  </a:cubicBezTo>
                  <a:cubicBezTo>
                    <a:pt x="86" y="48"/>
                    <a:pt x="83" y="50"/>
                    <a:pt x="82" y="53"/>
                  </a:cubicBezTo>
                  <a:cubicBezTo>
                    <a:pt x="73" y="51"/>
                    <a:pt x="67" y="48"/>
                    <a:pt x="65" y="45"/>
                  </a:cubicBezTo>
                  <a:cubicBezTo>
                    <a:pt x="61" y="41"/>
                    <a:pt x="60" y="33"/>
                    <a:pt x="58" y="21"/>
                  </a:cubicBezTo>
                  <a:cubicBezTo>
                    <a:pt x="58" y="20"/>
                    <a:pt x="58" y="20"/>
                    <a:pt x="58" y="20"/>
                  </a:cubicBezTo>
                  <a:cubicBezTo>
                    <a:pt x="57" y="12"/>
                    <a:pt x="51" y="6"/>
                    <a:pt x="44" y="3"/>
                  </a:cubicBezTo>
                  <a:cubicBezTo>
                    <a:pt x="44" y="3"/>
                    <a:pt x="42" y="1"/>
                    <a:pt x="39" y="1"/>
                  </a:cubicBezTo>
                  <a:cubicBezTo>
                    <a:pt x="37" y="0"/>
                    <a:pt x="34" y="0"/>
                    <a:pt x="34" y="0"/>
                  </a:cubicBezTo>
                  <a:cubicBezTo>
                    <a:pt x="34" y="0"/>
                    <a:pt x="34" y="0"/>
                    <a:pt x="34" y="0"/>
                  </a:cubicBezTo>
                  <a:cubicBezTo>
                    <a:pt x="25" y="0"/>
                    <a:pt x="15" y="5"/>
                    <a:pt x="13" y="15"/>
                  </a:cubicBezTo>
                  <a:cubicBezTo>
                    <a:pt x="1" y="69"/>
                    <a:pt x="1" y="69"/>
                    <a:pt x="1" y="69"/>
                  </a:cubicBezTo>
                  <a:cubicBezTo>
                    <a:pt x="0" y="76"/>
                    <a:pt x="3" y="82"/>
                    <a:pt x="8" y="86"/>
                  </a:cubicBezTo>
                  <a:cubicBezTo>
                    <a:pt x="8" y="169"/>
                    <a:pt x="8" y="169"/>
                    <a:pt x="8" y="169"/>
                  </a:cubicBezTo>
                  <a:cubicBezTo>
                    <a:pt x="8" y="176"/>
                    <a:pt x="14" y="182"/>
                    <a:pt x="21" y="182"/>
                  </a:cubicBezTo>
                  <a:cubicBezTo>
                    <a:pt x="29" y="182"/>
                    <a:pt x="34" y="176"/>
                    <a:pt x="34" y="169"/>
                  </a:cubicBezTo>
                  <a:cubicBezTo>
                    <a:pt x="34" y="91"/>
                    <a:pt x="34" y="91"/>
                    <a:pt x="34" y="91"/>
                  </a:cubicBezTo>
                  <a:cubicBezTo>
                    <a:pt x="40" y="89"/>
                    <a:pt x="44" y="85"/>
                    <a:pt x="46" y="78"/>
                  </a:cubicBezTo>
                  <a:cubicBezTo>
                    <a:pt x="50" y="58"/>
                    <a:pt x="50" y="58"/>
                    <a:pt x="50" y="58"/>
                  </a:cubicBezTo>
                  <a:cubicBezTo>
                    <a:pt x="57" y="66"/>
                    <a:pt x="68" y="70"/>
                    <a:pt x="89" y="73"/>
                  </a:cubicBezTo>
                  <a:cubicBezTo>
                    <a:pt x="89" y="73"/>
                    <a:pt x="90" y="73"/>
                    <a:pt x="90" y="73"/>
                  </a:cubicBezTo>
                  <a:cubicBezTo>
                    <a:pt x="94" y="73"/>
                    <a:pt x="98" y="71"/>
                    <a:pt x="99" y="67"/>
                  </a:cubicBezTo>
                  <a:cubicBezTo>
                    <a:pt x="115" y="66"/>
                    <a:pt x="125" y="63"/>
                    <a:pt x="131" y="56"/>
                  </a:cubicBezTo>
                  <a:cubicBezTo>
                    <a:pt x="136" y="78"/>
                    <a:pt x="136" y="78"/>
                    <a:pt x="136" y="78"/>
                  </a:cubicBezTo>
                  <a:cubicBezTo>
                    <a:pt x="137" y="84"/>
                    <a:pt x="141" y="88"/>
                    <a:pt x="145" y="90"/>
                  </a:cubicBezTo>
                  <a:cubicBezTo>
                    <a:pt x="151" y="90"/>
                    <a:pt x="151" y="90"/>
                    <a:pt x="151" y="90"/>
                  </a:cubicBezTo>
                  <a:cubicBezTo>
                    <a:pt x="153" y="86"/>
                    <a:pt x="155" y="83"/>
                    <a:pt x="159" y="81"/>
                  </a:cubicBezTo>
                  <a:cubicBezTo>
                    <a:pt x="156" y="66"/>
                    <a:pt x="151" y="50"/>
                    <a:pt x="147" y="41"/>
                  </a:cubicBezTo>
                  <a:cubicBezTo>
                    <a:pt x="145" y="36"/>
                    <a:pt x="148" y="35"/>
                    <a:pt x="150" y="40"/>
                  </a:cubicBezTo>
                  <a:cubicBezTo>
                    <a:pt x="152" y="45"/>
                    <a:pt x="160" y="68"/>
                    <a:pt x="163" y="83"/>
                  </a:cubicBezTo>
                  <a:cubicBezTo>
                    <a:pt x="158" y="84"/>
                    <a:pt x="155" y="88"/>
                    <a:pt x="154" y="93"/>
                  </a:cubicBezTo>
                  <a:cubicBezTo>
                    <a:pt x="135" y="93"/>
                    <a:pt x="135" y="93"/>
                    <a:pt x="135" y="93"/>
                  </a:cubicBezTo>
                  <a:cubicBezTo>
                    <a:pt x="135" y="147"/>
                    <a:pt x="135" y="147"/>
                    <a:pt x="135" y="147"/>
                  </a:cubicBezTo>
                  <a:cubicBezTo>
                    <a:pt x="209" y="147"/>
                    <a:pt x="209" y="147"/>
                    <a:pt x="209" y="147"/>
                  </a:cubicBezTo>
                  <a:cubicBezTo>
                    <a:pt x="209" y="93"/>
                    <a:pt x="209" y="93"/>
                    <a:pt x="209" y="93"/>
                  </a:cubicBezTo>
                  <a:lnTo>
                    <a:pt x="191" y="93"/>
                  </a:lnTo>
                  <a:close/>
                  <a:moveTo>
                    <a:pt x="160" y="93"/>
                  </a:moveTo>
                  <a:cubicBezTo>
                    <a:pt x="161" y="91"/>
                    <a:pt x="163" y="89"/>
                    <a:pt x="165" y="89"/>
                  </a:cubicBezTo>
                  <a:cubicBezTo>
                    <a:pt x="167" y="91"/>
                    <a:pt x="170" y="92"/>
                    <a:pt x="172" y="92"/>
                  </a:cubicBezTo>
                  <a:cubicBezTo>
                    <a:pt x="173" y="92"/>
                    <a:pt x="174" y="92"/>
                    <a:pt x="174" y="92"/>
                  </a:cubicBezTo>
                  <a:cubicBezTo>
                    <a:pt x="176" y="91"/>
                    <a:pt x="178" y="90"/>
                    <a:pt x="179" y="89"/>
                  </a:cubicBezTo>
                  <a:cubicBezTo>
                    <a:pt x="182" y="89"/>
                    <a:pt x="183" y="91"/>
                    <a:pt x="184" y="93"/>
                  </a:cubicBezTo>
                  <a:lnTo>
                    <a:pt x="16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dirty="0"/>
            </a:p>
          </p:txBody>
        </p:sp>
      </p:grpSp>
      <p:sp>
        <p:nvSpPr>
          <p:cNvPr id="81" name="Freeform 5"/>
          <p:cNvSpPr>
            <a:spLocks noChangeAspect="1" noEditPoints="1"/>
          </p:cNvSpPr>
          <p:nvPr/>
        </p:nvSpPr>
        <p:spPr bwMode="auto">
          <a:xfrm>
            <a:off x="5006371" y="4319934"/>
            <a:ext cx="379454" cy="380491"/>
          </a:xfrm>
          <a:custGeom>
            <a:avLst/>
            <a:gdLst>
              <a:gd name="T0" fmla="*/ 966 w 1254"/>
              <a:gd name="T1" fmla="*/ 496 h 1257"/>
              <a:gd name="T2" fmla="*/ 967 w 1254"/>
              <a:gd name="T3" fmla="*/ 496 h 1257"/>
              <a:gd name="T4" fmla="*/ 969 w 1254"/>
              <a:gd name="T5" fmla="*/ 496 h 1257"/>
              <a:gd name="T6" fmla="*/ 971 w 1254"/>
              <a:gd name="T7" fmla="*/ 496 h 1257"/>
              <a:gd name="T8" fmla="*/ 973 w 1254"/>
              <a:gd name="T9" fmla="*/ 495 h 1257"/>
              <a:gd name="T10" fmla="*/ 974 w 1254"/>
              <a:gd name="T11" fmla="*/ 495 h 1257"/>
              <a:gd name="T12" fmla="*/ 976 w 1254"/>
              <a:gd name="T13" fmla="*/ 494 h 1257"/>
              <a:gd name="T14" fmla="*/ 977 w 1254"/>
              <a:gd name="T15" fmla="*/ 494 h 1257"/>
              <a:gd name="T16" fmla="*/ 979 w 1254"/>
              <a:gd name="T17" fmla="*/ 493 h 1257"/>
              <a:gd name="T18" fmla="*/ 980 w 1254"/>
              <a:gd name="T19" fmla="*/ 492 h 1257"/>
              <a:gd name="T20" fmla="*/ 982 w 1254"/>
              <a:gd name="T21" fmla="*/ 491 h 1257"/>
              <a:gd name="T22" fmla="*/ 983 w 1254"/>
              <a:gd name="T23" fmla="*/ 490 h 1257"/>
              <a:gd name="T24" fmla="*/ 985 w 1254"/>
              <a:gd name="T25" fmla="*/ 489 h 1257"/>
              <a:gd name="T26" fmla="*/ 986 w 1254"/>
              <a:gd name="T27" fmla="*/ 488 h 1257"/>
              <a:gd name="T28" fmla="*/ 987 w 1254"/>
              <a:gd name="T29" fmla="*/ 487 h 1257"/>
              <a:gd name="T30" fmla="*/ 988 w 1254"/>
              <a:gd name="T31" fmla="*/ 486 h 1257"/>
              <a:gd name="T32" fmla="*/ 990 w 1254"/>
              <a:gd name="T33" fmla="*/ 485 h 1257"/>
              <a:gd name="T34" fmla="*/ 991 w 1254"/>
              <a:gd name="T35" fmla="*/ 484 h 1257"/>
              <a:gd name="T36" fmla="*/ 999 w 1254"/>
              <a:gd name="T37" fmla="*/ 35 h 1257"/>
              <a:gd name="T38" fmla="*/ 171 w 1254"/>
              <a:gd name="T39" fmla="*/ 0 h 1257"/>
              <a:gd name="T40" fmla="*/ 137 w 1254"/>
              <a:gd name="T41" fmla="*/ 462 h 1257"/>
              <a:gd name="T42" fmla="*/ 148 w 1254"/>
              <a:gd name="T43" fmla="*/ 487 h 1257"/>
              <a:gd name="T44" fmla="*/ 149 w 1254"/>
              <a:gd name="T45" fmla="*/ 489 h 1257"/>
              <a:gd name="T46" fmla="*/ 151 w 1254"/>
              <a:gd name="T47" fmla="*/ 490 h 1257"/>
              <a:gd name="T48" fmla="*/ 152 w 1254"/>
              <a:gd name="T49" fmla="*/ 491 h 1257"/>
              <a:gd name="T50" fmla="*/ 154 w 1254"/>
              <a:gd name="T51" fmla="*/ 492 h 1257"/>
              <a:gd name="T52" fmla="*/ 155 w 1254"/>
              <a:gd name="T53" fmla="*/ 492 h 1257"/>
              <a:gd name="T54" fmla="*/ 157 w 1254"/>
              <a:gd name="T55" fmla="*/ 493 h 1257"/>
              <a:gd name="T56" fmla="*/ 159 w 1254"/>
              <a:gd name="T57" fmla="*/ 494 h 1257"/>
              <a:gd name="T58" fmla="*/ 160 w 1254"/>
              <a:gd name="T59" fmla="*/ 495 h 1257"/>
              <a:gd name="T60" fmla="*/ 162 w 1254"/>
              <a:gd name="T61" fmla="*/ 495 h 1257"/>
              <a:gd name="T62" fmla="*/ 164 w 1254"/>
              <a:gd name="T63" fmla="*/ 495 h 1257"/>
              <a:gd name="T64" fmla="*/ 165 w 1254"/>
              <a:gd name="T65" fmla="*/ 496 h 1257"/>
              <a:gd name="T66" fmla="*/ 167 w 1254"/>
              <a:gd name="T67" fmla="*/ 496 h 1257"/>
              <a:gd name="T68" fmla="*/ 299 w 1254"/>
              <a:gd name="T69" fmla="*/ 496 h 1257"/>
              <a:gd name="T70" fmla="*/ 436 w 1254"/>
              <a:gd name="T71" fmla="*/ 496 h 1257"/>
              <a:gd name="T72" fmla="*/ 965 w 1254"/>
              <a:gd name="T73" fmla="*/ 496 h 1257"/>
              <a:gd name="T74" fmla="*/ 351 w 1254"/>
              <a:gd name="T75" fmla="*/ 236 h 1257"/>
              <a:gd name="T76" fmla="*/ 439 w 1254"/>
              <a:gd name="T77" fmla="*/ 236 h 1257"/>
              <a:gd name="T78" fmla="*/ 513 w 1254"/>
              <a:gd name="T79" fmla="*/ 280 h 1257"/>
              <a:gd name="T80" fmla="*/ 513 w 1254"/>
              <a:gd name="T81" fmla="*/ 192 h 1257"/>
              <a:gd name="T82" fmla="*/ 513 w 1254"/>
              <a:gd name="T83" fmla="*/ 280 h 1257"/>
              <a:gd name="T84" fmla="*/ 586 w 1254"/>
              <a:gd name="T85" fmla="*/ 236 h 1257"/>
              <a:gd name="T86" fmla="*/ 674 w 1254"/>
              <a:gd name="T87" fmla="*/ 236 h 1257"/>
              <a:gd name="T88" fmla="*/ 748 w 1254"/>
              <a:gd name="T89" fmla="*/ 280 h 1257"/>
              <a:gd name="T90" fmla="*/ 748 w 1254"/>
              <a:gd name="T91" fmla="*/ 192 h 1257"/>
              <a:gd name="T92" fmla="*/ 748 w 1254"/>
              <a:gd name="T93" fmla="*/ 280 h 1257"/>
              <a:gd name="T94" fmla="*/ 250 w 1254"/>
              <a:gd name="T95" fmla="*/ 880 h 1257"/>
              <a:gd name="T96" fmla="*/ 245 w 1254"/>
              <a:gd name="T97" fmla="*/ 648 h 1257"/>
              <a:gd name="T98" fmla="*/ 118 w 1254"/>
              <a:gd name="T99" fmla="*/ 648 h 1257"/>
              <a:gd name="T100" fmla="*/ 113 w 1254"/>
              <a:gd name="T101" fmla="*/ 880 h 1257"/>
              <a:gd name="T102" fmla="*/ 0 w 1254"/>
              <a:gd name="T103" fmla="*/ 949 h 1257"/>
              <a:gd name="T104" fmla="*/ 362 w 1254"/>
              <a:gd name="T105" fmla="*/ 1257 h 1257"/>
              <a:gd name="T106" fmla="*/ 293 w 1254"/>
              <a:gd name="T107" fmla="*/ 880 h 1257"/>
              <a:gd name="T108" fmla="*/ 1142 w 1254"/>
              <a:gd name="T109" fmla="*/ 880 h 1257"/>
              <a:gd name="T110" fmla="*/ 1136 w 1254"/>
              <a:gd name="T111" fmla="*/ 648 h 1257"/>
              <a:gd name="T112" fmla="*/ 1009 w 1254"/>
              <a:gd name="T113" fmla="*/ 648 h 1257"/>
              <a:gd name="T114" fmla="*/ 1004 w 1254"/>
              <a:gd name="T115" fmla="*/ 880 h 1257"/>
              <a:gd name="T116" fmla="*/ 892 w 1254"/>
              <a:gd name="T117" fmla="*/ 949 h 1257"/>
              <a:gd name="T118" fmla="*/ 1254 w 1254"/>
              <a:gd name="T119" fmla="*/ 1257 h 1257"/>
              <a:gd name="T120" fmla="*/ 1185 w 1254"/>
              <a:gd name="T121" fmla="*/ 880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4" h="1257">
                <a:moveTo>
                  <a:pt x="965" y="496"/>
                </a:moveTo>
                <a:cubicBezTo>
                  <a:pt x="966" y="496"/>
                  <a:pt x="966" y="496"/>
                  <a:pt x="966" y="496"/>
                </a:cubicBezTo>
                <a:cubicBezTo>
                  <a:pt x="966" y="496"/>
                  <a:pt x="966" y="496"/>
                  <a:pt x="966" y="496"/>
                </a:cubicBezTo>
                <a:cubicBezTo>
                  <a:pt x="967" y="496"/>
                  <a:pt x="967" y="496"/>
                  <a:pt x="967" y="496"/>
                </a:cubicBezTo>
                <a:cubicBezTo>
                  <a:pt x="968" y="496"/>
                  <a:pt x="968" y="496"/>
                  <a:pt x="968" y="496"/>
                </a:cubicBezTo>
                <a:cubicBezTo>
                  <a:pt x="969" y="496"/>
                  <a:pt x="969" y="496"/>
                  <a:pt x="969" y="496"/>
                </a:cubicBezTo>
                <a:cubicBezTo>
                  <a:pt x="970" y="496"/>
                  <a:pt x="970" y="496"/>
                  <a:pt x="970" y="496"/>
                </a:cubicBezTo>
                <a:cubicBezTo>
                  <a:pt x="971" y="496"/>
                  <a:pt x="971" y="496"/>
                  <a:pt x="971" y="496"/>
                </a:cubicBezTo>
                <a:cubicBezTo>
                  <a:pt x="972" y="496"/>
                  <a:pt x="972" y="496"/>
                  <a:pt x="972" y="496"/>
                </a:cubicBezTo>
                <a:cubicBezTo>
                  <a:pt x="973" y="495"/>
                  <a:pt x="973" y="495"/>
                  <a:pt x="973" y="495"/>
                </a:cubicBezTo>
                <a:cubicBezTo>
                  <a:pt x="973" y="495"/>
                  <a:pt x="973" y="495"/>
                  <a:pt x="973" y="495"/>
                </a:cubicBezTo>
                <a:cubicBezTo>
                  <a:pt x="974" y="495"/>
                  <a:pt x="974" y="495"/>
                  <a:pt x="974" y="495"/>
                </a:cubicBezTo>
                <a:cubicBezTo>
                  <a:pt x="975" y="495"/>
                  <a:pt x="975" y="495"/>
                  <a:pt x="975" y="495"/>
                </a:cubicBezTo>
                <a:cubicBezTo>
                  <a:pt x="976" y="494"/>
                  <a:pt x="976" y="494"/>
                  <a:pt x="976" y="494"/>
                </a:cubicBezTo>
                <a:cubicBezTo>
                  <a:pt x="976" y="494"/>
                  <a:pt x="976" y="494"/>
                  <a:pt x="976" y="494"/>
                </a:cubicBezTo>
                <a:cubicBezTo>
                  <a:pt x="977" y="494"/>
                  <a:pt x="977" y="494"/>
                  <a:pt x="977" y="494"/>
                </a:cubicBezTo>
                <a:cubicBezTo>
                  <a:pt x="978" y="493"/>
                  <a:pt x="978" y="493"/>
                  <a:pt x="978" y="493"/>
                </a:cubicBezTo>
                <a:cubicBezTo>
                  <a:pt x="979" y="493"/>
                  <a:pt x="979" y="493"/>
                  <a:pt x="979" y="493"/>
                </a:cubicBezTo>
                <a:cubicBezTo>
                  <a:pt x="980" y="493"/>
                  <a:pt x="980" y="493"/>
                  <a:pt x="980" y="493"/>
                </a:cubicBezTo>
                <a:cubicBezTo>
                  <a:pt x="980" y="492"/>
                  <a:pt x="980" y="492"/>
                  <a:pt x="980" y="492"/>
                </a:cubicBezTo>
                <a:cubicBezTo>
                  <a:pt x="981" y="492"/>
                  <a:pt x="981" y="492"/>
                  <a:pt x="981" y="492"/>
                </a:cubicBezTo>
                <a:cubicBezTo>
                  <a:pt x="982" y="491"/>
                  <a:pt x="982" y="491"/>
                  <a:pt x="982" y="491"/>
                </a:cubicBezTo>
                <a:cubicBezTo>
                  <a:pt x="983" y="491"/>
                  <a:pt x="983" y="491"/>
                  <a:pt x="983" y="491"/>
                </a:cubicBezTo>
                <a:cubicBezTo>
                  <a:pt x="983" y="490"/>
                  <a:pt x="983" y="490"/>
                  <a:pt x="983" y="490"/>
                </a:cubicBezTo>
                <a:cubicBezTo>
                  <a:pt x="984" y="490"/>
                  <a:pt x="984" y="490"/>
                  <a:pt x="984" y="490"/>
                </a:cubicBezTo>
                <a:cubicBezTo>
                  <a:pt x="985" y="489"/>
                  <a:pt x="985" y="489"/>
                  <a:pt x="985" y="489"/>
                </a:cubicBezTo>
                <a:cubicBezTo>
                  <a:pt x="986" y="489"/>
                  <a:pt x="986" y="489"/>
                  <a:pt x="986" y="489"/>
                </a:cubicBezTo>
                <a:cubicBezTo>
                  <a:pt x="986" y="488"/>
                  <a:pt x="986" y="488"/>
                  <a:pt x="986" y="488"/>
                </a:cubicBezTo>
                <a:cubicBezTo>
                  <a:pt x="987" y="488"/>
                  <a:pt x="987" y="488"/>
                  <a:pt x="987" y="488"/>
                </a:cubicBezTo>
                <a:cubicBezTo>
                  <a:pt x="987" y="487"/>
                  <a:pt x="987" y="487"/>
                  <a:pt x="987" y="487"/>
                </a:cubicBezTo>
                <a:cubicBezTo>
                  <a:pt x="988" y="486"/>
                  <a:pt x="988" y="486"/>
                  <a:pt x="988" y="486"/>
                </a:cubicBezTo>
                <a:cubicBezTo>
                  <a:pt x="988" y="486"/>
                  <a:pt x="988" y="486"/>
                  <a:pt x="988" y="486"/>
                </a:cubicBezTo>
                <a:cubicBezTo>
                  <a:pt x="989" y="485"/>
                  <a:pt x="989" y="485"/>
                  <a:pt x="989" y="485"/>
                </a:cubicBezTo>
                <a:cubicBezTo>
                  <a:pt x="990" y="485"/>
                  <a:pt x="990" y="485"/>
                  <a:pt x="990" y="485"/>
                </a:cubicBezTo>
                <a:cubicBezTo>
                  <a:pt x="991" y="484"/>
                  <a:pt x="991" y="484"/>
                  <a:pt x="991" y="484"/>
                </a:cubicBezTo>
                <a:cubicBezTo>
                  <a:pt x="991" y="484"/>
                  <a:pt x="991" y="484"/>
                  <a:pt x="991" y="484"/>
                </a:cubicBezTo>
                <a:cubicBezTo>
                  <a:pt x="996" y="478"/>
                  <a:pt x="999" y="470"/>
                  <a:pt x="999" y="462"/>
                </a:cubicBezTo>
                <a:cubicBezTo>
                  <a:pt x="999" y="35"/>
                  <a:pt x="999" y="35"/>
                  <a:pt x="999" y="35"/>
                </a:cubicBezTo>
                <a:cubicBezTo>
                  <a:pt x="999" y="15"/>
                  <a:pt x="983" y="0"/>
                  <a:pt x="964" y="0"/>
                </a:cubicBezTo>
                <a:cubicBezTo>
                  <a:pt x="171" y="0"/>
                  <a:pt x="171" y="0"/>
                  <a:pt x="171" y="0"/>
                </a:cubicBezTo>
                <a:cubicBezTo>
                  <a:pt x="152" y="0"/>
                  <a:pt x="137" y="15"/>
                  <a:pt x="137" y="35"/>
                </a:cubicBezTo>
                <a:cubicBezTo>
                  <a:pt x="137" y="462"/>
                  <a:pt x="137" y="462"/>
                  <a:pt x="137" y="462"/>
                </a:cubicBezTo>
                <a:cubicBezTo>
                  <a:pt x="137" y="472"/>
                  <a:pt x="141" y="481"/>
                  <a:pt x="148" y="487"/>
                </a:cubicBezTo>
                <a:cubicBezTo>
                  <a:pt x="148" y="487"/>
                  <a:pt x="148" y="487"/>
                  <a:pt x="148" y="487"/>
                </a:cubicBezTo>
                <a:cubicBezTo>
                  <a:pt x="149" y="488"/>
                  <a:pt x="149" y="488"/>
                  <a:pt x="149" y="488"/>
                </a:cubicBezTo>
                <a:cubicBezTo>
                  <a:pt x="149" y="489"/>
                  <a:pt x="149" y="489"/>
                  <a:pt x="149" y="489"/>
                </a:cubicBezTo>
                <a:cubicBezTo>
                  <a:pt x="151" y="489"/>
                  <a:pt x="151" y="489"/>
                  <a:pt x="151" y="489"/>
                </a:cubicBezTo>
                <a:cubicBezTo>
                  <a:pt x="151" y="490"/>
                  <a:pt x="151" y="490"/>
                  <a:pt x="151" y="490"/>
                </a:cubicBezTo>
                <a:cubicBezTo>
                  <a:pt x="152" y="490"/>
                  <a:pt x="152" y="490"/>
                  <a:pt x="152" y="490"/>
                </a:cubicBezTo>
                <a:cubicBezTo>
                  <a:pt x="152" y="491"/>
                  <a:pt x="152" y="491"/>
                  <a:pt x="152" y="491"/>
                </a:cubicBezTo>
                <a:cubicBezTo>
                  <a:pt x="153" y="491"/>
                  <a:pt x="153" y="491"/>
                  <a:pt x="153" y="491"/>
                </a:cubicBezTo>
                <a:cubicBezTo>
                  <a:pt x="154" y="492"/>
                  <a:pt x="154" y="492"/>
                  <a:pt x="154" y="492"/>
                </a:cubicBezTo>
                <a:cubicBezTo>
                  <a:pt x="155" y="492"/>
                  <a:pt x="155" y="492"/>
                  <a:pt x="155" y="492"/>
                </a:cubicBezTo>
                <a:cubicBezTo>
                  <a:pt x="155" y="492"/>
                  <a:pt x="155" y="492"/>
                  <a:pt x="155" y="492"/>
                </a:cubicBezTo>
                <a:cubicBezTo>
                  <a:pt x="156" y="493"/>
                  <a:pt x="156" y="493"/>
                  <a:pt x="156" y="493"/>
                </a:cubicBezTo>
                <a:cubicBezTo>
                  <a:pt x="157" y="493"/>
                  <a:pt x="157" y="493"/>
                  <a:pt x="157" y="493"/>
                </a:cubicBezTo>
                <a:cubicBezTo>
                  <a:pt x="158" y="494"/>
                  <a:pt x="158" y="494"/>
                  <a:pt x="158" y="494"/>
                </a:cubicBezTo>
                <a:cubicBezTo>
                  <a:pt x="159" y="494"/>
                  <a:pt x="159" y="494"/>
                  <a:pt x="159" y="494"/>
                </a:cubicBezTo>
                <a:cubicBezTo>
                  <a:pt x="160" y="494"/>
                  <a:pt x="160" y="494"/>
                  <a:pt x="160" y="494"/>
                </a:cubicBezTo>
                <a:cubicBezTo>
                  <a:pt x="160" y="495"/>
                  <a:pt x="160" y="495"/>
                  <a:pt x="160" y="495"/>
                </a:cubicBezTo>
                <a:cubicBezTo>
                  <a:pt x="161" y="495"/>
                  <a:pt x="161" y="495"/>
                  <a:pt x="161" y="495"/>
                </a:cubicBezTo>
                <a:cubicBezTo>
                  <a:pt x="162" y="495"/>
                  <a:pt x="162" y="495"/>
                  <a:pt x="162" y="495"/>
                </a:cubicBezTo>
                <a:cubicBezTo>
                  <a:pt x="163" y="495"/>
                  <a:pt x="163" y="495"/>
                  <a:pt x="163" y="495"/>
                </a:cubicBezTo>
                <a:cubicBezTo>
                  <a:pt x="164" y="495"/>
                  <a:pt x="164" y="495"/>
                  <a:pt x="164" y="495"/>
                </a:cubicBezTo>
                <a:cubicBezTo>
                  <a:pt x="164" y="496"/>
                  <a:pt x="164" y="496"/>
                  <a:pt x="164" y="496"/>
                </a:cubicBezTo>
                <a:cubicBezTo>
                  <a:pt x="165" y="496"/>
                  <a:pt x="165" y="496"/>
                  <a:pt x="165" y="496"/>
                </a:cubicBezTo>
                <a:cubicBezTo>
                  <a:pt x="166" y="496"/>
                  <a:pt x="166" y="496"/>
                  <a:pt x="166" y="496"/>
                </a:cubicBezTo>
                <a:cubicBezTo>
                  <a:pt x="167" y="496"/>
                  <a:pt x="167" y="496"/>
                  <a:pt x="167" y="496"/>
                </a:cubicBezTo>
                <a:cubicBezTo>
                  <a:pt x="299" y="496"/>
                  <a:pt x="299" y="496"/>
                  <a:pt x="299" y="496"/>
                </a:cubicBezTo>
                <a:cubicBezTo>
                  <a:pt x="299" y="496"/>
                  <a:pt x="299" y="496"/>
                  <a:pt x="299" y="496"/>
                </a:cubicBezTo>
                <a:cubicBezTo>
                  <a:pt x="436" y="726"/>
                  <a:pt x="436" y="726"/>
                  <a:pt x="436" y="726"/>
                </a:cubicBezTo>
                <a:cubicBezTo>
                  <a:pt x="436" y="496"/>
                  <a:pt x="436" y="496"/>
                  <a:pt x="436" y="496"/>
                </a:cubicBezTo>
                <a:cubicBezTo>
                  <a:pt x="964" y="496"/>
                  <a:pt x="964" y="496"/>
                  <a:pt x="964" y="496"/>
                </a:cubicBezTo>
                <a:lnTo>
                  <a:pt x="965" y="496"/>
                </a:lnTo>
                <a:close/>
                <a:moveTo>
                  <a:pt x="395" y="280"/>
                </a:moveTo>
                <a:cubicBezTo>
                  <a:pt x="371" y="280"/>
                  <a:pt x="351" y="261"/>
                  <a:pt x="351" y="236"/>
                </a:cubicBezTo>
                <a:cubicBezTo>
                  <a:pt x="351" y="212"/>
                  <a:pt x="371" y="192"/>
                  <a:pt x="395" y="192"/>
                </a:cubicBezTo>
                <a:cubicBezTo>
                  <a:pt x="420" y="192"/>
                  <a:pt x="439" y="212"/>
                  <a:pt x="439" y="236"/>
                </a:cubicBezTo>
                <a:cubicBezTo>
                  <a:pt x="439" y="261"/>
                  <a:pt x="420" y="280"/>
                  <a:pt x="395" y="280"/>
                </a:cubicBezTo>
                <a:close/>
                <a:moveTo>
                  <a:pt x="513" y="280"/>
                </a:moveTo>
                <a:cubicBezTo>
                  <a:pt x="488" y="280"/>
                  <a:pt x="469" y="261"/>
                  <a:pt x="469" y="236"/>
                </a:cubicBezTo>
                <a:cubicBezTo>
                  <a:pt x="469" y="212"/>
                  <a:pt x="488" y="192"/>
                  <a:pt x="513" y="192"/>
                </a:cubicBezTo>
                <a:cubicBezTo>
                  <a:pt x="537" y="192"/>
                  <a:pt x="557" y="212"/>
                  <a:pt x="557" y="236"/>
                </a:cubicBezTo>
                <a:cubicBezTo>
                  <a:pt x="557" y="261"/>
                  <a:pt x="537" y="280"/>
                  <a:pt x="513" y="280"/>
                </a:cubicBezTo>
                <a:close/>
                <a:moveTo>
                  <a:pt x="630" y="280"/>
                </a:moveTo>
                <a:cubicBezTo>
                  <a:pt x="606" y="280"/>
                  <a:pt x="586" y="261"/>
                  <a:pt x="586" y="236"/>
                </a:cubicBezTo>
                <a:cubicBezTo>
                  <a:pt x="586" y="212"/>
                  <a:pt x="606" y="192"/>
                  <a:pt x="630" y="192"/>
                </a:cubicBezTo>
                <a:cubicBezTo>
                  <a:pt x="655" y="192"/>
                  <a:pt x="674" y="212"/>
                  <a:pt x="674" y="236"/>
                </a:cubicBezTo>
                <a:cubicBezTo>
                  <a:pt x="674" y="261"/>
                  <a:pt x="655" y="280"/>
                  <a:pt x="630" y="280"/>
                </a:cubicBezTo>
                <a:close/>
                <a:moveTo>
                  <a:pt x="748" y="280"/>
                </a:moveTo>
                <a:cubicBezTo>
                  <a:pt x="724" y="280"/>
                  <a:pt x="704" y="261"/>
                  <a:pt x="704" y="236"/>
                </a:cubicBezTo>
                <a:cubicBezTo>
                  <a:pt x="704" y="212"/>
                  <a:pt x="724" y="192"/>
                  <a:pt x="748" y="192"/>
                </a:cubicBezTo>
                <a:cubicBezTo>
                  <a:pt x="772" y="192"/>
                  <a:pt x="792" y="212"/>
                  <a:pt x="792" y="236"/>
                </a:cubicBezTo>
                <a:cubicBezTo>
                  <a:pt x="792" y="261"/>
                  <a:pt x="772" y="280"/>
                  <a:pt x="748" y="280"/>
                </a:cubicBezTo>
                <a:close/>
                <a:moveTo>
                  <a:pt x="293" y="880"/>
                </a:moveTo>
                <a:cubicBezTo>
                  <a:pt x="250" y="880"/>
                  <a:pt x="250" y="880"/>
                  <a:pt x="250" y="880"/>
                </a:cubicBezTo>
                <a:cubicBezTo>
                  <a:pt x="289" y="856"/>
                  <a:pt x="315" y="814"/>
                  <a:pt x="315" y="765"/>
                </a:cubicBezTo>
                <a:cubicBezTo>
                  <a:pt x="315" y="715"/>
                  <a:pt x="287" y="671"/>
                  <a:pt x="245" y="648"/>
                </a:cubicBezTo>
                <a:cubicBezTo>
                  <a:pt x="226" y="638"/>
                  <a:pt x="204" y="632"/>
                  <a:pt x="181" y="632"/>
                </a:cubicBezTo>
                <a:cubicBezTo>
                  <a:pt x="158" y="632"/>
                  <a:pt x="137" y="638"/>
                  <a:pt x="118" y="648"/>
                </a:cubicBezTo>
                <a:cubicBezTo>
                  <a:pt x="76" y="671"/>
                  <a:pt x="48" y="715"/>
                  <a:pt x="48" y="765"/>
                </a:cubicBezTo>
                <a:cubicBezTo>
                  <a:pt x="48" y="814"/>
                  <a:pt x="74" y="856"/>
                  <a:pt x="113" y="880"/>
                </a:cubicBezTo>
                <a:cubicBezTo>
                  <a:pt x="70" y="880"/>
                  <a:pt x="70" y="880"/>
                  <a:pt x="70" y="880"/>
                </a:cubicBezTo>
                <a:cubicBezTo>
                  <a:pt x="31" y="880"/>
                  <a:pt x="0" y="911"/>
                  <a:pt x="0" y="949"/>
                </a:cubicBezTo>
                <a:cubicBezTo>
                  <a:pt x="0" y="1257"/>
                  <a:pt x="0" y="1257"/>
                  <a:pt x="0" y="1257"/>
                </a:cubicBezTo>
                <a:cubicBezTo>
                  <a:pt x="362" y="1257"/>
                  <a:pt x="362" y="1257"/>
                  <a:pt x="362" y="1257"/>
                </a:cubicBezTo>
                <a:cubicBezTo>
                  <a:pt x="362" y="949"/>
                  <a:pt x="362" y="949"/>
                  <a:pt x="362" y="949"/>
                </a:cubicBezTo>
                <a:cubicBezTo>
                  <a:pt x="362" y="911"/>
                  <a:pt x="331" y="880"/>
                  <a:pt x="293" y="880"/>
                </a:cubicBezTo>
                <a:close/>
                <a:moveTo>
                  <a:pt x="1185" y="880"/>
                </a:moveTo>
                <a:cubicBezTo>
                  <a:pt x="1142" y="880"/>
                  <a:pt x="1142" y="880"/>
                  <a:pt x="1142" y="880"/>
                </a:cubicBezTo>
                <a:cubicBezTo>
                  <a:pt x="1180" y="856"/>
                  <a:pt x="1206" y="814"/>
                  <a:pt x="1206" y="765"/>
                </a:cubicBezTo>
                <a:cubicBezTo>
                  <a:pt x="1206" y="715"/>
                  <a:pt x="1178" y="671"/>
                  <a:pt x="1136" y="648"/>
                </a:cubicBezTo>
                <a:cubicBezTo>
                  <a:pt x="1118" y="638"/>
                  <a:pt x="1096" y="632"/>
                  <a:pt x="1073" y="632"/>
                </a:cubicBezTo>
                <a:cubicBezTo>
                  <a:pt x="1050" y="632"/>
                  <a:pt x="1028" y="638"/>
                  <a:pt x="1009" y="648"/>
                </a:cubicBezTo>
                <a:cubicBezTo>
                  <a:pt x="968" y="671"/>
                  <a:pt x="940" y="715"/>
                  <a:pt x="940" y="765"/>
                </a:cubicBezTo>
                <a:cubicBezTo>
                  <a:pt x="940" y="814"/>
                  <a:pt x="965" y="856"/>
                  <a:pt x="1004" y="880"/>
                </a:cubicBezTo>
                <a:cubicBezTo>
                  <a:pt x="961" y="880"/>
                  <a:pt x="961" y="880"/>
                  <a:pt x="961" y="880"/>
                </a:cubicBezTo>
                <a:cubicBezTo>
                  <a:pt x="923" y="880"/>
                  <a:pt x="892" y="911"/>
                  <a:pt x="892" y="949"/>
                </a:cubicBezTo>
                <a:cubicBezTo>
                  <a:pt x="892" y="1257"/>
                  <a:pt x="892" y="1257"/>
                  <a:pt x="892" y="1257"/>
                </a:cubicBezTo>
                <a:cubicBezTo>
                  <a:pt x="1254" y="1257"/>
                  <a:pt x="1254" y="1257"/>
                  <a:pt x="1254" y="1257"/>
                </a:cubicBezTo>
                <a:cubicBezTo>
                  <a:pt x="1254" y="949"/>
                  <a:pt x="1254" y="949"/>
                  <a:pt x="1254" y="949"/>
                </a:cubicBezTo>
                <a:cubicBezTo>
                  <a:pt x="1254" y="911"/>
                  <a:pt x="1223" y="880"/>
                  <a:pt x="1185" y="880"/>
                </a:cubicBezTo>
                <a:close/>
              </a:path>
            </a:pathLst>
          </a:custGeom>
          <a:solidFill>
            <a:schemeClr val="accent1"/>
          </a:solidFill>
          <a:ln>
            <a:noFill/>
          </a:ln>
        </p:spPr>
        <p:txBody>
          <a:bodyPr vert="horz" wrap="square" lIns="91412" tIns="45706" rIns="91412" bIns="45706" numCol="1" anchor="t" anchorCtr="0" compatLnSpc="1"/>
          <a:lstStyle/>
          <a:p>
            <a:endParaRPr lang="zh-CN" altLang="en-US" sz="2400"/>
          </a:p>
        </p:txBody>
      </p:sp>
      <p:grpSp>
        <p:nvGrpSpPr>
          <p:cNvPr id="18" name="组合 81"/>
          <p:cNvGrpSpPr>
            <a:grpSpLocks noChangeAspect="1"/>
          </p:cNvGrpSpPr>
          <p:nvPr/>
        </p:nvGrpSpPr>
        <p:grpSpPr>
          <a:xfrm>
            <a:off x="6667492" y="4686236"/>
            <a:ext cx="442697" cy="338699"/>
            <a:chOff x="7778750" y="5083175"/>
            <a:chExt cx="668338" cy="511176"/>
          </a:xfrm>
          <a:solidFill>
            <a:schemeClr val="accent1"/>
          </a:solidFill>
        </p:grpSpPr>
        <p:sp>
          <p:nvSpPr>
            <p:cNvPr id="83" name="Freeform 28"/>
            <p:cNvSpPr/>
            <p:nvPr/>
          </p:nvSpPr>
          <p:spPr bwMode="auto">
            <a:xfrm>
              <a:off x="7778750" y="5083175"/>
              <a:ext cx="438150" cy="511175"/>
            </a:xfrm>
            <a:custGeom>
              <a:avLst/>
              <a:gdLst>
                <a:gd name="T0" fmla="*/ 93 w 186"/>
                <a:gd name="T1" fmla="*/ 0 h 217"/>
                <a:gd name="T2" fmla="*/ 59 w 186"/>
                <a:gd name="T3" fmla="*/ 34 h 217"/>
                <a:gd name="T4" fmla="*/ 72 w 186"/>
                <a:gd name="T5" fmla="*/ 60 h 217"/>
                <a:gd name="T6" fmla="*/ 12 w 186"/>
                <a:gd name="T7" fmla="*/ 152 h 217"/>
                <a:gd name="T8" fmla="*/ 19 w 186"/>
                <a:gd name="T9" fmla="*/ 155 h 217"/>
                <a:gd name="T10" fmla="*/ 57 w 186"/>
                <a:gd name="T11" fmla="*/ 121 h 217"/>
                <a:gd name="T12" fmla="*/ 39 w 186"/>
                <a:gd name="T13" fmla="*/ 217 h 217"/>
                <a:gd name="T14" fmla="*/ 70 w 186"/>
                <a:gd name="T15" fmla="*/ 217 h 217"/>
                <a:gd name="T16" fmla="*/ 93 w 186"/>
                <a:gd name="T17" fmla="*/ 177 h 217"/>
                <a:gd name="T18" fmla="*/ 116 w 186"/>
                <a:gd name="T19" fmla="*/ 217 h 217"/>
                <a:gd name="T20" fmla="*/ 146 w 186"/>
                <a:gd name="T21" fmla="*/ 217 h 217"/>
                <a:gd name="T22" fmla="*/ 129 w 186"/>
                <a:gd name="T23" fmla="*/ 121 h 217"/>
                <a:gd name="T24" fmla="*/ 167 w 186"/>
                <a:gd name="T25" fmla="*/ 155 h 217"/>
                <a:gd name="T26" fmla="*/ 174 w 186"/>
                <a:gd name="T27" fmla="*/ 152 h 217"/>
                <a:gd name="T28" fmla="*/ 114 w 186"/>
                <a:gd name="T29" fmla="*/ 60 h 217"/>
                <a:gd name="T30" fmla="*/ 126 w 186"/>
                <a:gd name="T31" fmla="*/ 34 h 217"/>
                <a:gd name="T32" fmla="*/ 93 w 186"/>
                <a:gd name="T3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17">
                  <a:moveTo>
                    <a:pt x="93" y="0"/>
                  </a:moveTo>
                  <a:cubicBezTo>
                    <a:pt x="74" y="0"/>
                    <a:pt x="59" y="15"/>
                    <a:pt x="59" y="34"/>
                  </a:cubicBezTo>
                  <a:cubicBezTo>
                    <a:pt x="59" y="44"/>
                    <a:pt x="64" y="54"/>
                    <a:pt x="72" y="60"/>
                  </a:cubicBezTo>
                  <a:cubicBezTo>
                    <a:pt x="38" y="72"/>
                    <a:pt x="0" y="140"/>
                    <a:pt x="12" y="152"/>
                  </a:cubicBezTo>
                  <a:cubicBezTo>
                    <a:pt x="14" y="154"/>
                    <a:pt x="17" y="155"/>
                    <a:pt x="19" y="155"/>
                  </a:cubicBezTo>
                  <a:cubicBezTo>
                    <a:pt x="30" y="155"/>
                    <a:pt x="45" y="138"/>
                    <a:pt x="57" y="121"/>
                  </a:cubicBezTo>
                  <a:cubicBezTo>
                    <a:pt x="49" y="153"/>
                    <a:pt x="42" y="188"/>
                    <a:pt x="39" y="217"/>
                  </a:cubicBezTo>
                  <a:cubicBezTo>
                    <a:pt x="70" y="217"/>
                    <a:pt x="70" y="217"/>
                    <a:pt x="70" y="217"/>
                  </a:cubicBezTo>
                  <a:cubicBezTo>
                    <a:pt x="70" y="200"/>
                    <a:pt x="81" y="177"/>
                    <a:pt x="93" y="177"/>
                  </a:cubicBezTo>
                  <a:cubicBezTo>
                    <a:pt x="105" y="177"/>
                    <a:pt x="115" y="200"/>
                    <a:pt x="116" y="217"/>
                  </a:cubicBezTo>
                  <a:cubicBezTo>
                    <a:pt x="146" y="217"/>
                    <a:pt x="146" y="217"/>
                    <a:pt x="146" y="217"/>
                  </a:cubicBezTo>
                  <a:cubicBezTo>
                    <a:pt x="143" y="188"/>
                    <a:pt x="137" y="153"/>
                    <a:pt x="129" y="121"/>
                  </a:cubicBezTo>
                  <a:cubicBezTo>
                    <a:pt x="141" y="138"/>
                    <a:pt x="156" y="155"/>
                    <a:pt x="167" y="155"/>
                  </a:cubicBezTo>
                  <a:cubicBezTo>
                    <a:pt x="169" y="155"/>
                    <a:pt x="171" y="154"/>
                    <a:pt x="174" y="152"/>
                  </a:cubicBezTo>
                  <a:cubicBezTo>
                    <a:pt x="186" y="140"/>
                    <a:pt x="148" y="72"/>
                    <a:pt x="114" y="60"/>
                  </a:cubicBezTo>
                  <a:cubicBezTo>
                    <a:pt x="122" y="54"/>
                    <a:pt x="126" y="44"/>
                    <a:pt x="126" y="34"/>
                  </a:cubicBezTo>
                  <a:cubicBezTo>
                    <a:pt x="126" y="15"/>
                    <a:pt x="111" y="0"/>
                    <a:pt x="9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84" name="Freeform 29"/>
            <p:cNvSpPr/>
            <p:nvPr/>
          </p:nvSpPr>
          <p:spPr bwMode="auto">
            <a:xfrm>
              <a:off x="8191500" y="5294313"/>
              <a:ext cx="255588" cy="300038"/>
            </a:xfrm>
            <a:custGeom>
              <a:avLst/>
              <a:gdLst>
                <a:gd name="T0" fmla="*/ 55 w 109"/>
                <a:gd name="T1" fmla="*/ 0 h 127"/>
                <a:gd name="T2" fmla="*/ 35 w 109"/>
                <a:gd name="T3" fmla="*/ 19 h 127"/>
                <a:gd name="T4" fmla="*/ 42 w 109"/>
                <a:gd name="T5" fmla="*/ 35 h 127"/>
                <a:gd name="T6" fmla="*/ 7 w 109"/>
                <a:gd name="T7" fmla="*/ 89 h 127"/>
                <a:gd name="T8" fmla="*/ 11 w 109"/>
                <a:gd name="T9" fmla="*/ 91 h 127"/>
                <a:gd name="T10" fmla="*/ 33 w 109"/>
                <a:gd name="T11" fmla="*/ 71 h 127"/>
                <a:gd name="T12" fmla="*/ 23 w 109"/>
                <a:gd name="T13" fmla="*/ 127 h 127"/>
                <a:gd name="T14" fmla="*/ 41 w 109"/>
                <a:gd name="T15" fmla="*/ 127 h 127"/>
                <a:gd name="T16" fmla="*/ 55 w 109"/>
                <a:gd name="T17" fmla="*/ 104 h 127"/>
                <a:gd name="T18" fmla="*/ 68 w 109"/>
                <a:gd name="T19" fmla="*/ 127 h 127"/>
                <a:gd name="T20" fmla="*/ 86 w 109"/>
                <a:gd name="T21" fmla="*/ 127 h 127"/>
                <a:gd name="T22" fmla="*/ 76 w 109"/>
                <a:gd name="T23" fmla="*/ 71 h 127"/>
                <a:gd name="T24" fmla="*/ 98 w 109"/>
                <a:gd name="T25" fmla="*/ 91 h 127"/>
                <a:gd name="T26" fmla="*/ 102 w 109"/>
                <a:gd name="T27" fmla="*/ 89 h 127"/>
                <a:gd name="T28" fmla="*/ 67 w 109"/>
                <a:gd name="T29" fmla="*/ 35 h 127"/>
                <a:gd name="T30" fmla="*/ 74 w 109"/>
                <a:gd name="T31" fmla="*/ 19 h 127"/>
                <a:gd name="T32" fmla="*/ 55 w 109"/>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27">
                  <a:moveTo>
                    <a:pt x="55" y="0"/>
                  </a:moveTo>
                  <a:cubicBezTo>
                    <a:pt x="44" y="0"/>
                    <a:pt x="35" y="9"/>
                    <a:pt x="35" y="19"/>
                  </a:cubicBezTo>
                  <a:cubicBezTo>
                    <a:pt x="35" y="26"/>
                    <a:pt x="38" y="31"/>
                    <a:pt x="42" y="35"/>
                  </a:cubicBezTo>
                  <a:cubicBezTo>
                    <a:pt x="22" y="42"/>
                    <a:pt x="0" y="82"/>
                    <a:pt x="7" y="89"/>
                  </a:cubicBezTo>
                  <a:cubicBezTo>
                    <a:pt x="8" y="90"/>
                    <a:pt x="10" y="91"/>
                    <a:pt x="11" y="91"/>
                  </a:cubicBezTo>
                  <a:cubicBezTo>
                    <a:pt x="18" y="91"/>
                    <a:pt x="26" y="80"/>
                    <a:pt x="33" y="71"/>
                  </a:cubicBezTo>
                  <a:cubicBezTo>
                    <a:pt x="29" y="89"/>
                    <a:pt x="25" y="110"/>
                    <a:pt x="23" y="127"/>
                  </a:cubicBezTo>
                  <a:cubicBezTo>
                    <a:pt x="41" y="127"/>
                    <a:pt x="41" y="127"/>
                    <a:pt x="41" y="127"/>
                  </a:cubicBezTo>
                  <a:cubicBezTo>
                    <a:pt x="41" y="117"/>
                    <a:pt x="48" y="104"/>
                    <a:pt x="55" y="104"/>
                  </a:cubicBezTo>
                  <a:cubicBezTo>
                    <a:pt x="61" y="104"/>
                    <a:pt x="68" y="117"/>
                    <a:pt x="68" y="127"/>
                  </a:cubicBezTo>
                  <a:cubicBezTo>
                    <a:pt x="86" y="127"/>
                    <a:pt x="86" y="127"/>
                    <a:pt x="86" y="127"/>
                  </a:cubicBezTo>
                  <a:cubicBezTo>
                    <a:pt x="84" y="110"/>
                    <a:pt x="80" y="89"/>
                    <a:pt x="76" y="71"/>
                  </a:cubicBezTo>
                  <a:cubicBezTo>
                    <a:pt x="83" y="80"/>
                    <a:pt x="91" y="91"/>
                    <a:pt x="98" y="91"/>
                  </a:cubicBezTo>
                  <a:cubicBezTo>
                    <a:pt x="99" y="91"/>
                    <a:pt x="101" y="90"/>
                    <a:pt x="102" y="89"/>
                  </a:cubicBezTo>
                  <a:cubicBezTo>
                    <a:pt x="109" y="82"/>
                    <a:pt x="87" y="42"/>
                    <a:pt x="67" y="35"/>
                  </a:cubicBezTo>
                  <a:cubicBezTo>
                    <a:pt x="71" y="31"/>
                    <a:pt x="74" y="26"/>
                    <a:pt x="74" y="19"/>
                  </a:cubicBezTo>
                  <a:cubicBezTo>
                    <a:pt x="74" y="9"/>
                    <a:pt x="65" y="0"/>
                    <a:pt x="5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grpSp>
      <p:grpSp>
        <p:nvGrpSpPr>
          <p:cNvPr id="19" name="组合 84"/>
          <p:cNvGrpSpPr>
            <a:grpSpLocks noChangeAspect="1"/>
          </p:cNvGrpSpPr>
          <p:nvPr/>
        </p:nvGrpSpPr>
        <p:grpSpPr>
          <a:xfrm>
            <a:off x="6691615" y="3507772"/>
            <a:ext cx="505939" cy="437504"/>
            <a:chOff x="4456113" y="6981826"/>
            <a:chExt cx="433387" cy="374650"/>
          </a:xfrm>
          <a:solidFill>
            <a:schemeClr val="accent1">
              <a:lumMod val="75000"/>
            </a:schemeClr>
          </a:solidFill>
        </p:grpSpPr>
        <p:sp>
          <p:nvSpPr>
            <p:cNvPr id="86" name="Freeform 27"/>
            <p:cNvSpPr>
              <a:spLocks noEditPoints="1"/>
            </p:cNvSpPr>
            <p:nvPr/>
          </p:nvSpPr>
          <p:spPr bwMode="auto">
            <a:xfrm>
              <a:off x="4456113" y="6981826"/>
              <a:ext cx="306387" cy="374650"/>
            </a:xfrm>
            <a:custGeom>
              <a:avLst/>
              <a:gdLst>
                <a:gd name="T0" fmla="*/ 67 w 96"/>
                <a:gd name="T1" fmla="*/ 48 h 119"/>
                <a:gd name="T2" fmla="*/ 76 w 96"/>
                <a:gd name="T3" fmla="*/ 28 h 119"/>
                <a:gd name="T4" fmla="*/ 48 w 96"/>
                <a:gd name="T5" fmla="*/ 0 h 119"/>
                <a:gd name="T6" fmla="*/ 20 w 96"/>
                <a:gd name="T7" fmla="*/ 28 h 119"/>
                <a:gd name="T8" fmla="*/ 29 w 96"/>
                <a:gd name="T9" fmla="*/ 48 h 119"/>
                <a:gd name="T10" fmla="*/ 0 w 96"/>
                <a:gd name="T11" fmla="*/ 92 h 119"/>
                <a:gd name="T12" fmla="*/ 0 w 96"/>
                <a:gd name="T13" fmla="*/ 119 h 119"/>
                <a:gd name="T14" fmla="*/ 96 w 96"/>
                <a:gd name="T15" fmla="*/ 119 h 119"/>
                <a:gd name="T16" fmla="*/ 96 w 96"/>
                <a:gd name="T17" fmla="*/ 92 h 119"/>
                <a:gd name="T18" fmla="*/ 67 w 96"/>
                <a:gd name="T19" fmla="*/ 48 h 119"/>
                <a:gd name="T20" fmla="*/ 27 w 96"/>
                <a:gd name="T21" fmla="*/ 28 h 119"/>
                <a:gd name="T22" fmla="*/ 48 w 96"/>
                <a:gd name="T23" fmla="*/ 8 h 119"/>
                <a:gd name="T24" fmla="*/ 69 w 96"/>
                <a:gd name="T25" fmla="*/ 28 h 119"/>
                <a:gd name="T26" fmla="*/ 59 w 96"/>
                <a:gd name="T27" fmla="*/ 46 h 119"/>
                <a:gd name="T28" fmla="*/ 48 w 96"/>
                <a:gd name="T29" fmla="*/ 49 h 119"/>
                <a:gd name="T30" fmla="*/ 37 w 96"/>
                <a:gd name="T31" fmla="*/ 46 h 119"/>
                <a:gd name="T32" fmla="*/ 27 w 96"/>
                <a:gd name="T33" fmla="*/ 28 h 119"/>
                <a:gd name="T34" fmla="*/ 83 w 96"/>
                <a:gd name="T35" fmla="*/ 107 h 119"/>
                <a:gd name="T36" fmla="*/ 13 w 96"/>
                <a:gd name="T37" fmla="*/ 107 h 119"/>
                <a:gd name="T38" fmla="*/ 13 w 96"/>
                <a:gd name="T39" fmla="*/ 92 h 119"/>
                <a:gd name="T40" fmla="*/ 48 w 96"/>
                <a:gd name="T41" fmla="*/ 57 h 119"/>
                <a:gd name="T42" fmla="*/ 83 w 96"/>
                <a:gd name="T43" fmla="*/ 92 h 119"/>
                <a:gd name="T44" fmla="*/ 83 w 96"/>
                <a:gd name="T45"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19">
                  <a:moveTo>
                    <a:pt x="67" y="48"/>
                  </a:moveTo>
                  <a:cubicBezTo>
                    <a:pt x="73" y="43"/>
                    <a:pt x="76" y="36"/>
                    <a:pt x="76" y="28"/>
                  </a:cubicBezTo>
                  <a:cubicBezTo>
                    <a:pt x="76" y="13"/>
                    <a:pt x="63" y="0"/>
                    <a:pt x="48" y="0"/>
                  </a:cubicBezTo>
                  <a:cubicBezTo>
                    <a:pt x="33" y="0"/>
                    <a:pt x="20" y="13"/>
                    <a:pt x="20" y="28"/>
                  </a:cubicBezTo>
                  <a:cubicBezTo>
                    <a:pt x="20" y="36"/>
                    <a:pt x="24" y="43"/>
                    <a:pt x="29" y="48"/>
                  </a:cubicBezTo>
                  <a:cubicBezTo>
                    <a:pt x="12" y="56"/>
                    <a:pt x="0" y="73"/>
                    <a:pt x="0" y="92"/>
                  </a:cubicBezTo>
                  <a:cubicBezTo>
                    <a:pt x="0" y="119"/>
                    <a:pt x="0" y="119"/>
                    <a:pt x="0" y="119"/>
                  </a:cubicBezTo>
                  <a:cubicBezTo>
                    <a:pt x="96" y="119"/>
                    <a:pt x="96" y="119"/>
                    <a:pt x="96" y="119"/>
                  </a:cubicBezTo>
                  <a:cubicBezTo>
                    <a:pt x="96" y="92"/>
                    <a:pt x="96" y="92"/>
                    <a:pt x="96" y="92"/>
                  </a:cubicBezTo>
                  <a:cubicBezTo>
                    <a:pt x="96" y="73"/>
                    <a:pt x="84" y="56"/>
                    <a:pt x="67" y="48"/>
                  </a:cubicBezTo>
                  <a:moveTo>
                    <a:pt x="27" y="28"/>
                  </a:moveTo>
                  <a:cubicBezTo>
                    <a:pt x="27" y="17"/>
                    <a:pt x="37" y="8"/>
                    <a:pt x="48" y="8"/>
                  </a:cubicBezTo>
                  <a:cubicBezTo>
                    <a:pt x="59" y="8"/>
                    <a:pt x="69" y="17"/>
                    <a:pt x="69" y="28"/>
                  </a:cubicBezTo>
                  <a:cubicBezTo>
                    <a:pt x="69" y="36"/>
                    <a:pt x="65" y="42"/>
                    <a:pt x="59" y="46"/>
                  </a:cubicBezTo>
                  <a:cubicBezTo>
                    <a:pt x="56" y="48"/>
                    <a:pt x="52" y="49"/>
                    <a:pt x="48" y="49"/>
                  </a:cubicBezTo>
                  <a:cubicBezTo>
                    <a:pt x="44" y="49"/>
                    <a:pt x="40" y="48"/>
                    <a:pt x="37" y="46"/>
                  </a:cubicBezTo>
                  <a:cubicBezTo>
                    <a:pt x="31" y="42"/>
                    <a:pt x="27" y="36"/>
                    <a:pt x="27" y="28"/>
                  </a:cubicBezTo>
                  <a:moveTo>
                    <a:pt x="83" y="107"/>
                  </a:moveTo>
                  <a:cubicBezTo>
                    <a:pt x="13" y="107"/>
                    <a:pt x="13" y="107"/>
                    <a:pt x="13" y="107"/>
                  </a:cubicBezTo>
                  <a:cubicBezTo>
                    <a:pt x="13" y="92"/>
                    <a:pt x="13" y="92"/>
                    <a:pt x="13" y="92"/>
                  </a:cubicBezTo>
                  <a:cubicBezTo>
                    <a:pt x="13" y="73"/>
                    <a:pt x="29" y="57"/>
                    <a:pt x="48" y="57"/>
                  </a:cubicBezTo>
                  <a:cubicBezTo>
                    <a:pt x="68" y="57"/>
                    <a:pt x="83" y="73"/>
                    <a:pt x="83" y="92"/>
                  </a:cubicBezTo>
                  <a:lnTo>
                    <a:pt x="83"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87" name="Freeform 28"/>
            <p:cNvSpPr/>
            <p:nvPr/>
          </p:nvSpPr>
          <p:spPr bwMode="auto">
            <a:xfrm>
              <a:off x="4749800" y="6988176"/>
              <a:ext cx="139700" cy="195263"/>
            </a:xfrm>
            <a:custGeom>
              <a:avLst/>
              <a:gdLst>
                <a:gd name="T0" fmla="*/ 22 w 44"/>
                <a:gd name="T1" fmla="*/ 62 h 62"/>
                <a:gd name="T2" fmla="*/ 19 w 44"/>
                <a:gd name="T3" fmla="*/ 58 h 62"/>
                <a:gd name="T4" fmla="*/ 19 w 44"/>
                <a:gd name="T5" fmla="*/ 37 h 62"/>
                <a:gd name="T6" fmla="*/ 22 w 44"/>
                <a:gd name="T7" fmla="*/ 37 h 62"/>
                <a:gd name="T8" fmla="*/ 37 w 44"/>
                <a:gd name="T9" fmla="*/ 22 h 62"/>
                <a:gd name="T10" fmla="*/ 22 w 44"/>
                <a:gd name="T11" fmla="*/ 7 h 62"/>
                <a:gd name="T12" fmla="*/ 8 w 44"/>
                <a:gd name="T13" fmla="*/ 22 h 62"/>
                <a:gd name="T14" fmla="*/ 4 w 44"/>
                <a:gd name="T15" fmla="*/ 26 h 62"/>
                <a:gd name="T16" fmla="*/ 0 w 44"/>
                <a:gd name="T17" fmla="*/ 22 h 62"/>
                <a:gd name="T18" fmla="*/ 22 w 44"/>
                <a:gd name="T19" fmla="*/ 0 h 62"/>
                <a:gd name="T20" fmla="*/ 44 w 44"/>
                <a:gd name="T21" fmla="*/ 22 h 62"/>
                <a:gd name="T22" fmla="*/ 26 w 44"/>
                <a:gd name="T23" fmla="*/ 44 h 62"/>
                <a:gd name="T24" fmla="*/ 26 w 44"/>
                <a:gd name="T25" fmla="*/ 58 h 62"/>
                <a:gd name="T26" fmla="*/ 22 w 44"/>
                <a:gd name="T2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62">
                  <a:moveTo>
                    <a:pt x="22" y="62"/>
                  </a:moveTo>
                  <a:cubicBezTo>
                    <a:pt x="20" y="62"/>
                    <a:pt x="19" y="60"/>
                    <a:pt x="19" y="58"/>
                  </a:cubicBezTo>
                  <a:cubicBezTo>
                    <a:pt x="19" y="37"/>
                    <a:pt x="19" y="37"/>
                    <a:pt x="19" y="37"/>
                  </a:cubicBezTo>
                  <a:cubicBezTo>
                    <a:pt x="22" y="37"/>
                    <a:pt x="22" y="37"/>
                    <a:pt x="22" y="37"/>
                  </a:cubicBezTo>
                  <a:cubicBezTo>
                    <a:pt x="31" y="37"/>
                    <a:pt x="37" y="30"/>
                    <a:pt x="37" y="22"/>
                  </a:cubicBezTo>
                  <a:cubicBezTo>
                    <a:pt x="37" y="14"/>
                    <a:pt x="31" y="7"/>
                    <a:pt x="22" y="7"/>
                  </a:cubicBezTo>
                  <a:cubicBezTo>
                    <a:pt x="14" y="7"/>
                    <a:pt x="8" y="14"/>
                    <a:pt x="8" y="22"/>
                  </a:cubicBezTo>
                  <a:cubicBezTo>
                    <a:pt x="8" y="24"/>
                    <a:pt x="6" y="26"/>
                    <a:pt x="4" y="26"/>
                  </a:cubicBezTo>
                  <a:cubicBezTo>
                    <a:pt x="2" y="26"/>
                    <a:pt x="0" y="24"/>
                    <a:pt x="0" y="22"/>
                  </a:cubicBezTo>
                  <a:cubicBezTo>
                    <a:pt x="0" y="10"/>
                    <a:pt x="10" y="0"/>
                    <a:pt x="22" y="0"/>
                  </a:cubicBezTo>
                  <a:cubicBezTo>
                    <a:pt x="34" y="0"/>
                    <a:pt x="44" y="10"/>
                    <a:pt x="44" y="22"/>
                  </a:cubicBezTo>
                  <a:cubicBezTo>
                    <a:pt x="44" y="33"/>
                    <a:pt x="36" y="42"/>
                    <a:pt x="26" y="44"/>
                  </a:cubicBezTo>
                  <a:cubicBezTo>
                    <a:pt x="26" y="58"/>
                    <a:pt x="26" y="58"/>
                    <a:pt x="26" y="58"/>
                  </a:cubicBezTo>
                  <a:cubicBezTo>
                    <a:pt x="26" y="60"/>
                    <a:pt x="24" y="62"/>
                    <a:pt x="2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88" name="Oval 29"/>
            <p:cNvSpPr>
              <a:spLocks noChangeArrowheads="1"/>
            </p:cNvSpPr>
            <p:nvPr/>
          </p:nvSpPr>
          <p:spPr bwMode="auto">
            <a:xfrm>
              <a:off x="4803775" y="7196138"/>
              <a:ext cx="34925"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grpSp>
      <p:grpSp>
        <p:nvGrpSpPr>
          <p:cNvPr id="20" name="组合 88"/>
          <p:cNvGrpSpPr/>
          <p:nvPr/>
        </p:nvGrpSpPr>
        <p:grpSpPr>
          <a:xfrm>
            <a:off x="4901022" y="2646388"/>
            <a:ext cx="481078" cy="629832"/>
            <a:chOff x="2951163" y="2495550"/>
            <a:chExt cx="1208088" cy="1581150"/>
          </a:xfrm>
          <a:solidFill>
            <a:schemeClr val="accent1">
              <a:lumMod val="75000"/>
            </a:schemeClr>
          </a:solidFill>
        </p:grpSpPr>
        <p:sp>
          <p:nvSpPr>
            <p:cNvPr id="90"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1"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2"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3"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4"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5"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6"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7"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sp>
          <p:nvSpPr>
            <p:cNvPr id="98"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400"/>
            </a:p>
          </p:txBody>
        </p:sp>
      </p:grpSp>
      <p:sp>
        <p:nvSpPr>
          <p:cNvPr id="60" name="文本框 59"/>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操作可行性分析</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par>
                                <p:cTn id="43" presetID="22" presetClass="entr" presetSubtype="1"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strips(downLeft)">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strips(downLeft)">
                                      <p:cBhvr>
                                        <p:cTn id="5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81" grpId="0" bldLvl="0" animBg="1"/>
      <p:bldP spid="47"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环形 5"/>
          <p:cNvSpPr/>
          <p:nvPr/>
        </p:nvSpPr>
        <p:spPr>
          <a:xfrm rot="18966878">
            <a:off x="4098623" y="2679390"/>
            <a:ext cx="1587633" cy="1587875"/>
          </a:xfrm>
          <a:prstGeom prst="circularArrow">
            <a:avLst>
              <a:gd name="adj1" fmla="val 10980"/>
              <a:gd name="adj2" fmla="val 1142322"/>
              <a:gd name="adj3" fmla="val 4500000"/>
              <a:gd name="adj4" fmla="val 10800000"/>
              <a:gd name="adj5" fmla="val 12500"/>
            </a:avLst>
          </a:prstGeom>
          <a:solidFill>
            <a:schemeClr val="accent1">
              <a:lumMod val="40000"/>
              <a:lumOff val="60000"/>
            </a:schemeClr>
          </a:solidFill>
          <a:ln w="1905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sp>
      <p:sp>
        <p:nvSpPr>
          <p:cNvPr id="12" name="箭头: 环形 11"/>
          <p:cNvSpPr/>
          <p:nvPr/>
        </p:nvSpPr>
        <p:spPr>
          <a:xfrm rot="2633122" flipV="1">
            <a:off x="2711808" y="2679390"/>
            <a:ext cx="1587633" cy="1587875"/>
          </a:xfrm>
          <a:prstGeom prst="circularArrow">
            <a:avLst>
              <a:gd name="adj1" fmla="val 10980"/>
              <a:gd name="adj2" fmla="val 1142322"/>
              <a:gd name="adj3" fmla="val 4500000"/>
              <a:gd name="adj4" fmla="val 10800000"/>
              <a:gd name="adj5" fmla="val 12500"/>
            </a:avLst>
          </a:prstGeom>
          <a:solidFill>
            <a:srgbClr val="4472C4"/>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sp>
      <p:sp>
        <p:nvSpPr>
          <p:cNvPr id="15" name="箭头: 环形 14"/>
          <p:cNvSpPr/>
          <p:nvPr/>
        </p:nvSpPr>
        <p:spPr>
          <a:xfrm rot="18966878">
            <a:off x="6872254" y="2679390"/>
            <a:ext cx="1587633" cy="1587875"/>
          </a:xfrm>
          <a:prstGeom prst="circularArrow">
            <a:avLst>
              <a:gd name="adj1" fmla="val 10980"/>
              <a:gd name="adj2" fmla="val 1142322"/>
              <a:gd name="adj3" fmla="val 4500000"/>
              <a:gd name="adj4" fmla="val 10800000"/>
              <a:gd name="adj5" fmla="val 12500"/>
            </a:avLst>
          </a:prstGeom>
          <a:solidFill>
            <a:schemeClr val="accent1">
              <a:lumMod val="40000"/>
              <a:lumOff val="60000"/>
            </a:schemeClr>
          </a:solidFill>
          <a:ln w="1905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sp>
      <p:sp>
        <p:nvSpPr>
          <p:cNvPr id="16" name="箭头: 环形 15"/>
          <p:cNvSpPr/>
          <p:nvPr/>
        </p:nvSpPr>
        <p:spPr>
          <a:xfrm rot="2633122" flipV="1">
            <a:off x="5485439" y="2679390"/>
            <a:ext cx="1587633" cy="1587875"/>
          </a:xfrm>
          <a:prstGeom prst="circularArrow">
            <a:avLst>
              <a:gd name="adj1" fmla="val 10980"/>
              <a:gd name="adj2" fmla="val 1142322"/>
              <a:gd name="adj3" fmla="val 4500000"/>
              <a:gd name="adj4" fmla="val 10800000"/>
              <a:gd name="adj5" fmla="val 12500"/>
            </a:avLst>
          </a:prstGeom>
          <a:solidFill>
            <a:schemeClr val="accent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sp>
      <p:sp>
        <p:nvSpPr>
          <p:cNvPr id="17" name="箭头: 环形 16"/>
          <p:cNvSpPr/>
          <p:nvPr/>
        </p:nvSpPr>
        <p:spPr>
          <a:xfrm rot="2633122" flipV="1">
            <a:off x="8259070" y="2679390"/>
            <a:ext cx="1587633" cy="1587875"/>
          </a:xfrm>
          <a:prstGeom prst="circularArrow">
            <a:avLst>
              <a:gd name="adj1" fmla="val 10980"/>
              <a:gd name="adj2" fmla="val 1142322"/>
              <a:gd name="adj3" fmla="val 4500000"/>
              <a:gd name="adj4" fmla="val 10800000"/>
              <a:gd name="adj5" fmla="val 12500"/>
            </a:avLst>
          </a:prstGeom>
          <a:solidFill>
            <a:schemeClr val="accent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sp>
      <p:sp>
        <p:nvSpPr>
          <p:cNvPr id="19" name="Freeform 28"/>
          <p:cNvSpPr>
            <a:spLocks noEditPoints="1"/>
          </p:cNvSpPr>
          <p:nvPr/>
        </p:nvSpPr>
        <p:spPr bwMode="auto">
          <a:xfrm>
            <a:off x="7493544" y="3282826"/>
            <a:ext cx="345051" cy="343912"/>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20 h 128"/>
              <a:gd name="T12" fmla="*/ 8 w 128"/>
              <a:gd name="T13" fmla="*/ 64 h 128"/>
              <a:gd name="T14" fmla="*/ 64 w 128"/>
              <a:gd name="T15" fmla="*/ 8 h 128"/>
              <a:gd name="T16" fmla="*/ 120 w 128"/>
              <a:gd name="T17" fmla="*/ 64 h 128"/>
              <a:gd name="T18" fmla="*/ 64 w 128"/>
              <a:gd name="T19" fmla="*/ 120 h 128"/>
              <a:gd name="T20" fmla="*/ 70 w 128"/>
              <a:gd name="T21" fmla="*/ 61 h 128"/>
              <a:gd name="T22" fmla="*/ 58 w 128"/>
              <a:gd name="T23" fmla="*/ 55 h 128"/>
              <a:gd name="T24" fmla="*/ 64 w 128"/>
              <a:gd name="T25" fmla="*/ 51 h 128"/>
              <a:gd name="T26" fmla="*/ 69 w 128"/>
              <a:gd name="T27" fmla="*/ 53 h 128"/>
              <a:gd name="T28" fmla="*/ 70 w 128"/>
              <a:gd name="T29" fmla="*/ 55 h 128"/>
              <a:gd name="T30" fmla="*/ 72 w 128"/>
              <a:gd name="T31" fmla="*/ 56 h 128"/>
              <a:gd name="T32" fmla="*/ 77 w 128"/>
              <a:gd name="T33" fmla="*/ 56 h 128"/>
              <a:gd name="T34" fmla="*/ 79 w 128"/>
              <a:gd name="T35" fmla="*/ 55 h 128"/>
              <a:gd name="T36" fmla="*/ 68 w 128"/>
              <a:gd name="T37" fmla="*/ 43 h 128"/>
              <a:gd name="T38" fmla="*/ 68 w 128"/>
              <a:gd name="T39" fmla="*/ 38 h 128"/>
              <a:gd name="T40" fmla="*/ 67 w 128"/>
              <a:gd name="T41" fmla="*/ 36 h 128"/>
              <a:gd name="T42" fmla="*/ 62 w 128"/>
              <a:gd name="T43" fmla="*/ 36 h 128"/>
              <a:gd name="T44" fmla="*/ 60 w 128"/>
              <a:gd name="T45" fmla="*/ 38 h 128"/>
              <a:gd name="T46" fmla="*/ 60 w 128"/>
              <a:gd name="T47" fmla="*/ 43 h 128"/>
              <a:gd name="T48" fmla="*/ 49 w 128"/>
              <a:gd name="T49" fmla="*/ 55 h 128"/>
              <a:gd name="T50" fmla="*/ 60 w 128"/>
              <a:gd name="T51" fmla="*/ 68 h 128"/>
              <a:gd name="T52" fmla="*/ 71 w 128"/>
              <a:gd name="T53" fmla="*/ 73 h 128"/>
              <a:gd name="T54" fmla="*/ 65 w 128"/>
              <a:gd name="T55" fmla="*/ 77 h 128"/>
              <a:gd name="T56" fmla="*/ 59 w 128"/>
              <a:gd name="T57" fmla="*/ 75 h 128"/>
              <a:gd name="T58" fmla="*/ 58 w 128"/>
              <a:gd name="T59" fmla="*/ 73 h 128"/>
              <a:gd name="T60" fmla="*/ 56 w 128"/>
              <a:gd name="T61" fmla="*/ 71 h 128"/>
              <a:gd name="T62" fmla="*/ 50 w 128"/>
              <a:gd name="T63" fmla="*/ 71 h 128"/>
              <a:gd name="T64" fmla="*/ 48 w 128"/>
              <a:gd name="T65" fmla="*/ 73 h 128"/>
              <a:gd name="T66" fmla="*/ 60 w 128"/>
              <a:gd name="T67" fmla="*/ 86 h 128"/>
              <a:gd name="T68" fmla="*/ 60 w 128"/>
              <a:gd name="T69" fmla="*/ 90 h 128"/>
              <a:gd name="T70" fmla="*/ 62 w 128"/>
              <a:gd name="T71" fmla="*/ 92 h 128"/>
              <a:gd name="T72" fmla="*/ 67 w 128"/>
              <a:gd name="T73" fmla="*/ 92 h 128"/>
              <a:gd name="T74" fmla="*/ 68 w 128"/>
              <a:gd name="T75" fmla="*/ 90 h 128"/>
              <a:gd name="T76" fmla="*/ 68 w 128"/>
              <a:gd name="T77" fmla="*/ 86 h 128"/>
              <a:gd name="T78" fmla="*/ 80 w 128"/>
              <a:gd name="T79" fmla="*/ 73 h 128"/>
              <a:gd name="T80" fmla="*/ 70 w 128"/>
              <a:gd name="T81" fmla="*/ 6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close/>
                <a:moveTo>
                  <a:pt x="64" y="120"/>
                </a:moveTo>
                <a:cubicBezTo>
                  <a:pt x="33" y="120"/>
                  <a:pt x="8" y="95"/>
                  <a:pt x="8" y="64"/>
                </a:cubicBezTo>
                <a:cubicBezTo>
                  <a:pt x="8" y="33"/>
                  <a:pt x="33" y="8"/>
                  <a:pt x="64" y="8"/>
                </a:cubicBezTo>
                <a:cubicBezTo>
                  <a:pt x="95" y="8"/>
                  <a:pt x="120" y="33"/>
                  <a:pt x="120" y="64"/>
                </a:cubicBezTo>
                <a:cubicBezTo>
                  <a:pt x="120" y="95"/>
                  <a:pt x="95" y="120"/>
                  <a:pt x="64" y="120"/>
                </a:cubicBezTo>
                <a:close/>
                <a:moveTo>
                  <a:pt x="70" y="61"/>
                </a:moveTo>
                <a:cubicBezTo>
                  <a:pt x="67" y="60"/>
                  <a:pt x="58" y="59"/>
                  <a:pt x="58" y="55"/>
                </a:cubicBezTo>
                <a:cubicBezTo>
                  <a:pt x="58" y="52"/>
                  <a:pt x="62" y="51"/>
                  <a:pt x="64" y="51"/>
                </a:cubicBezTo>
                <a:cubicBezTo>
                  <a:pt x="65" y="51"/>
                  <a:pt x="68" y="52"/>
                  <a:pt x="69" y="53"/>
                </a:cubicBezTo>
                <a:cubicBezTo>
                  <a:pt x="69" y="53"/>
                  <a:pt x="70" y="54"/>
                  <a:pt x="70" y="55"/>
                </a:cubicBezTo>
                <a:cubicBezTo>
                  <a:pt x="70" y="56"/>
                  <a:pt x="70" y="56"/>
                  <a:pt x="72" y="56"/>
                </a:cubicBezTo>
                <a:cubicBezTo>
                  <a:pt x="77" y="56"/>
                  <a:pt x="77" y="56"/>
                  <a:pt x="77" y="56"/>
                </a:cubicBezTo>
                <a:cubicBezTo>
                  <a:pt x="79" y="56"/>
                  <a:pt x="79" y="56"/>
                  <a:pt x="79" y="55"/>
                </a:cubicBezTo>
                <a:cubicBezTo>
                  <a:pt x="79" y="48"/>
                  <a:pt x="74" y="44"/>
                  <a:pt x="68" y="43"/>
                </a:cubicBezTo>
                <a:cubicBezTo>
                  <a:pt x="68" y="38"/>
                  <a:pt x="68" y="38"/>
                  <a:pt x="68" y="38"/>
                </a:cubicBezTo>
                <a:cubicBezTo>
                  <a:pt x="68" y="37"/>
                  <a:pt x="68" y="36"/>
                  <a:pt x="67" y="36"/>
                </a:cubicBezTo>
                <a:cubicBezTo>
                  <a:pt x="62" y="36"/>
                  <a:pt x="62" y="36"/>
                  <a:pt x="62" y="36"/>
                </a:cubicBezTo>
                <a:cubicBezTo>
                  <a:pt x="60" y="36"/>
                  <a:pt x="60" y="37"/>
                  <a:pt x="60" y="38"/>
                </a:cubicBezTo>
                <a:cubicBezTo>
                  <a:pt x="60" y="43"/>
                  <a:pt x="60" y="43"/>
                  <a:pt x="60" y="43"/>
                </a:cubicBezTo>
                <a:cubicBezTo>
                  <a:pt x="54" y="44"/>
                  <a:pt x="49" y="48"/>
                  <a:pt x="49" y="55"/>
                </a:cubicBezTo>
                <a:cubicBezTo>
                  <a:pt x="49" y="63"/>
                  <a:pt x="54" y="66"/>
                  <a:pt x="60" y="68"/>
                </a:cubicBezTo>
                <a:cubicBezTo>
                  <a:pt x="65" y="69"/>
                  <a:pt x="71" y="69"/>
                  <a:pt x="71" y="73"/>
                </a:cubicBezTo>
                <a:cubicBezTo>
                  <a:pt x="71" y="77"/>
                  <a:pt x="68" y="77"/>
                  <a:pt x="65" y="77"/>
                </a:cubicBezTo>
                <a:cubicBezTo>
                  <a:pt x="63" y="77"/>
                  <a:pt x="60" y="77"/>
                  <a:pt x="59" y="75"/>
                </a:cubicBezTo>
                <a:cubicBezTo>
                  <a:pt x="58" y="74"/>
                  <a:pt x="58" y="73"/>
                  <a:pt x="58" y="73"/>
                </a:cubicBezTo>
                <a:cubicBezTo>
                  <a:pt x="58" y="71"/>
                  <a:pt x="57" y="71"/>
                  <a:pt x="56" y="71"/>
                </a:cubicBezTo>
                <a:cubicBezTo>
                  <a:pt x="50" y="71"/>
                  <a:pt x="50" y="71"/>
                  <a:pt x="50" y="71"/>
                </a:cubicBezTo>
                <a:cubicBezTo>
                  <a:pt x="49" y="71"/>
                  <a:pt x="48" y="71"/>
                  <a:pt x="48" y="73"/>
                </a:cubicBezTo>
                <a:cubicBezTo>
                  <a:pt x="48" y="80"/>
                  <a:pt x="54" y="84"/>
                  <a:pt x="60" y="86"/>
                </a:cubicBezTo>
                <a:cubicBezTo>
                  <a:pt x="60" y="90"/>
                  <a:pt x="60" y="90"/>
                  <a:pt x="60" y="90"/>
                </a:cubicBezTo>
                <a:cubicBezTo>
                  <a:pt x="60" y="92"/>
                  <a:pt x="60" y="92"/>
                  <a:pt x="62" y="92"/>
                </a:cubicBezTo>
                <a:cubicBezTo>
                  <a:pt x="67" y="92"/>
                  <a:pt x="67" y="92"/>
                  <a:pt x="67" y="92"/>
                </a:cubicBezTo>
                <a:cubicBezTo>
                  <a:pt x="68" y="92"/>
                  <a:pt x="68" y="92"/>
                  <a:pt x="68" y="90"/>
                </a:cubicBezTo>
                <a:cubicBezTo>
                  <a:pt x="68" y="86"/>
                  <a:pt x="68" y="86"/>
                  <a:pt x="68" y="86"/>
                </a:cubicBezTo>
                <a:cubicBezTo>
                  <a:pt x="75" y="85"/>
                  <a:pt x="80" y="80"/>
                  <a:pt x="80" y="73"/>
                </a:cubicBezTo>
                <a:cubicBezTo>
                  <a:pt x="80" y="64"/>
                  <a:pt x="74" y="62"/>
                  <a:pt x="70" y="6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20" name="Freeform 42"/>
          <p:cNvSpPr>
            <a:spLocks noEditPoints="1"/>
          </p:cNvSpPr>
          <p:nvPr/>
        </p:nvSpPr>
        <p:spPr bwMode="auto">
          <a:xfrm>
            <a:off x="6094221" y="3282257"/>
            <a:ext cx="345051" cy="345051"/>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20 h 128"/>
              <a:gd name="T12" fmla="*/ 8 w 128"/>
              <a:gd name="T13" fmla="*/ 64 h 128"/>
              <a:gd name="T14" fmla="*/ 64 w 128"/>
              <a:gd name="T15" fmla="*/ 8 h 128"/>
              <a:gd name="T16" fmla="*/ 120 w 128"/>
              <a:gd name="T17" fmla="*/ 64 h 128"/>
              <a:gd name="T18" fmla="*/ 64 w 128"/>
              <a:gd name="T19" fmla="*/ 120 h 128"/>
              <a:gd name="T20" fmla="*/ 85 w 128"/>
              <a:gd name="T21" fmla="*/ 49 h 128"/>
              <a:gd name="T22" fmla="*/ 60 w 128"/>
              <a:gd name="T23" fmla="*/ 74 h 128"/>
              <a:gd name="T24" fmla="*/ 46 w 128"/>
              <a:gd name="T25" fmla="*/ 61 h 128"/>
              <a:gd name="T26" fmla="*/ 41 w 128"/>
              <a:gd name="T27" fmla="*/ 61 h 128"/>
              <a:gd name="T28" fmla="*/ 41 w 128"/>
              <a:gd name="T29" fmla="*/ 66 h 128"/>
              <a:gd name="T30" fmla="*/ 56 w 128"/>
              <a:gd name="T31" fmla="*/ 82 h 128"/>
              <a:gd name="T32" fmla="*/ 57 w 128"/>
              <a:gd name="T33" fmla="*/ 83 h 128"/>
              <a:gd name="T34" fmla="*/ 60 w 128"/>
              <a:gd name="T35" fmla="*/ 84 h 128"/>
              <a:gd name="T36" fmla="*/ 63 w 128"/>
              <a:gd name="T37" fmla="*/ 83 h 128"/>
              <a:gd name="T38" fmla="*/ 63 w 128"/>
              <a:gd name="T39" fmla="*/ 82 h 128"/>
              <a:gd name="T40" fmla="*/ 91 w 128"/>
              <a:gd name="T41" fmla="*/ 54 h 128"/>
              <a:gd name="T42" fmla="*/ 91 w 128"/>
              <a:gd name="T43" fmla="*/ 49 h 128"/>
              <a:gd name="T44" fmla="*/ 85 w 128"/>
              <a:gd name="T45" fmla="*/ 4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28">
                <a:moveTo>
                  <a:pt x="64" y="0"/>
                </a:moveTo>
                <a:cubicBezTo>
                  <a:pt x="28" y="0"/>
                  <a:pt x="0" y="28"/>
                  <a:pt x="0" y="64"/>
                </a:cubicBezTo>
                <a:cubicBezTo>
                  <a:pt x="0" y="99"/>
                  <a:pt x="28" y="128"/>
                  <a:pt x="64" y="128"/>
                </a:cubicBezTo>
                <a:cubicBezTo>
                  <a:pt x="99" y="128"/>
                  <a:pt x="128" y="99"/>
                  <a:pt x="128" y="64"/>
                </a:cubicBezTo>
                <a:cubicBezTo>
                  <a:pt x="128" y="28"/>
                  <a:pt x="99" y="0"/>
                  <a:pt x="64" y="0"/>
                </a:cubicBezTo>
                <a:close/>
                <a:moveTo>
                  <a:pt x="64" y="120"/>
                </a:moveTo>
                <a:cubicBezTo>
                  <a:pt x="33" y="120"/>
                  <a:pt x="8" y="95"/>
                  <a:pt x="8" y="64"/>
                </a:cubicBezTo>
                <a:cubicBezTo>
                  <a:pt x="8" y="33"/>
                  <a:pt x="33" y="8"/>
                  <a:pt x="64" y="8"/>
                </a:cubicBezTo>
                <a:cubicBezTo>
                  <a:pt x="95" y="8"/>
                  <a:pt x="120" y="33"/>
                  <a:pt x="120" y="64"/>
                </a:cubicBezTo>
                <a:cubicBezTo>
                  <a:pt x="120" y="95"/>
                  <a:pt x="95" y="120"/>
                  <a:pt x="64" y="120"/>
                </a:cubicBezTo>
                <a:close/>
                <a:moveTo>
                  <a:pt x="85" y="49"/>
                </a:moveTo>
                <a:cubicBezTo>
                  <a:pt x="60" y="74"/>
                  <a:pt x="60" y="74"/>
                  <a:pt x="60" y="74"/>
                </a:cubicBezTo>
                <a:cubicBezTo>
                  <a:pt x="46" y="61"/>
                  <a:pt x="46" y="61"/>
                  <a:pt x="46" y="61"/>
                </a:cubicBezTo>
                <a:cubicBezTo>
                  <a:pt x="45" y="59"/>
                  <a:pt x="42" y="59"/>
                  <a:pt x="41" y="61"/>
                </a:cubicBezTo>
                <a:cubicBezTo>
                  <a:pt x="39" y="62"/>
                  <a:pt x="39" y="65"/>
                  <a:pt x="41" y="66"/>
                </a:cubicBezTo>
                <a:cubicBezTo>
                  <a:pt x="56" y="82"/>
                  <a:pt x="56" y="82"/>
                  <a:pt x="56" y="82"/>
                </a:cubicBezTo>
                <a:cubicBezTo>
                  <a:pt x="56" y="82"/>
                  <a:pt x="57" y="82"/>
                  <a:pt x="57" y="83"/>
                </a:cubicBezTo>
                <a:cubicBezTo>
                  <a:pt x="58" y="83"/>
                  <a:pt x="59" y="84"/>
                  <a:pt x="60" y="84"/>
                </a:cubicBezTo>
                <a:cubicBezTo>
                  <a:pt x="61" y="84"/>
                  <a:pt x="62" y="83"/>
                  <a:pt x="63" y="83"/>
                </a:cubicBezTo>
                <a:cubicBezTo>
                  <a:pt x="63" y="82"/>
                  <a:pt x="63" y="82"/>
                  <a:pt x="63" y="82"/>
                </a:cubicBezTo>
                <a:cubicBezTo>
                  <a:pt x="91" y="54"/>
                  <a:pt x="91" y="54"/>
                  <a:pt x="91" y="54"/>
                </a:cubicBezTo>
                <a:cubicBezTo>
                  <a:pt x="92" y="53"/>
                  <a:pt x="92" y="50"/>
                  <a:pt x="91" y="49"/>
                </a:cubicBezTo>
                <a:cubicBezTo>
                  <a:pt x="89" y="47"/>
                  <a:pt x="87" y="47"/>
                  <a:pt x="85" y="49"/>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21" name="Freeform 44"/>
          <p:cNvSpPr>
            <a:spLocks noEditPoints="1"/>
          </p:cNvSpPr>
          <p:nvPr/>
        </p:nvSpPr>
        <p:spPr bwMode="auto">
          <a:xfrm>
            <a:off x="4698506" y="3342042"/>
            <a:ext cx="343912" cy="225480"/>
          </a:xfrm>
          <a:custGeom>
            <a:avLst/>
            <a:gdLst>
              <a:gd name="T0" fmla="*/ 116 w 128"/>
              <a:gd name="T1" fmla="*/ 0 h 84"/>
              <a:gd name="T2" fmla="*/ 12 w 128"/>
              <a:gd name="T3" fmla="*/ 0 h 84"/>
              <a:gd name="T4" fmla="*/ 0 w 128"/>
              <a:gd name="T5" fmla="*/ 12 h 84"/>
              <a:gd name="T6" fmla="*/ 0 w 128"/>
              <a:gd name="T7" fmla="*/ 72 h 84"/>
              <a:gd name="T8" fmla="*/ 12 w 128"/>
              <a:gd name="T9" fmla="*/ 84 h 84"/>
              <a:gd name="T10" fmla="*/ 116 w 128"/>
              <a:gd name="T11" fmla="*/ 84 h 84"/>
              <a:gd name="T12" fmla="*/ 128 w 128"/>
              <a:gd name="T13" fmla="*/ 72 h 84"/>
              <a:gd name="T14" fmla="*/ 128 w 128"/>
              <a:gd name="T15" fmla="*/ 12 h 84"/>
              <a:gd name="T16" fmla="*/ 116 w 128"/>
              <a:gd name="T17" fmla="*/ 0 h 84"/>
              <a:gd name="T18" fmla="*/ 16 w 128"/>
              <a:gd name="T19" fmla="*/ 8 h 84"/>
              <a:gd name="T20" fmla="*/ 112 w 128"/>
              <a:gd name="T21" fmla="*/ 8 h 84"/>
              <a:gd name="T22" fmla="*/ 115 w 128"/>
              <a:gd name="T23" fmla="*/ 8 h 84"/>
              <a:gd name="T24" fmla="*/ 67 w 128"/>
              <a:gd name="T25" fmla="*/ 51 h 84"/>
              <a:gd name="T26" fmla="*/ 64 w 128"/>
              <a:gd name="T27" fmla="*/ 52 h 84"/>
              <a:gd name="T28" fmla="*/ 61 w 128"/>
              <a:gd name="T29" fmla="*/ 51 h 84"/>
              <a:gd name="T30" fmla="*/ 14 w 128"/>
              <a:gd name="T31" fmla="*/ 8 h 84"/>
              <a:gd name="T32" fmla="*/ 16 w 128"/>
              <a:gd name="T33" fmla="*/ 8 h 84"/>
              <a:gd name="T34" fmla="*/ 8 w 128"/>
              <a:gd name="T35" fmla="*/ 70 h 84"/>
              <a:gd name="T36" fmla="*/ 8 w 128"/>
              <a:gd name="T37" fmla="*/ 68 h 84"/>
              <a:gd name="T38" fmla="*/ 8 w 128"/>
              <a:gd name="T39" fmla="*/ 16 h 84"/>
              <a:gd name="T40" fmla="*/ 8 w 128"/>
              <a:gd name="T41" fmla="*/ 14 h 84"/>
              <a:gd name="T42" fmla="*/ 40 w 128"/>
              <a:gd name="T43" fmla="*/ 42 h 84"/>
              <a:gd name="T44" fmla="*/ 8 w 128"/>
              <a:gd name="T45" fmla="*/ 70 h 84"/>
              <a:gd name="T46" fmla="*/ 112 w 128"/>
              <a:gd name="T47" fmla="*/ 76 h 84"/>
              <a:gd name="T48" fmla="*/ 16 w 128"/>
              <a:gd name="T49" fmla="*/ 76 h 84"/>
              <a:gd name="T50" fmla="*/ 14 w 128"/>
              <a:gd name="T51" fmla="*/ 76 h 84"/>
              <a:gd name="T52" fmla="*/ 46 w 128"/>
              <a:gd name="T53" fmla="*/ 48 h 84"/>
              <a:gd name="T54" fmla="*/ 56 w 128"/>
              <a:gd name="T55" fmla="*/ 57 h 84"/>
              <a:gd name="T56" fmla="*/ 72 w 128"/>
              <a:gd name="T57" fmla="*/ 57 h 84"/>
              <a:gd name="T58" fmla="*/ 82 w 128"/>
              <a:gd name="T59" fmla="*/ 48 h 84"/>
              <a:gd name="T60" fmla="*/ 113 w 128"/>
              <a:gd name="T61" fmla="*/ 76 h 84"/>
              <a:gd name="T62" fmla="*/ 112 w 128"/>
              <a:gd name="T63" fmla="*/ 76 h 84"/>
              <a:gd name="T64" fmla="*/ 120 w 128"/>
              <a:gd name="T65" fmla="*/ 68 h 84"/>
              <a:gd name="T66" fmla="*/ 119 w 128"/>
              <a:gd name="T67" fmla="*/ 70 h 84"/>
              <a:gd name="T68" fmla="*/ 88 w 128"/>
              <a:gd name="T69" fmla="*/ 43 h 84"/>
              <a:gd name="T70" fmla="*/ 120 w 128"/>
              <a:gd name="T71" fmla="*/ 15 h 84"/>
              <a:gd name="T72" fmla="*/ 120 w 128"/>
              <a:gd name="T73" fmla="*/ 16 h 84"/>
              <a:gd name="T74" fmla="*/ 120 w 128"/>
              <a:gd name="T75" fmla="*/ 6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84">
                <a:moveTo>
                  <a:pt x="116" y="0"/>
                </a:moveTo>
                <a:cubicBezTo>
                  <a:pt x="12" y="0"/>
                  <a:pt x="12" y="0"/>
                  <a:pt x="12" y="0"/>
                </a:cubicBezTo>
                <a:cubicBezTo>
                  <a:pt x="5" y="0"/>
                  <a:pt x="0" y="5"/>
                  <a:pt x="0" y="12"/>
                </a:cubicBezTo>
                <a:cubicBezTo>
                  <a:pt x="0" y="72"/>
                  <a:pt x="0" y="72"/>
                  <a:pt x="0" y="72"/>
                </a:cubicBezTo>
                <a:cubicBezTo>
                  <a:pt x="0" y="78"/>
                  <a:pt x="5" y="84"/>
                  <a:pt x="12" y="84"/>
                </a:cubicBezTo>
                <a:cubicBezTo>
                  <a:pt x="116" y="84"/>
                  <a:pt x="116" y="84"/>
                  <a:pt x="116" y="84"/>
                </a:cubicBezTo>
                <a:cubicBezTo>
                  <a:pt x="122" y="84"/>
                  <a:pt x="128" y="78"/>
                  <a:pt x="128" y="72"/>
                </a:cubicBezTo>
                <a:cubicBezTo>
                  <a:pt x="128" y="12"/>
                  <a:pt x="128" y="12"/>
                  <a:pt x="128" y="12"/>
                </a:cubicBezTo>
                <a:cubicBezTo>
                  <a:pt x="128" y="5"/>
                  <a:pt x="122" y="0"/>
                  <a:pt x="116" y="0"/>
                </a:cubicBezTo>
                <a:close/>
                <a:moveTo>
                  <a:pt x="16" y="8"/>
                </a:moveTo>
                <a:cubicBezTo>
                  <a:pt x="112" y="8"/>
                  <a:pt x="112" y="8"/>
                  <a:pt x="112" y="8"/>
                </a:cubicBezTo>
                <a:cubicBezTo>
                  <a:pt x="113" y="8"/>
                  <a:pt x="114" y="8"/>
                  <a:pt x="115" y="8"/>
                </a:cubicBezTo>
                <a:cubicBezTo>
                  <a:pt x="67" y="51"/>
                  <a:pt x="67" y="51"/>
                  <a:pt x="67" y="51"/>
                </a:cubicBezTo>
                <a:cubicBezTo>
                  <a:pt x="66" y="52"/>
                  <a:pt x="65" y="52"/>
                  <a:pt x="64" y="52"/>
                </a:cubicBezTo>
                <a:cubicBezTo>
                  <a:pt x="63" y="52"/>
                  <a:pt x="62" y="52"/>
                  <a:pt x="61" y="51"/>
                </a:cubicBezTo>
                <a:cubicBezTo>
                  <a:pt x="14" y="8"/>
                  <a:pt x="14" y="8"/>
                  <a:pt x="14" y="8"/>
                </a:cubicBezTo>
                <a:cubicBezTo>
                  <a:pt x="14" y="8"/>
                  <a:pt x="15" y="8"/>
                  <a:pt x="16" y="8"/>
                </a:cubicBezTo>
                <a:close/>
                <a:moveTo>
                  <a:pt x="8" y="70"/>
                </a:moveTo>
                <a:cubicBezTo>
                  <a:pt x="8" y="69"/>
                  <a:pt x="8" y="69"/>
                  <a:pt x="8" y="68"/>
                </a:cubicBezTo>
                <a:cubicBezTo>
                  <a:pt x="8" y="16"/>
                  <a:pt x="8" y="16"/>
                  <a:pt x="8" y="16"/>
                </a:cubicBezTo>
                <a:cubicBezTo>
                  <a:pt x="8" y="15"/>
                  <a:pt x="8" y="14"/>
                  <a:pt x="8" y="14"/>
                </a:cubicBezTo>
                <a:cubicBezTo>
                  <a:pt x="40" y="42"/>
                  <a:pt x="40" y="42"/>
                  <a:pt x="40" y="42"/>
                </a:cubicBezTo>
                <a:lnTo>
                  <a:pt x="8" y="70"/>
                </a:lnTo>
                <a:close/>
                <a:moveTo>
                  <a:pt x="112" y="76"/>
                </a:moveTo>
                <a:cubicBezTo>
                  <a:pt x="16" y="76"/>
                  <a:pt x="16" y="76"/>
                  <a:pt x="16" y="76"/>
                </a:cubicBezTo>
                <a:cubicBezTo>
                  <a:pt x="15" y="76"/>
                  <a:pt x="15" y="76"/>
                  <a:pt x="14" y="76"/>
                </a:cubicBezTo>
                <a:cubicBezTo>
                  <a:pt x="46" y="48"/>
                  <a:pt x="46" y="48"/>
                  <a:pt x="46" y="48"/>
                </a:cubicBezTo>
                <a:cubicBezTo>
                  <a:pt x="56" y="57"/>
                  <a:pt x="56" y="57"/>
                  <a:pt x="56" y="57"/>
                </a:cubicBezTo>
                <a:cubicBezTo>
                  <a:pt x="61" y="61"/>
                  <a:pt x="67" y="61"/>
                  <a:pt x="72" y="57"/>
                </a:cubicBezTo>
                <a:cubicBezTo>
                  <a:pt x="82" y="48"/>
                  <a:pt x="82" y="48"/>
                  <a:pt x="82" y="48"/>
                </a:cubicBezTo>
                <a:cubicBezTo>
                  <a:pt x="113" y="76"/>
                  <a:pt x="113" y="76"/>
                  <a:pt x="113" y="76"/>
                </a:cubicBezTo>
                <a:cubicBezTo>
                  <a:pt x="113" y="76"/>
                  <a:pt x="112" y="76"/>
                  <a:pt x="112" y="76"/>
                </a:cubicBezTo>
                <a:close/>
                <a:moveTo>
                  <a:pt x="120" y="68"/>
                </a:moveTo>
                <a:cubicBezTo>
                  <a:pt x="120" y="69"/>
                  <a:pt x="120" y="69"/>
                  <a:pt x="119" y="70"/>
                </a:cubicBezTo>
                <a:cubicBezTo>
                  <a:pt x="88" y="43"/>
                  <a:pt x="88" y="43"/>
                  <a:pt x="88" y="43"/>
                </a:cubicBezTo>
                <a:cubicBezTo>
                  <a:pt x="120" y="15"/>
                  <a:pt x="120" y="15"/>
                  <a:pt x="120" y="15"/>
                </a:cubicBezTo>
                <a:cubicBezTo>
                  <a:pt x="120" y="15"/>
                  <a:pt x="120" y="15"/>
                  <a:pt x="120" y="16"/>
                </a:cubicBezTo>
                <a:lnTo>
                  <a:pt x="120" y="68"/>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22" name="Freeform 71"/>
          <p:cNvSpPr>
            <a:spLocks noEditPoints="1"/>
          </p:cNvSpPr>
          <p:nvPr/>
        </p:nvSpPr>
        <p:spPr bwMode="auto">
          <a:xfrm>
            <a:off x="8892869" y="3282257"/>
            <a:ext cx="345051" cy="345051"/>
          </a:xfrm>
          <a:custGeom>
            <a:avLst/>
            <a:gdLst>
              <a:gd name="T0" fmla="*/ 60 w 128"/>
              <a:gd name="T1" fmla="*/ 8 h 128"/>
              <a:gd name="T2" fmla="*/ 0 w 128"/>
              <a:gd name="T3" fmla="*/ 68 h 128"/>
              <a:gd name="T4" fmla="*/ 60 w 128"/>
              <a:gd name="T5" fmla="*/ 128 h 128"/>
              <a:gd name="T6" fmla="*/ 120 w 128"/>
              <a:gd name="T7" fmla="*/ 68 h 128"/>
              <a:gd name="T8" fmla="*/ 60 w 128"/>
              <a:gd name="T9" fmla="*/ 68 h 128"/>
              <a:gd name="T10" fmla="*/ 60 w 128"/>
              <a:gd name="T11" fmla="*/ 8 h 128"/>
              <a:gd name="T12" fmla="*/ 111 w 128"/>
              <a:gd name="T13" fmla="*/ 76 h 128"/>
              <a:gd name="T14" fmla="*/ 60 w 128"/>
              <a:gd name="T15" fmla="*/ 120 h 128"/>
              <a:gd name="T16" fmla="*/ 8 w 128"/>
              <a:gd name="T17" fmla="*/ 68 h 128"/>
              <a:gd name="T18" fmla="*/ 52 w 128"/>
              <a:gd name="T19" fmla="*/ 17 h 128"/>
              <a:gd name="T20" fmla="*/ 52 w 128"/>
              <a:gd name="T21" fmla="*/ 76 h 128"/>
              <a:gd name="T22" fmla="*/ 111 w 128"/>
              <a:gd name="T23" fmla="*/ 76 h 128"/>
              <a:gd name="T24" fmla="*/ 68 w 128"/>
              <a:gd name="T25" fmla="*/ 0 h 128"/>
              <a:gd name="T26" fmla="*/ 68 w 128"/>
              <a:gd name="T27" fmla="*/ 60 h 128"/>
              <a:gd name="T28" fmla="*/ 128 w 128"/>
              <a:gd name="T29" fmla="*/ 60 h 128"/>
              <a:gd name="T30" fmla="*/ 68 w 128"/>
              <a:gd name="T31" fmla="*/ 0 h 128"/>
              <a:gd name="T32" fmla="*/ 76 w 128"/>
              <a:gd name="T33" fmla="*/ 9 h 128"/>
              <a:gd name="T34" fmla="*/ 119 w 128"/>
              <a:gd name="T35" fmla="*/ 52 h 128"/>
              <a:gd name="T36" fmla="*/ 76 w 128"/>
              <a:gd name="T37" fmla="*/ 52 h 128"/>
              <a:gd name="T38" fmla="*/ 76 w 128"/>
              <a:gd name="T3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60" y="8"/>
                </a:moveTo>
                <a:cubicBezTo>
                  <a:pt x="27" y="8"/>
                  <a:pt x="0" y="35"/>
                  <a:pt x="0" y="68"/>
                </a:cubicBezTo>
                <a:cubicBezTo>
                  <a:pt x="0" y="101"/>
                  <a:pt x="27" y="128"/>
                  <a:pt x="60" y="128"/>
                </a:cubicBezTo>
                <a:cubicBezTo>
                  <a:pt x="93" y="128"/>
                  <a:pt x="120" y="101"/>
                  <a:pt x="120" y="68"/>
                </a:cubicBezTo>
                <a:cubicBezTo>
                  <a:pt x="104" y="68"/>
                  <a:pt x="60" y="68"/>
                  <a:pt x="60" y="68"/>
                </a:cubicBezTo>
                <a:cubicBezTo>
                  <a:pt x="60" y="68"/>
                  <a:pt x="60" y="24"/>
                  <a:pt x="60" y="8"/>
                </a:cubicBezTo>
                <a:close/>
                <a:moveTo>
                  <a:pt x="111" y="76"/>
                </a:moveTo>
                <a:cubicBezTo>
                  <a:pt x="108" y="101"/>
                  <a:pt x="86" y="120"/>
                  <a:pt x="60" y="120"/>
                </a:cubicBezTo>
                <a:cubicBezTo>
                  <a:pt x="31" y="120"/>
                  <a:pt x="8" y="97"/>
                  <a:pt x="8" y="68"/>
                </a:cubicBezTo>
                <a:cubicBezTo>
                  <a:pt x="8" y="42"/>
                  <a:pt x="27" y="21"/>
                  <a:pt x="52" y="17"/>
                </a:cubicBezTo>
                <a:cubicBezTo>
                  <a:pt x="52" y="43"/>
                  <a:pt x="52" y="76"/>
                  <a:pt x="52" y="76"/>
                </a:cubicBezTo>
                <a:cubicBezTo>
                  <a:pt x="52" y="76"/>
                  <a:pt x="84" y="76"/>
                  <a:pt x="111" y="76"/>
                </a:cubicBezTo>
                <a:close/>
                <a:moveTo>
                  <a:pt x="68" y="0"/>
                </a:moveTo>
                <a:cubicBezTo>
                  <a:pt x="68" y="30"/>
                  <a:pt x="68" y="60"/>
                  <a:pt x="68" y="60"/>
                </a:cubicBezTo>
                <a:cubicBezTo>
                  <a:pt x="68" y="60"/>
                  <a:pt x="82" y="60"/>
                  <a:pt x="128" y="60"/>
                </a:cubicBezTo>
                <a:cubicBezTo>
                  <a:pt x="128" y="27"/>
                  <a:pt x="101" y="0"/>
                  <a:pt x="68" y="0"/>
                </a:cubicBezTo>
                <a:close/>
                <a:moveTo>
                  <a:pt x="76" y="9"/>
                </a:moveTo>
                <a:cubicBezTo>
                  <a:pt x="98" y="12"/>
                  <a:pt x="116" y="30"/>
                  <a:pt x="119" y="52"/>
                </a:cubicBezTo>
                <a:cubicBezTo>
                  <a:pt x="102" y="52"/>
                  <a:pt x="76" y="52"/>
                  <a:pt x="76" y="52"/>
                </a:cubicBezTo>
                <a:cubicBezTo>
                  <a:pt x="76" y="52"/>
                  <a:pt x="76" y="29"/>
                  <a:pt x="76" y="9"/>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23" name="Freeform 88"/>
          <p:cNvSpPr>
            <a:spLocks noEditPoints="1"/>
          </p:cNvSpPr>
          <p:nvPr/>
        </p:nvSpPr>
        <p:spPr bwMode="auto">
          <a:xfrm>
            <a:off x="3321366" y="3287381"/>
            <a:ext cx="349606" cy="334803"/>
          </a:xfrm>
          <a:custGeom>
            <a:avLst/>
            <a:gdLst>
              <a:gd name="T0" fmla="*/ 129 w 130"/>
              <a:gd name="T1" fmla="*/ 46 h 124"/>
              <a:gd name="T2" fmla="*/ 121 w 130"/>
              <a:gd name="T3" fmla="*/ 40 h 124"/>
              <a:gd name="T4" fmla="*/ 88 w 130"/>
              <a:gd name="T5" fmla="*/ 35 h 124"/>
              <a:gd name="T6" fmla="*/ 73 w 130"/>
              <a:gd name="T7" fmla="*/ 5 h 124"/>
              <a:gd name="T8" fmla="*/ 65 w 130"/>
              <a:gd name="T9" fmla="*/ 0 h 124"/>
              <a:gd name="T10" fmla="*/ 57 w 130"/>
              <a:gd name="T11" fmla="*/ 5 h 124"/>
              <a:gd name="T12" fmla="*/ 42 w 130"/>
              <a:gd name="T13" fmla="*/ 35 h 124"/>
              <a:gd name="T14" fmla="*/ 9 w 130"/>
              <a:gd name="T15" fmla="*/ 40 h 124"/>
              <a:gd name="T16" fmla="*/ 1 w 130"/>
              <a:gd name="T17" fmla="*/ 46 h 124"/>
              <a:gd name="T18" fmla="*/ 4 w 130"/>
              <a:gd name="T19" fmla="*/ 55 h 124"/>
              <a:gd name="T20" fmla="*/ 28 w 130"/>
              <a:gd name="T21" fmla="*/ 79 h 124"/>
              <a:gd name="T22" fmla="*/ 22 w 130"/>
              <a:gd name="T23" fmla="*/ 113 h 124"/>
              <a:gd name="T24" fmla="*/ 26 w 130"/>
              <a:gd name="T25" fmla="*/ 122 h 124"/>
              <a:gd name="T26" fmla="*/ 31 w 130"/>
              <a:gd name="T27" fmla="*/ 124 h 124"/>
              <a:gd name="T28" fmla="*/ 36 w 130"/>
              <a:gd name="T29" fmla="*/ 123 h 124"/>
              <a:gd name="T30" fmla="*/ 65 w 130"/>
              <a:gd name="T31" fmla="*/ 107 h 124"/>
              <a:gd name="T32" fmla="*/ 94 w 130"/>
              <a:gd name="T33" fmla="*/ 123 h 124"/>
              <a:gd name="T34" fmla="*/ 99 w 130"/>
              <a:gd name="T35" fmla="*/ 124 h 124"/>
              <a:gd name="T36" fmla="*/ 104 w 130"/>
              <a:gd name="T37" fmla="*/ 122 h 124"/>
              <a:gd name="T38" fmla="*/ 108 w 130"/>
              <a:gd name="T39" fmla="*/ 113 h 124"/>
              <a:gd name="T40" fmla="*/ 102 w 130"/>
              <a:gd name="T41" fmla="*/ 79 h 124"/>
              <a:gd name="T42" fmla="*/ 126 w 130"/>
              <a:gd name="T43" fmla="*/ 55 h 124"/>
              <a:gd name="T44" fmla="*/ 129 w 130"/>
              <a:gd name="T45" fmla="*/ 46 h 124"/>
              <a:gd name="T46" fmla="*/ 93 w 130"/>
              <a:gd name="T47" fmla="*/ 77 h 124"/>
              <a:gd name="T48" fmla="*/ 99 w 130"/>
              <a:gd name="T49" fmla="*/ 116 h 124"/>
              <a:gd name="T50" fmla="*/ 65 w 130"/>
              <a:gd name="T51" fmla="*/ 98 h 124"/>
              <a:gd name="T52" fmla="*/ 31 w 130"/>
              <a:gd name="T53" fmla="*/ 116 h 124"/>
              <a:gd name="T54" fmla="*/ 37 w 130"/>
              <a:gd name="T55" fmla="*/ 77 h 124"/>
              <a:gd name="T56" fmla="*/ 9 w 130"/>
              <a:gd name="T57" fmla="*/ 48 h 124"/>
              <a:gd name="T58" fmla="*/ 48 w 130"/>
              <a:gd name="T59" fmla="*/ 43 h 124"/>
              <a:gd name="T60" fmla="*/ 65 w 130"/>
              <a:gd name="T61" fmla="*/ 8 h 124"/>
              <a:gd name="T62" fmla="*/ 82 w 130"/>
              <a:gd name="T63" fmla="*/ 43 h 124"/>
              <a:gd name="T64" fmla="*/ 121 w 130"/>
              <a:gd name="T65" fmla="*/ 48 h 124"/>
              <a:gd name="T66" fmla="*/ 93 w 130"/>
              <a:gd name="T67" fmla="*/ 7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0" h="124">
                <a:moveTo>
                  <a:pt x="129" y="46"/>
                </a:moveTo>
                <a:cubicBezTo>
                  <a:pt x="127" y="43"/>
                  <a:pt x="125" y="40"/>
                  <a:pt x="121" y="40"/>
                </a:cubicBezTo>
                <a:cubicBezTo>
                  <a:pt x="88" y="35"/>
                  <a:pt x="88" y="35"/>
                  <a:pt x="88" y="35"/>
                </a:cubicBezTo>
                <a:cubicBezTo>
                  <a:pt x="73" y="5"/>
                  <a:pt x="73" y="5"/>
                  <a:pt x="73" y="5"/>
                </a:cubicBezTo>
                <a:cubicBezTo>
                  <a:pt x="72" y="2"/>
                  <a:pt x="69" y="0"/>
                  <a:pt x="65" y="0"/>
                </a:cubicBezTo>
                <a:cubicBezTo>
                  <a:pt x="61" y="0"/>
                  <a:pt x="58" y="2"/>
                  <a:pt x="57" y="5"/>
                </a:cubicBezTo>
                <a:cubicBezTo>
                  <a:pt x="42" y="35"/>
                  <a:pt x="42" y="35"/>
                  <a:pt x="42" y="35"/>
                </a:cubicBezTo>
                <a:cubicBezTo>
                  <a:pt x="9" y="40"/>
                  <a:pt x="9" y="40"/>
                  <a:pt x="9" y="40"/>
                </a:cubicBezTo>
                <a:cubicBezTo>
                  <a:pt x="5" y="40"/>
                  <a:pt x="3" y="43"/>
                  <a:pt x="1" y="46"/>
                </a:cubicBezTo>
                <a:cubicBezTo>
                  <a:pt x="0" y="49"/>
                  <a:pt x="1" y="53"/>
                  <a:pt x="4" y="55"/>
                </a:cubicBezTo>
                <a:cubicBezTo>
                  <a:pt x="28" y="79"/>
                  <a:pt x="28" y="79"/>
                  <a:pt x="28" y="79"/>
                </a:cubicBezTo>
                <a:cubicBezTo>
                  <a:pt x="22" y="113"/>
                  <a:pt x="22" y="113"/>
                  <a:pt x="22" y="113"/>
                </a:cubicBezTo>
                <a:cubicBezTo>
                  <a:pt x="22" y="117"/>
                  <a:pt x="23" y="120"/>
                  <a:pt x="26" y="122"/>
                </a:cubicBezTo>
                <a:cubicBezTo>
                  <a:pt x="28" y="123"/>
                  <a:pt x="30" y="124"/>
                  <a:pt x="31" y="124"/>
                </a:cubicBezTo>
                <a:cubicBezTo>
                  <a:pt x="33" y="124"/>
                  <a:pt x="35" y="123"/>
                  <a:pt x="36" y="123"/>
                </a:cubicBezTo>
                <a:cubicBezTo>
                  <a:pt x="65" y="107"/>
                  <a:pt x="65" y="107"/>
                  <a:pt x="65" y="107"/>
                </a:cubicBezTo>
                <a:cubicBezTo>
                  <a:pt x="94" y="123"/>
                  <a:pt x="94" y="123"/>
                  <a:pt x="94" y="123"/>
                </a:cubicBezTo>
                <a:cubicBezTo>
                  <a:pt x="95" y="123"/>
                  <a:pt x="97" y="124"/>
                  <a:pt x="99" y="124"/>
                </a:cubicBezTo>
                <a:cubicBezTo>
                  <a:pt x="100" y="124"/>
                  <a:pt x="102" y="123"/>
                  <a:pt x="104" y="122"/>
                </a:cubicBezTo>
                <a:cubicBezTo>
                  <a:pt x="107" y="120"/>
                  <a:pt x="108" y="117"/>
                  <a:pt x="108" y="113"/>
                </a:cubicBezTo>
                <a:cubicBezTo>
                  <a:pt x="102" y="79"/>
                  <a:pt x="102" y="79"/>
                  <a:pt x="102" y="79"/>
                </a:cubicBezTo>
                <a:cubicBezTo>
                  <a:pt x="126" y="55"/>
                  <a:pt x="126" y="55"/>
                  <a:pt x="126" y="55"/>
                </a:cubicBezTo>
                <a:cubicBezTo>
                  <a:pt x="129" y="53"/>
                  <a:pt x="130" y="49"/>
                  <a:pt x="129" y="46"/>
                </a:cubicBezTo>
                <a:close/>
                <a:moveTo>
                  <a:pt x="93" y="77"/>
                </a:moveTo>
                <a:cubicBezTo>
                  <a:pt x="99" y="116"/>
                  <a:pt x="99" y="116"/>
                  <a:pt x="99" y="116"/>
                </a:cubicBezTo>
                <a:cubicBezTo>
                  <a:pt x="65" y="98"/>
                  <a:pt x="65" y="98"/>
                  <a:pt x="65" y="98"/>
                </a:cubicBezTo>
                <a:cubicBezTo>
                  <a:pt x="31" y="116"/>
                  <a:pt x="31" y="116"/>
                  <a:pt x="31" y="116"/>
                </a:cubicBezTo>
                <a:cubicBezTo>
                  <a:pt x="37" y="77"/>
                  <a:pt x="37" y="77"/>
                  <a:pt x="37" y="77"/>
                </a:cubicBezTo>
                <a:cubicBezTo>
                  <a:pt x="9" y="48"/>
                  <a:pt x="9" y="48"/>
                  <a:pt x="9" y="48"/>
                </a:cubicBezTo>
                <a:cubicBezTo>
                  <a:pt x="48" y="43"/>
                  <a:pt x="48" y="43"/>
                  <a:pt x="48" y="43"/>
                </a:cubicBezTo>
                <a:cubicBezTo>
                  <a:pt x="65" y="8"/>
                  <a:pt x="65" y="8"/>
                  <a:pt x="65" y="8"/>
                </a:cubicBezTo>
                <a:cubicBezTo>
                  <a:pt x="82" y="43"/>
                  <a:pt x="82" y="43"/>
                  <a:pt x="82" y="43"/>
                </a:cubicBezTo>
                <a:cubicBezTo>
                  <a:pt x="121" y="48"/>
                  <a:pt x="121" y="48"/>
                  <a:pt x="121" y="48"/>
                </a:cubicBezTo>
                <a:lnTo>
                  <a:pt x="93" y="7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grpSp>
        <p:nvGrpSpPr>
          <p:cNvPr id="34" name="组合 33"/>
          <p:cNvGrpSpPr/>
          <p:nvPr/>
        </p:nvGrpSpPr>
        <p:grpSpPr>
          <a:xfrm>
            <a:off x="2749109" y="1751311"/>
            <a:ext cx="2693694" cy="534035"/>
            <a:chOff x="8453242" y="4652984"/>
            <a:chExt cx="2693694" cy="534035"/>
          </a:xfrm>
        </p:grpSpPr>
        <p:sp>
          <p:nvSpPr>
            <p:cNvPr id="35" name="矩形 34"/>
            <p:cNvSpPr/>
            <p:nvPr/>
          </p:nvSpPr>
          <p:spPr>
            <a:xfrm>
              <a:off x="8926952" y="4652984"/>
              <a:ext cx="2219984" cy="534035"/>
            </a:xfrm>
            <a:prstGeom prst="rect">
              <a:avLst/>
            </a:prstGeom>
          </p:spPr>
          <p:txBody>
            <a:bodyPr wrap="square">
              <a:spAutoFit/>
            </a:bodyPr>
            <a:lstStyle/>
            <a:p>
              <a:pPr lvl="0" algn="ctr">
                <a:lnSpc>
                  <a:spcPct val="120000"/>
                </a:lnSpc>
                <a:defRPr/>
              </a:pPr>
              <a:r>
                <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rPr>
                <a:t>题目练习</a:t>
              </a:r>
              <a:r>
                <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rPr>
                <a:t>模块</a:t>
              </a:r>
              <a:endPar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endParaRPr>
            </a:p>
          </p:txBody>
        </p:sp>
        <p:sp>
          <p:nvSpPr>
            <p:cNvPr id="36" name="矩形 35"/>
            <p:cNvSpPr/>
            <p:nvPr/>
          </p:nvSpPr>
          <p:spPr>
            <a:xfrm>
              <a:off x="8453242" y="4708030"/>
              <a:ext cx="707390" cy="423545"/>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前端</a:t>
              </a:r>
              <a:endParaRPr lang="zh-CN" altLang="en-US" b="1" dirty="0">
                <a:latin typeface="方正黑体简体" panose="02010601030101010101" pitchFamily="2" charset="-122"/>
                <a:ea typeface="方正黑体简体" panose="02010601030101010101" pitchFamily="2" charset="-122"/>
              </a:endParaRPr>
            </a:p>
          </p:txBody>
        </p:sp>
      </p:grpSp>
      <p:sp>
        <p:nvSpPr>
          <p:cNvPr id="27" name="文本框 26"/>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技术可行性重点及分类</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grpSp>
        <p:nvGrpSpPr>
          <p:cNvPr id="5" name="组合 4"/>
          <p:cNvGrpSpPr/>
          <p:nvPr/>
        </p:nvGrpSpPr>
        <p:grpSpPr>
          <a:xfrm>
            <a:off x="6094289" y="1751311"/>
            <a:ext cx="3805555" cy="534035"/>
            <a:chOff x="8453242" y="4652984"/>
            <a:chExt cx="3805555" cy="534035"/>
          </a:xfrm>
        </p:grpSpPr>
        <p:sp>
          <p:nvSpPr>
            <p:cNvPr id="7" name="矩形 6"/>
            <p:cNvSpPr/>
            <p:nvPr/>
          </p:nvSpPr>
          <p:spPr>
            <a:xfrm>
              <a:off x="9027917" y="4652984"/>
              <a:ext cx="3230880" cy="534035"/>
            </a:xfrm>
            <a:prstGeom prst="rect">
              <a:avLst/>
            </a:prstGeom>
          </p:spPr>
          <p:txBody>
            <a:bodyPr wrap="square">
              <a:spAutoFit/>
            </a:bodyPr>
            <a:lstStyle/>
            <a:p>
              <a:pPr lvl="0" algn="ctr">
                <a:lnSpc>
                  <a:spcPct val="120000"/>
                </a:lnSpc>
                <a:defRPr/>
              </a:pPr>
              <a:r>
                <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rPr>
                <a:t>玩家分享解法（博客</a:t>
              </a:r>
              <a:r>
                <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rPr>
                <a:t>）</a:t>
              </a:r>
              <a:endPar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endParaRPr>
            </a:p>
          </p:txBody>
        </p:sp>
        <p:sp>
          <p:nvSpPr>
            <p:cNvPr id="8" name="矩形 7"/>
            <p:cNvSpPr/>
            <p:nvPr/>
          </p:nvSpPr>
          <p:spPr>
            <a:xfrm>
              <a:off x="8453242" y="4708030"/>
              <a:ext cx="707390" cy="423545"/>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前端</a:t>
              </a:r>
              <a:endParaRPr lang="zh-CN" altLang="en-US" b="1" dirty="0">
                <a:latin typeface="方正黑体简体" panose="02010601030101010101" pitchFamily="2" charset="-122"/>
                <a:ea typeface="方正黑体简体" panose="02010601030101010101" pitchFamily="2" charset="-122"/>
              </a:endParaRPr>
            </a:p>
          </p:txBody>
        </p:sp>
      </p:grpSp>
      <p:grpSp>
        <p:nvGrpSpPr>
          <p:cNvPr id="26" name="组合 25"/>
          <p:cNvGrpSpPr/>
          <p:nvPr/>
        </p:nvGrpSpPr>
        <p:grpSpPr>
          <a:xfrm>
            <a:off x="5157029" y="4683741"/>
            <a:ext cx="2030095" cy="534035"/>
            <a:chOff x="8453242" y="4652984"/>
            <a:chExt cx="2030095" cy="534035"/>
          </a:xfrm>
        </p:grpSpPr>
        <p:sp>
          <p:nvSpPr>
            <p:cNvPr id="30" name="矩形 29"/>
            <p:cNvSpPr/>
            <p:nvPr/>
          </p:nvSpPr>
          <p:spPr>
            <a:xfrm>
              <a:off x="8926952" y="4652984"/>
              <a:ext cx="1556385" cy="534035"/>
            </a:xfrm>
            <a:prstGeom prst="rect">
              <a:avLst/>
            </a:prstGeom>
          </p:spPr>
          <p:txBody>
            <a:bodyPr wrap="square">
              <a:spAutoFit/>
            </a:bodyPr>
            <a:p>
              <a:pPr lvl="0" algn="ctr">
                <a:lnSpc>
                  <a:spcPct val="120000"/>
                </a:lnSpc>
                <a:defRPr/>
              </a:pPr>
              <a:r>
                <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rPr>
                <a:t>在线对战</a:t>
              </a:r>
              <a:endPar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endParaRPr>
            </a:p>
          </p:txBody>
        </p:sp>
        <p:sp>
          <p:nvSpPr>
            <p:cNvPr id="42" name="矩形 41"/>
            <p:cNvSpPr/>
            <p:nvPr/>
          </p:nvSpPr>
          <p:spPr>
            <a:xfrm>
              <a:off x="8453242" y="4708030"/>
              <a:ext cx="707390" cy="423545"/>
            </a:xfrm>
            <a:prstGeom prst="rect">
              <a:avLst/>
            </a:prstGeom>
          </p:spPr>
          <p:txBody>
            <a:bodyPr wrap="square">
              <a:spAutoFit/>
            </a:bodyPr>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后</a:t>
              </a:r>
              <a:r>
                <a:rPr lang="zh-CN" altLang="en-US" b="1" dirty="0">
                  <a:latin typeface="方正黑体简体" panose="02010601030101010101" pitchFamily="2" charset="-122"/>
                  <a:ea typeface="方正黑体简体" panose="02010601030101010101" pitchFamily="2" charset="-122"/>
                </a:rPr>
                <a:t>端</a:t>
              </a:r>
              <a:endParaRPr lang="zh-CN" altLang="en-US" b="1" dirty="0">
                <a:latin typeface="方正黑体简体" panose="02010601030101010101" pitchFamily="2" charset="-122"/>
                <a:ea typeface="方正黑体简体" panose="02010601030101010101" pitchFamily="2" charset="-122"/>
              </a:endParaRPr>
            </a:p>
          </p:txBody>
        </p:sp>
      </p:grpSp>
      <p:grpSp>
        <p:nvGrpSpPr>
          <p:cNvPr id="43" name="组合 42"/>
          <p:cNvGrpSpPr/>
          <p:nvPr/>
        </p:nvGrpSpPr>
        <p:grpSpPr>
          <a:xfrm>
            <a:off x="8001194" y="4683741"/>
            <a:ext cx="2965450" cy="534035"/>
            <a:chOff x="8453242" y="4652984"/>
            <a:chExt cx="2965450" cy="534035"/>
          </a:xfrm>
        </p:grpSpPr>
        <p:sp>
          <p:nvSpPr>
            <p:cNvPr id="44" name="矩形 43"/>
            <p:cNvSpPr/>
            <p:nvPr/>
          </p:nvSpPr>
          <p:spPr>
            <a:xfrm>
              <a:off x="8926952" y="4652984"/>
              <a:ext cx="2491740" cy="534035"/>
            </a:xfrm>
            <a:prstGeom prst="rect">
              <a:avLst/>
            </a:prstGeom>
          </p:spPr>
          <p:txBody>
            <a:bodyPr wrap="square">
              <a:spAutoFit/>
            </a:bodyPr>
            <a:lstStyle/>
            <a:p>
              <a:pPr lvl="0" algn="ctr">
                <a:lnSpc>
                  <a:spcPct val="120000"/>
                </a:lnSpc>
                <a:defRPr/>
              </a:pPr>
              <a:r>
                <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rPr>
                <a:t>题目是否唯一解</a:t>
              </a:r>
              <a:endPar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endParaRPr>
            </a:p>
          </p:txBody>
        </p:sp>
        <p:sp>
          <p:nvSpPr>
            <p:cNvPr id="45" name="矩形 44"/>
            <p:cNvSpPr/>
            <p:nvPr/>
          </p:nvSpPr>
          <p:spPr>
            <a:xfrm>
              <a:off x="8453242" y="4708030"/>
              <a:ext cx="707390" cy="423545"/>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后</a:t>
              </a:r>
              <a:r>
                <a:rPr lang="zh-CN" altLang="en-US" b="1" dirty="0">
                  <a:latin typeface="方正黑体简体" panose="02010601030101010101" pitchFamily="2" charset="-122"/>
                  <a:ea typeface="方正黑体简体" panose="02010601030101010101" pitchFamily="2" charset="-122"/>
                </a:rPr>
                <a:t>端</a:t>
              </a:r>
              <a:endParaRPr lang="zh-CN" altLang="en-US" b="1" dirty="0">
                <a:latin typeface="方正黑体简体" panose="02010601030101010101" pitchFamily="2" charset="-122"/>
                <a:ea typeface="方正黑体简体" panose="02010601030101010101" pitchFamily="2" charset="-122"/>
              </a:endParaRPr>
            </a:p>
          </p:txBody>
        </p:sp>
      </p:grpSp>
      <p:grpSp>
        <p:nvGrpSpPr>
          <p:cNvPr id="46" name="组合 45"/>
          <p:cNvGrpSpPr/>
          <p:nvPr/>
        </p:nvGrpSpPr>
        <p:grpSpPr>
          <a:xfrm>
            <a:off x="1742634" y="4683741"/>
            <a:ext cx="2693694" cy="534035"/>
            <a:chOff x="8453242" y="4652984"/>
            <a:chExt cx="2693694" cy="534035"/>
          </a:xfrm>
        </p:grpSpPr>
        <p:sp>
          <p:nvSpPr>
            <p:cNvPr id="47" name="矩形 46"/>
            <p:cNvSpPr/>
            <p:nvPr/>
          </p:nvSpPr>
          <p:spPr>
            <a:xfrm>
              <a:off x="8926952" y="4652984"/>
              <a:ext cx="2219984" cy="534035"/>
            </a:xfrm>
            <a:prstGeom prst="rect">
              <a:avLst/>
            </a:prstGeom>
          </p:spPr>
          <p:txBody>
            <a:bodyPr wrap="square">
              <a:spAutoFit/>
            </a:bodyPr>
            <a:lstStyle/>
            <a:p>
              <a:pPr lvl="0" algn="ctr">
                <a:lnSpc>
                  <a:spcPct val="120000"/>
                </a:lnSpc>
                <a:defRPr/>
              </a:pPr>
              <a:r>
                <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rPr>
                <a:t>天梯排位规则</a:t>
              </a:r>
              <a:endParaRPr lang="zh-CN" altLang="en-US" sz="2400" dirty="0">
                <a:solidFill>
                  <a:schemeClr val="tx1">
                    <a:lumMod val="75000"/>
                    <a:lumOff val="25000"/>
                  </a:schemeClr>
                </a:solidFill>
                <a:latin typeface="微软雅黑 Light" panose="020B0502040204020203" charset="-122"/>
                <a:ea typeface="微软雅黑 Light" panose="020B0502040204020203" charset="-122"/>
                <a:sym typeface="+mn-lt"/>
              </a:endParaRPr>
            </a:p>
          </p:txBody>
        </p:sp>
        <p:sp>
          <p:nvSpPr>
            <p:cNvPr id="48" name="矩形 47"/>
            <p:cNvSpPr/>
            <p:nvPr/>
          </p:nvSpPr>
          <p:spPr>
            <a:xfrm>
              <a:off x="8453242" y="4708030"/>
              <a:ext cx="707390" cy="423545"/>
            </a:xfrm>
            <a:prstGeom prst="rect">
              <a:avLst/>
            </a:prstGeom>
          </p:spPr>
          <p:txBody>
            <a:bodyPr wrap="square">
              <a:spAutoFit/>
            </a:bodyPr>
            <a:lstStyle/>
            <a:p>
              <a:pPr marR="0" lvl="0" indent="0" algn="just" fontAlgn="auto">
                <a:lnSpc>
                  <a:spcPct val="120000"/>
                </a:lnSpc>
                <a:spcBef>
                  <a:spcPts val="0"/>
                </a:spcBef>
                <a:spcAft>
                  <a:spcPts val="0"/>
                </a:spcAft>
                <a:buClrTx/>
                <a:buSzTx/>
                <a:buFontTx/>
                <a:buNone/>
                <a:defRPr/>
              </a:pPr>
              <a:r>
                <a:rPr lang="zh-CN" altLang="en-US" b="1" dirty="0">
                  <a:latin typeface="方正黑体简体" panose="02010601030101010101" pitchFamily="2" charset="-122"/>
                  <a:ea typeface="方正黑体简体" panose="02010601030101010101" pitchFamily="2" charset="-122"/>
                </a:rPr>
                <a:t>后端</a:t>
              </a:r>
              <a:endParaRPr lang="zh-CN" altLang="en-US" b="1" dirty="0">
                <a:latin typeface="方正黑体简体" panose="02010601030101010101" pitchFamily="2" charset="-122"/>
                <a:ea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2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nodeType="withEffect">
                                  <p:stCondLst>
                                    <p:cond delay="75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100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2" presetClass="entr" presetSubtype="4" fill="hold" nodeType="withEffect">
                                  <p:stCondLst>
                                    <p:cond delay="25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p:tgtEl>
                                          <p:spTgt spid="34"/>
                                        </p:tgtEl>
                                        <p:attrNameLst>
                                          <p:attrName>ppt_y</p:attrName>
                                        </p:attrNameLst>
                                      </p:cBhvr>
                                      <p:tavLst>
                                        <p:tav tm="0">
                                          <p:val>
                                            <p:strVal val="#ppt_y+#ppt_h*1.125000"/>
                                          </p:val>
                                        </p:tav>
                                        <p:tav tm="100000">
                                          <p:val>
                                            <p:strVal val="#ppt_y"/>
                                          </p:val>
                                        </p:tav>
                                      </p:tavLst>
                                    </p:anim>
                                    <p:animEffect transition="in" filter="wipe(up)">
                                      <p:cBhvr>
                                        <p:cTn id="49" dur="500"/>
                                        <p:tgtEl>
                                          <p:spTgt spid="34"/>
                                        </p:tgtEl>
                                      </p:cBhvr>
                                    </p:animEffect>
                                  </p:childTnLst>
                                </p:cTn>
                              </p:par>
                              <p:par>
                                <p:cTn id="50" presetID="12" presetClass="entr" presetSubtype="4" fill="hold" nodeType="withEffect">
                                  <p:stCondLst>
                                    <p:cond delay="25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p:tgtEl>
                                          <p:spTgt spid="5"/>
                                        </p:tgtEl>
                                        <p:attrNameLst>
                                          <p:attrName>ppt_y</p:attrName>
                                        </p:attrNameLst>
                                      </p:cBhvr>
                                      <p:tavLst>
                                        <p:tav tm="0">
                                          <p:val>
                                            <p:strVal val="#ppt_y+#ppt_h*1.125000"/>
                                          </p:val>
                                        </p:tav>
                                        <p:tav tm="100000">
                                          <p:val>
                                            <p:strVal val="#ppt_y"/>
                                          </p:val>
                                        </p:tav>
                                      </p:tavLst>
                                    </p:anim>
                                    <p:animEffect transition="in" filter="wipe(up)">
                                      <p:cBhvr>
                                        <p:cTn id="53" dur="500"/>
                                        <p:tgtEl>
                                          <p:spTgt spid="5"/>
                                        </p:tgtEl>
                                      </p:cBhvr>
                                    </p:animEffect>
                                  </p:childTnLst>
                                </p:cTn>
                              </p:par>
                              <p:par>
                                <p:cTn id="54" presetID="12" presetClass="entr" presetSubtype="4" fill="hold" nodeType="withEffect">
                                  <p:stCondLst>
                                    <p:cond delay="25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p:tgtEl>
                                          <p:spTgt spid="26"/>
                                        </p:tgtEl>
                                        <p:attrNameLst>
                                          <p:attrName>ppt_y</p:attrName>
                                        </p:attrNameLst>
                                      </p:cBhvr>
                                      <p:tavLst>
                                        <p:tav tm="0">
                                          <p:val>
                                            <p:strVal val="#ppt_y+#ppt_h*1.125000"/>
                                          </p:val>
                                        </p:tav>
                                        <p:tav tm="100000">
                                          <p:val>
                                            <p:strVal val="#ppt_y"/>
                                          </p:val>
                                        </p:tav>
                                      </p:tavLst>
                                    </p:anim>
                                    <p:animEffect transition="in" filter="wipe(up)">
                                      <p:cBhvr>
                                        <p:cTn id="57" dur="500"/>
                                        <p:tgtEl>
                                          <p:spTgt spid="26"/>
                                        </p:tgtEl>
                                      </p:cBhvr>
                                    </p:animEffect>
                                  </p:childTnLst>
                                </p:cTn>
                              </p:par>
                              <p:par>
                                <p:cTn id="58" presetID="12" presetClass="entr" presetSubtype="4" fill="hold" nodeType="withEffect">
                                  <p:stCondLst>
                                    <p:cond delay="250"/>
                                  </p:stCondLst>
                                  <p:childTnLst>
                                    <p:set>
                                      <p:cBhvr>
                                        <p:cTn id="59" dur="1" fill="hold">
                                          <p:stCondLst>
                                            <p:cond delay="0"/>
                                          </p:stCondLst>
                                        </p:cTn>
                                        <p:tgtEl>
                                          <p:spTgt spid="43"/>
                                        </p:tgtEl>
                                        <p:attrNameLst>
                                          <p:attrName>style.visibility</p:attrName>
                                        </p:attrNameLst>
                                      </p:cBhvr>
                                      <p:to>
                                        <p:strVal val="visible"/>
                                      </p:to>
                                    </p:set>
                                    <p:anim calcmode="lin" valueType="num">
                                      <p:cBhvr additive="base">
                                        <p:cTn id="60" dur="500"/>
                                        <p:tgtEl>
                                          <p:spTgt spid="43"/>
                                        </p:tgtEl>
                                        <p:attrNameLst>
                                          <p:attrName>ppt_y</p:attrName>
                                        </p:attrNameLst>
                                      </p:cBhvr>
                                      <p:tavLst>
                                        <p:tav tm="0">
                                          <p:val>
                                            <p:strVal val="#ppt_y+#ppt_h*1.125000"/>
                                          </p:val>
                                        </p:tav>
                                        <p:tav tm="100000">
                                          <p:val>
                                            <p:strVal val="#ppt_y"/>
                                          </p:val>
                                        </p:tav>
                                      </p:tavLst>
                                    </p:anim>
                                    <p:animEffect transition="in" filter="wipe(up)">
                                      <p:cBhvr>
                                        <p:cTn id="61" dur="500"/>
                                        <p:tgtEl>
                                          <p:spTgt spid="43"/>
                                        </p:tgtEl>
                                      </p:cBhvr>
                                    </p:animEffect>
                                  </p:childTnLst>
                                </p:cTn>
                              </p:par>
                              <p:par>
                                <p:cTn id="62" presetID="12" presetClass="entr" presetSubtype="4" fill="hold" nodeType="withEffect">
                                  <p:stCondLst>
                                    <p:cond delay="250"/>
                                  </p:stCondLst>
                                  <p:childTnLst>
                                    <p:set>
                                      <p:cBhvr>
                                        <p:cTn id="63" dur="1" fill="hold">
                                          <p:stCondLst>
                                            <p:cond delay="0"/>
                                          </p:stCondLst>
                                        </p:cTn>
                                        <p:tgtEl>
                                          <p:spTgt spid="46"/>
                                        </p:tgtEl>
                                        <p:attrNameLst>
                                          <p:attrName>style.visibility</p:attrName>
                                        </p:attrNameLst>
                                      </p:cBhvr>
                                      <p:to>
                                        <p:strVal val="visible"/>
                                      </p:to>
                                    </p:set>
                                    <p:anim calcmode="lin" valueType="num">
                                      <p:cBhvr additive="base">
                                        <p:cTn id="64" dur="500"/>
                                        <p:tgtEl>
                                          <p:spTgt spid="46"/>
                                        </p:tgtEl>
                                        <p:attrNameLst>
                                          <p:attrName>ppt_y</p:attrName>
                                        </p:attrNameLst>
                                      </p:cBhvr>
                                      <p:tavLst>
                                        <p:tav tm="0">
                                          <p:val>
                                            <p:strVal val="#ppt_y+#ppt_h*1.125000"/>
                                          </p:val>
                                        </p:tav>
                                        <p:tav tm="100000">
                                          <p:val>
                                            <p:strVal val="#ppt_y"/>
                                          </p:val>
                                        </p:tav>
                                      </p:tavLst>
                                    </p:anim>
                                    <p:animEffect transition="in" filter="wipe(up)">
                                      <p:cBhvr>
                                        <p:cTn id="6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前端技术可行性</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后端技术可行性</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965" y="232360"/>
            <a:ext cx="12191999" cy="521970"/>
          </a:xfrm>
          <a:prstGeom prst="rect">
            <a:avLst/>
          </a:prstGeom>
          <a:noFill/>
        </p:spPr>
        <p:txBody>
          <a:bodyPr wrap="square" rtlCol="0">
            <a:spAutoFit/>
          </a:bodyPr>
          <a:lstStyle/>
          <a:p>
            <a:pPr algn="ct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经济</a:t>
            </a:r>
            <a:r>
              <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rPr>
              <a:t>可行性</a:t>
            </a:r>
            <a:endParaRPr lang="zh-CN" altLang="en-US" sz="2800" b="1" dirty="0">
              <a:latin typeface="方正黑体简体" panose="02010601030101010101" pitchFamily="2" charset="-122"/>
              <a:ea typeface="方正黑体简体" panose="02010601030101010101" pitchFamily="2" charset="-122"/>
              <a:sym typeface="Noto Serif CJK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advClick="0">
        <p:comb/>
      </p:transition>
    </mc:Choice>
    <mc:Fallback>
      <p:transition spd="med" advClick="0">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07b11a96-27e2-4694-a9f7-13dc80ac7db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29.xml><?xml version="1.0" encoding="utf-8"?>
<p:tagLst xmlns:p="http://schemas.openxmlformats.org/presentationml/2006/main">
  <p:tag name="PA" val="v4.0.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4.0.0"/>
</p:tagLst>
</file>

<file path=ppt/tags/tag31.xml><?xml version="1.0" encoding="utf-8"?>
<p:tagLst xmlns:p="http://schemas.openxmlformats.org/presentationml/2006/main">
  <p:tag name="PA" val="v4.0.0"/>
</p:tagLst>
</file>

<file path=ppt/tags/tag32.xml><?xml version="1.0" encoding="utf-8"?>
<p:tagLst xmlns:p="http://schemas.openxmlformats.org/presentationml/2006/main">
  <p:tag name="PA" val="v4.0.0"/>
</p:tagLst>
</file>

<file path=ppt/tags/tag33.xml><?xml version="1.0" encoding="utf-8"?>
<p:tagLst xmlns:p="http://schemas.openxmlformats.org/presentationml/2006/main">
  <p:tag name="PA" val="v4.0.0"/>
</p:tagLst>
</file>

<file path=ppt/tags/tag34.xml><?xml version="1.0" encoding="utf-8"?>
<p:tagLst xmlns:p="http://schemas.openxmlformats.org/presentationml/2006/main">
  <p:tag name="PA" val="v4.0.0"/>
</p:tagLst>
</file>

<file path=ppt/tags/tag35.xml><?xml version="1.0" encoding="utf-8"?>
<p:tagLst xmlns:p="http://schemas.openxmlformats.org/presentationml/2006/main">
  <p:tag name="PA" val="v4.0.0"/>
</p:tagLst>
</file>

<file path=ppt/tags/tag36.xml><?xml version="1.0" encoding="utf-8"?>
<p:tagLst xmlns:p="http://schemas.openxmlformats.org/presentationml/2006/main">
  <p:tag name="PA" val="v4.0.0"/>
</p:tagLst>
</file>

<file path=ppt/tags/tag37.xml><?xml version="1.0" encoding="utf-8"?>
<p:tagLst xmlns:p="http://schemas.openxmlformats.org/presentationml/2006/main">
  <p:tag name="PA" val="v4.0.0"/>
</p:tagLst>
</file>

<file path=ppt/tags/tag38.xml><?xml version="1.0" encoding="utf-8"?>
<p:tagLst xmlns:p="http://schemas.openxmlformats.org/presentationml/2006/main">
  <p:tag name="PA" val="v4.0.0"/>
</p:tagLst>
</file>

<file path=ppt/tags/tag39.xml><?xml version="1.0" encoding="utf-8"?>
<p:tagLst xmlns:p="http://schemas.openxmlformats.org/presentationml/2006/main">
  <p:tag name="ISPRING_PRESENTATION_TITLE" val="PowerPoint 演示文稿"/>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WPS 演示</Application>
  <PresentationFormat>宽屏</PresentationFormat>
  <Paragraphs>594</Paragraphs>
  <Slides>31</Slides>
  <Notes>26</Notes>
  <HiddenSlides>0</HiddenSlides>
  <MMClips>2</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31</vt:i4>
      </vt:variant>
    </vt:vector>
  </HeadingPairs>
  <TitlesOfParts>
    <vt:vector size="59" baseType="lpstr">
      <vt:lpstr>Arial</vt:lpstr>
      <vt:lpstr>宋体</vt:lpstr>
      <vt:lpstr>Wingdings</vt:lpstr>
      <vt:lpstr>Noto Serif CJK SC</vt:lpstr>
      <vt:lpstr>FZHei-B01S</vt:lpstr>
      <vt:lpstr>方正黑体简体</vt:lpstr>
      <vt:lpstr>微软雅黑</vt:lpstr>
      <vt:lpstr>Calibri</vt:lpstr>
      <vt:lpstr>Impact</vt:lpstr>
      <vt:lpstr>Century Gothic</vt:lpstr>
      <vt:lpstr>Calibri</vt:lpstr>
      <vt:lpstr>等线</vt:lpstr>
      <vt:lpstr>Arial Unicode MS</vt:lpstr>
      <vt:lpstr>等线 Light</vt:lpstr>
      <vt:lpstr>Gill Sans</vt:lpstr>
      <vt:lpstr>Lato Light</vt:lpstr>
      <vt:lpstr>Bebas Neue</vt:lpstr>
      <vt:lpstr>Arial</vt:lpstr>
      <vt:lpstr>Roboto Light</vt:lpstr>
      <vt:lpstr>Verdana</vt:lpstr>
      <vt:lpstr>Open Sans Light</vt:lpstr>
      <vt:lpstr>Open Sans</vt:lpstr>
      <vt:lpstr>NumberOnly</vt:lpstr>
      <vt:lpstr>Segoe Print</vt:lpstr>
      <vt:lpstr>微软雅黑 Light</vt:lpstr>
      <vt:lpstr>Segoe UI Semilight</vt:lpstr>
      <vt:lpstr>Office 主题​​</vt:lpstr>
      <vt:lpstr>1_Office 主题​​</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LIU</cp:lastModifiedBy>
  <cp:revision>172</cp:revision>
  <dcterms:created xsi:type="dcterms:W3CDTF">2018-08-20T01:35:00Z</dcterms:created>
  <dcterms:modified xsi:type="dcterms:W3CDTF">2020-10-21T12:08:13Z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