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2" r:id="rId3"/>
    <p:sldId id="593" r:id="rId5"/>
    <p:sldId id="594" r:id="rId6"/>
    <p:sldId id="595" r:id="rId7"/>
    <p:sldId id="596" r:id="rId8"/>
    <p:sldId id="597" r:id="rId9"/>
    <p:sldId id="598" r:id="rId10"/>
    <p:sldId id="599"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23" r:id="rId35"/>
    <p:sldId id="624" r:id="rId36"/>
    <p:sldId id="625" r:id="rId37"/>
    <p:sldId id="626" r:id="rId38"/>
    <p:sldId id="627" r:id="rId39"/>
    <p:sldId id="628" r:id="rId40"/>
    <p:sldId id="629" r:id="rId41"/>
    <p:sldId id="630" r:id="rId42"/>
    <p:sldId id="631" r:id="rId43"/>
    <p:sldId id="632" r:id="rId44"/>
    <p:sldId id="633" r:id="rId45"/>
  </p:sldIdLst>
  <p:sldSz cx="9144000" cy="5143500" type="screen16x9"/>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2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6.xml"/><Relationship Id="rId50" Type="http://schemas.openxmlformats.org/officeDocument/2006/relationships/customXml" Target="../customXml/item1.xml"/><Relationship Id="rId5" Type="http://schemas.openxmlformats.org/officeDocument/2006/relationships/slide" Target="slides/slide2.xml"/><Relationship Id="rId49" Type="http://schemas.openxmlformats.org/officeDocument/2006/relationships/customXmlProps" Target="../customXml/itemProps5.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OurSudoku.r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149288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344805" y="3926205"/>
            <a:ext cx="1172210"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18"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14"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15"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11"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12"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13"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17"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16"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市面上任何一款浏主流浏览器。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10"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15392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90dda348-62c5-4b94-9ee7-2bbf8c5c5f88}"/>
</p:tagLst>
</file>

<file path=ppt/tags/tag3.xml><?xml version="1.0" encoding="utf-8"?>
<p:tagLst xmlns:p="http://schemas.openxmlformats.org/presentationml/2006/main">
  <p:tag name="KSO_WM_UNIT_TABLE_BEAUTIFY" val="smartTable{07b11a96-27e2-4694-a9f7-13dc80ac7db0}"/>
</p:tagLst>
</file>

<file path=ppt/tags/tag4.xml><?xml version="1.0" encoding="utf-8"?>
<p:tagLst xmlns:p="http://schemas.openxmlformats.org/presentationml/2006/main">
  <p:tag name="SELECTED" val="True"/>
</p:tagLst>
</file>

<file path=ppt/tags/tag6.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2">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 name="ECB019B1-382A-4266-B25C-5B523AA43C14-3">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4">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5">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6">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7">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8">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9">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10">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11">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12">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13">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14">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15">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16">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17">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18">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3938</Words>
  <Application>WPS 演示</Application>
  <PresentationFormat>全屏显示(16:9)</PresentationFormat>
  <Paragraphs>629</Paragraphs>
  <Slides>42</Slides>
  <Notes>6</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Arial</vt:lpstr>
      <vt:lpstr>宋体</vt:lpstr>
      <vt:lpstr>Wingdings</vt:lpstr>
      <vt:lpstr>Calibri</vt:lpstr>
      <vt:lpstr>微软雅黑</vt:lpstr>
      <vt:lpstr>U.S. 101</vt:lpstr>
      <vt:lpstr>Segoe Print</vt:lpstr>
      <vt:lpstr>Roboto</vt:lpstr>
      <vt:lpstr>Open Sans Light</vt:lpstr>
      <vt:lpstr>方正黑体简体</vt:lpstr>
      <vt:lpstr>Arial Unicode MS</vt:lpstr>
      <vt:lpstr>方正姚体</vt:lpstr>
      <vt:lpstr>Impact</vt:lpstr>
      <vt:lpstr>Yu Gothic UI Light</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LIU</cp:lastModifiedBy>
  <cp:revision>1032</cp:revision>
  <dcterms:created xsi:type="dcterms:W3CDTF">2015-04-24T01:01:00Z</dcterms:created>
  <dcterms:modified xsi:type="dcterms:W3CDTF">2020-11-17T02:41:49Z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