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7" r:id="rId5"/>
    <p:sldId id="266" r:id="rId6"/>
    <p:sldId id="258" r:id="rId7"/>
    <p:sldId id="262" r:id="rId8"/>
    <p:sldId id="260" r:id="rId9"/>
    <p:sldId id="261" r:id="rId10"/>
    <p:sldId id="263" r:id="rId11"/>
    <p:sldId id="264" r:id="rId12"/>
    <p:sldId id="274" r:id="rId13"/>
    <p:sldId id="275" r:id="rId14"/>
    <p:sldId id="283" r:id="rId15"/>
    <p:sldId id="282" r:id="rId16"/>
    <p:sldId id="284" r:id="rId17"/>
    <p:sldId id="26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925" y="615315"/>
            <a:ext cx="10852150" cy="3635375"/>
          </a:xfrm>
        </p:spPr>
        <p:txBody>
          <a:bodyPr/>
          <a:lstStyle/>
          <a:p>
            <a:r>
              <a:rPr lang="en-US" altLang="zh-CN"/>
              <a:t>OurSudoku</a:t>
            </a:r>
            <a:br>
              <a:rPr lang="en-US" altLang="zh-CN"/>
            </a:br>
            <a:r>
              <a:rPr lang="zh-CN" altLang="en-US"/>
              <a:t>可行性初分析</a:t>
            </a:r>
            <a:br>
              <a:rPr lang="zh-CN" altLang="en-US"/>
            </a:br>
            <a:r>
              <a:rPr lang="en-US" altLang="zh-CN"/>
              <a:t>&amp;&amp;</a:t>
            </a:r>
            <a:br>
              <a:rPr lang="en-US" altLang="zh-CN"/>
            </a:br>
            <a:r>
              <a:rPr lang="zh-CN" altLang="en-US"/>
              <a:t>项目开发计划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10852" y="5426075"/>
            <a:ext cx="10852237" cy="950984"/>
          </a:xfrm>
        </p:spPr>
        <p:txBody>
          <a:bodyPr/>
          <a:lstStyle/>
          <a:p>
            <a:r>
              <a:rPr lang="zh-CN" altLang="en-US"/>
              <a:t>主讲人：张鑫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项目开发</a:t>
            </a:r>
            <a:r>
              <a:rPr lang="zh-CN" altLang="en-US"/>
              <a:t>计划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单击此处添加文本具体内容，简明扼要的阐述您的观点。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项目开发计划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304255"/>
            <a:ext cx="10852237" cy="5041355"/>
          </a:xfrm>
        </p:spPr>
        <p:txBody>
          <a:bodyPr/>
          <a:p>
            <a:r>
              <a:rPr lang="zh-CN" altLang="en-US"/>
              <a:t>分析要做什么</a:t>
            </a:r>
            <a:endParaRPr lang="zh-CN" altLang="en-US"/>
          </a:p>
          <a:p>
            <a:r>
              <a:rPr lang="zh-CN" altLang="en-US"/>
              <a:t>按照瀑布模型以及课程进度，大概有以下</a:t>
            </a:r>
            <a:r>
              <a:rPr lang="zh-CN" altLang="en-US"/>
              <a:t>几个里程碑</a:t>
            </a:r>
            <a:endParaRPr lang="zh-CN" altLang="en-US"/>
          </a:p>
          <a:p>
            <a:r>
              <a:rPr lang="zh-CN" altLang="en-US"/>
              <a:t>选题评审、项目管理、需求可行性分析、系统设计、代码实现、测试</a:t>
            </a:r>
            <a:endParaRPr lang="zh-CN" altLang="en-US"/>
          </a:p>
          <a:p>
            <a:r>
              <a:rPr lang="zh-CN" altLang="en-US"/>
              <a:t>下面是</a:t>
            </a:r>
            <a:r>
              <a:rPr lang="en-US" altLang="zh-CN"/>
              <a:t>wbs</a:t>
            </a:r>
            <a:r>
              <a:t>结构图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WBS</a:t>
            </a:r>
            <a:r>
              <a:t>图（</a:t>
            </a:r>
            <a:r>
              <a:rPr lang="en-US" altLang="zh-CN"/>
              <a:t>1</a:t>
            </a:r>
            <a:r>
              <a:t>）</a:t>
            </a:r>
          </a:p>
        </p:txBody>
      </p:sp>
      <p:pic>
        <p:nvPicPr>
          <p:cNvPr id="6" name="图片 5" descr="WBS（1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1990" y="-248920"/>
            <a:ext cx="10149840" cy="7174865"/>
          </a:xfrm>
          <a:prstGeom prst="rect">
            <a:avLst/>
          </a:prstGeom>
        </p:spPr>
      </p:pic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WBS</a:t>
            </a:r>
            <a:r>
              <a:t>图（</a:t>
            </a:r>
            <a:r>
              <a:rPr lang="en-US" altLang="zh-CN"/>
              <a:t>2</a:t>
            </a:r>
            <a:r>
              <a:t>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304255"/>
            <a:ext cx="10852237" cy="5041355"/>
          </a:xfrm>
        </p:spPr>
        <p:txBody>
          <a:bodyPr/>
          <a:p>
            <a:r>
              <a:rPr lang="zh-CN" altLang="en-US"/>
              <a:t>分析要做什么，画出</a:t>
            </a:r>
            <a:r>
              <a:rPr lang="en-US" altLang="zh-CN"/>
              <a:t>wbs</a:t>
            </a:r>
            <a:r>
              <a:t>结构</a:t>
            </a:r>
            <a:r>
              <a:t>图</a:t>
            </a:r>
            <a:endParaRPr lang="zh-CN" altLang="en-US"/>
          </a:p>
          <a:p>
            <a:r>
              <a:rPr lang="zh-CN" altLang="en-US"/>
              <a:t>总结出大致的分工</a:t>
            </a:r>
            <a:endParaRPr lang="zh-CN" altLang="en-US"/>
          </a:p>
        </p:txBody>
      </p:sp>
      <p:pic>
        <p:nvPicPr>
          <p:cNvPr id="4" name="图片 3" descr="WBS（2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7845" y="-157480"/>
            <a:ext cx="9714230" cy="7172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项目开发计划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304255"/>
            <a:ext cx="10852237" cy="5041355"/>
          </a:xfrm>
        </p:spPr>
        <p:txBody>
          <a:bodyPr/>
          <a:p>
            <a:r>
              <a:rPr lang="zh-CN" altLang="en-US"/>
              <a:t>总结出大致的分工</a:t>
            </a:r>
            <a:endParaRPr lang="zh-CN" altLang="en-US"/>
          </a:p>
          <a:p>
            <a:r>
              <a:rPr lang="zh-CN" altLang="en-US"/>
              <a:t>根据当初每个人职务的不同，不同阶段对应不同的负责人（负责人是指对该部分负首要责任的人</a:t>
            </a:r>
            <a:r>
              <a:rPr lang="zh-CN" altLang="en-US"/>
              <a:t>）</a:t>
            </a:r>
            <a:endParaRPr lang="zh-CN" altLang="en-US"/>
          </a:p>
          <a:p>
            <a:r>
              <a:rPr>
                <a:sym typeface="+mn-ea"/>
              </a:rPr>
              <a:t>选题评审、项目管理：项目经理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需求可行性分析、系统设计：架构师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代码实现：开发组长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测试：开发组长</a:t>
            </a:r>
            <a:r>
              <a:rPr lang="en-US" altLang="zh-CN">
                <a:sym typeface="+mn-ea"/>
              </a:rPr>
              <a:t>&amp;</a:t>
            </a:r>
            <a:r>
              <a:rPr>
                <a:sym typeface="+mn-ea"/>
              </a:rPr>
              <a:t>测试组长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项目开发计划（待补充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304255"/>
            <a:ext cx="10852237" cy="5041355"/>
          </a:xfrm>
        </p:spPr>
        <p:txBody>
          <a:bodyPr/>
          <a:p>
            <a:r>
              <a:rPr lang="zh-CN" altLang="en-US"/>
              <a:t>针对每个任务应该怎么做，任务量大小，多长时间做完，以及该任务的负责人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分页分析完后，画出总的甘特图，展示分析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项目开发计划（待补充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304255"/>
            <a:ext cx="10852237" cy="5041355"/>
          </a:xfrm>
        </p:spPr>
        <p:txBody>
          <a:bodyPr/>
          <a:p>
            <a:r>
              <a:rPr lang="zh-CN" altLang="en-US"/>
              <a:t>分析每个人的任务量是否平均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画出人员在整个项目工期的分工甘特图，展示分析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单击此处添加文本具体内容，简明扼要的阐述您的观点。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会议记录展示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展示会议记录及</a:t>
            </a:r>
            <a:r>
              <a:rPr lang="en-US" altLang="zh-CN"/>
              <a:t>github</a:t>
            </a:r>
            <a:r>
              <a:t>上的版本控制以及版本号含义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项目计划</a:t>
            </a:r>
            <a:r>
              <a:rPr lang="zh-CN" altLang="en-US"/>
              <a:t>绩效评审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78034" y="1979358"/>
            <a:ext cx="1450691" cy="37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38877" y="1423026"/>
            <a:ext cx="929005" cy="478849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  <a:endParaRPr lang="zh-CN" altLang="en-US" sz="2400"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2059186" y="195654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365088" y="1497988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操作</a:t>
            </a:r>
            <a:r>
              <a:rPr lang="zh-CN" altLang="en-US" sz="2000" spc="120">
                <a:sym typeface="+mn-ea"/>
              </a:rPr>
              <a:t>可行性</a:t>
            </a:r>
            <a:endParaRPr lang="zh-CN" altLang="en-US" sz="2000" spc="12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621412" y="1423026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5365088" y="2248716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技术</a:t>
            </a:r>
            <a:r>
              <a:rPr lang="zh-CN" altLang="en-US" sz="2000" spc="120">
                <a:sym typeface="+mn-ea"/>
              </a:rPr>
              <a:t>可行性</a:t>
            </a:r>
            <a:endParaRPr lang="zh-CN" altLang="en-US" sz="2000" spc="12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4621412" y="2169309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5365088" y="2990554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经济</a:t>
            </a:r>
            <a:r>
              <a:rPr lang="zh-CN" altLang="en-US" sz="2000" spc="120">
                <a:sym typeface="+mn-ea"/>
              </a:rPr>
              <a:t>可行性</a:t>
            </a:r>
            <a:endParaRPr lang="zh-CN" altLang="en-US" sz="2000" spc="12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4621412" y="2915592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5365088" y="3709711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项目开发计划</a:t>
            </a:r>
            <a:endParaRPr lang="zh-CN" altLang="en-US" sz="2000" spc="12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4621412" y="3661875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5365088" y="4483122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其他</a:t>
            </a:r>
            <a:endParaRPr lang="zh-CN" altLang="en-US" sz="2000" spc="12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4621412" y="440816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37375" y="2033905"/>
            <a:ext cx="3078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01</a:t>
            </a:r>
            <a:r>
              <a:rPr lang="zh-CN" altLang="en-US"/>
              <a:t>，</a:t>
            </a:r>
            <a:r>
              <a:rPr lang="en-US" altLang="zh-CN"/>
              <a:t>02</a:t>
            </a:r>
            <a:r>
              <a:rPr lang="zh-CN" altLang="en-US"/>
              <a:t>，</a:t>
            </a:r>
            <a:r>
              <a:rPr lang="en-US" altLang="zh-CN"/>
              <a:t>03</a:t>
            </a:r>
            <a:r>
              <a:rPr lang="zh-CN" altLang="en-US"/>
              <a:t>可以合为一个可行性分析，但要体现三个的顺序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组长评价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可行性分析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单击此处添加文本具体内容，简明扼要的阐述您的观点。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62" y="327860"/>
            <a:ext cx="10852237" cy="648000"/>
          </a:xfrm>
        </p:spPr>
        <p:txBody>
          <a:bodyPr/>
          <a:p>
            <a:r>
              <a:rPr lang="zh-CN" altLang="en-US"/>
              <a:t>这页放项目简介模块介绍那一页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7615" y="806450"/>
            <a:ext cx="9525000" cy="5245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操作可行性分析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用户组介绍：我们找了四位用户分别是：（待补充。暂定有软工</a:t>
            </a:r>
            <a:r>
              <a:rPr lang="en-US" altLang="zh-CN"/>
              <a:t>17</a:t>
            </a:r>
            <a:r>
              <a:t>章振宇</a:t>
            </a:r>
            <a:r>
              <a:rPr lang="en-US" altLang="zh-CN"/>
              <a:t>+</a:t>
            </a:r>
            <a:r>
              <a:t>计算机</a:t>
            </a:r>
            <a:r>
              <a:rPr lang="en-US" altLang="zh-CN"/>
              <a:t>18</a:t>
            </a:r>
            <a:r>
              <a:t>王灵霜</a:t>
            </a:r>
            <a:r>
              <a:rPr lang="en-US" altLang="zh-CN"/>
              <a:t>+</a:t>
            </a:r>
            <a:r>
              <a:t>财管</a:t>
            </a:r>
            <a:r>
              <a:rPr lang="en-US" altLang="zh-CN"/>
              <a:t>19栾</a:t>
            </a:r>
            <a:r>
              <a:t>（</a:t>
            </a:r>
            <a:r>
              <a:rPr lang="en-US" altLang="zh-CN"/>
              <a:t>luan</a:t>
            </a:r>
            <a:r>
              <a:t>）吉泽</a:t>
            </a:r>
            <a:r>
              <a:rPr lang="en-US" altLang="zh-CN"/>
              <a:t>+</a:t>
            </a:r>
            <a:r>
              <a:t>视传19</a:t>
            </a:r>
            <a:r>
              <a:rPr>
                <a:sym typeface="+mn-ea"/>
              </a:rPr>
              <a:t>戴妍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我们组内首先对所有模块进行了操作可行性分析，经过分析过后发现了两点疑问</a:t>
            </a:r>
            <a:endParaRPr lang="zh-CN" altLang="en-US"/>
          </a:p>
          <a:p>
            <a:r>
              <a:rPr lang="zh-CN" altLang="en-US"/>
              <a:t>疑问一：</a:t>
            </a:r>
            <a:r>
              <a:rPr lang="zh-CN" altLang="en-US"/>
              <a:t>题目练习模块的候选数模式，是使用纯点击还是点击</a:t>
            </a:r>
            <a:r>
              <a:rPr lang="en-US" altLang="zh-CN"/>
              <a:t>+</a:t>
            </a:r>
            <a:r>
              <a:t>键盘输入方式</a:t>
            </a:r>
          </a:p>
          <a:p>
            <a:pPr marL="0" indent="0">
              <a:buNone/>
            </a:pPr>
            <a:r>
              <a:t>   疑问二：</a:t>
            </a:r>
            <a:r>
              <a:t>数独解法模块玩家分享解法是采用博客还是论坛形式</a:t>
            </a:r>
          </a:p>
          <a:p>
            <a:r>
              <a:rPr>
                <a:sym typeface="+mn-ea"/>
              </a:rPr>
              <a:t>我们将我们的模块介绍给了我们的用户组，经过和用户组的商讨，用户对我们已经提出的大部分模块都给与了赞同，再上述的两个疑问上，用户觉得（）和（）再操作上更合适。</a:t>
            </a:r>
            <a:endParaRPr>
              <a:sym typeface="+mn-ea"/>
            </a:endParaRPr>
          </a:p>
          <a:p>
            <a:r>
              <a:t>同时，组内在讨论天梯排位模块的指定挑战模块时发现，该模块会影响天梯排位的公平性，即底排位用户可以通过恶意挑战来拉低高排位用户的天梯分数，经过我们和用户再次沟通后，用户也觉得这个指定挑战会影响天梯的排名，于是从操作可行性上我们决定删除这个模块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技术可行性重点及分类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前端</a:t>
            </a:r>
            <a:endParaRPr lang="zh-CN" altLang="en-US"/>
          </a:p>
          <a:p>
            <a:r>
              <a:rPr lang="zh-CN" altLang="en-US"/>
              <a:t>题目练习模块</a:t>
            </a:r>
            <a:endParaRPr lang="zh-CN" altLang="en-US"/>
          </a:p>
          <a:p>
            <a:r>
              <a:rPr lang="zh-CN" altLang="en-US"/>
              <a:t>玩家分享解法（博客）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后端</a:t>
            </a:r>
            <a:endParaRPr lang="zh-CN" altLang="en-US"/>
          </a:p>
          <a:p>
            <a:r>
              <a:rPr lang="zh-CN" altLang="en-US"/>
              <a:t>天梯排位规则</a:t>
            </a:r>
            <a:endParaRPr lang="zh-CN" altLang="en-US"/>
          </a:p>
          <a:p>
            <a:r>
              <a:rPr lang="zh-CN" altLang="en-US"/>
              <a:t>在线对战</a:t>
            </a:r>
            <a:endParaRPr lang="zh-CN" altLang="en-US"/>
          </a:p>
          <a:p>
            <a:r>
              <a:rPr lang="zh-CN" altLang="en-US"/>
              <a:t>题目是否唯一解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前端技术可行性分析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66</a:t>
            </a:r>
            <a:r>
              <a:t>写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</a:t>
            </a:r>
            <a:r>
              <a:rPr lang="zh-CN" altLang="en-US"/>
              <a:t>技术可行性分析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</a:t>
            </a:r>
            <a:r>
              <a:rPr lang="zh-CN" altLang="en-US"/>
              <a:t>写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经济可行性（待补充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服务器费用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软件</a:t>
            </a:r>
            <a:r>
              <a:rPr lang="zh-CN" altLang="en-US"/>
              <a:t>费用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所用编辑器以及其他框架等</a:t>
            </a:r>
            <a:r>
              <a:rPr>
                <a:sym typeface="+mn-ea"/>
              </a:rPr>
              <a:t>基本为开源免费，少数非开源也已申请了学生资格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硬件费用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我们拥有</a:t>
            </a:r>
            <a:r>
              <a:rPr lang="en-US" altLang="zh-CN"/>
              <a:t>3</a:t>
            </a:r>
            <a:r>
              <a:t>台笔记本电脑，均可胜任</a:t>
            </a:r>
            <a:r>
              <a:t>开发任务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7160" y="202565"/>
            <a:ext cx="5419725" cy="2375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"/>
</p:tagLst>
</file>

<file path=ppt/tags/tag101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01"/>
</p:tagLst>
</file>

<file path=ppt/tags/tag102.xml><?xml version="1.0" encoding="utf-8"?>
<p:tagLst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ISCONTENTSTITLE" val="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8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1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2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3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4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5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SLIDE_ID" val="custom20187308_2"/>
  <p:tag name="KSO_WM_TEMPLATE_SUBCATEGORY" val="19"/>
  <p:tag name="KSO_WM_TEMPLATE_MASTER_TYPE" val="0"/>
  <p:tag name="KSO_WM_TEMPLATE_COLOR_TYPE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9.xml><?xml version="1.0" encoding="utf-8"?>
<p:tagLst xmlns:p="http://schemas.openxmlformats.org/presentationml/2006/main">
  <p:tag name="KSO_WM_UNIT_ISCONTENTSTITLE" val="0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"/>
</p:tagLst>
</file>

<file path=ppt/tags/tag81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01"/>
</p:tagLst>
</file>

<file path=ppt/tags/tag82.xml><?xml version="1.0" encoding="utf-8"?>
<p:tagLst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UNIT_ISCONTENTSTITLE" val="0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"/>
</p:tagLst>
</file>

<file path=ppt/tags/tag91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01"/>
</p:tagLst>
</file>

<file path=ppt/tags/tag92.xml><?xml version="1.0" encoding="utf-8"?>
<p:tagLst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9.xml><?xml version="1.0" encoding="utf-8"?>
<p:tagLst xmlns:p="http://schemas.openxmlformats.org/presentationml/2006/main">
  <p:tag name="KSO_WM_UNIT_ISCONTENTSTITLE" val="0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</Words>
  <Application>WPS 演示</Application>
  <PresentationFormat>宽屏</PresentationFormat>
  <Paragraphs>146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 Unicode MS</vt:lpstr>
      <vt:lpstr>Office 主题​​</vt:lpstr>
      <vt:lpstr>OurSudoku 可行性初分析 &amp;&amp; 项目开发计划</vt:lpstr>
      <vt:lpstr>PowerPoint 演示文稿</vt:lpstr>
      <vt:lpstr>可行性分析</vt:lpstr>
      <vt:lpstr>这页放项目简介模块介绍那一页</vt:lpstr>
      <vt:lpstr>操作可行性分析</vt:lpstr>
      <vt:lpstr>技术可行性重点及分类</vt:lpstr>
      <vt:lpstr>前端技术可行性分析</vt:lpstr>
      <vt:lpstr>后端技术可行性分析</vt:lpstr>
      <vt:lpstr>经济可行性</vt:lpstr>
      <vt:lpstr>项目开发计划</vt:lpstr>
      <vt:lpstr>项目开发计划</vt:lpstr>
      <vt:lpstr>项目开发计划</vt:lpstr>
      <vt:lpstr>项目开发计划</vt:lpstr>
      <vt:lpstr>WBE图（2）</vt:lpstr>
      <vt:lpstr>项目开发计划</vt:lpstr>
      <vt:lpstr>项目开发计划</vt:lpstr>
      <vt:lpstr>其他</vt:lpstr>
      <vt:lpstr>会议记录展示</vt:lpstr>
      <vt:lpstr>里程碑绩效评审</vt:lpstr>
      <vt:lpstr>组长评价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191212321251521</cp:lastModifiedBy>
  <cp:revision>29</cp:revision>
  <dcterms:created xsi:type="dcterms:W3CDTF">2019-06-19T02:08:00Z</dcterms:created>
  <dcterms:modified xsi:type="dcterms:W3CDTF">2020-10-21T03:29:19Z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