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2" r:id="rId3"/>
    <p:sldId id="593" r:id="rId5"/>
    <p:sldId id="594" r:id="rId6"/>
    <p:sldId id="595" r:id="rId7"/>
    <p:sldId id="596" r:id="rId8"/>
    <p:sldId id="597" r:id="rId9"/>
    <p:sldId id="598" r:id="rId10"/>
    <p:sldId id="599" r:id="rId11"/>
    <p:sldId id="600" r:id="rId12"/>
    <p:sldId id="601" r:id="rId13"/>
    <p:sldId id="602" r:id="rId14"/>
    <p:sldId id="603" r:id="rId15"/>
    <p:sldId id="604" r:id="rId16"/>
    <p:sldId id="634" r:id="rId17"/>
    <p:sldId id="605" r:id="rId18"/>
    <p:sldId id="606" r:id="rId19"/>
    <p:sldId id="607" r:id="rId20"/>
    <p:sldId id="635"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Lst>
  <p:sldSz cx="9144000" cy="5143500" type="screen16x9"/>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2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6.xml"/><Relationship Id="rId52" Type="http://schemas.openxmlformats.org/officeDocument/2006/relationships/customXml" Target="../customXml/item1.xml"/><Relationship Id="rId51" Type="http://schemas.openxmlformats.org/officeDocument/2006/relationships/customXmlProps" Target="../customXml/itemProps5.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OurSudoku.rp"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张鑫同学</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731" y="1471725"/>
            <a:ext cx="1618583" cy="1954735"/>
            <a:chOff x="2164" y="2939"/>
            <a:chExt cx="3446" cy="4548"/>
          </a:xfrm>
        </p:grpSpPr>
        <p:pic>
          <p:nvPicPr>
            <p:cNvPr id="18" name="图片 17" descr="C:\Users\ibm\Desktop\微信图片_20201119120018.jpg微信图片_2020111912001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管理员用户代表</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2020-11-18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第一次访谈由于原型初稿过于粗糙，所以我们对原型进行了三个版本的迭代，当我们第二次去找杨老师的时候，杨老师依旧对我们的原型设计并不是特别满意，但他在我们第三个版本的基础上又提出的一些自己的需求以及想法，这些想法的具体落实会体现在原型的下一个版本中。</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78105" y="3740785"/>
            <a:ext cx="1594485"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 v0.0.1</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9"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5"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6"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2"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3"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4"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8"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7"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市面上任何一款浏主流浏览器。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1"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80035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rPr>
              <a:t>第四类：管理员，管理员作为本项目的运行维护人员，对界面的要求应该不高，因为管理员主要是针对各种信息进行增删查改。</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90dda348-62c5-4b94-9ee7-2bbf8c5c5f88}"/>
</p:tagLst>
</file>

<file path=ppt/tags/tag3.xml><?xml version="1.0" encoding="utf-8"?>
<p:tagLst xmlns:p="http://schemas.openxmlformats.org/presentationml/2006/main">
  <p:tag name="KSO_WM_UNIT_TABLE_BEAUTIFY" val="smartTable{07b11a96-27e2-4694-a9f7-13dc80ac7db0}"/>
</p:tagLst>
</file>

<file path=ppt/tags/tag4.xml><?xml version="1.0" encoding="utf-8"?>
<p:tagLst xmlns:p="http://schemas.openxmlformats.org/presentationml/2006/main">
  <p:tag name="SELECTED" val="True"/>
</p:tagLst>
</file>

<file path=ppt/tags/tag6.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2">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3">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4">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5">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6">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7">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8">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9">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4194</Words>
  <Application>WPS 演示</Application>
  <PresentationFormat>全屏显示(16:9)</PresentationFormat>
  <Paragraphs>646</Paragraphs>
  <Slides>44</Slides>
  <Notes>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Calibri</vt:lpstr>
      <vt:lpstr>微软雅黑</vt:lpstr>
      <vt:lpstr>U.S. 101</vt:lpstr>
      <vt:lpstr>Segoe Print</vt:lpstr>
      <vt:lpstr>Roboto</vt:lpstr>
      <vt:lpstr>Open Sans Light</vt:lpstr>
      <vt:lpstr>方正黑体简体</vt:lpstr>
      <vt:lpstr>Arial Unicode MS</vt:lpstr>
      <vt:lpstr>等线</vt:lpstr>
      <vt:lpstr>Times New Roman</vt:lpstr>
      <vt:lpstr>方正姚体</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LIU</cp:lastModifiedBy>
  <cp:revision>1035</cp:revision>
  <dcterms:created xsi:type="dcterms:W3CDTF">2015-04-24T01:01:00Z</dcterms:created>
  <dcterms:modified xsi:type="dcterms:W3CDTF">2020-11-22T05:15:34Z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