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18" r:id="rId2"/>
    <p:sldId id="404" r:id="rId3"/>
    <p:sldId id="319" r:id="rId4"/>
    <p:sldId id="306" r:id="rId5"/>
    <p:sldId id="473" r:id="rId6"/>
    <p:sldId id="474" r:id="rId7"/>
    <p:sldId id="320" r:id="rId8"/>
    <p:sldId id="442" r:id="rId9"/>
    <p:sldId id="444" r:id="rId10"/>
    <p:sldId id="530" r:id="rId11"/>
    <p:sldId id="446" r:id="rId12"/>
    <p:sldId id="531" r:id="rId13"/>
    <p:sldId id="532" r:id="rId14"/>
    <p:sldId id="536" r:id="rId15"/>
    <p:sldId id="537" r:id="rId16"/>
    <p:sldId id="538" r:id="rId17"/>
    <p:sldId id="533" r:id="rId18"/>
    <p:sldId id="534" r:id="rId19"/>
    <p:sldId id="535" r:id="rId20"/>
    <p:sldId id="525" r:id="rId21"/>
    <p:sldId id="520" r:id="rId22"/>
    <p:sldId id="443" r:id="rId23"/>
    <p:sldId id="521" r:id="rId24"/>
    <p:sldId id="527" r:id="rId25"/>
    <p:sldId id="539" r:id="rId26"/>
    <p:sldId id="540" r:id="rId27"/>
    <p:sldId id="541" r:id="rId28"/>
    <p:sldId id="332" r:id="rId29"/>
    <p:sldId id="293" r:id="rId30"/>
    <p:sldId id="294" r:id="rId31"/>
    <p:sldId id="495" r:id="rId32"/>
    <p:sldId id="49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432"/>
      </p:cViewPr>
      <p:guideLst>
        <p:guide orient="horz" pos="2160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CFC-CDC2-4275-99AB-4C78414DBA07}" type="datetimeFigureOut">
              <a:rPr lang="zh-CN" altLang="en-US" smtClean="0"/>
              <a:pPr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CB18-062F-4E34-8DE2-EE0EB5BC8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7973-7007-4F3F-AEE0-AD16E7A8EA6A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E12-74BF-4600-85F0-CAE28493E7D7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6350-09DE-4FF0-B1A8-122ECA421A94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C466-462C-4DF4-B20C-F3052DEE1F28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0133-A442-45BA-AF1F-2C6E1D24D1EE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DD0-DD61-4693-AE01-D0BA186768AF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DA9F-775B-41A4-B178-221618A06C10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EE4F-7E71-4618-B578-41EE9F9025D3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F70-26EE-4979-B50E-CDE1EBA82171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6BD-ACBE-4B62-962B-8223BA2A772A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8950-31D2-4D51-8751-DCC0AF150CB6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A415-B74B-4D5A-9568-41D98A89DCB9}" type="datetime1">
              <a:rPr lang="en-US" altLang="zh-CN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G07-&#31532;&#22235;&#21608;-&#20219;&#21153;&#20998;&#37197;&#21450;&#35780;&#20215;.xls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2020-G7/footpr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3011170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756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G07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设计阶段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1FC1484-E8D8-4727-8305-0CDA36197E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" y="1875936"/>
            <a:ext cx="3136983" cy="3225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523" y="385809"/>
            <a:ext cx="9712477" cy="578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313" y="6407648"/>
            <a:ext cx="538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1"/>
          <p:cNvSpPr txBox="1"/>
          <p:nvPr/>
        </p:nvSpPr>
        <p:spPr>
          <a:xfrm>
            <a:off x="340208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JackSon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733" y="1153237"/>
            <a:ext cx="8659506" cy="460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"/>
          <p:cNvSpPr txBox="1"/>
          <p:nvPr/>
        </p:nvSpPr>
        <p:spPr>
          <a:xfrm>
            <a:off x="333384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0" y="6496050"/>
            <a:ext cx="548163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231" y="252484"/>
            <a:ext cx="4714535" cy="236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9960" y="2859207"/>
            <a:ext cx="6837528" cy="347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用户个人信息模块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047" y="1078173"/>
            <a:ext cx="416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登录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用户微信授权登录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授权登录成功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进入系统主界面——地图页面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显示授权失败，请重新授权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登录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浏览打卡历史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用户通过历史记录来浏览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点击打卡历史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显示数据库中个人信息的历史记录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显示超时，请重新浏览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浏览历史记录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6991" y="1030406"/>
            <a:ext cx="4107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浏览想去列表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用户通过想去列表来浏览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点击想去列表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显示数据库中用户的想去列表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显示超时，请重新浏览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浏览想去列表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更改主题颜色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用户通过点击特定主题颜色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点击选中的主题颜色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系统更改主题颜色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显示超时，请重试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主题颜色更改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文本框 1"/>
          <p:cNvSpPr txBox="1"/>
          <p:nvPr/>
        </p:nvSpPr>
        <p:spPr>
          <a:xfrm>
            <a:off x="722345" y="2679766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39" descr="IPO图（白板）"/>
          <p:cNvPicPr>
            <a:picLocks noChangeAspect="1" noChangeArrowheads="1"/>
          </p:cNvPicPr>
          <p:nvPr/>
        </p:nvPicPr>
        <p:blipFill>
          <a:blip r:embed="rId3" cstate="print"/>
          <a:srcRect b="62311"/>
          <a:stretch>
            <a:fillRect/>
          </a:stretch>
        </p:blipFill>
        <p:spPr bwMode="auto">
          <a:xfrm>
            <a:off x="2265529" y="1917510"/>
            <a:ext cx="4913194" cy="334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9" descr="IPO图（白板）"/>
          <p:cNvPicPr>
            <a:picLocks noChangeAspect="1" noChangeArrowheads="1"/>
          </p:cNvPicPr>
          <p:nvPr/>
        </p:nvPicPr>
        <p:blipFill>
          <a:blip r:embed="rId3" cstate="print"/>
          <a:srcRect t="39230"/>
          <a:stretch>
            <a:fillRect/>
          </a:stretch>
        </p:blipFill>
        <p:spPr bwMode="auto">
          <a:xfrm>
            <a:off x="7410734" y="1091821"/>
            <a:ext cx="4467367" cy="487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33635" y="1185336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81115" y="1706224"/>
            <a:ext cx="71521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111"/>
          <a:stretch>
            <a:fillRect/>
          </a:stretch>
        </p:blipFill>
        <p:spPr bwMode="auto">
          <a:xfrm>
            <a:off x="1187354" y="2354238"/>
            <a:ext cx="9771799" cy="353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打卡模块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4393" y="1105469"/>
            <a:ext cx="416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打卡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用户新建打卡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编辑完成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保存发布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存入草稿箱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进入主页面——地图页面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查看打卡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用户查看打卡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地图页面查看打卡详细信息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显示该打卡详细信息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请求失败，请重试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查看打卡详细信息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7214" y="2185329"/>
            <a:ext cx="410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删除打卡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用户删除打卡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用户删除打卡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删除打卡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请求失败，请重试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打卡信息删除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文本框 1"/>
          <p:cNvSpPr txBox="1"/>
          <p:nvPr/>
        </p:nvSpPr>
        <p:spPr>
          <a:xfrm>
            <a:off x="1056715" y="2686590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IPO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Picture 2" descr="推荐模块IPO"/>
          <p:cNvPicPr>
            <a:picLocks noChangeAspect="1" noChangeArrowheads="1"/>
          </p:cNvPicPr>
          <p:nvPr/>
        </p:nvPicPr>
        <p:blipFill>
          <a:blip r:embed="rId3" cstate="print"/>
          <a:srcRect t="2668" b="2731"/>
          <a:stretch>
            <a:fillRect/>
          </a:stretch>
        </p:blipFill>
        <p:spPr bwMode="auto">
          <a:xfrm>
            <a:off x="4394579" y="0"/>
            <a:ext cx="5273675" cy="677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633635" y="1185336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09080"/>
            <a:ext cx="12164897" cy="33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1"/>
          <p:cNvSpPr txBox="1"/>
          <p:nvPr/>
        </p:nvSpPr>
        <p:spPr>
          <a:xfrm>
            <a:off x="5753819" y="1835879"/>
            <a:ext cx="71521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盒图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模块结构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文本框 1"/>
          <p:cNvSpPr txBox="1"/>
          <p:nvPr/>
        </p:nvSpPr>
        <p:spPr>
          <a:xfrm>
            <a:off x="695050" y="2693414"/>
            <a:ext cx="22460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推荐模块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PDL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9928" y="1685499"/>
            <a:ext cx="416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查看当前位置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用户点击查看当前位置的按钮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地图上显示当前位置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查看当前位置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搜索位置</a:t>
            </a:r>
            <a:r>
              <a:rPr lang="en-US" altLang="zh-CN" dirty="0" smtClean="0"/>
              <a:t> 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用户通过输入信息来查询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输入的规定信息合法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在地图上寻找相应信息并显示</a:t>
            </a:r>
          </a:p>
          <a:p>
            <a:r>
              <a:rPr lang="en-US" altLang="zh-CN" dirty="0" smtClean="0"/>
              <a:t>else </a:t>
            </a:r>
            <a:r>
              <a:rPr lang="zh-CN" altLang="zh-CN" dirty="0" smtClean="0"/>
              <a:t>显示输入信息合法、请重新输入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搜索位置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0043" y="206403"/>
            <a:ext cx="4107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Procedure </a:t>
            </a:r>
            <a:r>
              <a:rPr lang="zh-CN" altLang="zh-CN" dirty="0" smtClean="0"/>
              <a:t>查看景点等信息、收藏想去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用户点击地图上对应图标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从数据库中调出相关信息显示在页面上</a:t>
            </a:r>
          </a:p>
          <a:p>
            <a:r>
              <a:rPr lang="en-US" altLang="zh-CN" dirty="0" smtClean="0"/>
              <a:t>if </a:t>
            </a:r>
            <a:r>
              <a:rPr lang="zh-CN" altLang="zh-CN" dirty="0" smtClean="0"/>
              <a:t>用户点击想去</a:t>
            </a:r>
          </a:p>
          <a:p>
            <a:r>
              <a:rPr lang="en-US" altLang="zh-CN" dirty="0" smtClean="0"/>
              <a:t>then</a:t>
            </a:r>
            <a:r>
              <a:rPr lang="zh-CN" altLang="zh-CN" dirty="0" smtClean="0"/>
              <a:t>想去图标发生变化</a:t>
            </a:r>
          </a:p>
          <a:p>
            <a:r>
              <a:rPr lang="en-US" altLang="zh-CN" dirty="0" smtClean="0"/>
              <a:t>if</a:t>
            </a:r>
            <a:r>
              <a:rPr lang="zh-CN" altLang="zh-CN" dirty="0" smtClean="0"/>
              <a:t>用户点击去打卡</a:t>
            </a:r>
          </a:p>
          <a:p>
            <a:r>
              <a:rPr lang="en-US" altLang="zh-CN" dirty="0" smtClean="0"/>
              <a:t>then</a:t>
            </a:r>
            <a:r>
              <a:rPr lang="zh-CN" altLang="zh-CN" dirty="0" smtClean="0"/>
              <a:t>页面跳转至打卡页面</a:t>
            </a:r>
          </a:p>
          <a:p>
            <a:r>
              <a:rPr lang="en-US" altLang="zh-CN" dirty="0" smtClean="0"/>
              <a:t>end if</a:t>
            </a:r>
            <a:endParaRPr lang="zh-CN" altLang="zh-CN" dirty="0" smtClean="0"/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查看景点等信息、收藏想去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在地图上显示所有想去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用户点击显示所有想去的按钮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显示数据库中该用户所有想去列表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在地图上显示所有想去</a:t>
            </a:r>
          </a:p>
          <a:p>
            <a:r>
              <a:rPr lang="zh-CN" altLang="zh-CN" dirty="0" smtClean="0"/>
              <a:t> </a:t>
            </a:r>
          </a:p>
          <a:p>
            <a:r>
              <a:rPr lang="en-US" altLang="zh-CN" dirty="0" smtClean="0"/>
              <a:t>Procedure </a:t>
            </a:r>
            <a:r>
              <a:rPr lang="zh-CN" altLang="zh-CN" dirty="0" smtClean="0"/>
              <a:t>清空所有图标 </a:t>
            </a:r>
            <a:r>
              <a:rPr lang="en-US" altLang="zh-CN" dirty="0" smtClean="0"/>
              <a:t>is</a:t>
            </a:r>
            <a:endParaRPr lang="zh-CN" altLang="zh-CN" dirty="0" smtClean="0"/>
          </a:p>
          <a:p>
            <a:r>
              <a:rPr lang="en-US" altLang="zh-CN" dirty="0" smtClean="0"/>
              <a:t>begin</a:t>
            </a:r>
            <a:endParaRPr lang="zh-CN" altLang="zh-CN" dirty="0" smtClean="0"/>
          </a:p>
          <a:p>
            <a:r>
              <a:rPr lang="zh-CN" altLang="zh-CN" dirty="0" smtClean="0"/>
              <a:t>用户点击清空所有图标的按钮</a:t>
            </a:r>
          </a:p>
          <a:p>
            <a:r>
              <a:rPr lang="en-US" altLang="zh-CN" dirty="0" smtClean="0"/>
              <a:t>then </a:t>
            </a:r>
            <a:r>
              <a:rPr lang="zh-CN" altLang="zh-CN" dirty="0" smtClean="0"/>
              <a:t>显示空白地图</a:t>
            </a:r>
          </a:p>
          <a:p>
            <a:r>
              <a:rPr lang="en-US" altLang="zh-CN" dirty="0" smtClean="0"/>
              <a:t>end </a:t>
            </a:r>
            <a:r>
              <a:rPr lang="zh-CN" altLang="zh-CN" dirty="0" smtClean="0"/>
              <a:t>清空所有图标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版本记录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815788" y="1754002"/>
          <a:ext cx="85331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</a:p>
                    <a:p>
                      <a:pPr algn="ctr">
                        <a:buNone/>
                      </a:pP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2020.11.24 </a:t>
                      </a:r>
                      <a:r>
                        <a:rPr 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2020.11.26</a:t>
                      </a: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2020.12.01 - 2020.12.09</a:t>
                      </a: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V0.2.0</a:t>
                      </a:r>
                    </a:p>
                    <a:p>
                      <a:pPr algn="ctr">
                        <a:buNone/>
                      </a:pP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26540" y="5046980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版本变动规则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版本号：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. 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子版本号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，最后确定版本为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Users\MacPro\Documents\Tencent Files\1486574644\Image\Group2\9`\O2\9`O2RRFQ%M3LO2Z15`IC2}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088" y="1"/>
            <a:ext cx="6241635" cy="6857999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21993" y="34998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业务流图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 l="1067" t="7107"/>
          <a:stretch>
            <a:fillRect/>
          </a:stretch>
        </p:blipFill>
        <p:spPr bwMode="auto">
          <a:xfrm>
            <a:off x="204716" y="5998191"/>
            <a:ext cx="5756133" cy="68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982652"/>
            <a:chOff x="5042080" y="1834768"/>
            <a:chExt cx="4981571" cy="1982652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详细设计文档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 smtClean="0"/>
                <a:t>Detailed design documentation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详细设计文档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470" y="2167890"/>
            <a:ext cx="836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计算机软件产品开发文件编制指南》</a:t>
            </a:r>
            <a:r>
              <a:rPr lang="en-US" altLang="zh-CN" baseline="30000" dirty="0"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中可行性研究报告的要求，结合实际情况后的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详细设计文件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055" y="6403833"/>
            <a:ext cx="36798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MacPro\Documents\Tencent Files\1486574644\Image\Group2\9K\DJ\9KDJP[2_2$OJ}HTV7SM6OL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9969" y="3215113"/>
            <a:ext cx="7562850" cy="2181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70618" y="34998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82" y="6400516"/>
            <a:ext cx="3178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658" y="1023581"/>
            <a:ext cx="2675861" cy="526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7976" y="934657"/>
            <a:ext cx="2718107" cy="528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6136" y="844487"/>
            <a:ext cx="2857193" cy="540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94812" y="5172502"/>
            <a:ext cx="492443" cy="10713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登陆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32114" y="5120185"/>
            <a:ext cx="492443" cy="10713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地图</a:t>
            </a:r>
            <a:endParaRPr lang="zh-CN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96870" y="4838131"/>
            <a:ext cx="492443" cy="1385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我的信息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47909" y="6504709"/>
            <a:ext cx="170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界面设计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783" t="24253" b="-10321"/>
          <a:stretch>
            <a:fillRect/>
          </a:stretch>
        </p:blipFill>
        <p:spPr bwMode="auto">
          <a:xfrm>
            <a:off x="197427" y="6455391"/>
            <a:ext cx="5714376" cy="26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4" cstate="print"/>
          <a:srcRect l="4236" t="4800" r="4236" b="3782"/>
          <a:stretch>
            <a:fillRect/>
          </a:stretch>
        </p:blipFill>
        <p:spPr bwMode="auto">
          <a:xfrm>
            <a:off x="3841844" y="88711"/>
            <a:ext cx="6874906" cy="64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"/>
          <p:cNvSpPr txBox="1"/>
          <p:nvPr/>
        </p:nvSpPr>
        <p:spPr>
          <a:xfrm>
            <a:off x="695050" y="2693414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9158" y="6339385"/>
            <a:ext cx="25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数据库设计文档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63793" y="37046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715521" y="1335460"/>
            <a:ext cx="224604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846" r="2702"/>
          <a:stretch>
            <a:fillRect/>
          </a:stretch>
        </p:blipFill>
        <p:spPr bwMode="auto">
          <a:xfrm>
            <a:off x="794602" y="1992572"/>
            <a:ext cx="10620977" cy="416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74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1215" y="31586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517629" y="1178512"/>
            <a:ext cx="3385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97" y="1749402"/>
            <a:ext cx="5741987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020" y="3645019"/>
            <a:ext cx="58134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0841" y="1942793"/>
            <a:ext cx="57483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5909" y="3113420"/>
            <a:ext cx="578008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74" y="0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1215" y="315869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文本框 1"/>
          <p:cNvSpPr txBox="1"/>
          <p:nvPr/>
        </p:nvSpPr>
        <p:spPr>
          <a:xfrm>
            <a:off x="517629" y="1178512"/>
            <a:ext cx="3385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结构设计表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详细表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87" y="1788971"/>
            <a:ext cx="57594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726" y="4089210"/>
            <a:ext cx="58245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2776" y="1762150"/>
            <a:ext cx="575310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1027" y="4101436"/>
            <a:ext cx="582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其他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37361" y="634111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会议纪要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660" y="3015093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前三周每周一次会议，以后每周两次</a:t>
            </a:r>
            <a:r>
              <a:rPr lang="zh-CN" altLang="en-US" dirty="0" smtClean="0"/>
              <a:t>会议。</a:t>
            </a:r>
            <a:r>
              <a:rPr lang="zh-CN" altLang="en-US" dirty="0"/>
              <a:t>每次会议均保存电子稿</a:t>
            </a:r>
            <a:r>
              <a:rPr lang="zh-CN" altLang="en-US"/>
              <a:t>和</a:t>
            </a:r>
            <a:r>
              <a:rPr lang="zh-CN" altLang="en-US" smtClean="0"/>
              <a:t>录音，</a:t>
            </a:r>
            <a:r>
              <a:rPr lang="zh-CN" altLang="en-US" smtClean="0"/>
              <a:t>钉钉会议保存开会视频录像</a:t>
            </a:r>
            <a:r>
              <a:rPr lang="zh-CN" altLang="en-US" smtClean="0"/>
              <a:t>，</a:t>
            </a:r>
            <a:r>
              <a:rPr lang="zh-CN" altLang="en-US" dirty="0"/>
              <a:t>并将会议记录上传至</a:t>
            </a:r>
            <a:r>
              <a:rPr lang="en-US" altLang="zh-CN" dirty="0"/>
              <a:t>Git</a:t>
            </a:r>
            <a:r>
              <a:rPr lang="zh-CN" altLang="en-US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2" y="6447170"/>
            <a:ext cx="57419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C:\Users\MacPro\Documents\Tencent Files\1486574644\Image\Group2\SL\$`\SL$`B%(NDQC1TFSV~$HH_)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7790" y="0"/>
            <a:ext cx="4657148" cy="6264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37079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5995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</a:p>
        </p:txBody>
      </p:sp>
      <p:grpSp>
        <p:nvGrpSpPr>
          <p:cNvPr id="3" name="组合 5"/>
          <p:cNvGrpSpPr/>
          <p:nvPr/>
        </p:nvGrpSpPr>
        <p:grpSpPr>
          <a:xfrm>
            <a:off x="3275623" y="1592638"/>
            <a:ext cx="2791974" cy="1524897"/>
            <a:chOff x="1505546" y="3138729"/>
            <a:chExt cx="2883848" cy="1555633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84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前期更新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6885829" y="1592280"/>
            <a:ext cx="2883848" cy="1307060"/>
            <a:chOff x="1505546" y="3138729"/>
            <a:chExt cx="2883848" cy="1281000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3"/>
              <a:ext cx="2883848" cy="57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总体设计文档</a:t>
              </a:r>
              <a:endPara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 smtClean="0"/>
                <a:t>General Design Document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6968926" y="3725494"/>
            <a:ext cx="2883848" cy="1292661"/>
            <a:chOff x="1554441" y="3138729"/>
            <a:chExt cx="2883848" cy="1292661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其他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3262848" y="3708131"/>
            <a:ext cx="2883848" cy="1307061"/>
            <a:chOff x="1551266" y="3138729"/>
            <a:chExt cx="2883848" cy="1281001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51266" y="3846614"/>
              <a:ext cx="2883848" cy="57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详细设计文档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 smtClean="0"/>
                <a:t>Detailed design documentation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2418" y="440138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绩效评价</a:t>
            </a:r>
            <a:endParaRPr lang="zh-CN" altLang="en-US" dirty="0">
              <a:solidFill>
                <a:srgbClr val="FF0000"/>
              </a:solidFill>
              <a:hlinkClick r:id="rId4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74480" y="2275205"/>
            <a:ext cx="28111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评分规则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组长打分。</a:t>
            </a: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每人每个空格算做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分，根据完成程度打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0-1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分。</a:t>
            </a: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最后算出总打分并转换成百分制。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109" y="6438593"/>
            <a:ext cx="57261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054" y="1393683"/>
            <a:ext cx="8153400" cy="463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团建记录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10516" y="6303325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团建记录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636" y="2904719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小组平均一周或两周进行一次团建，截止今日共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</a:t>
            </a:r>
            <a:r>
              <a:rPr lang="zh-CN" altLang="en-US" dirty="0"/>
              <a:t>团建。每次团建</a:t>
            </a:r>
            <a:r>
              <a:rPr lang="zh-CN" altLang="en-US" dirty="0">
                <a:sym typeface="+mn-ea"/>
              </a:rPr>
              <a:t>均保存电子稿和图片，并将团建记录上传至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b="3473"/>
          <a:stretch>
            <a:fillRect/>
          </a:stretch>
        </p:blipFill>
        <p:spPr bwMode="auto">
          <a:xfrm>
            <a:off x="6516167" y="109182"/>
            <a:ext cx="4995720" cy="66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593272" y="1221474"/>
            <a:ext cx="8017328" cy="273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GB8567-88 计算机软件产品开发文件编制指南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[2]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[3]APP-Pott</a:t>
            </a:r>
            <a:endParaRPr lang="en-US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fontAlgn="auto">
              <a:lnSpc>
                <a:spcPct val="20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张海藩 牟永敏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软件工程导论（第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[M].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,2013:1.</a:t>
            </a:r>
          </a:p>
          <a:p>
            <a:pPr algn="just" fontAlgn="auto">
              <a:lnSpc>
                <a:spcPct val="20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前期更新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更新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430" y="2149475"/>
            <a:ext cx="2301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已根据实际开发情况修改项目计划和可行性分析报告。以下只列出改动较大的版本。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同时细化项目计划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甘特图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，将每项任务精确到一天。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74" y="6423523"/>
            <a:ext cx="3559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MacPro\Documents\Tencent Files\1486574644\Image\Group2\2M\NH\2MNH6PCKRKMAL@BFV5TCZS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2482" y="1650215"/>
            <a:ext cx="7444667" cy="4395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提交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545" y="3395980"/>
            <a:ext cx="218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已将每次更新提交至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231515" y="5720715"/>
            <a:ext cx="717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3"/>
              </a:rPr>
              <a:t>https://github.com/SE2020-G7/footprint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21" y="6441459"/>
            <a:ext cx="4686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2259651"/>
            <a:chOff x="5042080" y="1834768"/>
            <a:chExt cx="4981571" cy="225965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总体设计文档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 smtClean="0"/>
                <a:t>General Design Document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总体设计文档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</a:t>
            </a:r>
            <a:r>
              <a:rPr lang="en-US" altLang="zh-CN" baseline="30000" dirty="0">
                <a:sym typeface="+mn-ea"/>
              </a:rPr>
              <a:t>[1]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中项目开发计划的要求，同时参考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r>
              <a:rPr lang="en-US" altLang="zh-CN" baseline="30000" dirty="0">
                <a:sym typeface="+mn-ea"/>
              </a:rPr>
              <a:t>[2]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总体设计文档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243" y="6462404"/>
            <a:ext cx="3733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C:\Users\MacPro\Documents\Tencent Files\1486574644\Image\Group2\7`\05\7`05XXLN@Q)%X~3ILK(%XN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5880" y="3530742"/>
            <a:ext cx="6210300" cy="132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HIPO</a:t>
            </a:r>
            <a:r>
              <a:rPr lang="zh-CN" altLang="en-US" sz="2800" b="1" dirty="0" smtClean="0"/>
              <a:t>图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l="715" t="7107"/>
          <a:stretch>
            <a:fillRect/>
          </a:stretch>
        </p:blipFill>
        <p:spPr bwMode="auto">
          <a:xfrm>
            <a:off x="232012" y="5970896"/>
            <a:ext cx="5776604" cy="68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C:\Users\MacPro\Documents\Tencent Files\1486574644\Image\Group2\X6\H3\X6H3XO(@@D%C0`}0TVMRC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61" y="1244195"/>
            <a:ext cx="10691405" cy="4378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784</Words>
  <Application>Microsoft Office PowerPoint</Application>
  <PresentationFormat>自定义</PresentationFormat>
  <Paragraphs>258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MacPro</cp:lastModifiedBy>
  <cp:revision>714</cp:revision>
  <dcterms:created xsi:type="dcterms:W3CDTF">2020-10-21T01:19:00Z</dcterms:created>
  <dcterms:modified xsi:type="dcterms:W3CDTF">2020-12-10T04:33:01Z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