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Old Standard TT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107da568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107da568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b5c05517f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b5c05517f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b5c05517f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b5c05517f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b5c05517f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b5c05517f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be8618b3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be8618b3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b5c05517f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b5c05517f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b5c05517f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b5c05517f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b5c05517f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b5c05517f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c92697b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c92697b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c92697b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c92697b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b5c05517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b5c05517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c92697b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c92697b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c92697b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c92697b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c8763bfd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c8763bfd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c8763bfd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c8763bfd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c8763bfd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c8763bfd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c8763bfd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c8763bfd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b5c05517f_5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b5c05517f_5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b5c05517f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b5c05517f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b5c05517f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b5c05517f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b8820c7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b8820c7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b5c05517f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b5c05517f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b5c05517f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b5c05517f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107da568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107da568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MediShare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GROUP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tr"/>
              <a:t>SOFTWARE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75" y="1840025"/>
            <a:ext cx="5109421" cy="25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600" y="1877450"/>
            <a:ext cx="3839024" cy="24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3072000" y="10582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Live Support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15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Software Measurements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351025"/>
            <a:ext cx="8487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1. Number of Tests                                    </a:t>
            </a:r>
            <a:r>
              <a:rPr lang="tr"/>
              <a:t>7. Time spent on sprint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2. Number of Errors                                  </a:t>
            </a:r>
            <a:r>
              <a:rPr lang="tr"/>
              <a:t>8. Number of Git Commits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3. </a:t>
            </a:r>
            <a:r>
              <a:rPr lang="tr"/>
              <a:t>Lines of Code</a:t>
            </a:r>
            <a:r>
              <a:rPr lang="tr"/>
              <a:t>                                         </a:t>
            </a:r>
            <a:r>
              <a:rPr lang="tr"/>
              <a:t>9. Stakeholder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4. </a:t>
            </a:r>
            <a:r>
              <a:rPr lang="tr"/>
              <a:t>Time Spent on Project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5.Number of Methods Added in that Sprint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6. Number of Added Requirements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Stakeholders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71600"/>
            <a:ext cx="4226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1.Doctors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2.Nurses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3.Hospital Receptionists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4.Patients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5.Patient Relatives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6.Pharmacists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5009700" y="1218600"/>
            <a:ext cx="41343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7.Pharmaceutical manufacturers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8.Doctor Supervisors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9.Lawyers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10.Manufacturers’ Analysts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11.Developers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12.Government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73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90625"/>
            <a:ext cx="85206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1104" l="0" r="0" t="1114"/>
          <a:stretch/>
        </p:blipFill>
        <p:spPr>
          <a:xfrm>
            <a:off x="0" y="0"/>
            <a:ext cx="9144000" cy="50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1104" l="0" r="0" t="1114"/>
          <a:stretch/>
        </p:blipFill>
        <p:spPr>
          <a:xfrm>
            <a:off x="0" y="0"/>
            <a:ext cx="9144000" cy="50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1104" l="0" r="0" t="1114"/>
          <a:stretch/>
        </p:blipFill>
        <p:spPr>
          <a:xfrm>
            <a:off x="0" y="0"/>
            <a:ext cx="9144000" cy="50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Risks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Data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Rate of Bugs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Change in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Budget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Integration with old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Design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Project Expansion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Change in Laws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Tools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95775" y="900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Gantt Chart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5100"/>
            <a:ext cx="9144000" cy="439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3575"/>
            <a:ext cx="2478439" cy="46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2706" y="273575"/>
            <a:ext cx="2478439" cy="46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711" y="273575"/>
            <a:ext cx="2478439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124" y="73151"/>
            <a:ext cx="2465765" cy="4937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438" y="73151"/>
            <a:ext cx="2465765" cy="4937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5">
            <a:alphaModFix/>
          </a:blip>
          <a:srcRect b="0" l="15474" r="15598" t="0"/>
          <a:stretch/>
        </p:blipFill>
        <p:spPr>
          <a:xfrm>
            <a:off x="6283835" y="73151"/>
            <a:ext cx="2465753" cy="493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Problem Definition &amp; Background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Misuse of medication and paper waste are two of today's most serious issues. </a:t>
            </a:r>
            <a:br>
              <a:rPr lang="tr"/>
            </a:br>
            <a:br>
              <a:rPr lang="t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The e-sağlık system has been in use since 2005. Even though it is an effective system, it has some sh</a:t>
            </a:r>
            <a:r>
              <a:rPr lang="tr"/>
              <a:t>ortcomings.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75" y="152400"/>
            <a:ext cx="2438883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533" y="152400"/>
            <a:ext cx="243888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38883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2683" y="152400"/>
            <a:ext cx="2438883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966" y="152400"/>
            <a:ext cx="243888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113" y="152400"/>
            <a:ext cx="736777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113" y="152400"/>
            <a:ext cx="736777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113" y="152400"/>
            <a:ext cx="736777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113" y="152400"/>
            <a:ext cx="736777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71600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917"/>
              <a:t>-</a:t>
            </a:r>
            <a:r>
              <a:rPr lang="tr" sz="1917"/>
              <a:t>Keeping a record of the prescribed medication and recording it quickly in the system.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917"/>
              <a:t>-Making sure that only authorized people can access the system, prescribe and monitor medication. 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917"/>
              <a:t>-Letting the user know about the intake frequency and side effects of the recorded medicines. 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917"/>
              <a:t>-Keeping the health record up-to-date by establishing a </a:t>
            </a:r>
            <a:r>
              <a:rPr lang="tr" sz="1917"/>
              <a:t>connection</a:t>
            </a:r>
            <a:r>
              <a:rPr lang="tr" sz="1917"/>
              <a:t> with electronic health systems. 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917"/>
              <a:t>-Preventing paper waste by reducing the labels used on medicines. 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917"/>
              <a:t>-Preventing medication use at the wrong time or not taking medication on time.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917"/>
              <a:t>-Helping patients quickly and accurately find answers to their medical questions. 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Objectives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Functional Requirements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1.</a:t>
            </a:r>
            <a:r>
              <a:rPr lang="tr"/>
              <a:t>Prescription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2. </a:t>
            </a:r>
            <a:r>
              <a:rPr lang="tr"/>
              <a:t>Account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3. Medication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4. Medication Reminder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5. Live Support System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0" y="1171600"/>
            <a:ext cx="4616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6</a:t>
            </a:r>
            <a:r>
              <a:rPr lang="tr"/>
              <a:t>.</a:t>
            </a:r>
            <a:r>
              <a:rPr lang="tr"/>
              <a:t>Educational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7. </a:t>
            </a:r>
            <a:r>
              <a:rPr lang="tr"/>
              <a:t>Premium Membership for Pharmaceutical Companies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8. </a:t>
            </a:r>
            <a:r>
              <a:rPr lang="tr"/>
              <a:t>QR Code Integration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Non-Functional Requirements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1.Security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2. Reliability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3. Scalability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4. Usability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5. Performance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572000" y="1171600"/>
            <a:ext cx="4384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6</a:t>
            </a:r>
            <a:r>
              <a:rPr lang="tr"/>
              <a:t>. </a:t>
            </a:r>
            <a:r>
              <a:rPr lang="tr"/>
              <a:t>Accessibility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7. Compliance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8. </a:t>
            </a:r>
            <a:r>
              <a:rPr lang="tr"/>
              <a:t> Integration with Electronic Health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9. Customer Support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10. Access Control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Process Model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25" y="1028188"/>
            <a:ext cx="7391349" cy="369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711100" y="278500"/>
            <a:ext cx="3721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SOFTWARE TOOLS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5" y="1844550"/>
            <a:ext cx="5056349" cy="24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275" y="1844549"/>
            <a:ext cx="3764351" cy="24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1766925" y="1060325"/>
            <a:ext cx="599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>
                <a:latin typeface="Old Standard TT"/>
                <a:ea typeface="Old Standard TT"/>
                <a:cs typeface="Old Standard TT"/>
                <a:sym typeface="Old Standard TT"/>
              </a:rPr>
              <a:t>User Interface and Illustration of Medicine Usage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tr"/>
              <a:t>SOFTWARE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5" y="1912275"/>
            <a:ext cx="5103124" cy="22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275" y="1912275"/>
            <a:ext cx="3792851" cy="22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1722750" y="1058225"/>
            <a:ext cx="5698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Database Management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tr"/>
              <a:t>SOFTWARE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5" y="1736500"/>
            <a:ext cx="5004326" cy="22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825" y="1736500"/>
            <a:ext cx="3783600" cy="22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3072000" y="10582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Analytics and Reporting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