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8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6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7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3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5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DEC3-1A93-447D-B0F1-2DB550A9F7F4}" type="datetimeFigureOut">
              <a:rPr lang="en-US" smtClean="0"/>
              <a:t>12/11/2015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D8DC-DD3D-4369-8C5D-06064E5F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SE 329</a:t>
            </a:r>
            <a:br>
              <a:rPr lang="en-US" dirty="0" smtClean="0"/>
            </a:br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u="sng" dirty="0" smtClean="0"/>
              <a:t>Team Members</a:t>
            </a:r>
          </a:p>
          <a:p>
            <a:pPr algn="r"/>
            <a:r>
              <a:rPr lang="en-US" dirty="0" smtClean="0"/>
              <a:t>Anish </a:t>
            </a:r>
            <a:r>
              <a:rPr lang="en-US" dirty="0" err="1" smtClean="0"/>
              <a:t>Kunduru</a:t>
            </a:r>
            <a:endParaRPr lang="en-US" dirty="0" smtClean="0"/>
          </a:p>
          <a:p>
            <a:pPr algn="r"/>
            <a:r>
              <a:rPr lang="en-US" dirty="0" smtClean="0"/>
              <a:t>Kellen Johnson</a:t>
            </a:r>
          </a:p>
          <a:p>
            <a:pPr algn="r"/>
            <a:r>
              <a:rPr lang="en-US" dirty="0" smtClean="0"/>
              <a:t>Jonathon Osborne</a:t>
            </a:r>
          </a:p>
        </p:txBody>
      </p:sp>
    </p:spTree>
    <p:extLst>
      <p:ext uri="{BB962C8B-B14F-4D97-AF65-F5344CB8AC3E}">
        <p14:creationId xmlns:p14="http://schemas.microsoft.com/office/powerpoint/2010/main" val="4600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2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 329 Final Project</vt:lpstr>
      <vt:lpstr>Our Goal</vt:lpstr>
      <vt:lpstr>Our Project</vt:lpstr>
      <vt:lpstr>Our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329 Final Project</dc:title>
  <dc:creator>Kellen Johnson</dc:creator>
  <cp:lastModifiedBy>Kellen Johnson</cp:lastModifiedBy>
  <cp:revision>2</cp:revision>
  <dcterms:created xsi:type="dcterms:W3CDTF">2015-12-12T00:57:14Z</dcterms:created>
  <dcterms:modified xsi:type="dcterms:W3CDTF">2015-12-12T00:59:33Z</dcterms:modified>
</cp:coreProperties>
</file>