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andra Robinson" initials="CR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9"/>
    <p:restoredTop sz="94650"/>
  </p:normalViewPr>
  <p:slideViewPr>
    <p:cSldViewPr snapToGrid="0" snapToObjects="1">
      <p:cViewPr varScale="1">
        <p:scale>
          <a:sx n="79" d="100"/>
          <a:sy n="79" d="100"/>
        </p:scale>
        <p:origin x="4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Resource Development Program | </a:t>
            </a:r>
            <a:r>
              <a:rPr lang="en-US" dirty="0" err="1" smtClean="0"/>
              <a:t>bowiestate.edu</a:t>
            </a:r>
            <a:r>
              <a:rPr lang="en-US" dirty="0" smtClean="0"/>
              <a:t>/</a:t>
            </a:r>
            <a:r>
              <a:rPr lang="en-US" dirty="0" err="1" smtClean="0"/>
              <a:t>hrd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Resource Development Program | </a:t>
            </a:r>
            <a:r>
              <a:rPr lang="en-US" dirty="0" err="1" smtClean="0"/>
              <a:t>bowiestate.edu</a:t>
            </a:r>
            <a:r>
              <a:rPr lang="en-US" dirty="0" smtClean="0"/>
              <a:t>/</a:t>
            </a:r>
            <a:r>
              <a:rPr lang="en-US" dirty="0" err="1" smtClean="0"/>
              <a:t>hrd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9B893-5326-4A40-BD7E-8F2E260C431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4FDE5-11B9-D745-AF7A-EC518FCA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75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Human Resource Development Program | </a:t>
            </a:r>
            <a:r>
              <a:rPr lang="en-US" dirty="0" err="1" smtClean="0"/>
              <a:t>bowiestate.edu</a:t>
            </a:r>
            <a:r>
              <a:rPr lang="en-US" dirty="0" smtClean="0"/>
              <a:t>/</a:t>
            </a:r>
            <a:r>
              <a:rPr lang="en-US" dirty="0" err="1" smtClean="0"/>
              <a:t>hrd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9">
            <a:extLst>
              <a:ext uri="{FF2B5EF4-FFF2-40B4-BE49-F238E27FC236}">
                <a16:creationId xmlns:a16="http://schemas.microsoft.com/office/drawing/2014/main" id="{DBC48D8D-6F92-4845-B31B-ACFCB22F823A}"/>
              </a:ext>
            </a:extLst>
          </p:cNvPr>
          <p:cNvSpPr txBox="1">
            <a:spLocks/>
          </p:cNvSpPr>
          <p:nvPr/>
        </p:nvSpPr>
        <p:spPr>
          <a:xfrm>
            <a:off x="5956693" y="686002"/>
            <a:ext cx="5715000" cy="333260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8800" b="1" dirty="0" smtClean="0"/>
              <a:t>Graduate School</a:t>
            </a:r>
            <a:br>
              <a:rPr lang="en-US" sz="8800" b="1" dirty="0" smtClean="0"/>
            </a:br>
            <a:r>
              <a:rPr lang="en-US" sz="8800" dirty="0" smtClean="0">
                <a:latin typeface="+mj-lt"/>
              </a:rPr>
              <a:t>Research Workshop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/>
          </p:cNvPr>
          <p:cNvSpPr txBox="1">
            <a:spLocks/>
          </p:cNvSpPr>
          <p:nvPr/>
        </p:nvSpPr>
        <p:spPr>
          <a:xfrm>
            <a:off x="1122871" y="2305131"/>
            <a:ext cx="10662407" cy="1591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4800" dirty="0" smtClean="0"/>
              <a:t>This is a paragraph.</a:t>
            </a:r>
            <a:endParaRPr lang="en-US" altLang="en-US" sz="4800" dirty="0"/>
          </a:p>
          <a:p>
            <a:pPr>
              <a:spcBef>
                <a:spcPct val="0"/>
              </a:spcBef>
              <a:buNone/>
            </a:pPr>
            <a:endParaRPr lang="en-US" altLang="en-US" sz="1600" b="1" dirty="0">
              <a:latin typeface="Franklin Gothic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2871" y="1204971"/>
            <a:ext cx="619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Header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5736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2871" y="991786"/>
            <a:ext cx="8542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Header</a:t>
            </a:r>
            <a:endParaRPr lang="en-US" sz="6000" dirty="0"/>
          </a:p>
        </p:txBody>
      </p:sp>
      <p:sp>
        <p:nvSpPr>
          <p:cNvPr id="11" name="Content Placeholder 2">
            <a:extLst/>
          </p:cNvPr>
          <p:cNvSpPr txBox="1">
            <a:spLocks/>
          </p:cNvSpPr>
          <p:nvPr/>
        </p:nvSpPr>
        <p:spPr>
          <a:xfrm>
            <a:off x="1122871" y="2073256"/>
            <a:ext cx="10662407" cy="3203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kern="0" dirty="0" smtClean="0">
                <a:solidFill>
                  <a:srgbClr val="000000"/>
                </a:solidFill>
                <a:cs typeface="Arial"/>
              </a:rPr>
              <a:t>Bullet one</a:t>
            </a:r>
          </a:p>
          <a:p>
            <a:pPr>
              <a:spcBef>
                <a:spcPts val="0"/>
              </a:spcBef>
              <a:spcAft>
                <a:spcPts val="18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kern="0" dirty="0" smtClean="0">
                <a:solidFill>
                  <a:srgbClr val="000000"/>
                </a:solidFill>
                <a:cs typeface="Arial"/>
              </a:rPr>
              <a:t>Bullet two </a:t>
            </a:r>
          </a:p>
          <a:p>
            <a:pPr>
              <a:spcBef>
                <a:spcPts val="0"/>
              </a:spcBef>
              <a:spcAft>
                <a:spcPts val="18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kern="0" dirty="0" smtClean="0">
                <a:solidFill>
                  <a:srgbClr val="000000"/>
                </a:solidFill>
                <a:cs typeface="Arial"/>
              </a:rPr>
              <a:t>Bullet three</a:t>
            </a:r>
          </a:p>
          <a:p>
            <a:pPr>
              <a:spcBef>
                <a:spcPts val="0"/>
              </a:spcBef>
              <a:spcAft>
                <a:spcPts val="18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kern="0" dirty="0" smtClean="0">
                <a:solidFill>
                  <a:srgbClr val="000000"/>
                </a:solidFill>
                <a:cs typeface="Arial"/>
              </a:rPr>
              <a:t>Bullet four</a:t>
            </a:r>
            <a:endParaRPr lang="en-US" sz="4800" kern="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6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Fleishman</dc:creator>
  <cp:lastModifiedBy>Miracle-Josette Creighton</cp:lastModifiedBy>
  <cp:revision>64</cp:revision>
  <dcterms:created xsi:type="dcterms:W3CDTF">2018-06-07T15:24:30Z</dcterms:created>
  <dcterms:modified xsi:type="dcterms:W3CDTF">2021-03-09T20:43:20Z</dcterms:modified>
</cp:coreProperties>
</file>