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handoutMasterIdLst>
    <p:handoutMasterId r:id="rId25"/>
  </p:handoutMasterIdLst>
  <p:sldIdLst>
    <p:sldId id="256" r:id="rId2"/>
    <p:sldId id="274" r:id="rId3"/>
    <p:sldId id="257" r:id="rId4"/>
    <p:sldId id="258" r:id="rId5"/>
    <p:sldId id="272" r:id="rId6"/>
    <p:sldId id="273" r:id="rId7"/>
    <p:sldId id="265" r:id="rId8"/>
    <p:sldId id="277" r:id="rId9"/>
    <p:sldId id="278" r:id="rId10"/>
    <p:sldId id="268" r:id="rId11"/>
    <p:sldId id="266" r:id="rId12"/>
    <p:sldId id="267" r:id="rId13"/>
    <p:sldId id="270" r:id="rId14"/>
    <p:sldId id="271" r:id="rId15"/>
    <p:sldId id="259" r:id="rId16"/>
    <p:sldId id="262" r:id="rId17"/>
    <p:sldId id="275" r:id="rId18"/>
    <p:sldId id="261" r:id="rId19"/>
    <p:sldId id="260" r:id="rId20"/>
    <p:sldId id="276" r:id="rId21"/>
    <p:sldId id="264" r:id="rId22"/>
    <p:sldId id="269" r:id="rId23"/>
    <p:sldId id="279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AF417A-53E3-45D5-947F-1969C0ECF6C8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4CD949-E7F7-4099-80F3-51F008560B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9ADE6-A702-47F7-91AC-6961ECD5E07C}" type="datetimeFigureOut">
              <a:rPr lang="en-US" smtClean="0"/>
              <a:pPr/>
              <a:t>5/11/2011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E8D156-E953-4AAD-B12B-172D9883BCB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student\apps\Temp\COSC729JingxinAndStephen\Finalproject\AvatarExitAll.av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laneOutside1.WR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student\apps\Temp\COSC729JingxinAndStephen\Finalproject\Man%20Building%20Exit%20outside%20final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and </a:t>
            </a:r>
            <a:r>
              <a:rPr lang="en-US" dirty="0"/>
              <a:t>Simulation of </a:t>
            </a:r>
            <a:r>
              <a:rPr lang="en-US" dirty="0" smtClean="0"/>
              <a:t>Aircraft </a:t>
            </a:r>
            <a:r>
              <a:rPr lang="en-US" dirty="0"/>
              <a:t>Evacuations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Jingxin Han and Stephen </a:t>
            </a:r>
            <a:r>
              <a:rPr lang="en-US" sz="2400" dirty="0" err="1" smtClean="0"/>
              <a:t>Otunba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Section of Plane Interior</a:t>
            </a:r>
            <a:endParaRPr lang="en-US" dirty="0"/>
          </a:p>
        </p:txBody>
      </p:sp>
      <p:pic>
        <p:nvPicPr>
          <p:cNvPr id="4" name="Content Placeholder 3" descr="H:\COSC 729\Group Project\project\Finalproject\interior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440" y="1935163"/>
            <a:ext cx="642111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of Plane Cabin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6781800" cy="448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Cabin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840" y="1935163"/>
            <a:ext cx="639432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Cabin &amp; Passengers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7772400" cy="374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1921932"/>
            <a:ext cx="6324600" cy="454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VRML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VRML was used to add functionality to the virtual environment through the incorporation of:</a:t>
            </a:r>
          </a:p>
          <a:p>
            <a:pPr lvl="1"/>
            <a:r>
              <a:rPr lang="en-US" dirty="0" smtClean="0"/>
              <a:t> Touch Sensors </a:t>
            </a:r>
          </a:p>
          <a:p>
            <a:pPr lvl="1"/>
            <a:r>
              <a:rPr lang="en-US" dirty="0" smtClean="0"/>
              <a:t>Lights</a:t>
            </a:r>
          </a:p>
          <a:p>
            <a:pPr lvl="1"/>
            <a:r>
              <a:rPr lang="en-US" dirty="0" smtClean="0"/>
              <a:t>Time Counter</a:t>
            </a:r>
          </a:p>
          <a:p>
            <a:pPr lvl="1"/>
            <a:r>
              <a:rPr lang="en-US" dirty="0" smtClean="0"/>
              <a:t>Interpolators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124200"/>
            <a:ext cx="28575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Lights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</a:t>
            </a:r>
            <a:r>
              <a:rPr lang="en-US" dirty="0"/>
              <a:t>aircraft we </a:t>
            </a:r>
            <a:r>
              <a:rPr lang="en-US" dirty="0" smtClean="0"/>
              <a:t>used the standard daylight system that is available in 3ds Max.</a:t>
            </a:r>
          </a:p>
          <a:p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/>
              <a:t>aircraft we </a:t>
            </a:r>
            <a:r>
              <a:rPr lang="en-US" dirty="0" smtClean="0"/>
              <a:t>used </a:t>
            </a:r>
            <a:r>
              <a:rPr lang="en-US" dirty="0"/>
              <a:t>multiple </a:t>
            </a:r>
            <a:r>
              <a:rPr lang="en-US" dirty="0" smtClean="0"/>
              <a:t>point lights to illuminate the interior of the cabin.</a:t>
            </a:r>
          </a:p>
          <a:p>
            <a:endParaRPr lang="en-US" dirty="0" smtClean="0"/>
          </a:p>
          <a:p>
            <a:r>
              <a:rPr lang="en-US" dirty="0" smtClean="0"/>
              <a:t>Emergency guide lines were added on either side of the aisles.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229600" cy="43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Touch sensors were placed on the emergency button, the outer aircraft doors, the buttons controlling the television screen, as well as on the heads of each of the passengers.</a:t>
            </a:r>
          </a:p>
          <a:p>
            <a:pPr lvl="1"/>
            <a:r>
              <a:rPr lang="en-US" dirty="0" smtClean="0"/>
              <a:t>The touch sensors controlled video and audio playback as well as animation.</a:t>
            </a:r>
          </a:p>
          <a:p>
            <a:endParaRPr lang="en-US" dirty="0" smtClean="0"/>
          </a:p>
          <a:p>
            <a:r>
              <a:rPr lang="en-US" dirty="0" smtClean="0"/>
              <a:t>A time counter was placed on the back wall of the aircraft cabin to keep track the total elapsed time for the evacuation.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dirty="0" smtClean="0"/>
              <a:t>Interpolator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scalar interpolator was applied to the television screen and triggered by touch sensors to turn the screen on and off.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5572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2D Versus 3D</a:t>
            </a:r>
          </a:p>
          <a:p>
            <a:r>
              <a:rPr lang="en-US" dirty="0" smtClean="0"/>
              <a:t>Exterior Modeling</a:t>
            </a:r>
          </a:p>
          <a:p>
            <a:r>
              <a:rPr lang="en-US" dirty="0" smtClean="0"/>
              <a:t>Interior Modeling</a:t>
            </a:r>
          </a:p>
          <a:p>
            <a:r>
              <a:rPr lang="en-US" dirty="0" smtClean="0"/>
              <a:t>VRML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Problems Encountered and Future Goals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VMRL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4038600" cy="415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41148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Autodesk 3ds Max 2011 64-bit </a:t>
            </a:r>
          </a:p>
          <a:p>
            <a:r>
              <a:rPr lang="en-US" dirty="0" smtClean="0"/>
              <a:t>Autodesk Maya 2011 64-bit</a:t>
            </a:r>
          </a:p>
          <a:p>
            <a:r>
              <a:rPr lang="en-US" dirty="0" smtClean="0"/>
              <a:t>Cosmo player </a:t>
            </a:r>
          </a:p>
          <a:p>
            <a:r>
              <a:rPr lang="en-US" dirty="0" smtClean="0"/>
              <a:t>Vrml Pad</a:t>
            </a:r>
          </a:p>
          <a:p>
            <a:r>
              <a:rPr lang="en-US" dirty="0"/>
              <a:t>W</a:t>
            </a:r>
            <a:r>
              <a:rPr lang="en-US" dirty="0" smtClean="0"/>
              <a:t>indows 7 Enterprise 64-Version</a:t>
            </a:r>
          </a:p>
          <a:p>
            <a:r>
              <a:rPr lang="en-US" dirty="0" smtClean="0"/>
              <a:t>FBX Converter</a:t>
            </a:r>
          </a:p>
          <a:p>
            <a:r>
              <a:rPr lang="en-US" dirty="0" smtClean="0"/>
              <a:t>Mac OS</a:t>
            </a:r>
            <a:endParaRPr lang="en-US" dirty="0"/>
          </a:p>
          <a:p>
            <a:r>
              <a:rPr lang="en-US" dirty="0" smtClean="0"/>
              <a:t>Virtools </a:t>
            </a:r>
            <a:r>
              <a:rPr lang="en-US" sz="2400" dirty="0" smtClean="0"/>
              <a:t>(if we can find a way to import/export files)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Evacuation Video</a:t>
            </a:r>
            <a:endParaRPr lang="en-US" dirty="0"/>
          </a:p>
        </p:txBody>
      </p:sp>
      <p:pic>
        <p:nvPicPr>
          <p:cNvPr id="4" name="AvatarExitAl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828800"/>
            <a:ext cx="685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PlaneOutside.WRL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</a:t>
            </a:r>
            <a:r>
              <a:rPr lang="en-US" b="1" dirty="0"/>
              <a:t>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we will simulate an evacuation behavior in an aircraft using </a:t>
            </a:r>
            <a:r>
              <a:rPr lang="en-US" dirty="0" smtClean="0"/>
              <a:t>a crowd component.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passed </a:t>
            </a:r>
            <a:r>
              <a:rPr lang="en-US" dirty="0"/>
              <a:t>years, there has only 2D simulation and this application can be used by airlines to simulate emergency scenarios without the use of live actors.  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will allow airlines to run multiple simulation under a variety of conditions which will save time and  lower costs.  The application can also be adapted and expanded to other industries.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was done in 3D Studio Max</a:t>
            </a:r>
          </a:p>
          <a:p>
            <a:pPr lvl="1"/>
            <a:r>
              <a:rPr lang="en-US" dirty="0"/>
              <a:t>Outer aircraft </a:t>
            </a:r>
            <a:r>
              <a:rPr lang="en-US" dirty="0" smtClean="0"/>
              <a:t>environment and aircraft model</a:t>
            </a:r>
          </a:p>
          <a:p>
            <a:pPr lvl="2"/>
            <a:r>
              <a:rPr lang="en-US" dirty="0"/>
              <a:t>simple </a:t>
            </a:r>
            <a:r>
              <a:rPr lang="en-US" dirty="0" smtClean="0"/>
              <a:t>models downloaded from 3dviastudio.com were imported into 3ds Max</a:t>
            </a:r>
          </a:p>
          <a:p>
            <a:pPr lvl="1"/>
            <a:r>
              <a:rPr lang="en-US" dirty="0"/>
              <a:t>Inner aircraft </a:t>
            </a:r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A model of the cross section of the interior of an aircraft as well as the passenger models were also downloaded from 3dviastudio.com </a:t>
            </a:r>
          </a:p>
          <a:p>
            <a:pPr lvl="2"/>
            <a:r>
              <a:rPr lang="en-US" dirty="0" smtClean="0"/>
              <a:t>Biped models were inserted into the passenger models to create the evacuation animations.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versus 3D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46206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versus 3D</a:t>
            </a:r>
            <a:endParaRPr lang="en-US"/>
          </a:p>
        </p:txBody>
      </p:sp>
      <p:pic>
        <p:nvPicPr>
          <p:cNvPr id="5" name="Man Building Exit outside fin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44675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329" y="1935163"/>
            <a:ext cx="685534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Modeling in 3ds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001000" cy="46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Modeling in 3ds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620000" cy="44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845</TotalTime>
  <Words>414</Words>
  <Application>Microsoft Office PowerPoint</Application>
  <PresentationFormat>On-screen Show (4:3)</PresentationFormat>
  <Paragraphs>67</Paragraphs>
  <Slides>23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 Modeling and Simulation of Aircraft Evacuations</vt:lpstr>
      <vt:lpstr>Topics</vt:lpstr>
      <vt:lpstr>GOALS AND OBJECTIVES</vt:lpstr>
      <vt:lpstr>MODELING</vt:lpstr>
      <vt:lpstr>2D versus 3D</vt:lpstr>
      <vt:lpstr>2D versus 3D</vt:lpstr>
      <vt:lpstr>Exterior Modeling</vt:lpstr>
      <vt:lpstr>Exterior Modeling in 3ds max</vt:lpstr>
      <vt:lpstr>Interior Modeling in 3ds max</vt:lpstr>
      <vt:lpstr>Cross Section of Plane Interior</vt:lpstr>
      <vt:lpstr>Front of Plane Cabin</vt:lpstr>
      <vt:lpstr>Plane Cabin</vt:lpstr>
      <vt:lpstr>Cabin &amp; Passengers</vt:lpstr>
      <vt:lpstr>Passenger Exit</vt:lpstr>
      <vt:lpstr>VRML</vt:lpstr>
      <vt:lpstr>Lights </vt:lpstr>
      <vt:lpstr>Light</vt:lpstr>
      <vt:lpstr>Sensors</vt:lpstr>
      <vt:lpstr>Interpolator </vt:lpstr>
      <vt:lpstr>VMRL pad</vt:lpstr>
      <vt:lpstr>Software</vt:lpstr>
      <vt:lpstr>Evacuation Video</vt:lpstr>
      <vt:lpstr>Demo</vt:lpstr>
    </vt:vector>
  </TitlesOfParts>
  <Company>Bowie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Crowd Animation in Aircraft Evacuations</dc:title>
  <dc:creator>sotunba0402</dc:creator>
  <cp:lastModifiedBy>sharad</cp:lastModifiedBy>
  <cp:revision>82</cp:revision>
  <dcterms:created xsi:type="dcterms:W3CDTF">2011-03-29T20:14:07Z</dcterms:created>
  <dcterms:modified xsi:type="dcterms:W3CDTF">2011-05-11T15:40:38Z</dcterms:modified>
</cp:coreProperties>
</file>