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64342D-FCEE-474F-9DE6-4E0F1D473739}" type="datetimeFigureOut">
              <a:rPr lang="en-US" smtClean="0"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1D45F8A-AC17-49A0-983C-0146D50D3A9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Dulles airport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5105400"/>
            <a:ext cx="77724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Donovan Anderson &amp; Nakisha Quander</a:t>
            </a:r>
          </a:p>
          <a:p>
            <a:r>
              <a:rPr lang="en-US" dirty="0" smtClean="0"/>
              <a:t>Dr. Sharma</a:t>
            </a:r>
          </a:p>
          <a:p>
            <a:r>
              <a:rPr lang="en-US" dirty="0" smtClean="0"/>
              <a:t>COSC 490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Goals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Add functionality to the airport</a:t>
            </a:r>
          </a:p>
          <a:p>
            <a:pPr lvl="0"/>
            <a:r>
              <a:rPr lang="en-US" sz="3200" dirty="0" smtClean="0"/>
              <a:t>Simulate a normal airport environment</a:t>
            </a:r>
          </a:p>
          <a:p>
            <a:pPr lvl="1"/>
            <a:r>
              <a:rPr lang="en-US" sz="2800" dirty="0" smtClean="0"/>
              <a:t>Plane Take offs, etc…</a:t>
            </a:r>
          </a:p>
          <a:p>
            <a:r>
              <a:rPr lang="en-US" sz="3200" dirty="0" smtClean="0"/>
              <a:t>Adding to the Dulles Airport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0"/>
            <a:r>
              <a:rPr lang="en-US" dirty="0" smtClean="0"/>
              <a:t>VRML Pad</a:t>
            </a:r>
          </a:p>
          <a:p>
            <a:pPr lvl="0"/>
            <a:r>
              <a:rPr lang="en-US" dirty="0" smtClean="0"/>
              <a:t>3ds Max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 smtClean="0"/>
              <a:t>More people</a:t>
            </a:r>
          </a:p>
          <a:p>
            <a:pPr lvl="0"/>
            <a:r>
              <a:rPr lang="en-US" dirty="0" smtClean="0"/>
              <a:t>Vehicles</a:t>
            </a:r>
          </a:p>
          <a:p>
            <a:pPr lvl="0"/>
            <a:r>
              <a:rPr lang="en-US" dirty="0" smtClean="0"/>
              <a:t>Airplanes</a:t>
            </a:r>
            <a:endParaRPr lang="en-US" dirty="0" smtClean="0"/>
          </a:p>
          <a:p>
            <a:pPr lvl="0"/>
            <a:r>
              <a:rPr lang="en-US" dirty="0" smtClean="0"/>
              <a:t>Skies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 Geometry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Vehicles</a:t>
            </a:r>
          </a:p>
          <a:p>
            <a:r>
              <a:rPr lang="en-US" dirty="0" smtClean="0"/>
              <a:t>Aircrafts</a:t>
            </a:r>
          </a:p>
          <a:p>
            <a:r>
              <a:rPr lang="en-US" dirty="0" smtClean="0"/>
              <a:t>P</a:t>
            </a:r>
            <a:r>
              <a:rPr lang="en-US" dirty="0" smtClean="0"/>
              <a:t>eople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Cement</a:t>
            </a:r>
          </a:p>
          <a:p>
            <a:r>
              <a:rPr lang="en-US" dirty="0" smtClean="0"/>
              <a:t>Asphalt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the airport </a:t>
            </a:r>
            <a:r>
              <a:rPr lang="en-US" dirty="0" smtClean="0"/>
              <a:t>terminals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parking </a:t>
            </a:r>
            <a:r>
              <a:rPr lang="en-US" dirty="0" smtClean="0"/>
              <a:t>lot</a:t>
            </a:r>
          </a:p>
          <a:p>
            <a:pPr lvl="1"/>
            <a:r>
              <a:rPr lang="en-US" dirty="0" smtClean="0"/>
              <a:t>main </a:t>
            </a:r>
            <a:r>
              <a:rPr lang="en-US" dirty="0" smtClean="0"/>
              <a:t>building </a:t>
            </a:r>
            <a:r>
              <a:rPr lang="en-US" dirty="0" smtClean="0"/>
              <a:t>(where </a:t>
            </a:r>
            <a:r>
              <a:rPr lang="en-US" dirty="0" smtClean="0"/>
              <a:t>bags are checked and tickets are purchased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 Control tower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building interior consists of:</a:t>
            </a:r>
          </a:p>
          <a:p>
            <a:pPr lvl="1"/>
            <a:r>
              <a:rPr lang="en-US" dirty="0" smtClean="0"/>
              <a:t>employees </a:t>
            </a:r>
            <a:r>
              <a:rPr lang="en-US" dirty="0" smtClean="0"/>
              <a:t>behind each </a:t>
            </a:r>
            <a:r>
              <a:rPr lang="en-US" dirty="0" smtClean="0"/>
              <a:t>counter</a:t>
            </a:r>
          </a:p>
          <a:p>
            <a:pPr lvl="1"/>
            <a:r>
              <a:rPr lang="en-US" dirty="0" smtClean="0"/>
              <a:t>furniture </a:t>
            </a:r>
            <a:r>
              <a:rPr lang="en-US" dirty="0" smtClean="0"/>
              <a:t>for patrons to be </a:t>
            </a:r>
            <a:r>
              <a:rPr lang="en-US" dirty="0" smtClean="0"/>
              <a:t>seated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Viewing and </a:t>
            </a:r>
            <a:r>
              <a:rPr lang="en-US" dirty="0" smtClean="0"/>
              <a:t>processing the project file. </a:t>
            </a:r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orking </a:t>
            </a:r>
            <a:r>
              <a:rPr lang="en-US" dirty="0" smtClean="0"/>
              <a:t>around the modeling and animation that had already been done and making it feasible for what we were trying to </a:t>
            </a:r>
            <a:r>
              <a:rPr lang="en-US" dirty="0" smtClean="0"/>
              <a:t>do.</a:t>
            </a:r>
          </a:p>
          <a:p>
            <a:r>
              <a:rPr lang="en-US" dirty="0" smtClean="0"/>
              <a:t> Time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virtual reality the appropriate technology?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reality is important for this project because it simulates the evacuation of an airport, which can be used as a safety precaution by the airport. Also, it will save money on a real time simulation in an airport, because it would be infeasible to run the simulation during business hours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Dulles Airport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Airport Interior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2419" b="2419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Dulles Airport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Alternate View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2419" b="2419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107</TotalTime>
  <Words>205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Dulles airport</vt:lpstr>
      <vt:lpstr>Goals &amp; Objectives</vt:lpstr>
      <vt:lpstr>Slide 3</vt:lpstr>
      <vt:lpstr>Slide 4</vt:lpstr>
      <vt:lpstr>The Environment</vt:lpstr>
      <vt:lpstr>Problems</vt:lpstr>
      <vt:lpstr>Why is virtual reality the appropriate technology?</vt:lpstr>
      <vt:lpstr>Dulles Airport</vt:lpstr>
      <vt:lpstr>Dulles Airport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Donovan</dc:creator>
  <cp:lastModifiedBy>Donovan</cp:lastModifiedBy>
  <cp:revision>12</cp:revision>
  <dcterms:created xsi:type="dcterms:W3CDTF">2010-05-11T22:17:57Z</dcterms:created>
  <dcterms:modified xsi:type="dcterms:W3CDTF">2010-05-12T00:05:45Z</dcterms:modified>
</cp:coreProperties>
</file>