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291A89F-CE9A-46D5-B735-84732617AD40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8EEA90D-001E-4CEF-BE12-CA8AE4D09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91A89F-CE9A-46D5-B735-84732617AD40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EEA90D-001E-4CEF-BE12-CA8AE4D09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91A89F-CE9A-46D5-B735-84732617AD40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EEA90D-001E-4CEF-BE12-CA8AE4D09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91A89F-CE9A-46D5-B735-84732617AD40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EEA90D-001E-4CEF-BE12-CA8AE4D092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91A89F-CE9A-46D5-B735-84732617AD40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EEA90D-001E-4CEF-BE12-CA8AE4D092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91A89F-CE9A-46D5-B735-84732617AD40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EEA90D-001E-4CEF-BE12-CA8AE4D0920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91A89F-CE9A-46D5-B735-84732617AD40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EEA90D-001E-4CEF-BE12-CA8AE4D092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91A89F-CE9A-46D5-B735-84732617AD40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EEA90D-001E-4CEF-BE12-CA8AE4D0920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291A89F-CE9A-46D5-B735-84732617AD40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EEA90D-001E-4CEF-BE12-CA8AE4D092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291A89F-CE9A-46D5-B735-84732617AD40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8EEA90D-001E-4CEF-BE12-CA8AE4D0920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291A89F-CE9A-46D5-B735-84732617AD40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8EEA90D-001E-4CEF-BE12-CA8AE4D0920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291A89F-CE9A-46D5-B735-84732617AD40}" type="datetimeFigureOut">
              <a:rPr lang="en-US" smtClean="0"/>
              <a:t>5/8/2012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8EEA90D-001E-4CEF-BE12-CA8AE4D092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nymag.com/author/andre%20tartar" TargetMode="External"/><Relationship Id="rId2" Type="http://schemas.openxmlformats.org/officeDocument/2006/relationships/hyperlink" Target="http://connect.nj.com/user/sstrunsky/index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eg"/><Relationship Id="rId4" Type="http://schemas.openxmlformats.org/officeDocument/2006/relationships/hyperlink" Target="http://sky-today.com/author/amerieadministrator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Airport Evacuation Simulation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</a:t>
            </a:r>
          </a:p>
          <a:p>
            <a:r>
              <a:rPr lang="en-US" dirty="0" smtClean="0"/>
              <a:t>Jeff Ruffin &amp; Titus Thomas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ideview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133600"/>
            <a:ext cx="4038600" cy="3368121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improve this model we can insert the catastrophe. (fire, bomb, plane crash, natural disaster)</a:t>
            </a:r>
          </a:p>
          <a:p>
            <a:r>
              <a:rPr lang="en-US" dirty="0" smtClean="0"/>
              <a:t>We can add meshes to the walking skeletons in the environment.</a:t>
            </a:r>
          </a:p>
          <a:p>
            <a:r>
              <a:rPr lang="en-US" dirty="0" smtClean="0"/>
              <a:t>Add Animated employees.</a:t>
            </a:r>
          </a:p>
          <a:p>
            <a:r>
              <a:rPr lang="en-US" dirty="0" smtClean="0"/>
              <a:t>Add a Multi-User Environment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Improvements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28711" y="2967335"/>
            <a:ext cx="24865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The End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Terminal at Newark airport evacuated after man enters secure area through </a:t>
            </a:r>
            <a:r>
              <a:rPr lang="en-US" sz="2000" dirty="0" smtClean="0"/>
              <a:t>exit By </a:t>
            </a:r>
            <a:r>
              <a:rPr lang="en-US" sz="2000" dirty="0"/>
              <a:t> </a:t>
            </a:r>
            <a:r>
              <a:rPr lang="en-US" sz="2000" dirty="0">
                <a:hlinkClick r:id="rId2"/>
              </a:rPr>
              <a:t>Steve </a:t>
            </a:r>
            <a:r>
              <a:rPr lang="en-US" sz="2000" dirty="0" err="1">
                <a:hlinkClick r:id="rId2"/>
              </a:rPr>
              <a:t>Strunsky</a:t>
            </a:r>
            <a:r>
              <a:rPr lang="en-US" sz="2000" dirty="0">
                <a:hlinkClick r:id="rId2"/>
              </a:rPr>
              <a:t>/The Star-Ledger </a:t>
            </a:r>
            <a:endParaRPr lang="en-US" sz="2000" dirty="0"/>
          </a:p>
          <a:p>
            <a:r>
              <a:rPr lang="en-US" sz="2000" dirty="0"/>
              <a:t>Newark Airport Evacuated Over Baby Security </a:t>
            </a:r>
            <a:r>
              <a:rPr lang="en-US" sz="2000" dirty="0" err="1" smtClean="0"/>
              <a:t>Breach</a:t>
            </a:r>
            <a:r>
              <a:rPr lang="en-US" sz="2000" dirty="0" err="1"/>
              <a:t>By</a:t>
            </a:r>
            <a:r>
              <a:rPr lang="en-US" sz="2000" dirty="0"/>
              <a:t> </a:t>
            </a:r>
            <a:r>
              <a:rPr lang="en-US" sz="2000" dirty="0">
                <a:hlinkClick r:id="rId3"/>
              </a:rPr>
              <a:t>Andre Tartar</a:t>
            </a:r>
            <a:endParaRPr lang="en-US" sz="2000" dirty="0"/>
          </a:p>
          <a:p>
            <a:r>
              <a:rPr lang="en-US" sz="2000" dirty="0"/>
              <a:t>Auckland airport evacuated after alarm </a:t>
            </a:r>
            <a:r>
              <a:rPr lang="en-US" sz="2000" dirty="0" smtClean="0"/>
              <a:t>activated January </a:t>
            </a:r>
            <a:r>
              <a:rPr lang="en-US" sz="2000" dirty="0"/>
              <a:t>31, 2012 by </a:t>
            </a:r>
            <a:r>
              <a:rPr lang="en-US" sz="2000" dirty="0">
                <a:hlinkClick r:id="rId4" tooltip="Sky Today"/>
              </a:rPr>
              <a:t>Sky Today</a:t>
            </a:r>
            <a:r>
              <a:rPr lang="en-US" sz="2000" dirty="0"/>
              <a:t> ·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10804009-large.jpg"/>
          <p:cNvPicPr>
            <a:picLocks noGrp="1" noChangeAspect="1"/>
          </p:cNvPicPr>
          <p:nvPr>
            <p:ph sz="half" idx="2"/>
          </p:nvPr>
        </p:nvPicPr>
        <p:blipFill>
          <a:blip r:embed="rId5" cstate="print"/>
          <a:stretch>
            <a:fillRect/>
          </a:stretch>
        </p:blipFill>
        <p:spPr>
          <a:xfrm>
            <a:off x="4648200" y="2240272"/>
            <a:ext cx="4038600" cy="300769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Airport Evacuation/Security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virtual simulation of an evacuation at Dulles Airport</a:t>
            </a:r>
          </a:p>
          <a:p>
            <a:r>
              <a:rPr lang="en-US" dirty="0" smtClean="0"/>
              <a:t>Through virtual simulation, show effective ways to conduct an evacuation.</a:t>
            </a:r>
          </a:p>
          <a:p>
            <a:r>
              <a:rPr lang="en-US" dirty="0" smtClean="0"/>
              <a:t>Show a room, outdoor, and individual perspective for the airport </a:t>
            </a:r>
            <a:r>
              <a:rPr lang="en-US" dirty="0" err="1" smtClean="0"/>
              <a:t>evacutation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Objectives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Used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VRML (Virtual Reality Modeling Language)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Autodesk 3d Studio Max</a:t>
            </a:r>
            <a:endParaRPr lang="en-US" dirty="0"/>
          </a:p>
        </p:txBody>
      </p:sp>
      <p:pic>
        <p:nvPicPr>
          <p:cNvPr id="8" name="Content Placeholder 7" descr="vrml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457200" y="1876387"/>
            <a:ext cx="4040188" cy="3078238"/>
          </a:xfrm>
        </p:spPr>
      </p:pic>
      <p:pic>
        <p:nvPicPr>
          <p:cNvPr id="7" name="Content Placeholder 6" descr="auto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2006411"/>
            <a:ext cx="4041775" cy="281819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thanks to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dirty="0"/>
              <a:t>Anderson Donovan and </a:t>
            </a:r>
            <a:r>
              <a:rPr lang="en-US" b="0" dirty="0" err="1"/>
              <a:t>Quander</a:t>
            </a:r>
            <a:r>
              <a:rPr lang="en-US" b="0" dirty="0"/>
              <a:t> </a:t>
            </a:r>
            <a:r>
              <a:rPr lang="en-US" b="0" dirty="0" err="1" smtClean="0"/>
              <a:t>Namkisha</a:t>
            </a:r>
            <a:r>
              <a:rPr lang="en-US" b="0" dirty="0" smtClean="0"/>
              <a:t> (2010 Airport Simulation)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err="1" smtClean="0"/>
              <a:t>Tyreek</a:t>
            </a:r>
            <a:r>
              <a:rPr lang="en-US" b="0" dirty="0" smtClean="0"/>
              <a:t> Edwards (Virtual City)</a:t>
            </a:r>
            <a:endParaRPr lang="en-US" b="0" dirty="0"/>
          </a:p>
        </p:txBody>
      </p:sp>
      <p:pic>
        <p:nvPicPr>
          <p:cNvPr id="8" name="Content Placeholder 7" descr="oldaiport.jpg"/>
          <p:cNvPicPr>
            <a:picLocks noGrp="1" noChangeAspect="1"/>
          </p:cNvPicPr>
          <p:nvPr>
            <p:ph sz="quarter" idx="2"/>
          </p:nvPr>
        </p:nvPicPr>
        <p:blipFill>
          <a:blip r:embed="rId2" cstate="print"/>
          <a:stretch>
            <a:fillRect/>
          </a:stretch>
        </p:blipFill>
        <p:spPr>
          <a:xfrm>
            <a:off x="304800" y="2743200"/>
            <a:ext cx="4191000" cy="3200400"/>
          </a:xfrm>
        </p:spPr>
      </p:pic>
      <p:pic>
        <p:nvPicPr>
          <p:cNvPr id="7" name="Content Placeholder 6" descr="vcity.jpg"/>
          <p:cNvPicPr>
            <a:picLocks noGrp="1" noChangeAspect="1"/>
          </p:cNvPicPr>
          <p:nvPr>
            <p:ph sz="quarter" idx="4"/>
          </p:nvPr>
        </p:nvPicPr>
        <p:blipFill>
          <a:blip r:embed="rId3" cstate="print"/>
          <a:stretch>
            <a:fillRect/>
          </a:stretch>
        </p:blipFill>
        <p:spPr>
          <a:xfrm>
            <a:off x="4645025" y="2240723"/>
            <a:ext cx="4041775" cy="234956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urairpor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6958" y="1481138"/>
            <a:ext cx="8050083" cy="452596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Airport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Lights- We used a Daylight System from 3ds Max</a:t>
            </a:r>
          </a:p>
          <a:p>
            <a:r>
              <a:rPr lang="en-US" dirty="0" smtClean="0"/>
              <a:t>Animation- 3ds max CAT rig Skeleton was used for the people leaving the airport</a:t>
            </a:r>
          </a:p>
          <a:p>
            <a:r>
              <a:rPr lang="en-US" dirty="0" smtClean="0"/>
              <a:t>Java script in VRML was used to take control of the pedestrian Character</a:t>
            </a:r>
            <a:endParaRPr lang="en-US" dirty="0"/>
          </a:p>
        </p:txBody>
      </p:sp>
      <p:pic>
        <p:nvPicPr>
          <p:cNvPr id="5" name="Content Placeholder 4" descr="newview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500703" y="2286000"/>
            <a:ext cx="4643297" cy="29718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Different Airports will require different evacuation procedure as they all have different architecture.</a:t>
            </a:r>
          </a:p>
          <a:p>
            <a:r>
              <a:rPr lang="en-US" dirty="0" smtClean="0"/>
              <a:t>Using 3d Simulations is much more efficient than gathering a mass of people and having them re-evacuate the airport over and over.</a:t>
            </a:r>
          </a:p>
          <a:p>
            <a:r>
              <a:rPr lang="en-US" dirty="0" smtClean="0"/>
              <a:t>It is much cheaper (and more realistic) to reproduce fires, explosions, any catastrophe using a 3d environment than in real life.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this is Useful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Converting 3ds Max to VRML and VRML to 3ds Max</a:t>
            </a:r>
          </a:p>
          <a:p>
            <a:r>
              <a:rPr lang="en-US" dirty="0" smtClean="0"/>
              <a:t>Preserving Textures during file Conversions</a:t>
            </a:r>
          </a:p>
          <a:p>
            <a:r>
              <a:rPr lang="en-US" dirty="0" smtClean="0"/>
              <a:t>Minor bugs (airport roof glitch, constant crashing during animations, textures disappearing and re-appearing)</a:t>
            </a:r>
          </a:p>
          <a:p>
            <a:endParaRPr lang="en-US" dirty="0"/>
          </a:p>
        </p:txBody>
      </p:sp>
      <p:pic>
        <p:nvPicPr>
          <p:cNvPr id="5" name="Content Placeholder 4" descr="army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419600" y="1905000"/>
            <a:ext cx="4499833" cy="321572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Downside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</TotalTime>
  <Words>280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Airport Evacuation Simulation</vt:lpstr>
      <vt:lpstr>Airport Evacuation/Security</vt:lpstr>
      <vt:lpstr>Goals and Objectives</vt:lpstr>
      <vt:lpstr>Software Used</vt:lpstr>
      <vt:lpstr>Big thanks to</vt:lpstr>
      <vt:lpstr>Our Airport</vt:lpstr>
      <vt:lpstr>Modeling</vt:lpstr>
      <vt:lpstr>Why this is Useful</vt:lpstr>
      <vt:lpstr>The Downside</vt:lpstr>
      <vt:lpstr>Potential Improvements</vt:lpstr>
      <vt:lpstr>Slide 11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Airport Evacuation Simulation</dc:title>
  <dc:creator>Titus</dc:creator>
  <cp:lastModifiedBy>Titus</cp:lastModifiedBy>
  <cp:revision>6</cp:revision>
  <dcterms:created xsi:type="dcterms:W3CDTF">2012-05-08T20:58:31Z</dcterms:created>
  <dcterms:modified xsi:type="dcterms:W3CDTF">2012-05-08T21:41:45Z</dcterms:modified>
</cp:coreProperties>
</file>