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F74A-956B-4A93-9C42-E362E0CAA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VR ASSEMBLY OF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BCF2-B8FD-485C-ADA9-C1089FF0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40362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By</a:t>
            </a:r>
          </a:p>
          <a:p>
            <a:pPr algn="r"/>
            <a:r>
              <a:rPr lang="en-US" dirty="0" err="1"/>
              <a:t>Manik</a:t>
            </a:r>
            <a:r>
              <a:rPr lang="en-US" dirty="0"/>
              <a:t> </a:t>
            </a:r>
            <a:r>
              <a:rPr lang="en-US" dirty="0" err="1"/>
              <a:t>Arrolla</a:t>
            </a:r>
            <a:endParaRPr lang="en-US" dirty="0"/>
          </a:p>
          <a:p>
            <a:pPr algn="r"/>
            <a:r>
              <a:rPr lang="en-US" dirty="0"/>
              <a:t>Sri </a:t>
            </a:r>
            <a:r>
              <a:rPr lang="en-US" dirty="0" err="1"/>
              <a:t>Teja</a:t>
            </a:r>
            <a:r>
              <a:rPr lang="en-US" dirty="0"/>
              <a:t> B</a:t>
            </a:r>
          </a:p>
          <a:p>
            <a:pPr algn="r"/>
            <a:r>
              <a:rPr lang="en-US" dirty="0" err="1"/>
              <a:t>olalekan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235ABC-219D-451F-BB25-E8E65A537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564DCF-EEFC-4F40-A7F6-9098ABB79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6CEF8-BEFB-4DF8-95C5-6B91296F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Presentation design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F73C72-43CE-485B-AE7E-FE3B8479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This is the first scene, The main lobby</a:t>
            </a:r>
          </a:p>
          <a:p>
            <a:r>
              <a:rPr lang="en-US" sz="1800" dirty="0"/>
              <a:t>Where the presenter and attendee are standing .</a:t>
            </a:r>
          </a:p>
          <a:p>
            <a:r>
              <a:rPr lang="en-US" sz="1800" dirty="0"/>
              <a:t>Oculus device is available.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7BE8D17-787C-42AD-92DC-1C466F213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0" r="26592" b="1"/>
          <a:stretch/>
        </p:blipFill>
        <p:spPr>
          <a:xfrm>
            <a:off x="4972699" y="746126"/>
            <a:ext cx="6533501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3C7E6-B29D-4158-AA37-83F24790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Presentation design(cont’d)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AB6E28-87B9-4B6C-AAD9-F2D14202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Second scene, The 3d aircraft skeleton is visible.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218CF1-403E-4B56-AC60-C4EF59B3A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726527"/>
            <a:ext cx="6533501" cy="35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3C7E6-B29D-4158-AA37-83F24790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Presentation design(cont’d)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AB6E28-87B9-4B6C-AAD9-F2D14202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Third scene, The 3d aircraft skeleton is with left wing is visible.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3B0C19-B33A-435F-8278-FD4540F5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726527"/>
            <a:ext cx="6533501" cy="35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5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3C7E6-B29D-4158-AA37-83F24790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Presentation design(cont’d)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AB6E28-87B9-4B6C-AAD9-F2D14202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This scene, The 3d aircraft skeleton is with right wing is visible.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DD64DD-9B76-41B3-B32A-B1E8C0A4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734693"/>
            <a:ext cx="6533501" cy="34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DA785FA-C071-43A3-A397-53F11044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654D573-EC63-4874-BAA1-1F203B95B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53C7E6-B29D-4158-AA37-83F24790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/>
              <a:t>Presentation design(cont’d)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AB6E28-87B9-4B6C-AAD9-F2D14202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800" dirty="0"/>
              <a:t>This scene, The 3d aircraft with full components is visible.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DBA55F6-7952-41A3-A358-28F43EE7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99" y="1734693"/>
            <a:ext cx="6533501" cy="34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0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2966-E73B-4F50-8B45-24FF498C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7992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471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6406-CFE1-4C84-833C-56663D38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533-FB8B-48CE-91BE-BCA2E39F5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  <a:p>
            <a:r>
              <a:rPr lang="en-US" dirty="0"/>
              <a:t>Software Required</a:t>
            </a:r>
          </a:p>
          <a:p>
            <a:r>
              <a:rPr lang="en-US" dirty="0"/>
              <a:t>Modeling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0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B204-AAB2-4305-B8EC-5759EC13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7F86-5F52-44B6-9A17-F4F90F23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assemble Aircraft in VR environment using </a:t>
            </a:r>
            <a:r>
              <a:rPr lang="en-US" dirty="0" err="1"/>
              <a:t>Vizible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Drag and drop interface in </a:t>
            </a:r>
            <a:r>
              <a:rPr lang="en-US" dirty="0" err="1"/>
              <a:t>Vizible</a:t>
            </a:r>
            <a:endParaRPr lang="en-US" dirty="0"/>
          </a:p>
          <a:p>
            <a:pPr lvl="0"/>
            <a:r>
              <a:rPr lang="en-US" dirty="0"/>
              <a:t>Slide deck based presentation creation</a:t>
            </a:r>
          </a:p>
          <a:p>
            <a:pPr lvl="0"/>
            <a:r>
              <a:rPr lang="en-US" dirty="0"/>
              <a:t>Collaborative, multi-user editing of presentations</a:t>
            </a:r>
          </a:p>
          <a:p>
            <a:pPr lvl="0"/>
            <a:r>
              <a:rPr lang="en-US" dirty="0"/>
              <a:t>Built-in avatars(Presenter &amp; Attendee)</a:t>
            </a:r>
          </a:p>
          <a:p>
            <a:pPr lvl="0"/>
            <a:r>
              <a:rPr lang="en-US" dirty="0"/>
              <a:t>Slide clicker for transitioning between parts of your presentation, just as you would with a PowerPoint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89299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33E5-2310-4287-B2BE-11502E5B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B8DE-137C-4B54-A4AC-72CDF42A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Vizible</a:t>
            </a:r>
            <a:r>
              <a:rPr lang="en-US" sz="2400" dirty="0"/>
              <a:t>.</a:t>
            </a:r>
          </a:p>
          <a:p>
            <a:r>
              <a:rPr lang="en-US" sz="2400" dirty="0"/>
              <a:t>Vizard</a:t>
            </a:r>
          </a:p>
          <a:p>
            <a:r>
              <a:rPr lang="en-US" sz="2400" dirty="0"/>
              <a:t>Google Sketch up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231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F11A-FC35-4B8C-BB80-7168303A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BA12-C799-4459-94B9-17C2FB9A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0022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/>
              <a:t>Minimum</a:t>
            </a:r>
          </a:p>
          <a:p>
            <a:r>
              <a:rPr lang="en-US" b="1" dirty="0"/>
              <a:t>Operating system:</a:t>
            </a:r>
            <a:r>
              <a:rPr lang="en-US" dirty="0"/>
              <a:t> Windows 7, 8, 8.1, or 10 (requires a 64bit OS)</a:t>
            </a:r>
          </a:p>
          <a:p>
            <a:r>
              <a:rPr lang="en-US" b="1" dirty="0"/>
              <a:t>CPU:</a:t>
            </a:r>
            <a:r>
              <a:rPr lang="en-US" dirty="0"/>
              <a:t>   Intel™ Core™ i5-4590 or AMD FX™ 8350, equivalent or better</a:t>
            </a:r>
          </a:p>
          <a:p>
            <a:r>
              <a:rPr lang="en-US" b="1" dirty="0"/>
              <a:t>Memory: </a:t>
            </a:r>
            <a:r>
              <a:rPr lang="en-US" dirty="0"/>
              <a:t> 4 GBGPU - GTX 1070</a:t>
            </a:r>
          </a:p>
          <a:p>
            <a:r>
              <a:rPr lang="en-US" b="1" dirty="0"/>
              <a:t>Hard drive: </a:t>
            </a:r>
            <a:r>
              <a:rPr lang="en-US" dirty="0"/>
              <a:t> 1.8 GB free</a:t>
            </a:r>
          </a:p>
          <a:p>
            <a:pPr marL="0" indent="0" algn="ctr">
              <a:buNone/>
            </a:pPr>
            <a:r>
              <a:rPr lang="en-US" b="1" dirty="0"/>
              <a:t>Recommended</a:t>
            </a:r>
          </a:p>
          <a:p>
            <a:r>
              <a:rPr lang="en-US" b="1" dirty="0"/>
              <a:t>Operating system:</a:t>
            </a:r>
            <a:r>
              <a:rPr lang="en-US" dirty="0"/>
              <a:t> Windows 10 64bit</a:t>
            </a:r>
          </a:p>
          <a:p>
            <a:r>
              <a:rPr lang="en-US" b="1" dirty="0"/>
              <a:t>CPU:</a:t>
            </a:r>
            <a:r>
              <a:rPr lang="en-US" dirty="0"/>
              <a:t> Intel™ Core™ i7-4790K Memory - 16 GB</a:t>
            </a:r>
          </a:p>
          <a:p>
            <a:r>
              <a:rPr lang="en-US" b="1" dirty="0"/>
              <a:t>Graphics hardware:</a:t>
            </a:r>
            <a:r>
              <a:rPr lang="en-US" dirty="0"/>
              <a:t> GTX 1080</a:t>
            </a:r>
          </a:p>
          <a:p>
            <a:r>
              <a:rPr lang="en-US" b="1" dirty="0"/>
              <a:t>Hard drive:</a:t>
            </a:r>
            <a:r>
              <a:rPr lang="en-US" dirty="0"/>
              <a:t> 5.0 GB free</a:t>
            </a:r>
          </a:p>
          <a:p>
            <a:r>
              <a:rPr lang="en-US" b="1" dirty="0"/>
              <a:t>Audio:</a:t>
            </a:r>
            <a:r>
              <a:rPr lang="en-US" dirty="0"/>
              <a:t> 7.1 Channel surround sound headset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01C6-9E90-46B5-9381-A9EFB0EC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vizible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FC32-DE70-4862-9C08-2AB9B2A7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It is powerful VR creation and collaboration software.</a:t>
            </a:r>
          </a:p>
          <a:p>
            <a:r>
              <a:rPr lang="en-US" sz="2000" dirty="0"/>
              <a:t>With the help of </a:t>
            </a:r>
            <a:r>
              <a:rPr lang="en-US" sz="2000" dirty="0" err="1"/>
              <a:t>vizible</a:t>
            </a:r>
            <a:r>
              <a:rPr lang="en-US" sz="2000" dirty="0"/>
              <a:t> we can work Collaboratively.</a:t>
            </a:r>
          </a:p>
          <a:p>
            <a:r>
              <a:rPr lang="en-US" sz="2000" dirty="0"/>
              <a:t>We can do multi-user editing of presentations in a virtual platform.</a:t>
            </a:r>
          </a:p>
          <a:p>
            <a:r>
              <a:rPr lang="en-US" sz="2000" dirty="0"/>
              <a:t>Oculus and </a:t>
            </a:r>
            <a:r>
              <a:rPr lang="en-US" sz="2000" dirty="0" err="1"/>
              <a:t>Vive</a:t>
            </a:r>
            <a:r>
              <a:rPr lang="en-US" sz="2000" dirty="0"/>
              <a:t> are fully supported hardware.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C4FC-EB68-48B7-B75F-3634A58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Vizible</a:t>
            </a:r>
            <a:r>
              <a:rPr lang="en-US" dirty="0"/>
              <a:t> </a:t>
            </a:r>
            <a:r>
              <a:rPr lang="en-US" dirty="0" err="1"/>
              <a:t>featurs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5909-05F8-4D64-97C1-922EA1D7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Vizible</a:t>
            </a:r>
            <a:r>
              <a:rPr lang="en-US" dirty="0"/>
              <a:t> Presentation Designer</a:t>
            </a:r>
          </a:p>
          <a:p>
            <a:pPr lvl="1"/>
            <a:r>
              <a:rPr lang="en-US" dirty="0"/>
              <a:t>Lay out configuration</a:t>
            </a:r>
          </a:p>
          <a:p>
            <a:pPr lvl="1"/>
            <a:r>
              <a:rPr lang="en-US" dirty="0"/>
              <a:t>Importing and editing content</a:t>
            </a:r>
          </a:p>
          <a:p>
            <a:pPr lvl="1"/>
            <a:r>
              <a:rPr lang="en-US" dirty="0"/>
              <a:t>Adding interactivity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9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015F-8364-4385-B1D5-2508DDA1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/>
              <a:t>How to Use the Desktop Menu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E5E432-1AAB-44D5-8470-2CB84F86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The directions for using the controls are on the screen. Use W S A D on the keyboard to move Up, Down, Left, and Right. Navigate through the menu using these keys and use Left Mouse button to select. Toggle the menu using Spacebar.</a:t>
            </a:r>
          </a:p>
          <a:p>
            <a:r>
              <a:rPr lang="en-US" dirty="0"/>
              <a:t>Note: Do Not click on the tiles with your mouse, rather, you must use W S A D to move to each tile in the menu and then left click your mouse to select.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E7C866-E0C4-4438-BD58-9F237806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60223"/>
            <a:ext cx="4521200" cy="32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0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5648-7FFA-41FA-8042-8D01A89B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A2AE-B79F-4F1A-AFAD-5F114D0D4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3d models on google SketchUp and creating them as </a:t>
            </a:r>
            <a:r>
              <a:rPr lang="en-US" dirty="0" err="1"/>
              <a:t>dae</a:t>
            </a:r>
            <a:r>
              <a:rPr lang="en-US" dirty="0"/>
              <a:t> file format.</a:t>
            </a:r>
          </a:p>
          <a:p>
            <a:r>
              <a:rPr lang="en-US" dirty="0"/>
              <a:t>Using Vizard inspector we can modify the 3d model and convert them into </a:t>
            </a:r>
            <a:r>
              <a:rPr lang="en-US" dirty="0" err="1"/>
              <a:t>osgb</a:t>
            </a:r>
            <a:r>
              <a:rPr lang="en-US" dirty="0"/>
              <a:t> file format.</a:t>
            </a:r>
          </a:p>
          <a:p>
            <a:r>
              <a:rPr lang="en-US" dirty="0" err="1"/>
              <a:t>Vizible</a:t>
            </a:r>
            <a:r>
              <a:rPr lang="en-US" dirty="0"/>
              <a:t> uses Vizard as its underlying render engine to process and display 3D models. Vizard is an OpenGL platform which natively renders .</a:t>
            </a:r>
            <a:r>
              <a:rPr lang="en-US" dirty="0" err="1"/>
              <a:t>osgb</a:t>
            </a:r>
            <a:r>
              <a:rPr lang="en-US" dirty="0"/>
              <a:t> models, but accepts a wide range of model types.</a:t>
            </a:r>
          </a:p>
          <a:p>
            <a:r>
              <a:rPr lang="en-US" dirty="0"/>
              <a:t>Created 3d aircraft model using vizard</a:t>
            </a:r>
          </a:p>
          <a:p>
            <a:r>
              <a:rPr lang="en-US" dirty="0"/>
              <a:t>Assembled different components/parts of the aircraft in a step by step procedure.</a:t>
            </a:r>
          </a:p>
        </p:txBody>
      </p:sp>
    </p:spTree>
    <p:extLst>
      <p:ext uri="{BB962C8B-B14F-4D97-AF65-F5344CB8AC3E}">
        <p14:creationId xmlns:p14="http://schemas.microsoft.com/office/powerpoint/2010/main" val="9130992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VR ASSEMBLY OF AIRCRAFT</vt:lpstr>
      <vt:lpstr>OUTLINE</vt:lpstr>
      <vt:lpstr>Goals &amp; objectives</vt:lpstr>
      <vt:lpstr>Software required</vt:lpstr>
      <vt:lpstr>Hardware Requirements</vt:lpstr>
      <vt:lpstr>About vizible</vt:lpstr>
      <vt:lpstr>Vizible featurs</vt:lpstr>
      <vt:lpstr>How to Use the Desktop Menu</vt:lpstr>
      <vt:lpstr>Import assets</vt:lpstr>
      <vt:lpstr>Presentation design</vt:lpstr>
      <vt:lpstr>Presentation design(cont’d)</vt:lpstr>
      <vt:lpstr>Presentation design(cont’d)</vt:lpstr>
      <vt:lpstr>Presentation design(cont’d)</vt:lpstr>
      <vt:lpstr>Presentation design(cont’d)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ASSEMBLY OF AIRCRAFT</dc:title>
  <dc:creator>Sriteja Bodempudi</dc:creator>
  <cp:lastModifiedBy>Sriteja Bodempudi</cp:lastModifiedBy>
  <cp:revision>2</cp:revision>
  <dcterms:created xsi:type="dcterms:W3CDTF">2018-12-05T21:46:35Z</dcterms:created>
  <dcterms:modified xsi:type="dcterms:W3CDTF">2018-12-05T21:53:18Z</dcterms:modified>
</cp:coreProperties>
</file>