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7" r:id="rId3"/>
    <p:sldId id="257" r:id="rId4"/>
    <p:sldId id="275" r:id="rId5"/>
    <p:sldId id="258" r:id="rId6"/>
    <p:sldId id="268" r:id="rId7"/>
    <p:sldId id="269" r:id="rId8"/>
    <p:sldId id="270" r:id="rId9"/>
    <p:sldId id="262" r:id="rId10"/>
    <p:sldId id="263" r:id="rId11"/>
    <p:sldId id="264" r:id="rId12"/>
    <p:sldId id="272" r:id="rId13"/>
    <p:sldId id="265" r:id="rId14"/>
    <p:sldId id="271" r:id="rId15"/>
    <p:sldId id="274" r:id="rId16"/>
    <p:sldId id="276" r:id="rId17"/>
    <p:sldId id="260" r:id="rId18"/>
    <p:sldId id="261" r:id="rId19"/>
    <p:sldId id="259" r:id="rId20"/>
    <p:sldId id="26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8F84DD-238F-4B2D-9A83-99910021002E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D6E763D-AD30-4024-A242-57BA801D25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2184"/>
            <a:ext cx="8077200" cy="1673352"/>
          </a:xfrm>
        </p:spPr>
        <p:txBody>
          <a:bodyPr/>
          <a:lstStyle/>
          <a:p>
            <a:r>
              <a:rPr lang="en-US" dirty="0" smtClean="0"/>
              <a:t>Traffic Stop for Law Enforcement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38984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Victor Ngoubayo</a:t>
            </a:r>
          </a:p>
          <a:p>
            <a:r>
              <a:rPr lang="en-US" dirty="0" smtClean="0"/>
              <a:t>Swetha Thodupunori</a:t>
            </a:r>
          </a:p>
          <a:p>
            <a:r>
              <a:rPr lang="en-US" dirty="0" smtClean="0"/>
              <a:t>Prince Ikegwuono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7912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COSC 729 – Spring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Background/ambient sound – City traffic audio attached to main camera</a:t>
            </a:r>
          </a:p>
          <a:p>
            <a:endParaRPr lang="en-US" dirty="0" smtClean="0"/>
          </a:p>
          <a:p>
            <a:r>
              <a:rPr lang="en-US" dirty="0" smtClean="0"/>
              <a:t>Car sound – Engine, Police Siren, Crash, Tires Screech</a:t>
            </a:r>
          </a:p>
          <a:p>
            <a:endParaRPr lang="en-US" dirty="0" smtClean="0"/>
          </a:p>
          <a:p>
            <a:r>
              <a:rPr lang="en-US" dirty="0" smtClean="0"/>
              <a:t>Law enforcement voice over commands </a:t>
            </a:r>
            <a:r>
              <a:rPr lang="en-US" dirty="0" smtClean="0">
                <a:solidFill>
                  <a:srgbClr val="FF0000"/>
                </a:solidFill>
              </a:rPr>
              <a:t>(NI)</a:t>
            </a:r>
          </a:p>
          <a:p>
            <a:endParaRPr lang="en-US" dirty="0" smtClean="0"/>
          </a:p>
          <a:p>
            <a:r>
              <a:rPr lang="en-US" dirty="0" smtClean="0"/>
              <a:t>Use of  player and law enforcement voice to provide interaction (male or female?) </a:t>
            </a:r>
            <a:r>
              <a:rPr lang="en-US" dirty="0" smtClean="0">
                <a:solidFill>
                  <a:srgbClr val="FF0000"/>
                </a:solidFill>
              </a:rPr>
              <a:t>(NI)</a:t>
            </a:r>
          </a:p>
          <a:p>
            <a:endParaRPr lang="en-US" dirty="0" smtClean="0"/>
          </a:p>
          <a:p>
            <a:r>
              <a:rPr lang="en-US" dirty="0" smtClean="0"/>
              <a:t>Use of gunshot sound </a:t>
            </a:r>
            <a:r>
              <a:rPr lang="en-US" dirty="0" smtClean="0">
                <a:solidFill>
                  <a:srgbClr val="FF0000"/>
                </a:solidFill>
              </a:rPr>
              <a:t>(NI)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Animated Avatars – 500 autonomous avatars</a:t>
            </a:r>
          </a:p>
          <a:p>
            <a:endParaRPr lang="en-US" dirty="0" smtClean="0"/>
          </a:p>
          <a:p>
            <a:r>
              <a:rPr lang="en-US" dirty="0" smtClean="0"/>
              <a:t>Animated Cars</a:t>
            </a:r>
          </a:p>
          <a:p>
            <a:endParaRPr lang="en-US" dirty="0" smtClean="0"/>
          </a:p>
          <a:p>
            <a:r>
              <a:rPr lang="en-US" dirty="0" smtClean="0"/>
              <a:t>Animated Car Lights</a:t>
            </a:r>
          </a:p>
          <a:p>
            <a:endParaRPr lang="en-US" dirty="0" smtClean="0"/>
          </a:p>
          <a:p>
            <a:r>
              <a:rPr lang="en-US" dirty="0" smtClean="0"/>
              <a:t>Animated Speedometer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Animated Camera Views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50o Avatars</a:t>
            </a:r>
            <a:endParaRPr lang="en-US" dirty="0"/>
          </a:p>
        </p:txBody>
      </p:sp>
      <p:pic>
        <p:nvPicPr>
          <p:cNvPr id="4" name="Content Placeholder 3" descr="Traffic 0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8622"/>
            <a:ext cx="8229600" cy="42583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Proximity sensors to monitor distance between other drivers and pedestrians</a:t>
            </a:r>
          </a:p>
          <a:p>
            <a:endParaRPr lang="en-US" dirty="0" smtClean="0"/>
          </a:p>
          <a:p>
            <a:r>
              <a:rPr lang="en-US" dirty="0" smtClean="0"/>
              <a:t>Proximity sensors to trigger police chase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Avatar Sensors</a:t>
            </a:r>
            <a:endParaRPr lang="en-US" dirty="0"/>
          </a:p>
        </p:txBody>
      </p:sp>
      <p:pic>
        <p:nvPicPr>
          <p:cNvPr id="4" name="Content Placeholder 3" descr="Traffic 0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9373"/>
            <a:ext cx="8229600" cy="42168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Chase Sensors</a:t>
            </a:r>
            <a:endParaRPr lang="en-US" dirty="0"/>
          </a:p>
        </p:txBody>
      </p:sp>
      <p:pic>
        <p:nvPicPr>
          <p:cNvPr id="4" name="Content Placeholder 3" descr="Traffic 0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3818"/>
            <a:ext cx="8229600" cy="4247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Shoot Sensor</a:t>
            </a:r>
            <a:endParaRPr lang="en-US" dirty="0"/>
          </a:p>
        </p:txBody>
      </p:sp>
      <p:pic>
        <p:nvPicPr>
          <p:cNvPr id="4" name="Content Placeholder 3" descr="Traffic 0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8866"/>
            <a:ext cx="8229600" cy="425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Model Asset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Advantageous use of pre-existing geometry and textures.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Online 3D Database – TurboSquid, 3D Warehouse, Unity Asset Store, CG Trader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Asset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(Royalty free) – Zapsplat, BBC, FreeSFX, Freesound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Animation (Royalty free) – Mixamo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Victor Ngoubayo – Programming, 3D Models, Sound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Swetha Thodupunori – Programming, 3D Models, Lights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Prince Ikegwuono – Programming, 3D Models, Animation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raffic 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8254"/>
            <a:ext cx="8229600" cy="42591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Police car chase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Player run away and police foot chase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Police open fire</a:t>
            </a:r>
          </a:p>
          <a:p>
            <a:endParaRPr lang="en-US" dirty="0" smtClean="0"/>
          </a:p>
          <a:p>
            <a:r>
              <a:rPr lang="en-US" dirty="0" smtClean="0"/>
              <a:t>Police interview / interaction</a:t>
            </a:r>
          </a:p>
          <a:p>
            <a:endParaRPr lang="en-US" dirty="0" smtClean="0"/>
          </a:p>
          <a:p>
            <a:r>
              <a:rPr lang="en-US" dirty="0" smtClean="0"/>
              <a:t>Game Welcome and Game Over screen</a:t>
            </a:r>
          </a:p>
          <a:p>
            <a:endParaRPr lang="en-US" dirty="0" smtClean="0"/>
          </a:p>
          <a:p>
            <a:r>
              <a:rPr lang="en-US" dirty="0" smtClean="0"/>
              <a:t>Traffic Light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THANK YOU </a:t>
            </a:r>
            <a:r>
              <a:rPr lang="en-US" sz="6000" dirty="0" smtClean="0">
                <a:sym typeface="Wingdings" pitchFamily="2" charset="2"/>
              </a:rPr>
              <a:t>!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project is a simulation of a law enforcement traffic stop from the driver and occupants’ point of view.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It encourages the user to experience the event first hand and to make decisions that may escalate or de-escalate the situation.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Virtual 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Traffic stops are a routine operation of law enforcement. Most common interactions between a police officer and a civilian. Traffic stops are highly risky due to the uniqueness of each situation. A stop initiated for a simple reason may quickly escalate to a life and death situation.</a:t>
            </a:r>
          </a:p>
          <a:p>
            <a:endParaRPr lang="en-US" dirty="0" smtClean="0"/>
          </a:p>
          <a:p>
            <a:r>
              <a:rPr lang="en-US" dirty="0" smtClean="0"/>
              <a:t>This virtual reality simulation is developed to assist drivers and law enforcement with current traffic procedures.</a:t>
            </a:r>
          </a:p>
          <a:p>
            <a:endParaRPr lang="en-US" dirty="0" smtClean="0"/>
          </a:p>
          <a:p>
            <a:r>
              <a:rPr lang="en-US" dirty="0" smtClean="0"/>
              <a:t>Leverages the futuristic capabilities of immersive virtual reality experiences.</a:t>
            </a:r>
          </a:p>
          <a:p>
            <a:endParaRPr lang="en-US" dirty="0" smtClean="0"/>
          </a:p>
          <a:p>
            <a:r>
              <a:rPr lang="en-US" dirty="0" smtClean="0"/>
              <a:t>Education and Training.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Legal adjudication.</a:t>
            </a:r>
          </a:p>
          <a:p>
            <a:endParaRPr lang="en-US" dirty="0" smtClean="0"/>
          </a:p>
          <a:p>
            <a:r>
              <a:rPr lang="en-US" dirty="0" smtClean="0"/>
              <a:t>Entertainment.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envisioned virtual environment would a realistic replication of street or highway roads, including other drivers, pedestrians, traffic signs and buildings. </a:t>
            </a:r>
          </a:p>
          <a:p>
            <a:endParaRPr lang="en-US" dirty="0" smtClean="0"/>
          </a:p>
          <a:p>
            <a:r>
              <a:rPr lang="en-US" dirty="0" smtClean="0"/>
              <a:t>The environment would include a health bar and onscreen instructions for the user.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pic>
        <p:nvPicPr>
          <p:cNvPr id="4" name="Content Placeholder 3" descr="Traffic 0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7452"/>
            <a:ext cx="8229600" cy="4300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User Interface</a:t>
            </a:r>
            <a:endParaRPr lang="en-US" dirty="0"/>
          </a:p>
        </p:txBody>
      </p:sp>
      <p:pic>
        <p:nvPicPr>
          <p:cNvPr id="4" name="Content Placeholder 3" descr="Traffic 00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2470" y="1774825"/>
            <a:ext cx="8219060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Vision</a:t>
            </a:r>
            <a:r>
              <a:rPr lang="en-US" sz="1800" dirty="0" smtClean="0"/>
              <a:t>: Use of textures and 3D models to provide detailed information.</a:t>
            </a:r>
          </a:p>
          <a:p>
            <a:endParaRPr lang="en-US" sz="1800" dirty="0" smtClean="0"/>
          </a:p>
          <a:p>
            <a:r>
              <a:rPr lang="en-US" sz="1800" b="1" dirty="0" smtClean="0"/>
              <a:t>Sound</a:t>
            </a:r>
            <a:r>
              <a:rPr lang="en-US" sz="1800" dirty="0" smtClean="0"/>
              <a:t>: Use of speech and ambient sounds to help provide information.</a:t>
            </a:r>
          </a:p>
          <a:p>
            <a:endParaRPr lang="en-US" sz="1800" dirty="0" smtClean="0"/>
          </a:p>
          <a:p>
            <a:r>
              <a:rPr lang="en-US" sz="1800" b="1" dirty="0" smtClean="0"/>
              <a:t>Animation</a:t>
            </a:r>
            <a:r>
              <a:rPr lang="en-US" sz="1800" dirty="0" smtClean="0"/>
              <a:t>: Use of at least three animated objects.</a:t>
            </a:r>
          </a:p>
          <a:p>
            <a:endParaRPr lang="en-US" sz="1800" dirty="0" smtClean="0"/>
          </a:p>
          <a:p>
            <a:r>
              <a:rPr lang="en-US" sz="1800" b="1" dirty="0" smtClean="0"/>
              <a:t>Interactivity</a:t>
            </a:r>
            <a:r>
              <a:rPr lang="en-US" sz="1800" dirty="0" smtClean="0"/>
              <a:t>: Use of at least three user-triggered events.</a:t>
            </a:r>
          </a:p>
          <a:p>
            <a:endParaRPr lang="en-US" sz="1800" dirty="0" smtClean="0"/>
          </a:p>
          <a:p>
            <a:r>
              <a:rPr lang="en-US" sz="1800" b="1" dirty="0" smtClean="0"/>
              <a:t>Sensors</a:t>
            </a:r>
            <a:r>
              <a:rPr lang="en-US" sz="1800" dirty="0" smtClean="0"/>
              <a:t>: Use at least three different types of sensors ( Proximity, Colliders).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b="1" dirty="0" smtClean="0"/>
              <a:t>Avatars</a:t>
            </a:r>
            <a:r>
              <a:rPr lang="en-US" sz="1800" dirty="0" smtClean="0"/>
              <a:t>: Use of custom and inbuilt avatars.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Built on Unity3D functionality</a:t>
            </a:r>
          </a:p>
          <a:p>
            <a:endParaRPr lang="en-US" dirty="0" smtClean="0"/>
          </a:p>
          <a:p>
            <a:r>
              <a:rPr lang="en-US" dirty="0" smtClean="0"/>
              <a:t>User will be driving a car in a First Person Point of View (FPPOV)</a:t>
            </a:r>
          </a:p>
          <a:p>
            <a:endParaRPr lang="en-US" dirty="0" smtClean="0"/>
          </a:p>
          <a:p>
            <a:r>
              <a:rPr lang="en-US" dirty="0" smtClean="0"/>
              <a:t>User will navigate with mouse and WASD buttons on keyboard</a:t>
            </a:r>
          </a:p>
          <a:p>
            <a:endParaRPr lang="en-US" dirty="0" smtClean="0"/>
          </a:p>
          <a:p>
            <a:r>
              <a:rPr lang="en-US" dirty="0" smtClean="0"/>
              <a:t>Information  and instructions would be displayed onscreen</a:t>
            </a:r>
          </a:p>
          <a:p>
            <a:endParaRPr lang="en-US" dirty="0" smtClean="0"/>
          </a:p>
          <a:p>
            <a:r>
              <a:rPr lang="en-US" dirty="0" smtClean="0"/>
              <a:t>User would encounter and avoid road hazards and traffic signs or loose health</a:t>
            </a:r>
          </a:p>
          <a:p>
            <a:endParaRPr lang="en-US" dirty="0" smtClean="0"/>
          </a:p>
          <a:p>
            <a:r>
              <a:rPr lang="en-US" dirty="0" smtClean="0"/>
              <a:t>User would encounter law enforcement and ordered to stop</a:t>
            </a:r>
          </a:p>
          <a:p>
            <a:endParaRPr lang="en-US" dirty="0" smtClean="0"/>
          </a:p>
          <a:p>
            <a:r>
              <a:rPr lang="en-US" dirty="0" smtClean="0"/>
              <a:t>Subsequent onscreen instructions would instruct user to make choices</a:t>
            </a:r>
          </a:p>
          <a:p>
            <a:endParaRPr lang="en-US" dirty="0" smtClean="0"/>
          </a:p>
          <a:p>
            <a:r>
              <a:rPr lang="en-US" dirty="0" smtClean="0"/>
              <a:t>User choice would determine good or bad outcome of the encounter</a:t>
            </a:r>
          </a:p>
          <a:p>
            <a:endParaRPr lang="en-US" dirty="0" smtClean="0"/>
          </a:p>
          <a:p>
            <a:r>
              <a:rPr lang="en-US" dirty="0" smtClean="0"/>
              <a:t>Good encounter would allow user to continue</a:t>
            </a:r>
          </a:p>
          <a:p>
            <a:endParaRPr lang="en-US" dirty="0" smtClean="0"/>
          </a:p>
          <a:p>
            <a:r>
              <a:rPr lang="en-US" dirty="0" smtClean="0"/>
              <a:t>Bad encounter would result in loss of life or death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450</TotalTime>
  <Words>589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Traffic Stop for Law Enforcement</vt:lpstr>
      <vt:lpstr>Slide 2</vt:lpstr>
      <vt:lpstr>Goal and Objective</vt:lpstr>
      <vt:lpstr>Why Virtual Reality?</vt:lpstr>
      <vt:lpstr>Modeling and Environment</vt:lpstr>
      <vt:lpstr>Environment</vt:lpstr>
      <vt:lpstr>Graphic User Interface</vt:lpstr>
      <vt:lpstr>Functionality</vt:lpstr>
      <vt:lpstr>Functionality - Interactivity</vt:lpstr>
      <vt:lpstr>Functionality - Sound</vt:lpstr>
      <vt:lpstr>Functionality - Animation</vt:lpstr>
      <vt:lpstr>50o Avatars</vt:lpstr>
      <vt:lpstr>Functionality - Sensors</vt:lpstr>
      <vt:lpstr>Avatar Sensors</vt:lpstr>
      <vt:lpstr>Police Chase Sensors</vt:lpstr>
      <vt:lpstr>Police Shoot Sensor</vt:lpstr>
      <vt:lpstr>3D Model Asset Sources</vt:lpstr>
      <vt:lpstr>Other Asset Sources</vt:lpstr>
      <vt:lpstr>Roles and Management Plan</vt:lpstr>
      <vt:lpstr>To Do List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Stop</dc:title>
  <dc:creator>Super_User</dc:creator>
  <cp:lastModifiedBy>PC1one</cp:lastModifiedBy>
  <cp:revision>50</cp:revision>
  <dcterms:created xsi:type="dcterms:W3CDTF">2021-03-31T18:55:55Z</dcterms:created>
  <dcterms:modified xsi:type="dcterms:W3CDTF">2021-05-05T20:39:35Z</dcterms:modified>
</cp:coreProperties>
</file>