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4" r:id="rId6"/>
    <p:sldId id="263" r:id="rId7"/>
    <p:sldId id="269" r:id="rId8"/>
    <p:sldId id="258" r:id="rId9"/>
    <p:sldId id="259" r:id="rId10"/>
    <p:sldId id="260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B3C3-94C8-45D2-9EEE-B930FFFB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1BD4D-B1B2-4D80-8EA4-BE8164E3E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BA09-D216-480A-8A86-31998138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FD37-F440-4F1E-A1EC-F011BAA7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FD48-6A9D-4E42-A707-448929B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C311-928C-4EDE-A7F3-D91DEA93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5361-22B5-429A-A3F6-9A40BADAE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FE08-5920-4F71-A6B0-21F5598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4CC1-A081-410C-9C59-D607DBA1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26BD-90FE-4A34-BEBD-92A88DB0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0BFF4-90DF-4E45-AB0D-F8C1FE97E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F6FA-E84A-4566-9934-3D9113EE1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C170-A643-48CF-A7D6-BF778B76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4106-89CC-452A-850E-2E68D037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0285-9488-4880-AEA2-8625B34F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04B8-FC2D-4A0D-A81B-00478052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0418-E4C5-403D-A829-1497B554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0D81-3F0A-45C8-8E53-702A5EFB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B736-F8B9-4BFE-A389-409960B5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ADFA-E40A-442B-804F-9ABD5D1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C0F-D545-43F3-8D28-915BD9A1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1BB7-9212-4BEA-A556-15C02031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D92E-24B0-43AA-A022-7994D972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C5A5-70AE-475B-8158-327E32D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CAFC-87DD-4562-A63F-6752936E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D2D6-FC1A-41DE-8E73-3DD7000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CF5C-909C-4F88-87FB-E111A8345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5263-4A56-4F92-AFEB-46F4C2A5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DBCC-7413-4332-BCB6-4C7B300E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3114D-E467-4320-9767-E3D23E19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6C6EC-32EC-4D9B-B696-2F09033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269F-C5BA-4182-9556-4FA38626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21D2-4D4A-4E85-9C57-6C5F8A13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8857A-674C-44C8-9BE8-31B2F176E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96372-F97B-4A87-B49F-CDC82D0D0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1039-233D-4B97-97AB-8C6EB5BE2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D563-2ACF-4BA7-8C27-CE42301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F5540-00B1-49B0-8F00-7029652B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363A6-5700-4B7D-8AAE-49B802F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1E98-48A5-4BA5-9557-6821D334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2005-7797-49DD-94F0-3F41E99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17A48-76D9-40DF-A762-A9AD78BD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C8871-8882-41A3-A5D3-CC469ECF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1E98D-8F30-4205-8C30-D6746E03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0F760-3A98-42B4-8A6B-56C60DBB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87293-1A43-40F6-8B87-08BB4308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2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CE76-D782-4C29-9FDC-EEE18FE7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B270-4585-4134-A93A-4974A991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582F4-F196-4DC5-9A1A-BF3EE9AF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506D-1092-4DC7-81E6-52429C13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5D63-DC83-4B03-AB0A-E4C869B9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B6249-E79E-431B-97F5-72E039BB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266-A67D-4652-9E56-852DAEE0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B83A3-4DDF-43BC-9738-5DB21BFA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CA2F4-D247-4E8E-A472-7A1DF462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7A69-D982-4D38-93DF-4E7C0D60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D927-3ABB-4330-B363-7EB4BBED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20041-2A67-4E6E-90F7-4F7C6A54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0E20-39C2-4E41-B772-9D862F61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3192-D91D-4DCE-9924-183C17AD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4079-991F-4EB0-BC9A-420F94CA6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9045-F6F9-49B0-AB7B-E6A58879B64C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4FDD-7C5D-4D59-B8EA-9F4698E5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159F-FEF6-4CCE-8264-E2FAD158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71EB-FE32-4DE3-8C2F-61048418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9BF-CF26-4425-AAE1-4C8E07817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Data Model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26875-CA2B-4393-8E63-9B51357D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Syltinsy P. Jenkins	  Palmer Young	  Abdullah  </a:t>
            </a:r>
            <a:r>
              <a:rPr lang="en-US" dirty="0" err="1"/>
              <a:t>Algahtania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COSC 729 Virtual Reality and Its Applications</a:t>
            </a:r>
          </a:p>
          <a:p>
            <a:r>
              <a:rPr lang="en-US" i="1" dirty="0"/>
              <a:t>Department of Computer Science</a:t>
            </a:r>
            <a:br>
              <a:rPr lang="en-US" dirty="0"/>
            </a:br>
            <a:r>
              <a:rPr lang="en-US" i="1" dirty="0"/>
              <a:t>Bowie State University</a:t>
            </a:r>
            <a:br>
              <a:rPr lang="en-US" i="1" dirty="0"/>
            </a:br>
            <a:r>
              <a:rPr lang="en-US" dirty="0"/>
              <a:t>Bowie, USA</a:t>
            </a:r>
          </a:p>
          <a:p>
            <a:r>
              <a:rPr lang="en-US" dirty="0"/>
              <a:t>Instructor: Dr. Sharad Sharma</a:t>
            </a:r>
          </a:p>
        </p:txBody>
      </p:sp>
    </p:spTree>
    <p:extLst>
      <p:ext uri="{BB962C8B-B14F-4D97-AF65-F5344CB8AC3E}">
        <p14:creationId xmlns:p14="http://schemas.microsoft.com/office/powerpoint/2010/main" val="330994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9F9-026A-4627-912E-C6599886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Application: Human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5466-1685-4E0A-8DE5-867DBFB0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factors opportunities for extended studies / future work</a:t>
            </a:r>
          </a:p>
          <a:p>
            <a:pPr lvl="1"/>
            <a:r>
              <a:rPr lang="en-US" dirty="0"/>
              <a:t>Node size shape &amp; color</a:t>
            </a:r>
          </a:p>
          <a:p>
            <a:pPr lvl="1"/>
            <a:r>
              <a:rPr lang="en-US" dirty="0"/>
              <a:t>Link size shape and color</a:t>
            </a:r>
          </a:p>
          <a:p>
            <a:pPr lvl="1"/>
            <a:r>
              <a:rPr lang="en-US" dirty="0"/>
              <a:t>Measures – attentiveness</a:t>
            </a:r>
          </a:p>
          <a:p>
            <a:pPr lvl="1"/>
            <a:r>
              <a:rPr lang="en-US" dirty="0"/>
              <a:t>Duration of game play </a:t>
            </a:r>
          </a:p>
          <a:p>
            <a:pPr lvl="1"/>
            <a:r>
              <a:rPr lang="en-US" dirty="0"/>
              <a:t>Initial node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E2FB-4045-42C2-8E3E-C1211019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703F-3222-4ACE-9839-15EB8373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Basic demonstration of a 3D VR representation of XML data models 3-dimensional tree-graphs. </a:t>
            </a:r>
          </a:p>
          <a:p>
            <a:pPr lvl="1"/>
            <a:r>
              <a:rPr lang="en-US" dirty="0"/>
              <a:t>Multiple XML documents were imported and rendered as models in the virtual environment. </a:t>
            </a:r>
          </a:p>
          <a:p>
            <a:r>
              <a:rPr lang="en-US" dirty="0"/>
              <a:t>Exercised fundamentals of creating an immersive VR environment </a:t>
            </a:r>
          </a:p>
          <a:p>
            <a:pPr lvl="1"/>
            <a:r>
              <a:rPr lang="en-US" dirty="0"/>
              <a:t>On-screen prompts, sounds, VR sensors, timers, animations, and avatars</a:t>
            </a:r>
          </a:p>
          <a:p>
            <a:pPr lvl="1"/>
            <a:r>
              <a:rPr lang="en-US" dirty="0"/>
              <a:t>Recursion and trigonometric functions were used to create patterned structures </a:t>
            </a:r>
          </a:p>
          <a:p>
            <a:pPr lvl="1"/>
            <a:r>
              <a:rPr lang="en-US" dirty="0"/>
              <a:t>Color, links, and node sizes were used to illustrate differences in datatypes and relationships between nodes</a:t>
            </a:r>
          </a:p>
          <a:p>
            <a:r>
              <a:rPr lang="en-US" dirty="0"/>
              <a:t>VR is a good medium for gaining a new perspective on visualizing structure of data models. </a:t>
            </a:r>
          </a:p>
          <a:p>
            <a:r>
              <a:rPr lang="en-US" dirty="0"/>
              <a:t>The immersive environment makes data visualization more interesting not jut to the user, but  also to the developers. Team members look forward to continuing this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123A-62A0-426A-BD8B-CC08AE4C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181A87-2CE4-41C9-8358-9E236CC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b="1" dirty="0"/>
              <a:t>Ms90Prod, Composer, Reggaeton vs Rap. [Sound Recording]. </a:t>
            </a:r>
            <a:r>
              <a:rPr lang="en-US" b="1" dirty="0" err="1"/>
              <a:t>looperman</a:t>
            </a:r>
            <a:r>
              <a:rPr lang="en-US" b="1" dirty="0"/>
              <a:t>. 2019.</a:t>
            </a:r>
            <a:endParaRPr lang="en-US" dirty="0"/>
          </a:p>
          <a:p>
            <a:pPr fontAlgn="t"/>
            <a:r>
              <a:rPr lang="en-US" b="1" dirty="0"/>
              <a:t>B. </a:t>
            </a:r>
            <a:r>
              <a:rPr lang="en-US" b="1" dirty="0" err="1"/>
              <a:t>Shneiderman</a:t>
            </a:r>
            <a:r>
              <a:rPr lang="en-US" b="1" dirty="0"/>
              <a:t>, C. </a:t>
            </a:r>
            <a:r>
              <a:rPr lang="en-US" b="1" dirty="0" err="1"/>
              <a:t>Plaisant</a:t>
            </a:r>
            <a:r>
              <a:rPr lang="en-US" b="1" dirty="0"/>
              <a:t>, M. S. Cohen, S. M. Jacobs and N. </a:t>
            </a:r>
            <a:r>
              <a:rPr lang="en-US" b="1" dirty="0" err="1"/>
              <a:t>Elmqvist</a:t>
            </a:r>
            <a:r>
              <a:rPr lang="en-US" b="1" dirty="0"/>
              <a:t>, Designing the User Interface: Strategies for Effective Human-Computer Interaction, 6th ed., Hoboken, NJ: Pearson Education, Inc., 2017. </a:t>
            </a:r>
            <a:endParaRPr lang="en-US" dirty="0"/>
          </a:p>
          <a:p>
            <a:pPr fontAlgn="t"/>
            <a:r>
              <a:rPr lang="en-US" b="1" dirty="0" err="1"/>
              <a:t>WorldViz</a:t>
            </a:r>
            <a:r>
              <a:rPr lang="en-US" b="1" dirty="0"/>
              <a:t>, "Vizard 6 Documentation," </a:t>
            </a:r>
            <a:r>
              <a:rPr lang="en-US" b="1" dirty="0" err="1"/>
              <a:t>WorldViz</a:t>
            </a:r>
            <a:r>
              <a:rPr lang="en-US" b="1" dirty="0"/>
              <a:t>, 2019. [Online]. Available: https://docs.worldviz.com/vizard/latest/. [Accessed 17 April 2019].</a:t>
            </a:r>
            <a:endParaRPr lang="en-US" dirty="0"/>
          </a:p>
          <a:p>
            <a:pPr fontAlgn="t"/>
            <a:r>
              <a:rPr lang="en-US" b="1" dirty="0"/>
              <a:t>Python Software Foundation, "The </a:t>
            </a:r>
            <a:r>
              <a:rPr lang="en-US" b="1" dirty="0" err="1"/>
              <a:t>ElementTree</a:t>
            </a:r>
            <a:r>
              <a:rPr lang="en-US" b="1" dirty="0"/>
              <a:t> XML API," Python Software Foundation, 18 March 2019. [Online]. Available: https://docs.python.org/2/library/xml.etree.elementtree.html. [Accessed 24 April 2019].</a:t>
            </a:r>
            <a:endParaRPr lang="en-US" dirty="0"/>
          </a:p>
          <a:p>
            <a:pPr fontAlgn="t"/>
            <a:r>
              <a:rPr lang="en-US" b="1" dirty="0"/>
              <a:t>S. P. Sharad, "COSC 729: Virtual Reality and its Applications," Bowie State University, April 2019. [Online]. Available: http://www.cs.bowiestate.edu/sharad/. [Accessed 17 April 2019].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7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6DD2-3E7A-44E5-9367-152F125F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A01252-C9D5-429B-B723-35B2CEB8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information, contact:</a:t>
            </a:r>
          </a:p>
          <a:p>
            <a:endParaRPr lang="en-US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908B96DB-195E-4A15-AC5C-A1596FDE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652712"/>
            <a:ext cx="7258050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D910AE-5A1A-42D7-A171-EED507F2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133850"/>
            <a:ext cx="2533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A53-E3CA-4077-933C-1E14F40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FFF3-9095-432C-A8D5-32D85246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models are often represented as spreadsheet tables or XMI files  </a:t>
            </a:r>
          </a:p>
          <a:p>
            <a:r>
              <a:rPr lang="en-US" dirty="0"/>
              <a:t>Relationships are sometimes visualized using UML and related software architecture tools</a:t>
            </a:r>
          </a:p>
          <a:p>
            <a:pPr lvl="1"/>
            <a:r>
              <a:rPr lang="en-US" dirty="0"/>
              <a:t>These are often flattened and limited views</a:t>
            </a:r>
          </a:p>
          <a:p>
            <a:endParaRPr lang="en-US" dirty="0"/>
          </a:p>
          <a:p>
            <a:r>
              <a:rPr lang="en-US" dirty="0"/>
              <a:t>An interactive 3D representation provides a new and different way of looking at and manipulating models </a:t>
            </a:r>
          </a:p>
          <a:p>
            <a:r>
              <a:rPr lang="en-US" dirty="0"/>
              <a:t>The immersive VR modality can foster interest in data architecture and data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3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3F0D-FE93-4C88-88D0-67B9BAA8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80A5-284C-4171-B17D-A1A54BAA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create an interactive 3D representation of a data model in a virtual environment.</a:t>
            </a:r>
            <a:endParaRPr lang="en-US" sz="3600" dirty="0"/>
          </a:p>
          <a:p>
            <a:pPr lvl="0"/>
            <a:r>
              <a:rPr lang="en-US" dirty="0"/>
              <a:t>Foster interest in data architecture and data modeling</a:t>
            </a:r>
            <a:endParaRPr lang="en-US" sz="3600" dirty="0"/>
          </a:p>
          <a:p>
            <a:pPr lvl="1"/>
            <a:r>
              <a:rPr lang="en-US" dirty="0"/>
              <a:t>Begin exploration of a new modality for manipulating data modeling </a:t>
            </a:r>
            <a:endParaRPr lang="en-US" sz="3200" dirty="0"/>
          </a:p>
          <a:p>
            <a:pPr lvl="1"/>
            <a:r>
              <a:rPr lang="en-US" dirty="0"/>
              <a:t>Demonstrate VR fundamentals through creation of an inviting and relaxing virtual environment</a:t>
            </a:r>
          </a:p>
          <a:p>
            <a:pPr lvl="1"/>
            <a:endParaRPr lang="en-US" sz="3200" dirty="0"/>
          </a:p>
          <a:p>
            <a:r>
              <a:rPr lang="en-US" dirty="0"/>
              <a:t>New Concepts</a:t>
            </a:r>
            <a:endParaRPr lang="en-US" sz="4000" dirty="0"/>
          </a:p>
          <a:p>
            <a:pPr lvl="1"/>
            <a:r>
              <a:rPr lang="en-US" dirty="0"/>
              <a:t>Additional manipulation of objects</a:t>
            </a:r>
            <a:endParaRPr lang="en-US" sz="3200" dirty="0"/>
          </a:p>
          <a:p>
            <a:pPr lvl="1"/>
            <a:r>
              <a:rPr lang="en-US" dirty="0"/>
              <a:t>Ability to read in and write out external files</a:t>
            </a:r>
            <a:endParaRPr lang="en-US" sz="3200" dirty="0"/>
          </a:p>
          <a:p>
            <a:pPr lvl="1"/>
            <a:r>
              <a:rPr lang="en-US" dirty="0"/>
              <a:t>Ability to read in data and represent visually</a:t>
            </a:r>
            <a:endParaRPr lang="en-US" sz="3200" dirty="0"/>
          </a:p>
          <a:p>
            <a:pPr lvl="1"/>
            <a:r>
              <a:rPr lang="en-US" dirty="0"/>
              <a:t>Requires to arrangement of the data nodes and links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68B-DE93-456D-9083-A02FF6C3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E144-FC3D-49A9-97DB-47D994192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VR XML Data Model Visualization Project is a python based virtual reality project that:</a:t>
            </a:r>
          </a:p>
          <a:p>
            <a:pPr lvl="1"/>
            <a:r>
              <a:rPr lang="en-US" dirty="0"/>
              <a:t>Generates 3D tree-graph representation of XML data in </a:t>
            </a:r>
          </a:p>
          <a:p>
            <a:pPr lvl="1"/>
            <a:r>
              <a:rPr lang="en-US" dirty="0"/>
              <a:t>Includes an immersive and interactive virtual environment.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099EA-4785-4F87-AA61-3F09E4057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90" y="2087492"/>
            <a:ext cx="5299060" cy="37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4346-C75E-4241-8AE3-E3CC474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1451-4498-4431-BED4-A7FC3122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Software required: Windows 10 OS </a:t>
            </a:r>
            <a:endParaRPr lang="en-US" sz="3200" dirty="0"/>
          </a:p>
          <a:p>
            <a:pPr lvl="1"/>
            <a:r>
              <a:rPr lang="en-US" dirty="0"/>
              <a:t>Hardware required: Keyboard and Mouse</a:t>
            </a:r>
            <a:endParaRPr lang="en-US" sz="3200" dirty="0"/>
          </a:p>
          <a:p>
            <a:endParaRPr lang="en-US" dirty="0"/>
          </a:p>
          <a:p>
            <a:r>
              <a:rPr lang="en-US" dirty="0"/>
              <a:t>Development Software</a:t>
            </a:r>
          </a:p>
          <a:p>
            <a:pPr lvl="1"/>
            <a:r>
              <a:rPr lang="en-US" dirty="0"/>
              <a:t>Vizard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Sketchup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D44A9-2FBD-498D-B14F-60CBC28B854E}"/>
              </a:ext>
            </a:extLst>
          </p:cNvPr>
          <p:cNvSpPr txBox="1"/>
          <p:nvPr/>
        </p:nvSpPr>
        <p:spPr>
          <a:xfrm>
            <a:off x="5140170" y="4228531"/>
            <a:ext cx="53749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XML Element Tree APIs</a:t>
            </a:r>
          </a:p>
          <a:p>
            <a:r>
              <a:rPr lang="en-US" sz="2400" dirty="0"/>
              <a:t>Math libraries for trigonometric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5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361-86A0-423D-BA23-F1FF133C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ADAE-7CE5-42DA-B802-50F55CD17D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7200" dirty="0">
              <a:effectLst/>
            </a:endParaRPr>
          </a:p>
          <a:p>
            <a:r>
              <a:rPr lang="en-US" sz="6800" b="1" dirty="0"/>
              <a:t>Vision</a:t>
            </a:r>
            <a:r>
              <a:rPr lang="en-US" sz="6800" dirty="0"/>
              <a:t>: Use of textures and 3D models to provide detailed information in the project.</a:t>
            </a:r>
          </a:p>
          <a:p>
            <a:pPr lvl="1"/>
            <a:r>
              <a:rPr lang="en-US" sz="8000" dirty="0"/>
              <a:t>Building setting with outdoors</a:t>
            </a:r>
          </a:p>
          <a:p>
            <a:pPr lvl="1"/>
            <a:r>
              <a:rPr lang="en-US" sz="8000" dirty="0"/>
              <a:t>XML Model – uses color and size to represent different data types</a:t>
            </a:r>
          </a:p>
          <a:p>
            <a:r>
              <a:rPr lang="en-US" sz="6800" b="1" dirty="0"/>
              <a:t>Sound</a:t>
            </a:r>
            <a:r>
              <a:rPr lang="en-US" sz="6800" dirty="0"/>
              <a:t>: </a:t>
            </a:r>
          </a:p>
          <a:p>
            <a:pPr lvl="1"/>
            <a:r>
              <a:rPr lang="en-US" sz="6400" dirty="0"/>
              <a:t>Music for the setting</a:t>
            </a:r>
          </a:p>
          <a:p>
            <a:r>
              <a:rPr lang="en-US" sz="6800" b="1" dirty="0"/>
              <a:t>Animation</a:t>
            </a:r>
            <a:r>
              <a:rPr lang="en-US" sz="6800" dirty="0"/>
              <a:t>: </a:t>
            </a:r>
          </a:p>
          <a:p>
            <a:pPr lvl="1"/>
            <a:r>
              <a:rPr lang="en-US" sz="8000" dirty="0"/>
              <a:t>Avatar animations</a:t>
            </a:r>
          </a:p>
          <a:p>
            <a:pPr lvl="1"/>
            <a:r>
              <a:rPr lang="en-US" sz="8000" dirty="0"/>
              <a:t>Grabber node interactions</a:t>
            </a:r>
          </a:p>
          <a:p>
            <a:r>
              <a:rPr lang="en-US" sz="6800" b="1" dirty="0"/>
              <a:t>Interactivity</a:t>
            </a:r>
            <a:r>
              <a:rPr lang="en-US" sz="6800" dirty="0"/>
              <a:t>: Use at least three user-triggered events in the project.</a:t>
            </a:r>
            <a:endParaRPr lang="en-US" sz="8400" dirty="0"/>
          </a:p>
          <a:p>
            <a:pPr lvl="1"/>
            <a:r>
              <a:rPr lang="en-US" sz="6000" dirty="0"/>
              <a:t>UI Create node</a:t>
            </a:r>
          </a:p>
          <a:p>
            <a:pPr lvl="1"/>
            <a:r>
              <a:rPr lang="en-US" sz="6000" dirty="0"/>
              <a:t>Delete node </a:t>
            </a:r>
            <a:endParaRPr lang="en-US" sz="7600" dirty="0"/>
          </a:p>
          <a:p>
            <a:pPr lvl="1"/>
            <a:r>
              <a:rPr lang="en-US" sz="6000" dirty="0"/>
              <a:t>UI Import Model</a:t>
            </a:r>
            <a:endParaRPr lang="en-US" sz="7600" dirty="0"/>
          </a:p>
          <a:p>
            <a:pPr lvl="1"/>
            <a:r>
              <a:rPr lang="en-US" sz="6000" dirty="0"/>
              <a:t>UI Export Model</a:t>
            </a:r>
            <a:endParaRPr lang="en-US" sz="7600" dirty="0"/>
          </a:p>
          <a:p>
            <a:pPr lvl="1"/>
            <a:r>
              <a:rPr lang="en-US" sz="6000" dirty="0"/>
              <a:t>Keyboard trigger Avatar behaviors to </a:t>
            </a:r>
            <a:endParaRPr lang="en-US" sz="7600" dirty="0"/>
          </a:p>
          <a:p>
            <a:pPr lvl="1"/>
            <a:endParaRPr lang="en-US" sz="10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209BB6FD-8390-43A1-9EAB-3E5AED57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988006"/>
            <a:ext cx="3967163" cy="278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5BA36-90C8-4B97-AE05-495308506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91560" y="3531056"/>
            <a:ext cx="4518495" cy="28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9230-2E5A-4032-BFA1-4101592E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8C5E1-52AC-4B15-BC3D-28C75C7D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38" y="1690688"/>
            <a:ext cx="7096124" cy="46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529A-8C78-48C1-A30C-7B330B5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F3F2-B63C-4B57-A3DD-24804D53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Include avatar representation of multiple users (requires network)</a:t>
            </a:r>
            <a:endParaRPr lang="en-US" sz="3600" dirty="0"/>
          </a:p>
          <a:p>
            <a:pPr lvl="0"/>
            <a:r>
              <a:rPr lang="en-US" dirty="0"/>
              <a:t>Allow multiple users to view the model</a:t>
            </a:r>
            <a:endParaRPr lang="en-US" sz="3600" dirty="0"/>
          </a:p>
          <a:p>
            <a:pPr lvl="0"/>
            <a:r>
              <a:rPr lang="en-US" dirty="0"/>
              <a:t>Allow multiple users to manipulate the model</a:t>
            </a:r>
            <a:endParaRPr lang="en-US" sz="3600" dirty="0"/>
          </a:p>
          <a:p>
            <a:pPr lvl="0"/>
            <a:r>
              <a:rPr lang="en-US" dirty="0"/>
              <a:t>Add new Hardware support </a:t>
            </a:r>
            <a:endParaRPr lang="en-US" sz="3600" dirty="0"/>
          </a:p>
          <a:p>
            <a:pPr lvl="1"/>
            <a:r>
              <a:rPr lang="en-US" dirty="0"/>
              <a:t>Oculus</a:t>
            </a:r>
            <a:endParaRPr lang="en-US" sz="3200" dirty="0"/>
          </a:p>
          <a:p>
            <a:pPr lvl="1"/>
            <a:r>
              <a:rPr lang="en-US" dirty="0"/>
              <a:t>Pinch glove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3BD-017E-4DD2-AB1F-6A35AA6A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application: Data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0383-829E-4E11-9866-9A01B020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guided tutorial on how to build data models in the 3D environment</a:t>
            </a:r>
          </a:p>
          <a:p>
            <a:r>
              <a:rPr lang="en-US" dirty="0"/>
              <a:t>Making the model more interactive and provide visual and haptic feedback when incorrect connections are made</a:t>
            </a:r>
          </a:p>
          <a:p>
            <a:r>
              <a:rPr lang="en-US" dirty="0"/>
              <a:t>Include a scoring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3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720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XML Data Model Visualization </vt:lpstr>
      <vt:lpstr>Rationale</vt:lpstr>
      <vt:lpstr>Goal and Objectives</vt:lpstr>
      <vt:lpstr>Project Description</vt:lpstr>
      <vt:lpstr>Software</vt:lpstr>
      <vt:lpstr>Modeling</vt:lpstr>
      <vt:lpstr>Demonstration</vt:lpstr>
      <vt:lpstr>Future Application: </vt:lpstr>
      <vt:lpstr>Future application: Data Model Training</vt:lpstr>
      <vt:lpstr>Future Application: Human Factors</vt:lpstr>
      <vt:lpstr>Conclusion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Data Model Visualization</dc:title>
  <dc:creator>Syltinsy Jenkins</dc:creator>
  <cp:lastModifiedBy>Syltinsy Jenkins</cp:lastModifiedBy>
  <cp:revision>10</cp:revision>
  <dcterms:created xsi:type="dcterms:W3CDTF">2019-05-08T20:04:07Z</dcterms:created>
  <dcterms:modified xsi:type="dcterms:W3CDTF">2019-05-10T19:30:59Z</dcterms:modified>
</cp:coreProperties>
</file>