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59" r:id="rId8"/>
    <p:sldId id="268" r:id="rId9"/>
    <p:sldId id="264" r:id="rId10"/>
    <p:sldId id="262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CB75F3F-8EE6-4DAB-968A-093604040F23}" type="datetimeFigureOut">
              <a:rPr lang="en-US" smtClean="0"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4AD82CE-EA0B-4FA6-81BF-C1B11ACD090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99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STANE Hotel: Hotel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Created, submitted, and produced by:</a:t>
            </a:r>
          </a:p>
          <a:p>
            <a:r>
              <a:rPr lang="en-US" dirty="0" smtClean="0"/>
              <a:t>Dane Morgan</a:t>
            </a:r>
          </a:p>
          <a:p>
            <a:r>
              <a:rPr lang="en-US" dirty="0" smtClean="0"/>
              <a:t>Stacy </a:t>
            </a:r>
            <a:r>
              <a:rPr lang="en-US" dirty="0" err="1" smtClean="0"/>
              <a:t>Reddick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Virtual Reality?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Reality was appropriate for this project simulation because it would increase a hotel’s marketing values by providing customers realistic views and experiences of its various amenities.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Exportation of .max files to .</a:t>
            </a:r>
            <a:r>
              <a:rPr lang="en-US" dirty="0" err="1" smtClean="0"/>
              <a:t>vrl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Time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Bowie State University Computer Science Department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Sharad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Students of COSC 729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a hotel simulation with detailed </a:t>
            </a:r>
            <a:r>
              <a:rPr lang="en-US" dirty="0" smtClean="0"/>
              <a:t>objects in Autodesk 3dsmax 2008;</a:t>
            </a:r>
          </a:p>
          <a:p>
            <a:r>
              <a:rPr lang="en-US" dirty="0" smtClean="0"/>
              <a:t>Implementing efficient functionalities in VRML;  and</a:t>
            </a:r>
          </a:p>
          <a:p>
            <a:r>
              <a:rPr lang="en-US" dirty="0" smtClean="0"/>
              <a:t>Providing a realistic user interaction to the simulation.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STANE Hotel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Established in March 2009</a:t>
            </a:r>
          </a:p>
          <a:p>
            <a:r>
              <a:rPr lang="en-US" dirty="0" smtClean="0"/>
              <a:t>Named after its creators, Stacy and Dane!</a:t>
            </a:r>
          </a:p>
          <a:p>
            <a:r>
              <a:rPr lang="en-US" dirty="0" smtClean="0"/>
              <a:t>Model is actually an actual hotel in Dubai, UAE, called the </a:t>
            </a:r>
            <a:r>
              <a:rPr lang="en-US" dirty="0" err="1" smtClean="0"/>
              <a:t>Burj</a:t>
            </a:r>
            <a:r>
              <a:rPr lang="en-US" dirty="0" smtClean="0"/>
              <a:t> Al Arab.</a:t>
            </a:r>
          </a:p>
          <a:p>
            <a:r>
              <a:rPr lang="en-US" dirty="0" smtClean="0"/>
              <a:t>Location: A discrete island in between South Carolina and Jamaica.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27934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Consists of chairs</a:t>
            </a:r>
            <a:r>
              <a:rPr lang="en-US" dirty="0"/>
              <a:t>, tables, </a:t>
            </a:r>
            <a:r>
              <a:rPr lang="en-US" dirty="0" smtClean="0"/>
              <a:t>a television, and a clerk’s desk.</a:t>
            </a:r>
          </a:p>
          <a:p>
            <a:r>
              <a:rPr lang="en-US" dirty="0" smtClean="0"/>
              <a:t>It </a:t>
            </a:r>
            <a:r>
              <a:rPr lang="en-US" dirty="0"/>
              <a:t>will also contain an area where the person can use the elevator. </a:t>
            </a:r>
            <a:endParaRPr lang="en-US" dirty="0" smtClean="0"/>
          </a:p>
          <a:p>
            <a:r>
              <a:rPr lang="en-US" dirty="0" smtClean="0"/>
              <a:t>Plants will be around </a:t>
            </a:r>
            <a:r>
              <a:rPr lang="en-US" dirty="0"/>
              <a:t>perimeter </a:t>
            </a:r>
            <a:r>
              <a:rPr lang="en-US" dirty="0" smtClean="0"/>
              <a:t>to give </a:t>
            </a:r>
            <a:r>
              <a:rPr lang="en-US" dirty="0"/>
              <a:t>the area a </a:t>
            </a:r>
            <a:r>
              <a:rPr lang="en-US" dirty="0" smtClean="0"/>
              <a:t>‘real’ feel.</a:t>
            </a:r>
          </a:p>
          <a:p>
            <a:r>
              <a:rPr lang="en-US" dirty="0" smtClean="0"/>
              <a:t>Views </a:t>
            </a:r>
            <a:r>
              <a:rPr lang="en-US" dirty="0"/>
              <a:t>of the outside will also be </a:t>
            </a:r>
            <a:r>
              <a:rPr lang="en-US" dirty="0" smtClean="0"/>
              <a:t>available to </a:t>
            </a:r>
            <a:r>
              <a:rPr lang="en-US" dirty="0"/>
              <a:t>the </a:t>
            </a:r>
            <a:r>
              <a:rPr lang="en-US" dirty="0" smtClean="0"/>
              <a:t>person.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114800"/>
            <a:ext cx="3316941" cy="20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762000"/>
            <a:ext cx="338866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114800"/>
            <a:ext cx="3330389" cy="202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762000"/>
            <a:ext cx="3339353" cy="202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rooms: Luxurious  and moderate.</a:t>
            </a:r>
          </a:p>
          <a:p>
            <a:r>
              <a:rPr lang="en-US" dirty="0" smtClean="0"/>
              <a:t>Luxurious</a:t>
            </a:r>
          </a:p>
          <a:p>
            <a:pPr lvl="1"/>
            <a:r>
              <a:rPr lang="en-US" dirty="0" smtClean="0"/>
              <a:t>User can choose this elegant room that contains everything you imagine. From a beautiful bed to an entertainment area. </a:t>
            </a:r>
          </a:p>
          <a:p>
            <a:r>
              <a:rPr lang="en-US" dirty="0" smtClean="0"/>
              <a:t>Moderate</a:t>
            </a:r>
          </a:p>
          <a:p>
            <a:pPr lvl="1"/>
            <a:r>
              <a:rPr lang="en-US" dirty="0" smtClean="0"/>
              <a:t>User also can choose this decent room that contains just enough to keep you comfortable.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"/>
            <a:ext cx="4648200" cy="282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81400"/>
            <a:ext cx="464371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Functions, sensors, lights,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Omni Light</a:t>
            </a:r>
          </a:p>
          <a:p>
            <a:pPr lvl="1"/>
            <a:r>
              <a:rPr lang="en-US" dirty="0" smtClean="0"/>
              <a:t>To provide light to the elevator, hallways, and other narrow areas of the hotel.</a:t>
            </a:r>
          </a:p>
          <a:p>
            <a:r>
              <a:rPr lang="en-US" dirty="0" smtClean="0"/>
              <a:t>Tough Sensor</a:t>
            </a:r>
          </a:p>
          <a:p>
            <a:pPr lvl="1"/>
            <a:r>
              <a:rPr lang="en-US" dirty="0" smtClean="0"/>
              <a:t>To access the entrance of the hotel.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o access the elevator door.</a:t>
            </a:r>
          </a:p>
          <a:p>
            <a:r>
              <a:rPr lang="en-US" dirty="0" smtClean="0"/>
              <a:t>Anchor Node</a:t>
            </a:r>
          </a:p>
          <a:p>
            <a:pPr lvl="1"/>
            <a:r>
              <a:rPr lang="en-US" dirty="0" smtClean="0"/>
              <a:t>To change to different locations of the hotel.</a:t>
            </a:r>
          </a:p>
          <a:p>
            <a:r>
              <a:rPr lang="en-US" dirty="0" smtClean="0"/>
              <a:t>Target Camera</a:t>
            </a:r>
          </a:p>
          <a:p>
            <a:pPr lvl="1"/>
            <a:r>
              <a:rPr lang="en-US" dirty="0" smtClean="0"/>
              <a:t>To provide the simulation with a user perspective.</a:t>
            </a:r>
          </a:p>
          <a:p>
            <a:r>
              <a:rPr lang="en-US" dirty="0" smtClean="0"/>
              <a:t>Time Frame</a:t>
            </a:r>
          </a:p>
          <a:p>
            <a:pPr lvl="1"/>
            <a:r>
              <a:rPr lang="en-US" dirty="0" smtClean="0"/>
              <a:t>To animate the entrance and elevator doors.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139</TotalTime>
  <Words>330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STANE Hotel: Hotel Simulation</vt:lpstr>
      <vt:lpstr>Goals and Objectives</vt:lpstr>
      <vt:lpstr>STANE Hotel</vt:lpstr>
      <vt:lpstr>Slide 4</vt:lpstr>
      <vt:lpstr>Lobby</vt:lpstr>
      <vt:lpstr>Slide 6</vt:lpstr>
      <vt:lpstr>Rooms</vt:lpstr>
      <vt:lpstr>Slide 8</vt:lpstr>
      <vt:lpstr>Functions, sensors, lights, etc.</vt:lpstr>
      <vt:lpstr>Why Virtual Reality?</vt:lpstr>
      <vt:lpstr>Complications</vt:lpstr>
      <vt:lpstr>Acknowledgements</vt:lpstr>
    </vt:vector>
  </TitlesOfParts>
  <Company>Bowie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sreddick</dc:creator>
  <cp:lastModifiedBy>sreddick</cp:lastModifiedBy>
  <cp:revision>16</cp:revision>
  <dcterms:created xsi:type="dcterms:W3CDTF">2009-05-12T20:43:54Z</dcterms:created>
  <dcterms:modified xsi:type="dcterms:W3CDTF">2009-05-12T23:03:25Z</dcterms:modified>
</cp:coreProperties>
</file>