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8" r:id="rId3"/>
    <p:sldId id="257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0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778765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9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3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8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22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31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57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5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1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0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04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4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4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7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4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vkdGK2j2Bs&amp;t=150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1"/>
            <a:ext cx="3761187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A2FCE3-04BA-4A4A-9A03-5C7236FBD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642" y="924232"/>
            <a:ext cx="7389758" cy="328586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ACTIVE SHOOTER RESPONSE MODULE FOR CS BUILDING USING 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44D29-E2E1-4AD9-A3CA-8EE5AC9F5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42" y="4210098"/>
            <a:ext cx="5383553" cy="863348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Sri </a:t>
            </a:r>
            <a:r>
              <a:rPr lang="en-US" sz="2400" dirty="0" err="1"/>
              <a:t>Teja</a:t>
            </a:r>
            <a:r>
              <a:rPr lang="en-US" sz="2400" dirty="0"/>
              <a:t> </a:t>
            </a:r>
            <a:r>
              <a:rPr lang="en-US" sz="2400" dirty="0" err="1"/>
              <a:t>Bodempudi</a:t>
            </a:r>
            <a:endParaRPr lang="en-US" sz="2400" dirty="0"/>
          </a:p>
          <a:p>
            <a:pPr algn="l"/>
            <a:r>
              <a:rPr lang="en-US" sz="2400" dirty="0"/>
              <a:t>Manik R Arrolla</a:t>
            </a:r>
          </a:p>
        </p:txBody>
      </p:sp>
    </p:spTree>
    <p:extLst>
      <p:ext uri="{BB962C8B-B14F-4D97-AF65-F5344CB8AC3E}">
        <p14:creationId xmlns:p14="http://schemas.microsoft.com/office/powerpoint/2010/main" val="2222703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0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B9B91D-96F7-4C97-8846-40C49631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08" y="1405732"/>
            <a:ext cx="6281280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POLICE SIMULATION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735B-3B58-4E16-88F6-79168ED1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42" y="1981200"/>
            <a:ext cx="7694558" cy="4170363"/>
          </a:xfrm>
        </p:spPr>
        <p:txBody>
          <a:bodyPr anchor="t">
            <a:normAutofit/>
          </a:bodyPr>
          <a:lstStyle/>
          <a:p>
            <a:r>
              <a:rPr lang="en-US" dirty="0"/>
              <a:t>Gives practical experience and decision-making skills needed to successfully resolve emergency related incidents.</a:t>
            </a:r>
          </a:p>
          <a:p>
            <a:r>
              <a:rPr lang="en-US" dirty="0"/>
              <a:t> Rescue the individuals who are trapped inside the building.</a:t>
            </a:r>
          </a:p>
          <a:p>
            <a:r>
              <a:rPr lang="en-US" dirty="0"/>
              <a:t>Gives high priority in eliminating the target(Active shooter).</a:t>
            </a:r>
          </a:p>
          <a:p>
            <a:pPr marL="0" indent="0">
              <a:buNone/>
            </a:pP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499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0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B9B91D-96F7-4C97-8846-40C49631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08" y="1405732"/>
            <a:ext cx="6281280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RESOURCES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735B-3B58-4E16-88F6-79168ED1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42" y="1981200"/>
            <a:ext cx="7694558" cy="4170363"/>
          </a:xfrm>
        </p:spPr>
        <p:txBody>
          <a:bodyPr anchor="t">
            <a:normAutofit/>
          </a:bodyPr>
          <a:lstStyle/>
          <a:p>
            <a:r>
              <a:rPr lang="en-US" u="sng" dirty="0">
                <a:hlinkClick r:id="rId2"/>
              </a:rPr>
              <a:t>https://www.youtube.com/watch?v=ZvkdGK2j2Bs&amp;t=150s</a:t>
            </a:r>
            <a:endParaRPr lang="en-US" u="sng" dirty="0"/>
          </a:p>
          <a:p>
            <a:pPr marL="0" indent="0">
              <a:buNone/>
            </a:pP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6298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0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B9B91D-96F7-4C97-8846-40C49631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315" y="2761786"/>
            <a:ext cx="6281280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GAME DEMO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735B-3B58-4E16-88F6-79168ED1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42" y="1981200"/>
            <a:ext cx="7694558" cy="41703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3157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0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B9B91D-96F7-4C97-8846-40C49631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57" y="1134171"/>
            <a:ext cx="6281280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FUNCTIONALITY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735B-3B58-4E16-88F6-79168ED1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721" y="1391444"/>
            <a:ext cx="7694558" cy="4170363"/>
          </a:xfrm>
        </p:spPr>
        <p:txBody>
          <a:bodyPr anchor="t">
            <a:normAutofit/>
          </a:bodyPr>
          <a:lstStyle/>
          <a:p>
            <a:r>
              <a:rPr lang="en-US" b="1" dirty="0"/>
              <a:t>Vision</a:t>
            </a:r>
            <a:r>
              <a:rPr lang="en-US" dirty="0"/>
              <a:t>: Floor plans of the BSU CS building.</a:t>
            </a:r>
          </a:p>
          <a:p>
            <a:r>
              <a:rPr lang="en-US" b="1" dirty="0"/>
              <a:t>Sound</a:t>
            </a:r>
            <a:r>
              <a:rPr lang="en-US" dirty="0"/>
              <a:t>: shooting, explosion, screaming sounds to feel realistic.</a:t>
            </a:r>
          </a:p>
          <a:p>
            <a:pPr marL="0" indent="0">
              <a:buNone/>
            </a:pPr>
            <a:endParaRPr lang="en-US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6391A-ED31-400A-BEC0-F19E09205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15" y="2991545"/>
            <a:ext cx="7010400" cy="366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0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B9B91D-96F7-4C97-8846-40C49631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57" y="1134171"/>
            <a:ext cx="6281280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FUNCTIONALITY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735B-3B58-4E16-88F6-79168ED1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721" y="1391444"/>
            <a:ext cx="7694558" cy="4170363"/>
          </a:xfrm>
        </p:spPr>
        <p:txBody>
          <a:bodyPr anchor="t">
            <a:normAutofit/>
          </a:bodyPr>
          <a:lstStyle/>
          <a:p>
            <a:r>
              <a:rPr lang="en-US" b="1" dirty="0"/>
              <a:t>Animation</a:t>
            </a:r>
            <a:r>
              <a:rPr lang="en-US" dirty="0"/>
              <a:t>: Shooting the target and navigating the people to exit the building.</a:t>
            </a:r>
          </a:p>
          <a:p>
            <a:r>
              <a:rPr lang="en-US" b="1" dirty="0"/>
              <a:t>Interactivity</a:t>
            </a:r>
            <a:r>
              <a:rPr lang="en-US" dirty="0"/>
              <a:t>: To Move, keyboard events and To fire, mouse events are used in this project.</a:t>
            </a:r>
          </a:p>
          <a:p>
            <a:r>
              <a:rPr lang="en-US" b="1" dirty="0"/>
              <a:t>Sensors</a:t>
            </a:r>
            <a:r>
              <a:rPr lang="en-US" dirty="0"/>
              <a:t>: Proximity, Time, Touch are used in this project.</a:t>
            </a:r>
          </a:p>
          <a:p>
            <a:r>
              <a:rPr lang="en-US" b="1" dirty="0"/>
              <a:t>Avatars</a:t>
            </a:r>
            <a:r>
              <a:rPr lang="en-US" dirty="0"/>
              <a:t>: Unity First person controller, Third person controller, Different characters.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4585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0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B9B91D-96F7-4C97-8846-40C49631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08" y="1405732"/>
            <a:ext cx="6281280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CONCLUSION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735B-3B58-4E16-88F6-79168ED1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42" y="1981200"/>
            <a:ext cx="7694558" cy="4170363"/>
          </a:xfrm>
        </p:spPr>
        <p:txBody>
          <a:bodyPr anchor="t">
            <a:normAutofit/>
          </a:bodyPr>
          <a:lstStyle/>
          <a:p>
            <a:r>
              <a:rPr lang="en-US" dirty="0"/>
              <a:t>Helps visualize possible escape routes, including physically accessible routes. We were able to perform successfully Active shooter response module for CS building using Unity.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3644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0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B9B91D-96F7-4C97-8846-40C49631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896" y="2552700"/>
            <a:ext cx="6281280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THANK 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60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AE6A631-4D6B-4BA9-B007-E76E729FCC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48" r="105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46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2254251" y="-16933"/>
            <a:ext cx="691515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B9B91D-96F7-4C97-8846-40C49631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150" y="558800"/>
            <a:ext cx="5651500" cy="14139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RECENT ACTIVE SHOOTING INCIDENT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735B-3B58-4E16-88F6-79168ED1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150" y="2048933"/>
            <a:ext cx="5649117" cy="3742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Two suspects entered the STEM School Highlands Ranch near Denver on May 7 and opened fire.</a:t>
            </a:r>
          </a:p>
          <a:p>
            <a:r>
              <a:rPr lang="en-US" dirty="0">
                <a:solidFill>
                  <a:schemeClr val="bg1"/>
                </a:solidFill>
              </a:rPr>
              <a:t> Left one student dead and eight others injured.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7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0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2ACD9A-CD91-4BF9-8DB6-CB9D723C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15" y="158402"/>
            <a:ext cx="5558869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82D3-F448-4CC9-AE3E-6873E776F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18" y="1600200"/>
            <a:ext cx="5432702" cy="2719193"/>
          </a:xfrm>
        </p:spPr>
        <p:txBody>
          <a:bodyPr anchor="t">
            <a:normAutofit fontScale="25000" lnSpcReduction="20000"/>
          </a:bodyPr>
          <a:lstStyle/>
          <a:p>
            <a:r>
              <a:rPr lang="en-US" sz="9600" dirty="0"/>
              <a:t>GOAL</a:t>
            </a:r>
          </a:p>
          <a:p>
            <a:r>
              <a:rPr lang="en-US" sz="9600" dirty="0"/>
              <a:t>ACTIVE SHOOTER</a:t>
            </a:r>
          </a:p>
          <a:p>
            <a:r>
              <a:rPr lang="en-US" sz="9600" dirty="0"/>
              <a:t>EMPLOYEE SIMULATION (ES)</a:t>
            </a:r>
          </a:p>
          <a:p>
            <a:r>
              <a:rPr lang="en-US" sz="9600" dirty="0"/>
              <a:t>ES RUN </a:t>
            </a:r>
          </a:p>
          <a:p>
            <a:r>
              <a:rPr lang="en-US" sz="9600" dirty="0"/>
              <a:t>ES HIDE</a:t>
            </a:r>
          </a:p>
          <a:p>
            <a:r>
              <a:rPr lang="en-US" sz="9600" dirty="0"/>
              <a:t>ES FIGHT</a:t>
            </a:r>
          </a:p>
          <a:p>
            <a:r>
              <a:rPr lang="en-US" sz="9600" dirty="0"/>
              <a:t>POLICE SIMULATION</a:t>
            </a:r>
          </a:p>
          <a:p>
            <a:r>
              <a:rPr lang="en-US" sz="9600" dirty="0"/>
              <a:t>RESOURCES </a:t>
            </a:r>
          </a:p>
          <a:p>
            <a:r>
              <a:rPr lang="en-US" sz="9600" dirty="0"/>
              <a:t>GAME DEMO</a:t>
            </a:r>
          </a:p>
          <a:p>
            <a:r>
              <a:rPr lang="en-US" sz="9600" dirty="0"/>
              <a:t>CONCLUSION</a:t>
            </a:r>
          </a:p>
          <a:p>
            <a:r>
              <a:rPr lang="en-US" sz="9600" dirty="0"/>
              <a:t>REFERENCES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2745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0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B9B91D-96F7-4C97-8846-40C49631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70" y="415132"/>
            <a:ext cx="5558869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735B-3B58-4E16-88F6-79168ED1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42" y="1981201"/>
            <a:ext cx="7560014" cy="3404992"/>
          </a:xfrm>
        </p:spPr>
        <p:txBody>
          <a:bodyPr anchor="t">
            <a:normAutofit/>
          </a:bodyPr>
          <a:lstStyle/>
          <a:p>
            <a:r>
              <a:rPr lang="en-US" dirty="0"/>
              <a:t>What to do if you find yourself in an active shooting event.</a:t>
            </a:r>
          </a:p>
          <a:p>
            <a:r>
              <a:rPr lang="en-US" dirty="0"/>
              <a:t>What to expect after an active shooting takes place.  </a:t>
            </a:r>
          </a:p>
          <a:p>
            <a:r>
              <a:rPr lang="en-US" dirty="0"/>
              <a:t>What to Remember during an active shooting 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6820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AFB89-B302-4369-9204-0796EE9CFF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/>
          </a:blip>
          <a:srcRect l="26333" r="1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B9B91D-96F7-4C97-8846-40C49631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752599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ACTIVE SHOOTER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735B-3B58-4E16-88F6-79168ED1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051" y="2666999"/>
            <a:ext cx="7675216" cy="3124201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Active shooter situations are unpredictable and evolve quickly.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Active shooter situations are often over within 10 to 15 minutes, before law enforcement arrives on the scene.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Individuals must be prepared both mentally and physically to deal with an active shooter situation.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Active shooters use ﬁrearms and there is no pattern or method to their selection of victims.</a:t>
            </a:r>
          </a:p>
          <a:p>
            <a:pPr marL="0" indent="0">
              <a:buNone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9696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0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B9B91D-96F7-4C97-8846-40C49631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70" y="415132"/>
            <a:ext cx="6281280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EMPLOYEE SIMULATION (ES)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735B-3B58-4E16-88F6-79168ED1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42" y="1981201"/>
            <a:ext cx="7560014" cy="340499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Simulation training helps employees experience real-world examples and get up to speed faster.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Simulation training is done with a virtual environment that mirrors actual work conditions, including background noise, effects, and simulated workspaces.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FEE2B-4674-4A2A-BAF3-65D5343BD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897" y="4064292"/>
            <a:ext cx="4751782" cy="264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40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D35C6-61F5-41E7-BB16-11D01ABA3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/>
          </a:blip>
          <a:srcRect l="11406" r="17594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B9B91D-96F7-4C97-8846-40C49631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752599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/>
              <a:t>RUN AND ESCAPE, IF POSSIBLE.</a:t>
            </a:r>
            <a:br>
              <a:rPr lang="en-US" sz="2800"/>
            </a:br>
            <a:br>
              <a:rPr lang="en-US" sz="2800"/>
            </a:b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735B-3B58-4E16-88F6-79168ED1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051" y="2666999"/>
            <a:ext cx="7675216" cy="312420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Getting away from the shooter or shooters is the top priority.</a:t>
            </a:r>
          </a:p>
          <a:p>
            <a:pPr>
              <a:lnSpc>
                <a:spcPct val="90000"/>
              </a:lnSpc>
            </a:pPr>
            <a:r>
              <a:rPr lang="en-US" sz="2000"/>
              <a:t>Leave your belongings behind and get away.</a:t>
            </a:r>
          </a:p>
          <a:p>
            <a:pPr>
              <a:lnSpc>
                <a:spcPct val="90000"/>
              </a:lnSpc>
            </a:pPr>
            <a:r>
              <a:rPr lang="en-US" sz="2000"/>
              <a:t>Help others escape, if possible, but evacuate regardless of whether others agree to follow.</a:t>
            </a:r>
          </a:p>
          <a:p>
            <a:pPr>
              <a:lnSpc>
                <a:spcPct val="90000"/>
              </a:lnSpc>
            </a:pPr>
            <a:r>
              <a:rPr lang="en-US" sz="2000"/>
              <a:t>Warn and prevent individuals from entering an area where the active shooter may be.</a:t>
            </a:r>
          </a:p>
          <a:p>
            <a:pPr>
              <a:lnSpc>
                <a:spcPct val="90000"/>
              </a:lnSpc>
            </a:pPr>
            <a:r>
              <a:rPr lang="en-US" sz="2000"/>
              <a:t>Call 911 when you are safe, and describe shooter, location, and weapons.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1694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0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B9B91D-96F7-4C97-8846-40C49631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814" y="1106037"/>
            <a:ext cx="6281280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HIDE, IF ESCAPE IS NOT POSSIBLE.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735B-3B58-4E16-88F6-79168ED1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42" y="1981200"/>
            <a:ext cx="7560014" cy="4170363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Get out of the shooter’s view and stay very quiet.</a:t>
            </a:r>
          </a:p>
          <a:p>
            <a:r>
              <a:rPr lang="en-US" dirty="0"/>
              <a:t>Silence all electronic devices and make sure they won’t vibrate.</a:t>
            </a:r>
          </a:p>
          <a:p>
            <a:r>
              <a:rPr lang="en-US" dirty="0"/>
              <a:t>Lock and block doors, close blinds, and turn off lights.</a:t>
            </a:r>
          </a:p>
          <a:p>
            <a:r>
              <a:rPr lang="en-US" dirty="0"/>
              <a:t>Don’t hide in groups- spread out along walls or hide separately to make it more difficult for the shooter.</a:t>
            </a:r>
          </a:p>
          <a:p>
            <a:r>
              <a:rPr lang="en-US" dirty="0"/>
              <a:t>Try to communicate with police silently. Use text message or social media to tag your location.</a:t>
            </a:r>
          </a:p>
          <a:p>
            <a:r>
              <a:rPr lang="en-US" dirty="0"/>
              <a:t>Stay in place until law enforcement gives you the all clear.</a:t>
            </a:r>
          </a:p>
          <a:p>
            <a:r>
              <a:rPr lang="en-US" dirty="0"/>
              <a:t>Your hiding place should be out of the shooter's view and provide protection if shots are fired in your direction.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7543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0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B9B91D-96F7-4C97-8846-40C49631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08" y="1405732"/>
            <a:ext cx="6281280" cy="17525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FIGHT AS AN ABSOLUTE LAST RESORT.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735B-3B58-4E16-88F6-79168ED13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42" y="1981200"/>
            <a:ext cx="7560014" cy="4170363"/>
          </a:xfrm>
        </p:spPr>
        <p:txBody>
          <a:bodyPr anchor="t">
            <a:normAutofit/>
          </a:bodyPr>
          <a:lstStyle/>
          <a:p>
            <a:r>
              <a:rPr lang="en-US" dirty="0"/>
              <a:t>Commit to your actions and act as aggressively as possible against the shooter.</a:t>
            </a:r>
          </a:p>
          <a:p>
            <a:r>
              <a:rPr lang="en-US" dirty="0"/>
              <a:t>Recruit others to ambush the shooter with makeshift weapons like chairs, fire extinguishers, scissors, books, etc.</a:t>
            </a:r>
          </a:p>
          <a:p>
            <a:r>
              <a:rPr lang="en-US" dirty="0"/>
              <a:t>Be prepared to cause severe or lethal injury to the shooter.</a:t>
            </a:r>
          </a:p>
          <a:p>
            <a:r>
              <a:rPr lang="en-US" dirty="0"/>
              <a:t>Throw items and improvise weapons to distract and disarm the shooter.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0675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580</Words>
  <Application>Microsoft Office PowerPoint</Application>
  <PresentationFormat>On-screen Show (4:3)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ACTIVE SHOOTER RESPONSE MODULE FOR CS BUILDING USING UNITY</vt:lpstr>
      <vt:lpstr>RECENT ACTIVE SHOOTING INCIDENT</vt:lpstr>
      <vt:lpstr>OUTLINE</vt:lpstr>
      <vt:lpstr>GOAL</vt:lpstr>
      <vt:lpstr>ACTIVE SHOOTER </vt:lpstr>
      <vt:lpstr>EMPLOYEE SIMULATION (ES)  </vt:lpstr>
      <vt:lpstr>RUN AND ESCAPE, IF POSSIBLE.   </vt:lpstr>
      <vt:lpstr>HIDE, IF ESCAPE IS NOT POSSIBLE.    </vt:lpstr>
      <vt:lpstr>FIGHT AS AN ABSOLUTE LAST RESORT.     </vt:lpstr>
      <vt:lpstr>POLICE SIMULATION     </vt:lpstr>
      <vt:lpstr>RESOURCES     </vt:lpstr>
      <vt:lpstr>GAME DEMO     </vt:lpstr>
      <vt:lpstr>FUNCTIONALITY     </vt:lpstr>
      <vt:lpstr>FUNCTIONALITY     </vt:lpstr>
      <vt:lpstr>CONCLUSION     </vt:lpstr>
      <vt:lpstr>THANK  YOU  &amp;  QUESTIONS?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SHOOTER RESPONSE MODULE FOR CS BUILDING USING UNITY</dc:title>
  <dc:creator>Manikreddy Arrolla</dc:creator>
  <cp:lastModifiedBy>Manikreddy Arrolla</cp:lastModifiedBy>
  <cp:revision>6</cp:revision>
  <dcterms:created xsi:type="dcterms:W3CDTF">2019-05-08T20:04:36Z</dcterms:created>
  <dcterms:modified xsi:type="dcterms:W3CDTF">2019-05-08T20:36:01Z</dcterms:modified>
</cp:coreProperties>
</file>