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4" r:id="rId10"/>
    <p:sldId id="275" r:id="rId11"/>
    <p:sldId id="271" r:id="rId12"/>
    <p:sldId id="272" r:id="rId13"/>
    <p:sldId id="273" r:id="rId14"/>
    <p:sldId id="258" r:id="rId15"/>
    <p:sldId id="261" r:id="rId16"/>
    <p:sldId id="264" r:id="rId17"/>
    <p:sldId id="265" r:id="rId18"/>
    <p:sldId id="262" r:id="rId19"/>
    <p:sldId id="260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BA0-922B-4480-B592-1652FD9CA93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48-0663-4371-BE93-C2EBB58510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BA0-922B-4480-B592-1652FD9CA93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48-0663-4371-BE93-C2EBB5851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BA0-922B-4480-B592-1652FD9CA93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48-0663-4371-BE93-C2EBB5851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BA0-922B-4480-B592-1652FD9CA93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48-0663-4371-BE93-C2EBB5851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BA0-922B-4480-B592-1652FD9CA93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6165E48-0663-4371-BE93-C2EBB5851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BA0-922B-4480-B592-1652FD9CA93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48-0663-4371-BE93-C2EBB5851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BA0-922B-4480-B592-1652FD9CA93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48-0663-4371-BE93-C2EBB5851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BA0-922B-4480-B592-1652FD9CA93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48-0663-4371-BE93-C2EBB5851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BA0-922B-4480-B592-1652FD9CA93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48-0663-4371-BE93-C2EBB5851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BA0-922B-4480-B592-1652FD9CA93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48-0663-4371-BE93-C2EBB5851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BA0-922B-4480-B592-1652FD9CA93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5E48-0663-4371-BE93-C2EBB5851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C170BA0-922B-4480-B592-1652FD9CA939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165E48-0663-4371-BE93-C2EBB58510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owiestate.edu/~sharad/vrlab/research.html" TargetMode="External"/><Relationship Id="rId2" Type="http://schemas.openxmlformats.org/officeDocument/2006/relationships/hyperlink" Target="http://www.lighthouse3d.com/vrml/tutorial/index.s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COSC490 Spring 2011 Final Group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Tice</a:t>
            </a:r>
          </a:p>
          <a:p>
            <a:r>
              <a:rPr lang="en-US" dirty="0" smtClean="0"/>
              <a:t>Aaron </a:t>
            </a:r>
            <a:r>
              <a:rPr lang="en-US" dirty="0" err="1" smtClean="0"/>
              <a:t>Boothe</a:t>
            </a:r>
            <a:endParaRPr lang="en-US" dirty="0" smtClean="0"/>
          </a:p>
          <a:p>
            <a:r>
              <a:rPr lang="en-US" dirty="0" smtClean="0"/>
              <a:t>Daniel Riggs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1026" name="Picture 2" descr="E:\Final\prntscreen firefox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45" y="1219200"/>
            <a:ext cx="8108920" cy="54101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pic>
        <p:nvPicPr>
          <p:cNvPr id="4" name="Content Placeholder 3" descr="sensorco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219200"/>
            <a:ext cx="6107089" cy="55214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Sensors</a:t>
            </a:r>
            <a:endParaRPr lang="en-US" dirty="0"/>
          </a:p>
        </p:txBody>
      </p:sp>
      <p:pic>
        <p:nvPicPr>
          <p:cNvPr id="4" name="Content Placeholder 3" descr="routescrip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987" y="1295400"/>
            <a:ext cx="8964706" cy="5334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Omni-directional lights.</a:t>
            </a:r>
          </a:p>
          <a:p>
            <a:r>
              <a:rPr lang="en-US" dirty="0" smtClean="0"/>
              <a:t>Emissive lights from objects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Goals/Objectives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Detection with objects</a:t>
            </a:r>
          </a:p>
          <a:p>
            <a:r>
              <a:rPr lang="en-US" dirty="0" smtClean="0"/>
              <a:t>Falling/restarting level (dying)</a:t>
            </a:r>
          </a:p>
          <a:p>
            <a:r>
              <a:rPr lang="en-US" dirty="0" smtClean="0"/>
              <a:t>Manipulating light sources</a:t>
            </a:r>
          </a:p>
          <a:p>
            <a:r>
              <a:rPr lang="en-US" dirty="0" smtClean="0"/>
              <a:t>Character Movement (jumping, crouching, etc.)</a:t>
            </a:r>
          </a:p>
          <a:p>
            <a:pPr>
              <a:buNone/>
            </a:pPr>
            <a:r>
              <a:rPr lang="en-US" dirty="0" smtClean="0"/>
              <a:t>(DNC)</a:t>
            </a:r>
          </a:p>
          <a:p>
            <a:r>
              <a:rPr lang="en-US" dirty="0" smtClean="0"/>
              <a:t>Crowds with simple behavior that need to be avoided.</a:t>
            </a:r>
          </a:p>
          <a:p>
            <a:r>
              <a:rPr lang="en-US" dirty="0" err="1" smtClean="0"/>
              <a:t>Teleporters</a:t>
            </a:r>
            <a:r>
              <a:rPr lang="en-US" dirty="0" smtClean="0"/>
              <a:t>.  Objects that transport the player to a new location when interacted with. (DNC)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 interactive game/maze VR is the perfect format to give the best experience for the user.</a:t>
            </a:r>
          </a:p>
          <a:p>
            <a:r>
              <a:rPr lang="en-US" dirty="0" smtClean="0"/>
              <a:t>More visual stimulation as opposed to text-based games.</a:t>
            </a:r>
          </a:p>
          <a:p>
            <a:r>
              <a:rPr lang="en-US" dirty="0" smtClean="0"/>
              <a:t>Feels more ”rewarding”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VRML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Collision Detection Physics not perfect &amp; difficult to implement</a:t>
            </a:r>
          </a:p>
          <a:p>
            <a:r>
              <a:rPr lang="en-US" dirty="0" smtClean="0"/>
              <a:t>Physics: Moving platform with character on it doesn’t function properly</a:t>
            </a:r>
          </a:p>
          <a:p>
            <a:r>
              <a:rPr lang="en-US" dirty="0" smtClean="0"/>
              <a:t>Clipping issue with the way that the objects are rendered when there is no light source.</a:t>
            </a:r>
          </a:p>
          <a:p>
            <a:r>
              <a:rPr lang="en-US" dirty="0" smtClean="0"/>
              <a:t>Timing/Scoring had to be created with objects/scripting to orient to the player(unnecessary processing, could affect performance in larger program)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in VRML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death – Unable to implement in Max, only possible with scripting/camera manipulation in VRML</a:t>
            </a:r>
          </a:p>
          <a:p>
            <a:r>
              <a:rPr lang="en-US" dirty="0" smtClean="0"/>
              <a:t>No shadows </a:t>
            </a:r>
            <a:r>
              <a:rPr lang="en-US" smtClean="0"/>
              <a:t>in VRML!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implementation (skin/animation/movement)</a:t>
            </a:r>
          </a:p>
          <a:p>
            <a:r>
              <a:rPr lang="en-US" dirty="0" smtClean="0"/>
              <a:t>Improved character control/movement</a:t>
            </a:r>
          </a:p>
          <a:p>
            <a:r>
              <a:rPr lang="en-US" dirty="0" smtClean="0"/>
              <a:t>Physics/interaction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Core 2 Quad 2.40 GHz 8GB</a:t>
            </a:r>
          </a:p>
          <a:p>
            <a:r>
              <a:rPr lang="en-US" dirty="0" smtClean="0"/>
              <a:t>Windows 7 Enterprise</a:t>
            </a:r>
          </a:p>
          <a:p>
            <a:r>
              <a:rPr lang="en-US" dirty="0" smtClean="0"/>
              <a:t>3D Studio Max</a:t>
            </a:r>
          </a:p>
          <a:p>
            <a:r>
              <a:rPr lang="en-US" dirty="0" err="1" smtClean="0"/>
              <a:t>VrmlPad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3-Level Obstacle Course/Maze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member will design a separate level.</a:t>
            </a:r>
          </a:p>
          <a:p>
            <a:r>
              <a:rPr lang="en-US" dirty="0" smtClean="0"/>
              <a:t>First person view (third person impractical: Explained later)</a:t>
            </a:r>
          </a:p>
          <a:p>
            <a:r>
              <a:rPr lang="en-US" dirty="0" smtClean="0"/>
              <a:t>The end of one level will link to the next via anchor node.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www.lighthouse3d.com/vrml/tutorial/index.shtml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http://www.cs.bowiestate.edu/~sharad/vrlab/research.html</a:t>
            </a:r>
            <a:r>
              <a:rPr lang="en-US" dirty="0" smtClean="0"/>
              <a:t> (previous projects/research)</a:t>
            </a:r>
          </a:p>
          <a:p>
            <a:r>
              <a:rPr lang="en-US" dirty="0" smtClean="0"/>
              <a:t>Google Images (for textures)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modeling with Biped in</a:t>
            </a:r>
          </a:p>
          <a:p>
            <a:pPr>
              <a:buNone/>
            </a:pPr>
            <a:r>
              <a:rPr lang="en-US" dirty="0" smtClean="0"/>
              <a:t>     3Ds Max. (problems in VRML)</a:t>
            </a:r>
          </a:p>
          <a:p>
            <a:endParaRPr lang="en-US" dirty="0" smtClean="0"/>
          </a:p>
          <a:p>
            <a:r>
              <a:rPr lang="en-US" dirty="0" smtClean="0"/>
              <a:t> Moving obstacles – (moving boxes </a:t>
            </a:r>
          </a:p>
          <a:p>
            <a:pPr>
              <a:buNone/>
            </a:pPr>
            <a:r>
              <a:rPr lang="en-US" dirty="0" smtClean="0"/>
              <a:t>    that would knock the character off path)</a:t>
            </a:r>
          </a:p>
          <a:p>
            <a:endParaRPr lang="en-US" dirty="0" smtClean="0"/>
          </a:p>
          <a:p>
            <a:r>
              <a:rPr lang="en-US" dirty="0" smtClean="0"/>
              <a:t> Various cliffs / Narrow Passages –</a:t>
            </a:r>
          </a:p>
          <a:p>
            <a:pPr>
              <a:buNone/>
            </a:pPr>
            <a:r>
              <a:rPr lang="en-US" dirty="0" smtClean="0"/>
              <a:t>(problems in VRML)</a:t>
            </a:r>
          </a:p>
          <a:p>
            <a:endParaRPr lang="en-US" dirty="0" smtClean="0"/>
          </a:p>
          <a:p>
            <a:r>
              <a:rPr lang="en-US" dirty="0" smtClean="0"/>
              <a:t>Obvious Sensor nodes – (make clickable objects ‘pop out’ / look obvious)</a:t>
            </a:r>
          </a:p>
        </p:txBody>
      </p:sp>
      <p:pic>
        <p:nvPicPr>
          <p:cNvPr id="4" name="Picture 3" descr="cr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53200" y="228600"/>
            <a:ext cx="2286000" cy="2779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 descr="max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407" t="8765" r="14407" b="48213"/>
          <a:stretch>
            <a:fillRect/>
          </a:stretch>
        </p:blipFill>
        <p:spPr>
          <a:xfrm>
            <a:off x="776610" y="1219200"/>
            <a:ext cx="7052234" cy="502247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 descr="max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155824"/>
            <a:ext cx="7543800" cy="51529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 descr="vrml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407" t="8092" r="14407" b="48213"/>
          <a:stretch>
            <a:fillRect/>
          </a:stretch>
        </p:blipFill>
        <p:spPr>
          <a:xfrm>
            <a:off x="1295400" y="1113865"/>
            <a:ext cx="6457245" cy="51278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 descr="vrml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447800"/>
            <a:ext cx="6218383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 descr="vrmlscrip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143000"/>
            <a:ext cx="6400800" cy="548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1027" name="Picture 3" descr="E:\Final\prntscreen max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410" y="1143000"/>
            <a:ext cx="7302190" cy="56135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293</TotalTime>
  <Words>330</Words>
  <Application>Microsoft Office PowerPoint</Application>
  <PresentationFormat>On-screen Show (4:3)</PresentationFormat>
  <Paragraphs>64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COSC490 Spring 2011 Final Group Project</vt:lpstr>
      <vt:lpstr>3-Level Obstacle Course/Maze</vt:lpstr>
      <vt:lpstr>Modeling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Sensors</vt:lpstr>
      <vt:lpstr>More about Sensors</vt:lpstr>
      <vt:lpstr>Lights</vt:lpstr>
      <vt:lpstr>Goals/Objectives</vt:lpstr>
      <vt:lpstr>Why VR?</vt:lpstr>
      <vt:lpstr>Problems in VRML</vt:lpstr>
      <vt:lpstr>Problems in VRML (cont.)</vt:lpstr>
      <vt:lpstr>Remaining problems</vt:lpstr>
      <vt:lpstr>Hardware/Software used</vt:lpstr>
      <vt:lpstr>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COSC490 Spring 2011 Final Group Project</dc:title>
  <dc:creator>Mike</dc:creator>
  <cp:lastModifiedBy>Mike</cp:lastModifiedBy>
  <cp:revision>43</cp:revision>
  <dcterms:created xsi:type="dcterms:W3CDTF">2011-03-29T19:01:48Z</dcterms:created>
  <dcterms:modified xsi:type="dcterms:W3CDTF">2011-05-10T21:02:21Z</dcterms:modified>
</cp:coreProperties>
</file>