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sldIdLst>
    <p:sldId id="292" r:id="rId3"/>
    <p:sldId id="295" r:id="rId4"/>
    <p:sldId id="293" r:id="rId5"/>
    <p:sldId id="294" r:id="rId6"/>
    <p:sldId id="297" r:id="rId7"/>
    <p:sldId id="300" r:id="rId8"/>
    <p:sldId id="304" r:id="rId9"/>
    <p:sldId id="301" r:id="rId10"/>
    <p:sldId id="302" r:id="rId11"/>
    <p:sldId id="303" r:id="rId12"/>
    <p:sldId id="299" r:id="rId13"/>
    <p:sldId id="298" r:id="rId14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77777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6" autoAdjust="0"/>
    <p:restoredTop sz="91830" autoAdjust="0"/>
  </p:normalViewPr>
  <p:slideViewPr>
    <p:cSldViewPr>
      <p:cViewPr varScale="1">
        <p:scale>
          <a:sx n="67" d="100"/>
          <a:sy n="67" d="100"/>
        </p:scale>
        <p:origin x="-155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C238408C-6839-46EE-8131-EDA75C487F2E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87D77045-401A-4D5E-BFE3-54C21A8A6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lvl1pPr>
              <a:defRPr>
                <a:latin typeface="+mn-lt"/>
                <a:cs typeface="Arial" pitchFamily="34" charset="0"/>
              </a:defRPr>
            </a:lvl1pPr>
            <a:extLst/>
          </a:lstStyle>
          <a:p>
            <a:fld id="{743653DA-8BF4-4869-96FE-9BCF43372D46}" type="datetimeFigureOut">
              <a:rPr lang="en-US" smtClean="0"/>
              <a:pPr/>
              <a:t>5/10/2011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extLst/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ctr">
              <a:defRPr sz="380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29108-AC8D-4212-9283-60D9E99BF07A}" type="datetimeFigureOut">
              <a:rPr lang="en-US" smtClean="0"/>
              <a:pPr/>
              <a:t>5/10/2011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buNone/>
              <a:defRPr lang="en-US" sz="4000" b="1" cap="all" dirty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DED3D3-6235-4F4C-B439-DF277FB555A7}" type="datetimeFigureOut">
              <a:rPr lang="en-US" smtClean="0"/>
              <a:pPr/>
              <a:t>5/10/2011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extLst/>
          </a:lstStyle>
          <a:p>
            <a:fld id="{3B5F1E3E-4B2F-4895-B65E-28B2E64F39F6}" type="datetimeFigureOut">
              <a:rPr lang="en-US" smtClean="0"/>
              <a:pPr/>
              <a:t>5/10/2011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 algn="ctr">
              <a:defRPr sz="4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85435-8225-4333-BFFA-0096413F0D76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 algn="ctr">
              <a:defRPr sz="4000" cap="none" baseline="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3C494-2A87-468C-A21B-CB14FB9ABB00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180FA0-5B31-4864-A2BB-719EA5A679C6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ctr">
              <a:buNone/>
              <a:defRPr sz="3600" b="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CC0C8-36B8-442A-833D-B6AACE86BB77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ctr">
              <a:buNone/>
              <a:defRPr sz="2100" b="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>
              <a:buNone/>
              <a:defRPr sz="32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20EC5-AC53-4169-941E-EDF10CD23748}" type="datetimeFigureOut">
              <a:rPr lang="en-US" smtClean="0"/>
              <a:pPr/>
              <a:t>5/10/2011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100">
                <a:solidFill>
                  <a:schemeClr val="tx2"/>
                </a:solidFill>
              </a:defRPr>
            </a:lvl1pPr>
            <a:extLst/>
          </a:lstStyle>
          <a:p>
            <a:fld id="{8D3816DF-213E-421B-92D3-C068DBB023D6}" type="datetimeFigureOut">
              <a:rPr lang="en-US" smtClean="0">
                <a:solidFill>
                  <a:schemeClr val="tx2"/>
                </a:solidFill>
              </a:rPr>
              <a:pPr/>
              <a:t>5/10/2011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l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000" kern="1200" spc="-150" baseline="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Arial" pitchFamily="34" charset="0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sz="30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sz="26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sz="22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Solar system exploration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5105400" y="5257800"/>
            <a:ext cx="4038600" cy="13716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>
            <a:extLst/>
          </a:lstStyle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95000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Exploration of our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 Solar system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Arial" pitchFamily="34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95000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Member names: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 </a:t>
            </a:r>
            <a:r>
              <a:rPr kumimoji="0" lang="en-US" sz="3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Michell</a:t>
            </a:r>
            <a:r>
              <a:rPr lang="en-US" sz="3000" dirty="0" smtClean="0">
                <a:cs typeface="Arial" pitchFamily="34" charset="0"/>
              </a:rPr>
              <a:t>e Snowden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95000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		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          Ruth </a:t>
            </a:r>
            <a:r>
              <a:rPr kumimoji="0" lang="en-US" sz="3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Agada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Arial" pitchFamily="34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95000"/>
              <a:tabLst/>
              <a:defRPr/>
            </a:pPr>
            <a:r>
              <a:rPr lang="en-US" sz="3000" dirty="0" smtClean="0">
                <a:cs typeface="Arial" pitchFamily="34" charset="0"/>
              </a:rPr>
              <a:t>Dr. </a:t>
            </a:r>
            <a:r>
              <a:rPr lang="en-US" sz="3000" dirty="0" err="1" smtClean="0">
                <a:cs typeface="Arial" pitchFamily="34" charset="0"/>
              </a:rPr>
              <a:t>Sharad</a:t>
            </a:r>
            <a:r>
              <a:rPr lang="en-US" sz="3000" dirty="0" smtClean="0">
                <a:cs typeface="Arial" pitchFamily="34" charset="0"/>
              </a:rPr>
              <a:t> Sharma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Arial" pitchFamily="34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95000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COSC 729.191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itchFamily="34" charset="0"/>
              </a:rPr>
              <a:t> Final Project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Room</a:t>
            </a:r>
            <a:endParaRPr lang="en-US" dirty="0"/>
          </a:p>
        </p:txBody>
      </p:sp>
      <p:pic>
        <p:nvPicPr>
          <p:cNvPr id="2050" name="Picture 2" descr="E:\OLYMPUSBRIDGE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75438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Problems/Recommendations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included</a:t>
            </a:r>
          </a:p>
          <a:p>
            <a:pPr lvl="1"/>
            <a:r>
              <a:rPr lang="en-US" dirty="0" smtClean="0"/>
              <a:t>Loss of data and features in transitioning from 3DS Max to VRML</a:t>
            </a:r>
          </a:p>
          <a:p>
            <a:pPr lvl="1"/>
            <a:r>
              <a:rPr lang="en-US" dirty="0" smtClean="0"/>
              <a:t>Time consumption for modeling planets and animating the Sun</a:t>
            </a:r>
          </a:p>
          <a:p>
            <a:pPr lvl="1"/>
            <a:r>
              <a:rPr lang="en-US" dirty="0" smtClean="0"/>
              <a:t>Learning to create particle flow source</a:t>
            </a:r>
          </a:p>
          <a:p>
            <a:r>
              <a:rPr lang="en-US" dirty="0" smtClean="0"/>
              <a:t>Recommendations</a:t>
            </a:r>
          </a:p>
          <a:p>
            <a:pPr lvl="1"/>
            <a:r>
              <a:rPr lang="en-US" dirty="0" smtClean="0"/>
              <a:t>Completing animations for ground station transfers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Goals and Objectives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19200"/>
            <a:ext cx="8229600" cy="47879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Create a virtual solar system that will: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learn detailed information about planets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Play with various objects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Move through the system</a:t>
            </a:r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Modeling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295400"/>
            <a:ext cx="6858000" cy="1219200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C000"/>
                </a:solidFill>
              </a:rPr>
              <a:t>The system below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C000"/>
                </a:solidFill>
              </a:rPr>
              <a:t>Space station – with at least 3 rooms</a:t>
            </a:r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l="10000" r="10000"/>
          <a:stretch>
            <a:fillRect/>
          </a:stretch>
        </p:blipFill>
        <p:spPr bwMode="auto">
          <a:xfrm>
            <a:off x="0" y="2133600"/>
            <a:ext cx="9144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Solar System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8153400" cy="49657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Objects: 8 planets including </a:t>
            </a:r>
            <a:r>
              <a:rPr lang="en-US" sz="3200" dirty="0" err="1" smtClean="0"/>
              <a:t>pluto</a:t>
            </a:r>
            <a:r>
              <a:rPr lang="en-US" sz="3200" dirty="0" smtClean="0"/>
              <a:t> and the sun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Image: sun and planet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Texture: for the sun and planets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Interpolator: orientation and rotation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Lights: spot and point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Station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7620000" cy="45720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Objects: station, chairs, tables, screens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Image: solar system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Texture: metallic </a:t>
            </a:r>
            <a:r>
              <a:rPr lang="en-US" sz="3200" dirty="0" smtClean="0"/>
              <a:t>surface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Anchor nodes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Touch Sensors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4800" y="5562600"/>
            <a:ext cx="8183880" cy="1051560"/>
          </a:xfrm>
        </p:spPr>
        <p:txBody>
          <a:bodyPr/>
          <a:lstStyle/>
          <a:p>
            <a:pPr algn="l"/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r>
              <a:rPr lang="en-US" dirty="0" smtClean="0"/>
              <a:t>3DS Max</a:t>
            </a:r>
            <a:endParaRPr lang="en-US" dirty="0"/>
          </a:p>
        </p:txBody>
      </p:sp>
      <p:pic>
        <p:nvPicPr>
          <p:cNvPr id="12" name="Picture 4" descr="sampe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43000"/>
            <a:ext cx="2800350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381000"/>
            <a:ext cx="4648200" cy="3349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5" descr="sampex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3124200"/>
            <a:ext cx="2266950" cy="185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5" cstate="print"/>
          <a:srcRect l="22656" t="31436" r="25781" b="7859"/>
          <a:stretch>
            <a:fillRect/>
          </a:stretch>
        </p:blipFill>
        <p:spPr bwMode="auto">
          <a:xfrm>
            <a:off x="4191000" y="3200400"/>
            <a:ext cx="3581400" cy="3038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Solar System</a:t>
            </a:r>
            <a:endParaRPr lang="en-US" dirty="0"/>
          </a:p>
        </p:txBody>
      </p:sp>
      <p:pic>
        <p:nvPicPr>
          <p:cNvPr id="3074" name="Picture 2" descr="E:\spacesmall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95400"/>
            <a:ext cx="8610600" cy="52462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VRML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17568"/>
          <a:stretch>
            <a:fillRect/>
          </a:stretch>
        </p:blipFill>
        <p:spPr bwMode="auto">
          <a:xfrm>
            <a:off x="3914674" y="2286000"/>
            <a:ext cx="522932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5334000" cy="3844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57200" y="4114800"/>
            <a:ext cx="304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Satellite Orbit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Station</a:t>
            </a:r>
            <a:endParaRPr lang="en-US" dirty="0"/>
          </a:p>
        </p:txBody>
      </p:sp>
      <p:pic>
        <p:nvPicPr>
          <p:cNvPr id="1026" name="Picture 2" descr="E:\large_officev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60960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MG_SchoolPresentation">
  <a:themeElements>
    <a:clrScheme name="Custom 1">
      <a:dk1>
        <a:sysClr val="windowText" lastClr="000000"/>
      </a:dk1>
      <a:lt1>
        <a:srgbClr val="FFC000"/>
      </a:lt1>
      <a:dk2>
        <a:srgbClr val="262626"/>
      </a:dk2>
      <a:lt2>
        <a:srgbClr val="A5A1A1"/>
      </a:lt2>
      <a:accent1>
        <a:srgbClr val="92D050"/>
      </a:accent1>
      <a:accent2>
        <a:srgbClr val="FFE084"/>
      </a:accent2>
      <a:accent3>
        <a:srgbClr val="B89A9A"/>
      </a:accent3>
      <a:accent4>
        <a:srgbClr val="DE6B5C"/>
      </a:accent4>
      <a:accent5>
        <a:srgbClr val="8B7B57"/>
      </a:accent5>
      <a:accent6>
        <a:srgbClr val="D34817"/>
      </a:accent6>
      <a:hlink>
        <a:srgbClr val="0070C0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53D0EEB-48D4-4D47-B029-07D95F2CF4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PMG_SchoolPresentation</Template>
  <TotalTime>0</TotalTime>
  <Words>156</Words>
  <Application>Microsoft Office PowerPoint</Application>
  <PresentationFormat>On-screen Show (4:3)</PresentationFormat>
  <Paragraphs>41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PMG_SchoolPresentation</vt:lpstr>
      <vt:lpstr>Solar system exploration</vt:lpstr>
      <vt:lpstr>Goals and Objectives</vt:lpstr>
      <vt:lpstr>Modeling</vt:lpstr>
      <vt:lpstr>Solar System</vt:lpstr>
      <vt:lpstr>Space Station</vt:lpstr>
      <vt:lpstr>Modeling</vt:lpstr>
      <vt:lpstr>Solar System</vt:lpstr>
      <vt:lpstr>VRML</vt:lpstr>
      <vt:lpstr>Space Station</vt:lpstr>
      <vt:lpstr>Control Room</vt:lpstr>
      <vt:lpstr>Problems/Recommendations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2011-03-29T22:44:53Z</dcterms:created>
  <dcterms:modified xsi:type="dcterms:W3CDTF">2011-05-10T21:39:47Z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TC102905519990</vt:lpwstr>
  </property>
</Properties>
</file>