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5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0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9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8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8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2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EE19EE-178A-4BF3-9E1E-77C56F04D320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C2A1E9-F1DD-4CAB-AB50-C974526F8F0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2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9CC8-B0A1-FD8F-710C-F9138F897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530F9-E67D-4727-0A18-D4697BAD3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Deepika Jakati </a:t>
            </a:r>
          </a:p>
          <a:p>
            <a:r>
              <a:rPr lang="en-US" dirty="0"/>
              <a:t>989501620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03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AFB8-4E9D-22ED-BEBB-C7C6826E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3 – Data Pipeline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0257-A7E9-99EB-03D2-DC514824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IndexedDB</a:t>
            </a:r>
            <a:r>
              <a:rPr lang="en-IN" b="1" dirty="0"/>
              <a:t>:</a:t>
            </a:r>
            <a:r>
              <a:rPr lang="en-IN" dirty="0"/>
              <a:t> Local browser storage for sensor readings.</a:t>
            </a:r>
          </a:p>
          <a:p>
            <a:r>
              <a:rPr lang="en-US" b="1" dirty="0"/>
              <a:t>Neo4j:</a:t>
            </a:r>
            <a:r>
              <a:rPr lang="en-US" dirty="0"/>
              <a:t> Graph database storing Farm → Device → Reading relationships.</a:t>
            </a:r>
          </a:p>
          <a:p>
            <a:r>
              <a:rPr lang="en-US" b="1" dirty="0"/>
              <a:t>MongoDB Lake:</a:t>
            </a:r>
            <a:r>
              <a:rPr lang="en-US" dirty="0"/>
              <a:t> Central data lake combining Neo4j and </a:t>
            </a:r>
            <a:r>
              <a:rPr lang="en-US" dirty="0" err="1"/>
              <a:t>IndexedDB</a:t>
            </a:r>
            <a:r>
              <a:rPr lang="en-US" dirty="0"/>
              <a:t> data.</a:t>
            </a:r>
          </a:p>
          <a:p>
            <a:r>
              <a:rPr lang="en-IN" b="1" dirty="0"/>
              <a:t>Node.js:</a:t>
            </a:r>
            <a:r>
              <a:rPr lang="en-IN" dirty="0"/>
              <a:t> Server scripts handle ingestion, enrichment, and insertion.</a:t>
            </a:r>
          </a:p>
        </p:txBody>
      </p:sp>
    </p:spTree>
    <p:extLst>
      <p:ext uri="{BB962C8B-B14F-4D97-AF65-F5344CB8AC3E}">
        <p14:creationId xmlns:p14="http://schemas.microsoft.com/office/powerpoint/2010/main" val="334981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6A4D-037B-E77F-DAD8-F0729838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8" y="457200"/>
            <a:ext cx="3646968" cy="12227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100" dirty="0"/>
              <a:t>Challenges &amp; Recommendations</a:t>
            </a:r>
          </a:p>
        </p:txBody>
      </p:sp>
      <p:pic>
        <p:nvPicPr>
          <p:cNvPr id="6" name="Content Placeholder 5" descr="A diagram of a data pipeline&#10;&#10;AI-generated content may be incorrect.">
            <a:extLst>
              <a:ext uri="{FF2B5EF4-FFF2-40B4-BE49-F238E27FC236}">
                <a16:creationId xmlns:a16="http://schemas.microsoft.com/office/drawing/2014/main" id="{B0482138-D482-E747-76A8-5C05857D6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583950"/>
            <a:ext cx="5468112" cy="364996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0CB8-4E20-1768-38D6-A58FCE36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dirty="0"/>
              <a:t>Content (Bullets/Table):</a:t>
            </a:r>
            <a:endParaRPr lang="en-US" sz="2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F566E-F306-2C88-1D7A-405F1F05A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82456"/>
              </p:ext>
            </p:extLst>
          </p:nvPr>
        </p:nvGraphicFramePr>
        <p:xfrm>
          <a:off x="6254496" y="3072883"/>
          <a:ext cx="5468113" cy="2672100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1544885">
                  <a:extLst>
                    <a:ext uri="{9D8B030D-6E8A-4147-A177-3AD203B41FA5}">
                      <a16:colId xmlns:a16="http://schemas.microsoft.com/office/drawing/2014/main" val="3721453604"/>
                    </a:ext>
                  </a:extLst>
                </a:gridCol>
                <a:gridCol w="1623513">
                  <a:extLst>
                    <a:ext uri="{9D8B030D-6E8A-4147-A177-3AD203B41FA5}">
                      <a16:colId xmlns:a16="http://schemas.microsoft.com/office/drawing/2014/main" val="2829735473"/>
                    </a:ext>
                  </a:extLst>
                </a:gridCol>
                <a:gridCol w="2299715">
                  <a:extLst>
                    <a:ext uri="{9D8B030D-6E8A-4147-A177-3AD203B41FA5}">
                      <a16:colId xmlns:a16="http://schemas.microsoft.com/office/drawing/2014/main" val="2878398887"/>
                    </a:ext>
                  </a:extLst>
                </a:gridCol>
              </a:tblGrid>
              <a:tr h="534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Aspect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What Worked Well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What Did Not Work Well / Challenges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707742"/>
                  </a:ext>
                </a:extLst>
              </a:tr>
              <a:tr h="534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Neo4j → MongoDB Pipeline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Data mapping and ingestion worked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Cypher syntax errors initially blocked pipeline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81158"/>
                  </a:ext>
                </a:extLst>
              </a:tr>
              <a:tr h="534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IndexedDB Ingest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JSON enrichment &amp; insertion smooth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Enforcing 10 docs per request caused validation errors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13064"/>
                  </a:ext>
                </a:extLst>
              </a:tr>
              <a:tr h="534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Environment Setup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dotenv allowed flexible configs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Missing/incorrect 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.env</a:t>
                      </a: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 variables caused failures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584963"/>
                  </a:ext>
                </a:extLst>
              </a:tr>
              <a:tr h="534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cap="none" spc="0">
                          <a:solidFill>
                            <a:schemeClr val="tx1"/>
                          </a:solidFill>
                        </a:rPr>
                        <a:t>General Recommendations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Always verify field names &amp; types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</a:rPr>
                        <a:t>Test queries in Neo4j console before scripts</a:t>
                      </a:r>
                    </a:p>
                  </a:txBody>
                  <a:tcPr marL="90580" marR="90580" marT="90580" marB="4529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26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21F4-514F-035A-11EB-1163CE7A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0E24C-8A90-30A8-428A-0418A88FB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Successes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29A13-9190-8F0D-8AD0-1CCD1482DA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data from multiple sources into a single MongoDB lake.</a:t>
            </a:r>
          </a:p>
          <a:p>
            <a:r>
              <a:rPr lang="en-US" dirty="0"/>
              <a:t>Used map projections in Neo4j to simplify document structure.</a:t>
            </a:r>
          </a:p>
          <a:p>
            <a:r>
              <a:rPr lang="en-US" dirty="0" err="1"/>
              <a:t>IndexedDB</a:t>
            </a:r>
            <a:r>
              <a:rPr lang="en-US" dirty="0"/>
              <a:t> ingest server works with JSON payloads efficiently.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8D4BD-C5E6-CB9F-DA65-FDC792E03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A1D8E-DA7A-9237-E2D0-D84C80CF4F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string errors in Node.js were tricky (backticks required).</a:t>
            </a:r>
          </a:p>
          <a:p>
            <a:r>
              <a:rPr lang="en-IN" dirty="0"/>
              <a:t>Neo4j Cypher map projection syntax needed correction (f{.*} vs f{.}).</a:t>
            </a:r>
          </a:p>
          <a:p>
            <a:r>
              <a:rPr lang="en-IN" dirty="0"/>
              <a:t>Environment variable management required careful attention (.env names).</a:t>
            </a:r>
          </a:p>
        </p:txBody>
      </p:sp>
    </p:spTree>
    <p:extLst>
      <p:ext uri="{BB962C8B-B14F-4D97-AF65-F5344CB8AC3E}">
        <p14:creationId xmlns:p14="http://schemas.microsoft.com/office/powerpoint/2010/main" val="3789778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</TotalTime>
  <Words>207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Retrospect</vt:lpstr>
      <vt:lpstr>LAB 3</vt:lpstr>
      <vt:lpstr>Lab 3 – Data Pipeline Architecture</vt:lpstr>
      <vt:lpstr>Challenges &amp; Recommendations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Deepika Jakati</dc:creator>
  <cp:lastModifiedBy>Deepika Jakati</cp:lastModifiedBy>
  <cp:revision>1</cp:revision>
  <dcterms:created xsi:type="dcterms:W3CDTF">2025-10-15T02:10:30Z</dcterms:created>
  <dcterms:modified xsi:type="dcterms:W3CDTF">2025-10-15T02:20:19Z</dcterms:modified>
</cp:coreProperties>
</file>