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2B7-984D-456C-AE88-121EB00B537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3070-EC53-4133-BB9A-B347F55C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62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2B7-984D-456C-AE88-121EB00B537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3070-EC53-4133-BB9A-B347F55C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02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2B7-984D-456C-AE88-121EB00B537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3070-EC53-4133-BB9A-B347F55C757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284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2B7-984D-456C-AE88-121EB00B537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3070-EC53-4133-BB9A-B347F55C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011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2B7-984D-456C-AE88-121EB00B537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3070-EC53-4133-BB9A-B347F55C757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770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2B7-984D-456C-AE88-121EB00B537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3070-EC53-4133-BB9A-B347F55C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059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2B7-984D-456C-AE88-121EB00B537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3070-EC53-4133-BB9A-B347F55C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397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2B7-984D-456C-AE88-121EB00B537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3070-EC53-4133-BB9A-B347F55C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65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2B7-984D-456C-AE88-121EB00B537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3070-EC53-4133-BB9A-B347F55C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83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2B7-984D-456C-AE88-121EB00B537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3070-EC53-4133-BB9A-B347F55C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1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2B7-984D-456C-AE88-121EB00B537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3070-EC53-4133-BB9A-B347F55C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89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2B7-984D-456C-AE88-121EB00B537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3070-EC53-4133-BB9A-B347F55C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42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2B7-984D-456C-AE88-121EB00B537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3070-EC53-4133-BB9A-B347F55C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27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2B7-984D-456C-AE88-121EB00B537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3070-EC53-4133-BB9A-B347F55C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51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2B7-984D-456C-AE88-121EB00B537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3070-EC53-4133-BB9A-B347F55C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88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2B7-984D-456C-AE88-121EB00B537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3070-EC53-4133-BB9A-B347F55C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04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F42B7-984D-456C-AE88-121EB00B537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F33070-EC53-4133-BB9A-B347F55C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28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2DC-C049-FC96-288F-84AF08C4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&amp; 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74F8-AC09-BBFE-A272-9045477BD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IndexedDB</a:t>
            </a:r>
            <a:r>
              <a:rPr lang="en-US" b="1" dirty="0"/>
              <a:t>:</a:t>
            </a:r>
            <a:r>
              <a:rPr lang="en-US" dirty="0"/>
              <a:t> Local browser data collection and caching layer.</a:t>
            </a:r>
          </a:p>
          <a:p>
            <a:r>
              <a:rPr lang="en-US" b="1" dirty="0"/>
              <a:t>Neo4j:</a:t>
            </a:r>
            <a:r>
              <a:rPr lang="en-US" dirty="0"/>
              <a:t> Captures and models relationships between data entities.</a:t>
            </a:r>
          </a:p>
          <a:p>
            <a:r>
              <a:rPr lang="en-IN" b="1" dirty="0"/>
              <a:t>ETL Pipeline:</a:t>
            </a:r>
            <a:r>
              <a:rPr lang="en-IN" dirty="0"/>
              <a:t> Transfers graph data into document format.</a:t>
            </a:r>
          </a:p>
          <a:p>
            <a:r>
              <a:rPr lang="en-US" b="1" dirty="0"/>
              <a:t>MongoDB Lake:</a:t>
            </a:r>
            <a:r>
              <a:rPr lang="en-US" dirty="0"/>
              <a:t> Final storage for analytics and querying.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63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5EA6-C892-7337-9C90-A364BC54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from Extending the 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7556-71A0-49DB-82BE-88C977811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schema mapping between </a:t>
            </a:r>
            <a:r>
              <a:rPr lang="en-US" b="1" dirty="0"/>
              <a:t>graph nodes/edges → JSON documents</a:t>
            </a:r>
            <a:r>
              <a:rPr lang="en-US" dirty="0"/>
              <a:t> improved flexibility.</a:t>
            </a:r>
          </a:p>
          <a:p>
            <a:r>
              <a:rPr lang="en-US" b="1" dirty="0"/>
              <a:t>Incremental updates</a:t>
            </a:r>
            <a:r>
              <a:rPr lang="en-US" dirty="0"/>
              <a:t> via triggers reduced data duplication.</a:t>
            </a:r>
          </a:p>
          <a:p>
            <a:r>
              <a:rPr lang="en-US" dirty="0"/>
              <a:t>Using </a:t>
            </a:r>
            <a:r>
              <a:rPr lang="en-US" b="1" dirty="0"/>
              <a:t>ETL scripts</a:t>
            </a:r>
            <a:r>
              <a:rPr lang="en-US" dirty="0"/>
              <a:t> for automated transfer minimized manual syncing.</a:t>
            </a:r>
          </a:p>
          <a:p>
            <a:r>
              <a:rPr lang="en-US" b="1" dirty="0"/>
              <a:t>Performance optimizations</a:t>
            </a:r>
            <a:r>
              <a:rPr lang="en-US" dirty="0"/>
              <a:t> (batch writes, indexing in MongoDB) improved throughput.</a:t>
            </a:r>
          </a:p>
          <a:p>
            <a:r>
              <a:rPr lang="en-US" dirty="0"/>
              <a:t>Maintaining </a:t>
            </a:r>
            <a:r>
              <a:rPr lang="en-US" b="1" dirty="0"/>
              <a:t>data consistency</a:t>
            </a:r>
            <a:r>
              <a:rPr lang="en-US" dirty="0"/>
              <a:t> between local </a:t>
            </a:r>
            <a:r>
              <a:rPr lang="en-US" dirty="0" err="1"/>
              <a:t>IndexedDB</a:t>
            </a:r>
            <a:r>
              <a:rPr lang="en-US" dirty="0"/>
              <a:t> and cloud DBs required careful timestamp management.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579449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109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Architecture &amp; Data Flow</vt:lpstr>
      <vt:lpstr>Key Insights from Extending the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 Tarun Sai Goud Yerrola</dc:creator>
  <cp:lastModifiedBy>Srinivas Tarun Sai Goud Yerrola</cp:lastModifiedBy>
  <cp:revision>1</cp:revision>
  <dcterms:created xsi:type="dcterms:W3CDTF">2025-10-15T04:13:14Z</dcterms:created>
  <dcterms:modified xsi:type="dcterms:W3CDTF">2025-10-15T04:24:15Z</dcterms:modified>
</cp:coreProperties>
</file>