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28BF78-E89B-4C62-8E91-5BD75B2AF6A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466B0D-472A-4411-BBEB-6ED12FE02E9D}">
      <dgm:prSet phldrT="[Text]" phldr="0"/>
      <dgm:spPr/>
      <dgm:t>
        <a:bodyPr/>
        <a:lstStyle/>
        <a:p>
          <a:r>
            <a:rPr lang="en-IN" dirty="0"/>
            <a:t>Extract</a:t>
          </a:r>
        </a:p>
      </dgm:t>
    </dgm:pt>
    <dgm:pt modelId="{3D2CDB5C-0665-4A19-9A71-CA501A84AC8D}" type="parTrans" cxnId="{BF01DB05-E32E-485E-A39C-90C2DA3A0B97}">
      <dgm:prSet/>
      <dgm:spPr/>
      <dgm:t>
        <a:bodyPr/>
        <a:lstStyle/>
        <a:p>
          <a:endParaRPr lang="en-IN"/>
        </a:p>
      </dgm:t>
    </dgm:pt>
    <dgm:pt modelId="{3D2D61FB-183A-4A69-8EF6-1AE72216E794}" type="sibTrans" cxnId="{BF01DB05-E32E-485E-A39C-90C2DA3A0B97}">
      <dgm:prSet/>
      <dgm:spPr/>
      <dgm:t>
        <a:bodyPr/>
        <a:lstStyle/>
        <a:p>
          <a:endParaRPr lang="en-IN"/>
        </a:p>
      </dgm:t>
    </dgm:pt>
    <dgm:pt modelId="{FF1F070A-2CDE-468B-83BC-C2E76DD69E4B}">
      <dgm:prSet phldrT="[Text]" phldr="0"/>
      <dgm:spPr/>
      <dgm:t>
        <a:bodyPr/>
        <a:lstStyle/>
        <a:p>
          <a:r>
            <a:rPr lang="en-IN" dirty="0"/>
            <a:t>Load</a:t>
          </a:r>
        </a:p>
      </dgm:t>
    </dgm:pt>
    <dgm:pt modelId="{1F92D291-DEE0-480A-AD84-541EE8A8DF8F}" type="parTrans" cxnId="{6FF681BE-9101-4F2C-AA48-1D447E2F0DE9}">
      <dgm:prSet/>
      <dgm:spPr/>
      <dgm:t>
        <a:bodyPr/>
        <a:lstStyle/>
        <a:p>
          <a:endParaRPr lang="en-IN"/>
        </a:p>
      </dgm:t>
    </dgm:pt>
    <dgm:pt modelId="{73F1C34F-79AA-4758-B7B7-59459E799E91}" type="sibTrans" cxnId="{6FF681BE-9101-4F2C-AA48-1D447E2F0DE9}">
      <dgm:prSet/>
      <dgm:spPr/>
      <dgm:t>
        <a:bodyPr/>
        <a:lstStyle/>
        <a:p>
          <a:endParaRPr lang="en-IN"/>
        </a:p>
      </dgm:t>
    </dgm:pt>
    <dgm:pt modelId="{EC28C067-F466-4E7B-BB66-F62C047D78FB}">
      <dgm:prSet phldrT="[Text]" phldr="0"/>
      <dgm:spPr/>
      <dgm:t>
        <a:bodyPr/>
        <a:lstStyle/>
        <a:p>
          <a:r>
            <a:rPr lang="en-IN" dirty="0"/>
            <a:t>Transform</a:t>
          </a:r>
        </a:p>
      </dgm:t>
    </dgm:pt>
    <dgm:pt modelId="{36E668F0-0E99-4183-84AB-8786A4F38B92}" type="parTrans" cxnId="{13395799-365E-4EBE-AE2E-8DD545CC502E}">
      <dgm:prSet/>
      <dgm:spPr/>
      <dgm:t>
        <a:bodyPr/>
        <a:lstStyle/>
        <a:p>
          <a:endParaRPr lang="en-IN"/>
        </a:p>
      </dgm:t>
    </dgm:pt>
    <dgm:pt modelId="{FF4A2685-3705-483D-9227-3FC16CF99ABA}" type="sibTrans" cxnId="{13395799-365E-4EBE-AE2E-8DD545CC502E}">
      <dgm:prSet/>
      <dgm:spPr/>
      <dgm:t>
        <a:bodyPr/>
        <a:lstStyle/>
        <a:p>
          <a:endParaRPr lang="en-IN"/>
        </a:p>
      </dgm:t>
    </dgm:pt>
    <dgm:pt modelId="{FB7AA112-9CD3-4F8A-8702-389881D1043B}" type="pres">
      <dgm:prSet presAssocID="{A828BF78-E89B-4C62-8E91-5BD75B2AF6AA}" presName="Name0" presStyleCnt="0">
        <dgm:presLayoutVars>
          <dgm:dir/>
          <dgm:animLvl val="lvl"/>
          <dgm:resizeHandles val="exact"/>
        </dgm:presLayoutVars>
      </dgm:prSet>
      <dgm:spPr/>
    </dgm:pt>
    <dgm:pt modelId="{5DA75A24-946F-4C22-A1DF-EE42E5959C3F}" type="pres">
      <dgm:prSet presAssocID="{97466B0D-472A-4411-BBEB-6ED12FE02E9D}" presName="parTxOnly" presStyleLbl="node1" presStyleIdx="0" presStyleCnt="3" custAng="882737" custLinFactNeighborX="37403" custLinFactNeighborY="-92829">
        <dgm:presLayoutVars>
          <dgm:chMax val="0"/>
          <dgm:chPref val="0"/>
          <dgm:bulletEnabled val="1"/>
        </dgm:presLayoutVars>
      </dgm:prSet>
      <dgm:spPr/>
    </dgm:pt>
    <dgm:pt modelId="{85A444CB-547F-4B3C-9262-97028A90E344}" type="pres">
      <dgm:prSet presAssocID="{3D2D61FB-183A-4A69-8EF6-1AE72216E794}" presName="parTxOnlySpace" presStyleCnt="0"/>
      <dgm:spPr/>
    </dgm:pt>
    <dgm:pt modelId="{3A8B3724-46BD-4175-872E-21F1FCA5C478}" type="pres">
      <dgm:prSet presAssocID="{FF1F070A-2CDE-468B-83BC-C2E76DD69E4B}" presName="parTxOnly" presStyleLbl="node1" presStyleIdx="1" presStyleCnt="3" custAng="1292942" custLinFactNeighborX="35548" custLinFactNeighborY="-14811">
        <dgm:presLayoutVars>
          <dgm:chMax val="0"/>
          <dgm:chPref val="0"/>
          <dgm:bulletEnabled val="1"/>
        </dgm:presLayoutVars>
      </dgm:prSet>
      <dgm:spPr/>
    </dgm:pt>
    <dgm:pt modelId="{0F78382D-A9A5-4EB9-819B-F7BB5367F811}" type="pres">
      <dgm:prSet presAssocID="{73F1C34F-79AA-4758-B7B7-59459E799E91}" presName="parTxOnlySpace" presStyleCnt="0"/>
      <dgm:spPr/>
    </dgm:pt>
    <dgm:pt modelId="{7B61327C-84C2-47B3-BCB7-5A35E412C687}" type="pres">
      <dgm:prSet presAssocID="{EC28C067-F466-4E7B-BB66-F62C047D78FB}" presName="parTxOnly" presStyleLbl="node1" presStyleIdx="2" presStyleCnt="3" custAng="1496357" custLinFactNeighborX="23698" custLinFactNeighborY="82944">
        <dgm:presLayoutVars>
          <dgm:chMax val="0"/>
          <dgm:chPref val="0"/>
          <dgm:bulletEnabled val="1"/>
        </dgm:presLayoutVars>
      </dgm:prSet>
      <dgm:spPr/>
    </dgm:pt>
  </dgm:ptLst>
  <dgm:cxnLst>
    <dgm:cxn modelId="{BF01DB05-E32E-485E-A39C-90C2DA3A0B97}" srcId="{A828BF78-E89B-4C62-8E91-5BD75B2AF6AA}" destId="{97466B0D-472A-4411-BBEB-6ED12FE02E9D}" srcOrd="0" destOrd="0" parTransId="{3D2CDB5C-0665-4A19-9A71-CA501A84AC8D}" sibTransId="{3D2D61FB-183A-4A69-8EF6-1AE72216E794}"/>
    <dgm:cxn modelId="{CB54622A-7F91-4F51-A6B5-5B20F4F7B6CB}" type="presOf" srcId="{97466B0D-472A-4411-BBEB-6ED12FE02E9D}" destId="{5DA75A24-946F-4C22-A1DF-EE42E5959C3F}" srcOrd="0" destOrd="0" presId="urn:microsoft.com/office/officeart/2005/8/layout/chevron1"/>
    <dgm:cxn modelId="{2B023650-A37A-44CC-A565-89B1B571EDC6}" type="presOf" srcId="{FF1F070A-2CDE-468B-83BC-C2E76DD69E4B}" destId="{3A8B3724-46BD-4175-872E-21F1FCA5C478}" srcOrd="0" destOrd="0" presId="urn:microsoft.com/office/officeart/2005/8/layout/chevron1"/>
    <dgm:cxn modelId="{3C825F54-414C-4EE5-940B-C92E7014C07F}" type="presOf" srcId="{EC28C067-F466-4E7B-BB66-F62C047D78FB}" destId="{7B61327C-84C2-47B3-BCB7-5A35E412C687}" srcOrd="0" destOrd="0" presId="urn:microsoft.com/office/officeart/2005/8/layout/chevron1"/>
    <dgm:cxn modelId="{13395799-365E-4EBE-AE2E-8DD545CC502E}" srcId="{A828BF78-E89B-4C62-8E91-5BD75B2AF6AA}" destId="{EC28C067-F466-4E7B-BB66-F62C047D78FB}" srcOrd="2" destOrd="0" parTransId="{36E668F0-0E99-4183-84AB-8786A4F38B92}" sibTransId="{FF4A2685-3705-483D-9227-3FC16CF99ABA}"/>
    <dgm:cxn modelId="{6FF681BE-9101-4F2C-AA48-1D447E2F0DE9}" srcId="{A828BF78-E89B-4C62-8E91-5BD75B2AF6AA}" destId="{FF1F070A-2CDE-468B-83BC-C2E76DD69E4B}" srcOrd="1" destOrd="0" parTransId="{1F92D291-DEE0-480A-AD84-541EE8A8DF8F}" sibTransId="{73F1C34F-79AA-4758-B7B7-59459E799E91}"/>
    <dgm:cxn modelId="{620628D6-A63A-43AC-AD2E-8E5FBA251919}" type="presOf" srcId="{A828BF78-E89B-4C62-8E91-5BD75B2AF6AA}" destId="{FB7AA112-9CD3-4F8A-8702-389881D1043B}" srcOrd="0" destOrd="0" presId="urn:microsoft.com/office/officeart/2005/8/layout/chevron1"/>
    <dgm:cxn modelId="{BC75D470-BAE5-4CE2-9804-0BF58B6FBFA5}" type="presParOf" srcId="{FB7AA112-9CD3-4F8A-8702-389881D1043B}" destId="{5DA75A24-946F-4C22-A1DF-EE42E5959C3F}" srcOrd="0" destOrd="0" presId="urn:microsoft.com/office/officeart/2005/8/layout/chevron1"/>
    <dgm:cxn modelId="{3C4D9FFE-B099-4A47-82EE-D1DC8DC2DA3A}" type="presParOf" srcId="{FB7AA112-9CD3-4F8A-8702-389881D1043B}" destId="{85A444CB-547F-4B3C-9262-97028A90E344}" srcOrd="1" destOrd="0" presId="urn:microsoft.com/office/officeart/2005/8/layout/chevron1"/>
    <dgm:cxn modelId="{F99E6AF3-4FC1-44D9-904E-5250C2C4F2FE}" type="presParOf" srcId="{FB7AA112-9CD3-4F8A-8702-389881D1043B}" destId="{3A8B3724-46BD-4175-872E-21F1FCA5C478}" srcOrd="2" destOrd="0" presId="urn:microsoft.com/office/officeart/2005/8/layout/chevron1"/>
    <dgm:cxn modelId="{C2BCBD01-8B67-4E9A-9DDF-83392991EDA2}" type="presParOf" srcId="{FB7AA112-9CD3-4F8A-8702-389881D1043B}" destId="{0F78382D-A9A5-4EB9-819B-F7BB5367F811}" srcOrd="3" destOrd="0" presId="urn:microsoft.com/office/officeart/2005/8/layout/chevron1"/>
    <dgm:cxn modelId="{0A9D05AA-5BB4-450F-8255-D928689DF0F8}" type="presParOf" srcId="{FB7AA112-9CD3-4F8A-8702-389881D1043B}" destId="{7B61327C-84C2-47B3-BCB7-5A35E412C6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28BF78-E89B-4C62-8E91-5BD75B2AF6A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7466B0D-472A-4411-BBEB-6ED12FE02E9D}">
      <dgm:prSet phldrT="[Text]" phldr="0"/>
      <dgm:spPr/>
      <dgm:t>
        <a:bodyPr/>
        <a:lstStyle/>
        <a:p>
          <a:r>
            <a:rPr lang="en-IN" dirty="0"/>
            <a:t>Extract</a:t>
          </a:r>
        </a:p>
      </dgm:t>
    </dgm:pt>
    <dgm:pt modelId="{3D2CDB5C-0665-4A19-9A71-CA501A84AC8D}" type="parTrans" cxnId="{BF01DB05-E32E-485E-A39C-90C2DA3A0B97}">
      <dgm:prSet/>
      <dgm:spPr/>
      <dgm:t>
        <a:bodyPr/>
        <a:lstStyle/>
        <a:p>
          <a:endParaRPr lang="en-IN"/>
        </a:p>
      </dgm:t>
    </dgm:pt>
    <dgm:pt modelId="{3D2D61FB-183A-4A69-8EF6-1AE72216E794}" type="sibTrans" cxnId="{BF01DB05-E32E-485E-A39C-90C2DA3A0B97}">
      <dgm:prSet/>
      <dgm:spPr/>
      <dgm:t>
        <a:bodyPr/>
        <a:lstStyle/>
        <a:p>
          <a:endParaRPr lang="en-IN"/>
        </a:p>
      </dgm:t>
    </dgm:pt>
    <dgm:pt modelId="{FF1F070A-2CDE-468B-83BC-C2E76DD69E4B}">
      <dgm:prSet phldrT="[Text]" phldr="0"/>
      <dgm:spPr/>
      <dgm:t>
        <a:bodyPr/>
        <a:lstStyle/>
        <a:p>
          <a:r>
            <a:rPr lang="en-IN" dirty="0"/>
            <a:t>Load</a:t>
          </a:r>
        </a:p>
      </dgm:t>
    </dgm:pt>
    <dgm:pt modelId="{1F92D291-DEE0-480A-AD84-541EE8A8DF8F}" type="parTrans" cxnId="{6FF681BE-9101-4F2C-AA48-1D447E2F0DE9}">
      <dgm:prSet/>
      <dgm:spPr/>
      <dgm:t>
        <a:bodyPr/>
        <a:lstStyle/>
        <a:p>
          <a:endParaRPr lang="en-IN"/>
        </a:p>
      </dgm:t>
    </dgm:pt>
    <dgm:pt modelId="{73F1C34F-79AA-4758-B7B7-59459E799E91}" type="sibTrans" cxnId="{6FF681BE-9101-4F2C-AA48-1D447E2F0DE9}">
      <dgm:prSet/>
      <dgm:spPr/>
      <dgm:t>
        <a:bodyPr/>
        <a:lstStyle/>
        <a:p>
          <a:endParaRPr lang="en-IN"/>
        </a:p>
      </dgm:t>
    </dgm:pt>
    <dgm:pt modelId="{EC28C067-F466-4E7B-BB66-F62C047D78FB}">
      <dgm:prSet phldrT="[Text]" phldr="0"/>
      <dgm:spPr/>
      <dgm:t>
        <a:bodyPr/>
        <a:lstStyle/>
        <a:p>
          <a:r>
            <a:rPr lang="en-IN" dirty="0"/>
            <a:t>Transform</a:t>
          </a:r>
        </a:p>
      </dgm:t>
    </dgm:pt>
    <dgm:pt modelId="{36E668F0-0E99-4183-84AB-8786A4F38B92}" type="parTrans" cxnId="{13395799-365E-4EBE-AE2E-8DD545CC502E}">
      <dgm:prSet/>
      <dgm:spPr/>
      <dgm:t>
        <a:bodyPr/>
        <a:lstStyle/>
        <a:p>
          <a:endParaRPr lang="en-IN"/>
        </a:p>
      </dgm:t>
    </dgm:pt>
    <dgm:pt modelId="{FF4A2685-3705-483D-9227-3FC16CF99ABA}" type="sibTrans" cxnId="{13395799-365E-4EBE-AE2E-8DD545CC502E}">
      <dgm:prSet/>
      <dgm:spPr/>
      <dgm:t>
        <a:bodyPr/>
        <a:lstStyle/>
        <a:p>
          <a:endParaRPr lang="en-IN"/>
        </a:p>
      </dgm:t>
    </dgm:pt>
    <dgm:pt modelId="{FB7AA112-9CD3-4F8A-8702-389881D1043B}" type="pres">
      <dgm:prSet presAssocID="{A828BF78-E89B-4C62-8E91-5BD75B2AF6AA}" presName="Name0" presStyleCnt="0">
        <dgm:presLayoutVars>
          <dgm:dir/>
          <dgm:animLvl val="lvl"/>
          <dgm:resizeHandles val="exact"/>
        </dgm:presLayoutVars>
      </dgm:prSet>
      <dgm:spPr/>
    </dgm:pt>
    <dgm:pt modelId="{5DA75A24-946F-4C22-A1DF-EE42E5959C3F}" type="pres">
      <dgm:prSet presAssocID="{97466B0D-472A-4411-BBEB-6ED12FE02E9D}" presName="parTxOnly" presStyleLbl="node1" presStyleIdx="0" presStyleCnt="3" custAng="20278273">
        <dgm:presLayoutVars>
          <dgm:chMax val="0"/>
          <dgm:chPref val="0"/>
          <dgm:bulletEnabled val="1"/>
        </dgm:presLayoutVars>
      </dgm:prSet>
      <dgm:spPr/>
    </dgm:pt>
    <dgm:pt modelId="{85A444CB-547F-4B3C-9262-97028A90E344}" type="pres">
      <dgm:prSet presAssocID="{3D2D61FB-183A-4A69-8EF6-1AE72216E794}" presName="parTxOnlySpace" presStyleCnt="0"/>
      <dgm:spPr/>
    </dgm:pt>
    <dgm:pt modelId="{3A8B3724-46BD-4175-872E-21F1FCA5C478}" type="pres">
      <dgm:prSet presAssocID="{FF1F070A-2CDE-468B-83BC-C2E76DD69E4B}" presName="parTxOnly" presStyleLbl="node1" presStyleIdx="1" presStyleCnt="3" custAng="20137451" custLinFactNeighborX="-35545" custLinFactNeighborY="-97132">
        <dgm:presLayoutVars>
          <dgm:chMax val="0"/>
          <dgm:chPref val="0"/>
          <dgm:bulletEnabled val="1"/>
        </dgm:presLayoutVars>
      </dgm:prSet>
      <dgm:spPr/>
    </dgm:pt>
    <dgm:pt modelId="{0F78382D-A9A5-4EB9-819B-F7BB5367F811}" type="pres">
      <dgm:prSet presAssocID="{73F1C34F-79AA-4758-B7B7-59459E799E91}" presName="parTxOnlySpace" presStyleCnt="0"/>
      <dgm:spPr/>
    </dgm:pt>
    <dgm:pt modelId="{7B61327C-84C2-47B3-BCB7-5A35E412C687}" type="pres">
      <dgm:prSet presAssocID="{EC28C067-F466-4E7B-BB66-F62C047D78FB}" presName="parTxOnly" presStyleLbl="node1" presStyleIdx="2" presStyleCnt="3" custAng="19660482" custLinFactY="-100000" custLinFactNeighborX="-94462" custLinFactNeighborY="-108327">
        <dgm:presLayoutVars>
          <dgm:chMax val="0"/>
          <dgm:chPref val="0"/>
          <dgm:bulletEnabled val="1"/>
        </dgm:presLayoutVars>
      </dgm:prSet>
      <dgm:spPr/>
    </dgm:pt>
  </dgm:ptLst>
  <dgm:cxnLst>
    <dgm:cxn modelId="{BF01DB05-E32E-485E-A39C-90C2DA3A0B97}" srcId="{A828BF78-E89B-4C62-8E91-5BD75B2AF6AA}" destId="{97466B0D-472A-4411-BBEB-6ED12FE02E9D}" srcOrd="0" destOrd="0" parTransId="{3D2CDB5C-0665-4A19-9A71-CA501A84AC8D}" sibTransId="{3D2D61FB-183A-4A69-8EF6-1AE72216E794}"/>
    <dgm:cxn modelId="{CB54622A-7F91-4F51-A6B5-5B20F4F7B6CB}" type="presOf" srcId="{97466B0D-472A-4411-BBEB-6ED12FE02E9D}" destId="{5DA75A24-946F-4C22-A1DF-EE42E5959C3F}" srcOrd="0" destOrd="0" presId="urn:microsoft.com/office/officeart/2005/8/layout/chevron1"/>
    <dgm:cxn modelId="{2B023650-A37A-44CC-A565-89B1B571EDC6}" type="presOf" srcId="{FF1F070A-2CDE-468B-83BC-C2E76DD69E4B}" destId="{3A8B3724-46BD-4175-872E-21F1FCA5C478}" srcOrd="0" destOrd="0" presId="urn:microsoft.com/office/officeart/2005/8/layout/chevron1"/>
    <dgm:cxn modelId="{3C825F54-414C-4EE5-940B-C92E7014C07F}" type="presOf" srcId="{EC28C067-F466-4E7B-BB66-F62C047D78FB}" destId="{7B61327C-84C2-47B3-BCB7-5A35E412C687}" srcOrd="0" destOrd="0" presId="urn:microsoft.com/office/officeart/2005/8/layout/chevron1"/>
    <dgm:cxn modelId="{13395799-365E-4EBE-AE2E-8DD545CC502E}" srcId="{A828BF78-E89B-4C62-8E91-5BD75B2AF6AA}" destId="{EC28C067-F466-4E7B-BB66-F62C047D78FB}" srcOrd="2" destOrd="0" parTransId="{36E668F0-0E99-4183-84AB-8786A4F38B92}" sibTransId="{FF4A2685-3705-483D-9227-3FC16CF99ABA}"/>
    <dgm:cxn modelId="{6FF681BE-9101-4F2C-AA48-1D447E2F0DE9}" srcId="{A828BF78-E89B-4C62-8E91-5BD75B2AF6AA}" destId="{FF1F070A-2CDE-468B-83BC-C2E76DD69E4B}" srcOrd="1" destOrd="0" parTransId="{1F92D291-DEE0-480A-AD84-541EE8A8DF8F}" sibTransId="{73F1C34F-79AA-4758-B7B7-59459E799E91}"/>
    <dgm:cxn modelId="{620628D6-A63A-43AC-AD2E-8E5FBA251919}" type="presOf" srcId="{A828BF78-E89B-4C62-8E91-5BD75B2AF6AA}" destId="{FB7AA112-9CD3-4F8A-8702-389881D1043B}" srcOrd="0" destOrd="0" presId="urn:microsoft.com/office/officeart/2005/8/layout/chevron1"/>
    <dgm:cxn modelId="{BC75D470-BAE5-4CE2-9804-0BF58B6FBFA5}" type="presParOf" srcId="{FB7AA112-9CD3-4F8A-8702-389881D1043B}" destId="{5DA75A24-946F-4C22-A1DF-EE42E5959C3F}" srcOrd="0" destOrd="0" presId="urn:microsoft.com/office/officeart/2005/8/layout/chevron1"/>
    <dgm:cxn modelId="{3C4D9FFE-B099-4A47-82EE-D1DC8DC2DA3A}" type="presParOf" srcId="{FB7AA112-9CD3-4F8A-8702-389881D1043B}" destId="{85A444CB-547F-4B3C-9262-97028A90E344}" srcOrd="1" destOrd="0" presId="urn:microsoft.com/office/officeart/2005/8/layout/chevron1"/>
    <dgm:cxn modelId="{F99E6AF3-4FC1-44D9-904E-5250C2C4F2FE}" type="presParOf" srcId="{FB7AA112-9CD3-4F8A-8702-389881D1043B}" destId="{3A8B3724-46BD-4175-872E-21F1FCA5C478}" srcOrd="2" destOrd="0" presId="urn:microsoft.com/office/officeart/2005/8/layout/chevron1"/>
    <dgm:cxn modelId="{C2BCBD01-8B67-4E9A-9DDF-83392991EDA2}" type="presParOf" srcId="{FB7AA112-9CD3-4F8A-8702-389881D1043B}" destId="{0F78382D-A9A5-4EB9-819B-F7BB5367F811}" srcOrd="3" destOrd="0" presId="urn:microsoft.com/office/officeart/2005/8/layout/chevron1"/>
    <dgm:cxn modelId="{0A9D05AA-5BB4-450F-8255-D928689DF0F8}" type="presParOf" srcId="{FB7AA112-9CD3-4F8A-8702-389881D1043B}" destId="{7B61327C-84C2-47B3-BCB7-5A35E412C687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5A24-946F-4C22-A1DF-EE42E5959C3F}">
      <dsp:nvSpPr>
        <dsp:cNvPr id="0" name=""/>
        <dsp:cNvSpPr/>
      </dsp:nvSpPr>
      <dsp:spPr>
        <a:xfrm rot="882737">
          <a:off x="30409" y="464588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Extract</a:t>
          </a:r>
        </a:p>
      </dsp:txBody>
      <dsp:txXfrm>
        <a:off x="189524" y="464588"/>
        <a:ext cx="477345" cy="318229"/>
      </dsp:txXfrm>
    </dsp:sp>
    <dsp:sp modelId="{3A8B3724-46BD-4175-872E-21F1FCA5C478}">
      <dsp:nvSpPr>
        <dsp:cNvPr id="0" name=""/>
        <dsp:cNvSpPr/>
      </dsp:nvSpPr>
      <dsp:spPr>
        <a:xfrm rot="1292942">
          <a:off x="744951" y="712865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Load</a:t>
          </a:r>
        </a:p>
      </dsp:txBody>
      <dsp:txXfrm>
        <a:off x="904066" y="712865"/>
        <a:ext cx="477345" cy="318229"/>
      </dsp:txXfrm>
    </dsp:sp>
    <dsp:sp modelId="{7B61327C-84C2-47B3-BCB7-5A35E412C687}">
      <dsp:nvSpPr>
        <dsp:cNvPr id="0" name=""/>
        <dsp:cNvSpPr/>
      </dsp:nvSpPr>
      <dsp:spPr>
        <a:xfrm rot="1496357">
          <a:off x="1451540" y="1023951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Transform</a:t>
          </a:r>
        </a:p>
      </dsp:txBody>
      <dsp:txXfrm>
        <a:off x="1610655" y="1023951"/>
        <a:ext cx="477345" cy="3182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75A24-946F-4C22-A1DF-EE42E5959C3F}">
      <dsp:nvSpPr>
        <dsp:cNvPr id="0" name=""/>
        <dsp:cNvSpPr/>
      </dsp:nvSpPr>
      <dsp:spPr>
        <a:xfrm rot="20278273">
          <a:off x="653" y="759998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Extract</a:t>
          </a:r>
        </a:p>
      </dsp:txBody>
      <dsp:txXfrm>
        <a:off x="159768" y="759998"/>
        <a:ext cx="477345" cy="318229"/>
      </dsp:txXfrm>
    </dsp:sp>
    <dsp:sp modelId="{3A8B3724-46BD-4175-872E-21F1FCA5C478}">
      <dsp:nvSpPr>
        <dsp:cNvPr id="0" name=""/>
        <dsp:cNvSpPr/>
      </dsp:nvSpPr>
      <dsp:spPr>
        <a:xfrm rot="20137451">
          <a:off x="688391" y="450895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Load</a:t>
          </a:r>
        </a:p>
      </dsp:txBody>
      <dsp:txXfrm>
        <a:off x="847506" y="450895"/>
        <a:ext cx="477345" cy="318229"/>
      </dsp:txXfrm>
    </dsp:sp>
    <dsp:sp modelId="{7B61327C-84C2-47B3-BCB7-5A35E412C687}">
      <dsp:nvSpPr>
        <dsp:cNvPr id="0" name=""/>
        <dsp:cNvSpPr/>
      </dsp:nvSpPr>
      <dsp:spPr>
        <a:xfrm rot="19660482">
          <a:off x="1357535" y="97039"/>
          <a:ext cx="795574" cy="31822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Transform</a:t>
          </a:r>
        </a:p>
      </dsp:txBody>
      <dsp:txXfrm>
        <a:off x="1516650" y="97039"/>
        <a:ext cx="477345" cy="318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75648-B287-4F25-9062-5755452C6CB3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00161-1ABC-42DA-A677-81897586A4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602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687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84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7161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58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193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63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438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37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2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348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70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764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46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18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319CA-40F5-4044-9DD2-541F602685B2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F354C-4517-4714-9075-EB9FB2348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240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4140EEB-CFCD-32D4-6820-3CA9789C6B36}"/>
              </a:ext>
            </a:extLst>
          </p:cNvPr>
          <p:cNvSpPr/>
          <p:nvPr/>
        </p:nvSpPr>
        <p:spPr>
          <a:xfrm>
            <a:off x="1800519" y="1263192"/>
            <a:ext cx="2045617" cy="1385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Indexed DB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E91DFC-ED57-097A-7B27-328CB489F4AC}"/>
              </a:ext>
            </a:extLst>
          </p:cNvPr>
          <p:cNvSpPr/>
          <p:nvPr/>
        </p:nvSpPr>
        <p:spPr>
          <a:xfrm>
            <a:off x="1800520" y="4001679"/>
            <a:ext cx="2045616" cy="13857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Neo 4j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A4FFDBD-2760-02B3-2840-3D10FDE09D51}"/>
              </a:ext>
            </a:extLst>
          </p:cNvPr>
          <p:cNvSpPr/>
          <p:nvPr/>
        </p:nvSpPr>
        <p:spPr>
          <a:xfrm>
            <a:off x="7621048" y="2286001"/>
            <a:ext cx="3176833" cy="1838227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Lake (</a:t>
            </a:r>
            <a:r>
              <a:rPr lang="en-IN" dirty="0" err="1"/>
              <a:t>MonogDB</a:t>
            </a:r>
            <a:r>
              <a:rPr lang="en-IN" dirty="0"/>
              <a:t>)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CFE706F-FFDF-C565-95A2-BC7A42F671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227963"/>
              </p:ext>
            </p:extLst>
          </p:nvPr>
        </p:nvGraphicFramePr>
        <p:xfrm>
          <a:off x="4402318" y="1505932"/>
          <a:ext cx="2228915" cy="183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70361D9-0610-44F3-153A-63521F2E4E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4437180"/>
              </p:ext>
            </p:extLst>
          </p:nvPr>
        </p:nvGraphicFramePr>
        <p:xfrm>
          <a:off x="4496586" y="3775436"/>
          <a:ext cx="2228915" cy="1838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BC0134-6382-B4D5-AD72-1808F438A55A}"/>
              </a:ext>
            </a:extLst>
          </p:cNvPr>
          <p:cNvSpPr txBox="1"/>
          <p:nvPr/>
        </p:nvSpPr>
        <p:spPr>
          <a:xfrm>
            <a:off x="3591612" y="282804"/>
            <a:ext cx="7371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ARCHITECTURE AND DATA FLOW</a:t>
            </a:r>
          </a:p>
        </p:txBody>
      </p:sp>
    </p:spTree>
    <p:extLst>
      <p:ext uri="{BB962C8B-B14F-4D97-AF65-F5344CB8AC3E}">
        <p14:creationId xmlns:p14="http://schemas.microsoft.com/office/powerpoint/2010/main" val="34411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2B8A-780A-BE80-8E4F-0D37856D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Lessons </a:t>
            </a:r>
            <a:r>
              <a:rPr lang="en-IN" dirty="0" err="1"/>
              <a:t>Leraned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8167A-1F99-2741-A4B1-ED6970C4C49E}"/>
              </a:ext>
            </a:extLst>
          </p:cNvPr>
          <p:cNvSpPr txBox="1"/>
          <p:nvPr/>
        </p:nvSpPr>
        <p:spPr>
          <a:xfrm>
            <a:off x="1385740" y="2026763"/>
            <a:ext cx="9455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err="1"/>
              <a:t>Upserts</a:t>
            </a:r>
            <a:r>
              <a:rPr lang="en-IN" dirty="0"/>
              <a:t> prevent Neo4j duplication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Had to align .env names with script: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Metadata unifies mismatched schemas across databases</a:t>
            </a:r>
            <a:r>
              <a:rPr lang="en-IN" dirty="0" err="1"/>
              <a:t>Upserts</a:t>
            </a:r>
            <a:r>
              <a:rPr lang="en-IN" dirty="0"/>
              <a:t> prevent Neo4j duplication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/>
              <a:t>IndexedDB</a:t>
            </a:r>
            <a:r>
              <a:rPr lang="en-US" dirty="0"/>
              <a:t> simulation works well in Node.js environments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How to write data from multiple databases into a single lake.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474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DB4F-E0EF-7003-F448-4226817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38DC0D-C1A9-6A51-0DBF-1ABA63F7453A}"/>
              </a:ext>
            </a:extLst>
          </p:cNvPr>
          <p:cNvSpPr txBox="1"/>
          <p:nvPr/>
        </p:nvSpPr>
        <p:spPr>
          <a:xfrm>
            <a:off x="1300899" y="1762812"/>
            <a:ext cx="78360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Required the whole .env for Neo4j file, if did not mention, Neo4j skipped silently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How to handle Neo4j Browse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every refresh Indexed DB added new files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Case sensitive issues matters in MongoDB cluster name.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2855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</TotalTime>
  <Words>105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Tw Cen MT</vt:lpstr>
      <vt:lpstr>Circuit</vt:lpstr>
      <vt:lpstr>PowerPoint Presentation</vt:lpstr>
      <vt:lpstr>Lessons Leraned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pavansriram k</dc:creator>
  <cp:lastModifiedBy>pavansriram k</cp:lastModifiedBy>
  <cp:revision>1</cp:revision>
  <dcterms:created xsi:type="dcterms:W3CDTF">2025-10-15T05:10:04Z</dcterms:created>
  <dcterms:modified xsi:type="dcterms:W3CDTF">2025-10-15T05:27:00Z</dcterms:modified>
</cp:coreProperties>
</file>