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14BD-BABF-F5DA-51B2-0E0E14D6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DC475-46F4-DA08-F3A9-989E9EC86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12772-3912-4C22-1135-C2FE69A7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F75D0-CEB7-7B28-1535-36DBB092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B68-AA87-7506-E782-646D847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C1CD-5C8B-310F-B834-A01A9150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DEF9F-9B93-7593-220B-F015FC5B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A0C61-EF66-2388-8D4E-BA5E7E90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4549E-BE8A-A993-3708-51D76529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65D63-6F6C-EC06-9D3D-CA3B7F41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5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26331E-FAC3-6028-BBCC-F3DEA6457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79B95-06A4-F08F-B8F7-2712E316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59C2D-A48B-63F6-359E-CE41AD28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8E0C-0F51-14C2-6F59-A689F58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3FB59-83E3-09F5-2F85-77E841BC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78B10-574F-3993-B958-3BC208BC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252D-E6AF-2FC3-DD14-B610C9D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8415-24DE-7D5E-17C4-0C3CE5C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547D0-5D29-E74E-CEE3-97AB8AE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EE978-F583-6CC8-C66D-D87AA0F1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7CC3-240F-C669-6FFC-DFFD898C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132BE-DECA-2056-18D9-85971A4C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8DE0-8CE0-27C0-8D7C-93E3A50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9CE95-16B4-C364-8E9D-CE91A4A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AD6B-D36E-6DF7-0567-EEF7509D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0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4416E-154C-BE07-956D-CF06C6F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798BA-3DA6-BD74-AF6A-928C7183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284D5-A598-31FA-C802-9A062D26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8C880-1EF4-3222-545E-570203ED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B95C2-643B-9FC3-36C6-60EB2DD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8409B-3E22-8EDF-D648-EAFA608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BBF4-4610-F89F-159D-876AB37F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A45A2-7687-7B1B-245D-853260ED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88D9F-788D-6CFB-E781-1066404D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EFF5A-3EA5-2A6B-13F9-074C5FC55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7F3032-0B12-3BE0-16CD-AE6C2C99F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1EE3D-87D8-FA00-1819-634BC1A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A0BC1-BE94-E057-A51F-D439F690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84DFAC-9EFC-0502-DEC4-458F53AD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C2BA2-7CA5-9B91-9D4E-F963914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4199B-BD3D-4A7D-4EBF-098918B2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9AD80-6EEB-5096-47DA-05E0D3A7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730F02-C458-0B93-A231-A764FF0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BCD3E4-8D0E-54F0-162A-FC72A3D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6AB15-8F5F-0674-2C0C-35258530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C6DA2-AACC-DE33-4883-2722591D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7A27C-3AA7-A389-9C2B-B5DB6818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13CA4-4DBD-2835-536A-C204E2AB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E4C05-592F-5046-9190-C26CF4AE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67736-FC00-A51B-D91A-00D06269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A4DC3-695A-29E5-B91A-EBBAC925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94FCF-5770-DB8E-7707-90DE8B2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9EBB-4BE4-97D0-BDE1-FD9BC12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B5CAA-5B2C-2284-B8C7-6D81B4441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50394-C1D7-A40A-B83D-8A5E0586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9401D-AA07-E7B9-349F-9FA91CC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F4413-9D79-D9FC-113A-B3B20F11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6C318-6ACE-220B-7022-D43CBC84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89497-B216-9502-9CE1-BB91CDE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AE58E-6278-384D-A1E4-7AF6C5E2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5401E-2002-BB8D-A6F5-85617BED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1B9D-5842-4E92-835A-D0BA2C1D27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84940-C6D7-EFB8-118F-AB6D81DD3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AB713-8D39-0DD7-77FB-37796F0A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ECA2-6EBB-489B-A32B-00AB1C07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1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96A1-A57D-9AF7-A112-1758E389E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D474DE-26B2-956B-7A1B-F7C70E841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2A063-0D20-48B9-CBFB-95A2D029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8" y="-36207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22CA8C-FF0B-B55A-D922-C5F9C780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25CE98-597B-8DBC-0B51-8A206B28E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t="16666" r="1606" b="309"/>
          <a:stretch/>
        </p:blipFill>
        <p:spPr>
          <a:xfrm>
            <a:off x="2032000" y="582083"/>
            <a:ext cx="7467600" cy="5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/학생/기계공학 하수종</dc:creator>
  <cp:lastModifiedBy>/학생/기계공학 하수종</cp:lastModifiedBy>
  <cp:revision>4</cp:revision>
  <dcterms:created xsi:type="dcterms:W3CDTF">2023-10-16T13:10:57Z</dcterms:created>
  <dcterms:modified xsi:type="dcterms:W3CDTF">2023-10-20T21:02:08Z</dcterms:modified>
</cp:coreProperties>
</file>