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F03D-1782-4A6B-A9B6-E46C251BA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3794F-8723-49D4-8F76-BC6253181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935B-76AF-466B-8CAF-4263A8E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5AF2-7793-4D8B-A6E4-A85C249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589D-D686-4DE1-8F84-B2F18492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80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9C2D-2087-4FC3-9225-C2B3034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65705-BEF8-478A-9238-0CBDBE47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9FC0-C15C-49DB-850B-49FB9123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E350A-70BC-4F45-8D31-4B71D58D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E617-BDA8-44E5-84E0-5D252EA4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33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9A5BB-9766-41CC-955D-8FF6B9B61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A3699-A038-436C-9FA0-9BEE3676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9024-D77D-40CA-83D7-A636CB20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5A1E-3189-4AE9-B673-17BD7453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DE-62C9-4ABF-B07C-C3C3592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194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3B36-46B7-4762-9C25-99394974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1706-79ED-4F81-82C7-760399C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20A6-DC75-40C3-BC83-020FB9AA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A20F-6273-4468-99F0-F51F6A19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0865-105F-488B-B1FA-1DFFD26A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041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0C8A-22B7-4DFB-9BF7-14C11C64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332B-507D-4F08-86B1-A152DAEDB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3457-8535-4677-978A-BE5B4411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1964-83A7-46F7-A834-6E984192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CF0E-2531-4A16-A192-CEA0556E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24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6A0F-999F-4676-B222-1C090C79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A5B8-34B5-40DF-82A5-4EA1083E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F8090-A016-4986-AE58-5F1C04806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A3F6-971B-4C8A-BFFB-2FAAEDDA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D4A5B-3C8C-4D51-B054-7E633333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8214-3120-4C4E-B321-2D489BBC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86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AA77-6072-4F50-A899-700C5CDC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EA91-1BB0-4D0F-B8C4-0F8F071E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A874D-D88A-466C-9608-5D8BEB407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FDF0C-2810-4A01-8B72-291CF815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17812-BDD4-46F0-A231-847D91637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08791-2179-402D-B2AD-9CAE5BF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00398-B9D7-4469-A19F-CBF93EB8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CE889-AE42-4688-877F-81561D3D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191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8EA2-F927-4292-8A3E-DE5CE5BB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6C2DF-6436-41E3-BC41-85DFE489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2F68D-F3E2-41DC-8508-85DACB38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1C42-8816-4922-9E6B-B53FD8EA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27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B7024-A7B6-4516-ABF0-F47B77E7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08232-3C3B-42D0-AC12-062B1AB8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9CD0-3844-4E9A-B1EA-5D9F96DC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1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FB41-66A9-4C08-A60E-7D911DBE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D2C1-3984-41DF-84B5-C9CAB2CC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710A3-AA95-4041-A524-397F9CC5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1887-F9D7-4BC0-BFB7-93B87668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872B2-79B4-4EE8-B4FA-9B6ADBC6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8BA75-8190-4B49-B604-5D32CCEE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24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7E91-6F8F-48EB-928B-E70D99B4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E5F8F-6729-40C6-AB2B-7B0B42C29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15EC-3DE9-454D-BE3B-97339CF8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BCAE8-DA0F-4D39-ABE6-A650B906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1ACD5-A6A0-41DE-AF16-43F35009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52A40-F7B3-4F67-9E1A-C79732F8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03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91F61-74E0-4A90-BEDF-34ADD0D5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FE9F6-848B-49E0-A885-09F56FF60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3198-39B5-48F7-8BA5-082BD7F0E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C6F5-2680-46E0-AFB1-7A92667F1F1F}" type="datetimeFigureOut">
              <a:rPr lang="en-DE" smtClean="0"/>
              <a:t>10/21/2023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2BAC-84B5-42F3-8316-1CFA23E14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5C1F-F990-4A7E-A175-BE90B9C28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83073-ABBF-49AC-8F99-EAE0259E20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04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F254438-6CD5-4FBC-C58A-3A9718D697BB}"/>
              </a:ext>
            </a:extLst>
          </p:cNvPr>
          <p:cNvGrpSpPr/>
          <p:nvPr/>
        </p:nvGrpSpPr>
        <p:grpSpPr>
          <a:xfrm>
            <a:off x="393700" y="330200"/>
            <a:ext cx="11404600" cy="6223000"/>
            <a:chOff x="393700" y="330200"/>
            <a:chExt cx="11404600" cy="6223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AB3E84-D2FB-E81A-3410-F284BF5C80C6}"/>
                </a:ext>
              </a:extLst>
            </p:cNvPr>
            <p:cNvSpPr/>
            <p:nvPr/>
          </p:nvSpPr>
          <p:spPr>
            <a:xfrm>
              <a:off x="393700" y="330200"/>
              <a:ext cx="11404600" cy="622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E93C7AB-66B9-1746-C0CE-90AAB10628C7}"/>
                </a:ext>
              </a:extLst>
            </p:cNvPr>
            <p:cNvGrpSpPr/>
            <p:nvPr/>
          </p:nvGrpSpPr>
          <p:grpSpPr>
            <a:xfrm>
              <a:off x="524508" y="431800"/>
              <a:ext cx="11180347" cy="6019798"/>
              <a:chOff x="829308" y="431800"/>
              <a:chExt cx="11180347" cy="601979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55078E6-9737-4240-8EA8-B3F1D91B2BA4}"/>
                  </a:ext>
                </a:extLst>
              </p:cNvPr>
              <p:cNvSpPr/>
              <p:nvPr/>
            </p:nvSpPr>
            <p:spPr>
              <a:xfrm>
                <a:off x="2703463" y="819481"/>
                <a:ext cx="2005646" cy="101005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0"/>
                    <a:solidFill>
                      <a:schemeClr val="tx1"/>
                    </a:solidFill>
                  </a:rPr>
                  <a:t>CAN</a:t>
                </a:r>
              </a:p>
              <a:p>
                <a:pPr algn="ctr"/>
                <a:r>
                  <a:rPr lang="en-US" sz="2800" b="1" dirty="0">
                    <a:ln w="0"/>
                    <a:solidFill>
                      <a:schemeClr val="tx1"/>
                    </a:solidFill>
                  </a:rPr>
                  <a:t>SENDER</a:t>
                </a:r>
                <a:endParaRPr lang="en-DE" sz="2800" b="1" dirty="0">
                  <a:ln w="0"/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E36EBE3-0C03-4EC1-9244-A31D33455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7182" y="1295090"/>
                <a:ext cx="91979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F5AA7FD-44E1-411D-867F-9FF88668E1B0}"/>
                  </a:ext>
                </a:extLst>
              </p:cNvPr>
              <p:cNvSpPr/>
              <p:nvPr/>
            </p:nvSpPr>
            <p:spPr>
              <a:xfrm>
                <a:off x="5092233" y="819481"/>
                <a:ext cx="1999881" cy="1010057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0"/>
                    <a:solidFill>
                      <a:schemeClr val="tx1"/>
                    </a:solidFill>
                  </a:rPr>
                  <a:t>PIRACER SENDER</a:t>
                </a:r>
                <a:endParaRPr lang="en-DE" sz="2800" b="1" dirty="0">
                  <a:ln w="0"/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E05863B-C046-45C9-8BD0-4B53D68199C4}"/>
                  </a:ext>
                </a:extLst>
              </p:cNvPr>
              <p:cNvSpPr/>
              <p:nvPr/>
            </p:nvSpPr>
            <p:spPr>
              <a:xfrm>
                <a:off x="7475238" y="819481"/>
                <a:ext cx="1999881" cy="1010057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0"/>
                    <a:solidFill>
                      <a:schemeClr val="tx1"/>
                    </a:solidFill>
                  </a:rPr>
                  <a:t>PIRACER OPERATOR</a:t>
                </a:r>
                <a:endParaRPr lang="en-DE" sz="2800" b="1" dirty="0">
                  <a:ln w="0"/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440ABC-F783-4C7E-A661-955D828879DD}"/>
                  </a:ext>
                </a:extLst>
              </p:cNvPr>
              <p:cNvSpPr txBox="1"/>
              <p:nvPr/>
            </p:nvSpPr>
            <p:spPr>
              <a:xfrm flipH="1">
                <a:off x="829308" y="690615"/>
                <a:ext cx="12187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CAN DATA INPUT</a:t>
                </a:r>
                <a:endParaRPr lang="en-DE" sz="24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CA64DD26-CED0-4B2A-94A4-32CC430D1304}"/>
                  </a:ext>
                </a:extLst>
              </p:cNvPr>
              <p:cNvSpPr/>
              <p:nvPr/>
            </p:nvSpPr>
            <p:spPr>
              <a:xfrm>
                <a:off x="3942087" y="2848351"/>
                <a:ext cx="4300172" cy="1161298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/>
                  <a:t>IPC MANAGER</a:t>
                </a:r>
                <a:endParaRPr lang="en-DE" sz="4800" b="1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4654371-E1EB-452C-A0D2-9B37E5D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6286" y="1925190"/>
                <a:ext cx="652646" cy="827511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5EAF1F1-5EA1-4B92-86AA-833513F89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2173" y="1919185"/>
                <a:ext cx="0" cy="83952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8E1CA62-5BEB-427B-959E-7BEE5A37558C}"/>
                  </a:ext>
                </a:extLst>
              </p:cNvPr>
              <p:cNvSpPr/>
              <p:nvPr/>
            </p:nvSpPr>
            <p:spPr>
              <a:xfrm>
                <a:off x="2703463" y="5028462"/>
                <a:ext cx="3188171" cy="1010057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0"/>
                    <a:solidFill>
                      <a:schemeClr val="tx1"/>
                    </a:solidFill>
                  </a:rPr>
                  <a:t>INSTRUMENTAL</a:t>
                </a:r>
              </a:p>
              <a:p>
                <a:pPr algn="ctr"/>
                <a:r>
                  <a:rPr lang="en-US" sz="2800" b="1" dirty="0">
                    <a:ln w="0"/>
                    <a:solidFill>
                      <a:schemeClr val="tx1"/>
                    </a:solidFill>
                  </a:rPr>
                  <a:t>CLUSTER</a:t>
                </a:r>
                <a:endParaRPr lang="en-DE" sz="2800" b="1" dirty="0">
                  <a:ln w="0"/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D1871C1-6B14-465A-81D7-FB72F0B6ABE6}"/>
                  </a:ext>
                </a:extLst>
              </p:cNvPr>
              <p:cNvSpPr/>
              <p:nvPr/>
            </p:nvSpPr>
            <p:spPr>
              <a:xfrm>
                <a:off x="6286948" y="5028460"/>
                <a:ext cx="3188171" cy="1010057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0"/>
                    <a:solidFill>
                      <a:schemeClr val="tx1"/>
                    </a:solidFill>
                  </a:rPr>
                  <a:t>HEAD UNIT</a:t>
                </a:r>
                <a:endParaRPr lang="en-DE" sz="2800" b="1" dirty="0">
                  <a:ln w="0"/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Arrow Connector 26">
                <a:extLst>
                  <a:ext uri="{FF2B5EF4-FFF2-40B4-BE49-F238E27FC236}">
                    <a16:creationId xmlns:a16="http://schemas.microsoft.com/office/drawing/2014/main" id="{3B199E01-0C33-1825-964B-87E0FDA707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2532" y="1925189"/>
                <a:ext cx="652646" cy="827511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7">
                <a:extLst>
                  <a:ext uri="{FF2B5EF4-FFF2-40B4-BE49-F238E27FC236}">
                    <a16:creationId xmlns:a16="http://schemas.microsoft.com/office/drawing/2014/main" id="{7F7A2E0B-CA3E-BF9E-6D86-72C8B8C16C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5699" y="1295090"/>
                <a:ext cx="91979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E1DBBD-83C1-8276-D751-CA32ED28A2E7}"/>
                  </a:ext>
                </a:extLst>
              </p:cNvPr>
              <p:cNvSpPr txBox="1"/>
              <p:nvPr/>
            </p:nvSpPr>
            <p:spPr>
              <a:xfrm flipH="1">
                <a:off x="10525489" y="690615"/>
                <a:ext cx="14841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GAMEPAD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CONRTOL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INPUT</a:t>
                </a:r>
              </a:p>
            </p:txBody>
          </p:sp>
          <p:cxnSp>
            <p:nvCxnSpPr>
              <p:cNvPr id="37" name="Straight Arrow Connector 26">
                <a:extLst>
                  <a:ext uri="{FF2B5EF4-FFF2-40B4-BE49-F238E27FC236}">
                    <a16:creationId xmlns:a16="http://schemas.microsoft.com/office/drawing/2014/main" id="{2162DAAD-D0BA-2E93-03A6-FA80D5BDD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93416" y="4099292"/>
                <a:ext cx="652646" cy="827511"/>
              </a:xfrm>
              <a:prstGeom prst="straightConnector1">
                <a:avLst/>
              </a:prstGeom>
              <a:ln w="762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26">
                <a:extLst>
                  <a:ext uri="{FF2B5EF4-FFF2-40B4-BE49-F238E27FC236}">
                    <a16:creationId xmlns:a16="http://schemas.microsoft.com/office/drawing/2014/main" id="{7CD9FE61-CDAB-28AE-A3ED-3193E652D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5764" y="4105299"/>
                <a:ext cx="652646" cy="827511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7">
                <a:extLst>
                  <a:ext uri="{FF2B5EF4-FFF2-40B4-BE49-F238E27FC236}">
                    <a16:creationId xmlns:a16="http://schemas.microsoft.com/office/drawing/2014/main" id="{19D659B9-339D-6B40-CCDA-8E69E41D1E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5699" y="5529248"/>
                <a:ext cx="91979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3D0614-7D2D-2F15-F9BC-6D865891F4DC}"/>
                  </a:ext>
                </a:extLst>
              </p:cNvPr>
              <p:cNvSpPr txBox="1"/>
              <p:nvPr/>
            </p:nvSpPr>
            <p:spPr>
              <a:xfrm flipH="1">
                <a:off x="10525489" y="4924773"/>
                <a:ext cx="14841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USER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TOUCH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INPUT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E06BA1A-8018-4B5D-A906-82D366CA0B5F}"/>
                  </a:ext>
                </a:extLst>
              </p:cNvPr>
              <p:cNvSpPr/>
              <p:nvPr/>
            </p:nvSpPr>
            <p:spPr>
              <a:xfrm>
                <a:off x="2042563" y="431800"/>
                <a:ext cx="8099219" cy="6019798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19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100F596-892C-09EB-E9AF-757DFF4EAC94}"/>
              </a:ext>
            </a:extLst>
          </p:cNvPr>
          <p:cNvGrpSpPr/>
          <p:nvPr/>
        </p:nvGrpSpPr>
        <p:grpSpPr>
          <a:xfrm>
            <a:off x="2398258" y="934288"/>
            <a:ext cx="6167785" cy="4812605"/>
            <a:chOff x="2398258" y="934288"/>
            <a:chExt cx="6167785" cy="48126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7D89E5-EF9C-3059-0339-52E9A9D9EC29}"/>
                </a:ext>
              </a:extLst>
            </p:cNvPr>
            <p:cNvSpPr/>
            <p:nvPr/>
          </p:nvSpPr>
          <p:spPr>
            <a:xfrm>
              <a:off x="2398258" y="934288"/>
              <a:ext cx="6142385" cy="48126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BDFFC31C-D286-2A78-84A7-9D7B0B156E9A}"/>
                </a:ext>
              </a:extLst>
            </p:cNvPr>
            <p:cNvSpPr/>
            <p:nvPr/>
          </p:nvSpPr>
          <p:spPr>
            <a:xfrm>
              <a:off x="2977630" y="1824048"/>
              <a:ext cx="2799393" cy="203852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A157E83E-3F79-337E-BAEE-5EFEBC703265}"/>
                </a:ext>
              </a:extLst>
            </p:cNvPr>
            <p:cNvSpPr/>
            <p:nvPr/>
          </p:nvSpPr>
          <p:spPr>
            <a:xfrm>
              <a:off x="6515839" y="1824058"/>
              <a:ext cx="1285609" cy="3301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906013-C7A9-242D-E2F5-326633342E73}"/>
                </a:ext>
              </a:extLst>
            </p:cNvPr>
            <p:cNvSpPr txBox="1"/>
            <p:nvPr/>
          </p:nvSpPr>
          <p:spPr>
            <a:xfrm>
              <a:off x="2977630" y="3866874"/>
              <a:ext cx="2799391" cy="1258349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2DA88E-CD38-B757-8429-6DD34762DA58}"/>
                </a:ext>
              </a:extLst>
            </p:cNvPr>
            <p:cNvSpPr txBox="1"/>
            <p:nvPr/>
          </p:nvSpPr>
          <p:spPr>
            <a:xfrm>
              <a:off x="2992427" y="1068947"/>
              <a:ext cx="2799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7inch HDMI LCD (H)</a:t>
              </a:r>
              <a:endParaRPr lang="en-DE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F19C8D-AA6C-A5CA-1067-0C3B3CF95578}"/>
                </a:ext>
              </a:extLst>
            </p:cNvPr>
            <p:cNvSpPr txBox="1"/>
            <p:nvPr/>
          </p:nvSpPr>
          <p:spPr>
            <a:xfrm>
              <a:off x="2971326" y="1442086"/>
              <a:ext cx="2799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1028</a:t>
              </a:r>
              <a:endParaRPr lang="en-DE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82D1B0-0A89-85E0-3882-973C848BE263}"/>
                </a:ext>
              </a:extLst>
            </p:cNvPr>
            <p:cNvSpPr txBox="1"/>
            <p:nvPr/>
          </p:nvSpPr>
          <p:spPr>
            <a:xfrm>
              <a:off x="2423658" y="2643255"/>
              <a:ext cx="585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600</a:t>
              </a:r>
              <a:endParaRPr lang="en-DE" sz="2000" dirty="0"/>
            </a:p>
          </p:txBody>
        </p:sp>
        <p:cxnSp>
          <p:nvCxnSpPr>
            <p:cNvPr id="15" name="Straight Arrow Connector 29">
              <a:extLst>
                <a:ext uri="{FF2B5EF4-FFF2-40B4-BE49-F238E27FC236}">
                  <a16:creationId xmlns:a16="http://schemas.microsoft.com/office/drawing/2014/main" id="{733DF844-DFC6-1182-32D9-EDDBD189C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9655" y="1812112"/>
              <a:ext cx="0" cy="8620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F8A7F6-AB9D-C1F4-54B3-D6FB46FC9472}"/>
                </a:ext>
              </a:extLst>
            </p:cNvPr>
            <p:cNvSpPr txBox="1"/>
            <p:nvPr/>
          </p:nvSpPr>
          <p:spPr>
            <a:xfrm>
              <a:off x="2966078" y="5149418"/>
              <a:ext cx="28046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/>
                <a:t>eglfs</a:t>
              </a:r>
              <a:endParaRPr lang="en-DE" sz="3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C72C59-60E9-BA61-B32F-0304D3C71F58}"/>
                </a:ext>
              </a:extLst>
            </p:cNvPr>
            <p:cNvSpPr txBox="1"/>
            <p:nvPr/>
          </p:nvSpPr>
          <p:spPr>
            <a:xfrm>
              <a:off x="6087788" y="1068946"/>
              <a:ext cx="2141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7.9inch DSI LCD</a:t>
              </a:r>
              <a:endParaRPr lang="en-DE" sz="2400" dirty="0"/>
            </a:p>
          </p:txBody>
        </p:sp>
        <p:cxnSp>
          <p:nvCxnSpPr>
            <p:cNvPr id="26" name="Straight Arrow Connector 29">
              <a:extLst>
                <a:ext uri="{FF2B5EF4-FFF2-40B4-BE49-F238E27FC236}">
                  <a16:creationId xmlns:a16="http://schemas.microsoft.com/office/drawing/2014/main" id="{00FB7003-B61F-2313-1130-546D60C10392}"/>
                </a:ext>
              </a:extLst>
            </p:cNvPr>
            <p:cNvCxnSpPr>
              <a:cxnSpLocks/>
            </p:cNvCxnSpPr>
            <p:nvPr/>
          </p:nvCxnSpPr>
          <p:spPr>
            <a:xfrm>
              <a:off x="2720752" y="3007743"/>
              <a:ext cx="0" cy="8620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9">
              <a:extLst>
                <a:ext uri="{FF2B5EF4-FFF2-40B4-BE49-F238E27FC236}">
                  <a16:creationId xmlns:a16="http://schemas.microsoft.com/office/drawing/2014/main" id="{BD2AE991-9F97-4F95-D8D9-462F93A7B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9144" y="1648016"/>
              <a:ext cx="110637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29">
              <a:extLst>
                <a:ext uri="{FF2B5EF4-FFF2-40B4-BE49-F238E27FC236}">
                  <a16:creationId xmlns:a16="http://schemas.microsoft.com/office/drawing/2014/main" id="{FB1149B8-7D31-5609-4701-EFE45E5EF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7858" y="1650607"/>
              <a:ext cx="3935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4134C9-BFC1-94F5-A715-166FBB2B44DA}"/>
                </a:ext>
              </a:extLst>
            </p:cNvPr>
            <p:cNvSpPr txBox="1"/>
            <p:nvPr/>
          </p:nvSpPr>
          <p:spPr>
            <a:xfrm>
              <a:off x="6515839" y="1450552"/>
              <a:ext cx="1285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400</a:t>
              </a:r>
              <a:endParaRPr lang="en-DE" sz="2000" dirty="0"/>
            </a:p>
          </p:txBody>
        </p:sp>
        <p:cxnSp>
          <p:nvCxnSpPr>
            <p:cNvPr id="36" name="Straight Arrow Connector 29">
              <a:extLst>
                <a:ext uri="{FF2B5EF4-FFF2-40B4-BE49-F238E27FC236}">
                  <a16:creationId xmlns:a16="http://schemas.microsoft.com/office/drawing/2014/main" id="{3AE6D683-86E0-8C35-0820-40CC20C18339}"/>
                </a:ext>
              </a:extLst>
            </p:cNvPr>
            <p:cNvCxnSpPr>
              <a:cxnSpLocks/>
            </p:cNvCxnSpPr>
            <p:nvPr/>
          </p:nvCxnSpPr>
          <p:spPr>
            <a:xfrm>
              <a:off x="7423763" y="1651191"/>
              <a:ext cx="3935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29">
              <a:extLst>
                <a:ext uri="{FF2B5EF4-FFF2-40B4-BE49-F238E27FC236}">
                  <a16:creationId xmlns:a16="http://schemas.microsoft.com/office/drawing/2014/main" id="{1FD9B6AF-0792-4E4E-E964-C3D3CC1BF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9788" y="1824048"/>
              <a:ext cx="0" cy="14654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715913-7C01-0708-871D-B96DF8380DBB}"/>
                </a:ext>
              </a:extLst>
            </p:cNvPr>
            <p:cNvSpPr txBox="1"/>
            <p:nvPr/>
          </p:nvSpPr>
          <p:spPr>
            <a:xfrm>
              <a:off x="7784592" y="3281906"/>
              <a:ext cx="781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1280</a:t>
              </a:r>
              <a:endParaRPr lang="en-DE" sz="2000" dirty="0"/>
            </a:p>
          </p:txBody>
        </p:sp>
        <p:cxnSp>
          <p:nvCxnSpPr>
            <p:cNvPr id="41" name="Straight Arrow Connector 29">
              <a:extLst>
                <a:ext uri="{FF2B5EF4-FFF2-40B4-BE49-F238E27FC236}">
                  <a16:creationId xmlns:a16="http://schemas.microsoft.com/office/drawing/2014/main" id="{2594BB14-D2E2-58DB-2C5D-BE37C4386B68}"/>
                </a:ext>
              </a:extLst>
            </p:cNvPr>
            <p:cNvCxnSpPr>
              <a:cxnSpLocks/>
            </p:cNvCxnSpPr>
            <p:nvPr/>
          </p:nvCxnSpPr>
          <p:spPr>
            <a:xfrm>
              <a:off x="4685442" y="1645515"/>
              <a:ext cx="110637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29">
              <a:extLst>
                <a:ext uri="{FF2B5EF4-FFF2-40B4-BE49-F238E27FC236}">
                  <a16:creationId xmlns:a16="http://schemas.microsoft.com/office/drawing/2014/main" id="{9B1DE64F-CF99-3049-0E93-8E40652A548B}"/>
                </a:ext>
              </a:extLst>
            </p:cNvPr>
            <p:cNvCxnSpPr>
              <a:cxnSpLocks/>
            </p:cNvCxnSpPr>
            <p:nvPr/>
          </p:nvCxnSpPr>
          <p:spPr>
            <a:xfrm>
              <a:off x="8019788" y="3674396"/>
              <a:ext cx="0" cy="14654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F23423D-A803-5E6B-A8F3-E95AC0E324CC}"/>
                </a:ext>
              </a:extLst>
            </p:cNvPr>
            <p:cNvCxnSpPr/>
            <p:nvPr/>
          </p:nvCxnSpPr>
          <p:spPr>
            <a:xfrm>
              <a:off x="2966078" y="3863195"/>
              <a:ext cx="483544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A4C41A6-C3C0-9BFF-0DA9-FD830C9E9824}"/>
                </a:ext>
              </a:extLst>
            </p:cNvPr>
            <p:cNvCxnSpPr/>
            <p:nvPr/>
          </p:nvCxnSpPr>
          <p:spPr>
            <a:xfrm>
              <a:off x="2957533" y="5125223"/>
              <a:ext cx="483544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1FA23F-E603-6C6F-F184-5C6C0AE4595E}"/>
                </a:ext>
              </a:extLst>
            </p:cNvPr>
            <p:cNvSpPr txBox="1"/>
            <p:nvPr/>
          </p:nvSpPr>
          <p:spPr>
            <a:xfrm>
              <a:off x="6503242" y="5149418"/>
              <a:ext cx="13152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/>
                <a:t>linuxfb</a:t>
              </a:r>
              <a:endParaRPr lang="en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55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3AC64DC-3878-0ED2-4562-3F54CEFB2A91}"/>
              </a:ext>
            </a:extLst>
          </p:cNvPr>
          <p:cNvGrpSpPr/>
          <p:nvPr/>
        </p:nvGrpSpPr>
        <p:grpSpPr>
          <a:xfrm>
            <a:off x="590550" y="1625600"/>
            <a:ext cx="11010900" cy="3606800"/>
            <a:chOff x="590550" y="1625600"/>
            <a:chExt cx="11010900" cy="36068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B4C4A1A-B057-7688-BFB7-86B90B9FA613}"/>
                </a:ext>
              </a:extLst>
            </p:cNvPr>
            <p:cNvSpPr/>
            <p:nvPr/>
          </p:nvSpPr>
          <p:spPr>
            <a:xfrm>
              <a:off x="590550" y="1625600"/>
              <a:ext cx="11010900" cy="360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Straight Arrow Connector 6">
              <a:extLst>
                <a:ext uri="{FF2B5EF4-FFF2-40B4-BE49-F238E27FC236}">
                  <a16:creationId xmlns:a16="http://schemas.microsoft.com/office/drawing/2014/main" id="{F7923A5A-CF0C-7441-E06E-6DED8FC60F8E}"/>
                </a:ext>
              </a:extLst>
            </p:cNvPr>
            <p:cNvCxnSpPr/>
            <p:nvPr/>
          </p:nvCxnSpPr>
          <p:spPr>
            <a:xfrm>
              <a:off x="2546090" y="2462130"/>
              <a:ext cx="1104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CB8BB6-94C1-2F37-E922-37892E34FF50}"/>
                </a:ext>
              </a:extLst>
            </p:cNvPr>
            <p:cNvSpPr txBox="1"/>
            <p:nvPr/>
          </p:nvSpPr>
          <p:spPr>
            <a:xfrm>
              <a:off x="2237558" y="1903684"/>
              <a:ext cx="1704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METHOD-Call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876AB7-AA1C-AD7D-5408-18BDD34EC14C}"/>
                </a:ext>
              </a:extLst>
            </p:cNvPr>
            <p:cNvSpPr txBox="1"/>
            <p:nvPr/>
          </p:nvSpPr>
          <p:spPr>
            <a:xfrm>
              <a:off x="4103020" y="3883054"/>
              <a:ext cx="39859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dirty="0"/>
                <a:t>Execution time</a:t>
              </a:r>
              <a:endParaRPr lang="en-DE" sz="4400" b="1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447A95-C289-AAFC-2F10-B66382A22258}"/>
                </a:ext>
              </a:extLst>
            </p:cNvPr>
            <p:cNvSpPr/>
            <p:nvPr/>
          </p:nvSpPr>
          <p:spPr>
            <a:xfrm>
              <a:off x="1722518" y="2126850"/>
              <a:ext cx="670560" cy="67056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: Rounded Corners 24">
              <a:extLst>
                <a:ext uri="{FF2B5EF4-FFF2-40B4-BE49-F238E27FC236}">
                  <a16:creationId xmlns:a16="http://schemas.microsoft.com/office/drawing/2014/main" id="{91C45594-EF9C-B203-3878-4026BB33EC50}"/>
                </a:ext>
              </a:extLst>
            </p:cNvPr>
            <p:cNvSpPr/>
            <p:nvPr/>
          </p:nvSpPr>
          <p:spPr>
            <a:xfrm>
              <a:off x="3812966" y="2126850"/>
              <a:ext cx="2545784" cy="67056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IPC MANAGER</a:t>
              </a:r>
              <a:endParaRPr lang="en-DE" sz="2800" dirty="0"/>
            </a:p>
          </p:txBody>
        </p:sp>
        <p:cxnSp>
          <p:nvCxnSpPr>
            <p:cNvPr id="22" name="Straight Arrow Connector 6">
              <a:extLst>
                <a:ext uri="{FF2B5EF4-FFF2-40B4-BE49-F238E27FC236}">
                  <a16:creationId xmlns:a16="http://schemas.microsoft.com/office/drawing/2014/main" id="{A61958A1-17CF-026C-60D2-1CCDAD38041A}"/>
                </a:ext>
              </a:extLst>
            </p:cNvPr>
            <p:cNvCxnSpPr/>
            <p:nvPr/>
          </p:nvCxnSpPr>
          <p:spPr>
            <a:xfrm>
              <a:off x="6536224" y="2488322"/>
              <a:ext cx="1104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70B631-A35B-BE1F-2897-4BCE06F6174F}"/>
                </a:ext>
              </a:extLst>
            </p:cNvPr>
            <p:cNvSpPr txBox="1"/>
            <p:nvPr/>
          </p:nvSpPr>
          <p:spPr>
            <a:xfrm>
              <a:off x="6245622" y="1929876"/>
              <a:ext cx="1704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METHOD-Call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AFBE5F-2F64-D7AC-C89B-72651BD4610B}"/>
                </a:ext>
              </a:extLst>
            </p:cNvPr>
            <p:cNvSpPr/>
            <p:nvPr/>
          </p:nvSpPr>
          <p:spPr>
            <a:xfrm>
              <a:off x="7773773" y="2153042"/>
              <a:ext cx="670560" cy="67056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9481A2-719A-35B7-FF9B-D9E81DEFD4F1}"/>
                </a:ext>
              </a:extLst>
            </p:cNvPr>
            <p:cNvSpPr txBox="1"/>
            <p:nvPr/>
          </p:nvSpPr>
          <p:spPr>
            <a:xfrm>
              <a:off x="1205781" y="2801858"/>
              <a:ext cx="1704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Process 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EFED62-2855-931B-067F-C474B84A37BA}"/>
                </a:ext>
              </a:extLst>
            </p:cNvPr>
            <p:cNvSpPr txBox="1"/>
            <p:nvPr/>
          </p:nvSpPr>
          <p:spPr>
            <a:xfrm>
              <a:off x="7257036" y="2804901"/>
              <a:ext cx="1704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Process 2</a:t>
              </a:r>
            </a:p>
          </p:txBody>
        </p:sp>
        <p:cxnSp>
          <p:nvCxnSpPr>
            <p:cNvPr id="28" name="Straight Arrow Connector 6">
              <a:extLst>
                <a:ext uri="{FF2B5EF4-FFF2-40B4-BE49-F238E27FC236}">
                  <a16:creationId xmlns:a16="http://schemas.microsoft.com/office/drawing/2014/main" id="{85280424-1ECB-92CC-CE9A-55BC043DD529}"/>
                </a:ext>
              </a:extLst>
            </p:cNvPr>
            <p:cNvCxnSpPr/>
            <p:nvPr/>
          </p:nvCxnSpPr>
          <p:spPr>
            <a:xfrm>
              <a:off x="8564996" y="2488322"/>
              <a:ext cx="1104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21652D9-4B56-B754-72B3-8D7A1EC1BE5A}"/>
                </a:ext>
              </a:extLst>
            </p:cNvPr>
            <p:cNvSpPr/>
            <p:nvPr/>
          </p:nvSpPr>
          <p:spPr>
            <a:xfrm>
              <a:off x="9793580" y="2153042"/>
              <a:ext cx="670560" cy="67056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C53668-3828-121A-5551-41E27AFF9226}"/>
                </a:ext>
              </a:extLst>
            </p:cNvPr>
            <p:cNvSpPr txBox="1"/>
            <p:nvPr/>
          </p:nvSpPr>
          <p:spPr>
            <a:xfrm>
              <a:off x="8239629" y="1761075"/>
              <a:ext cx="1704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Update</a:t>
              </a:r>
            </a:p>
            <a:p>
              <a:pPr algn="ctr"/>
              <a:r>
                <a:rPr lang="de-DE" dirty="0"/>
                <a:t>property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1F9B2-9947-21F4-1938-093D5A49D774}"/>
                </a:ext>
              </a:extLst>
            </p:cNvPr>
            <p:cNvSpPr txBox="1"/>
            <p:nvPr/>
          </p:nvSpPr>
          <p:spPr>
            <a:xfrm>
              <a:off x="9276843" y="2804901"/>
              <a:ext cx="1704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Qt (qml</a:t>
              </a:r>
              <a:r>
                <a:rPr lang="en-US" altLang="ko-KR" dirty="0"/>
                <a:t>)</a:t>
              </a:r>
              <a:endParaRPr lang="de-DE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09C524-CAE4-257D-ACA3-36CA691F9261}"/>
                </a:ext>
              </a:extLst>
            </p:cNvPr>
            <p:cNvSpPr txBox="1"/>
            <p:nvPr/>
          </p:nvSpPr>
          <p:spPr>
            <a:xfrm>
              <a:off x="693350" y="4585898"/>
              <a:ext cx="2728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/>
                <a:t>$ date +“%S.%N“</a:t>
              </a:r>
            </a:p>
          </p:txBody>
        </p:sp>
        <p:cxnSp>
          <p:nvCxnSpPr>
            <p:cNvPr id="34" name="Straight Arrow Connector 7">
              <a:extLst>
                <a:ext uri="{FF2B5EF4-FFF2-40B4-BE49-F238E27FC236}">
                  <a16:creationId xmlns:a16="http://schemas.microsoft.com/office/drawing/2014/main" id="{F8117AA7-6B72-8C1B-3E87-CA1668C1A549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1" y="3229469"/>
              <a:ext cx="0" cy="129815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3F1015-C601-EBFB-28CB-4340AAD9B421}"/>
                </a:ext>
              </a:extLst>
            </p:cNvPr>
            <p:cNvSpPr txBox="1"/>
            <p:nvPr/>
          </p:nvSpPr>
          <p:spPr>
            <a:xfrm>
              <a:off x="8770550" y="4585898"/>
              <a:ext cx="2728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/>
                <a:t>$ date +“%S.%N“</a:t>
              </a:r>
            </a:p>
          </p:txBody>
        </p:sp>
        <p:cxnSp>
          <p:nvCxnSpPr>
            <p:cNvPr id="38" name="Straight Arrow Connector 7">
              <a:extLst>
                <a:ext uri="{FF2B5EF4-FFF2-40B4-BE49-F238E27FC236}">
                  <a16:creationId xmlns:a16="http://schemas.microsoft.com/office/drawing/2014/main" id="{C8E60EB3-644C-BDEF-C2F5-FE58430B1BF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1" y="3229469"/>
              <a:ext cx="0" cy="129815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7">
              <a:extLst>
                <a:ext uri="{FF2B5EF4-FFF2-40B4-BE49-F238E27FC236}">
                  <a16:creationId xmlns:a16="http://schemas.microsoft.com/office/drawing/2014/main" id="{B90CDB88-770D-DEE2-E935-BB82C06EA9B8}"/>
                </a:ext>
              </a:extLst>
            </p:cNvPr>
            <p:cNvCxnSpPr>
              <a:cxnSpLocks/>
            </p:cNvCxnSpPr>
            <p:nvPr/>
          </p:nvCxnSpPr>
          <p:spPr>
            <a:xfrm>
              <a:off x="2099376" y="3889918"/>
              <a:ext cx="799712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56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66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 JADDU</dc:creator>
  <cp:lastModifiedBy>/학생/기계공학 하수종</cp:lastModifiedBy>
  <cp:revision>13</cp:revision>
  <dcterms:created xsi:type="dcterms:W3CDTF">2023-10-19T12:11:00Z</dcterms:created>
  <dcterms:modified xsi:type="dcterms:W3CDTF">2023-10-21T22:03:00Z</dcterms:modified>
</cp:coreProperties>
</file>