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0" autoAdjust="0"/>
    <p:restoredTop sz="94660"/>
  </p:normalViewPr>
  <p:slideViewPr>
    <p:cSldViewPr snapToGrid="0">
      <p:cViewPr>
        <p:scale>
          <a:sx n="75" d="100"/>
          <a:sy n="75" d="100"/>
        </p:scale>
        <p:origin x="6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B3FD1-3CE9-507C-3DF6-8A73211D5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0F33A5-AE5A-0E58-78C1-FB9DB6CE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F53C7-7C5E-F51E-64E2-4EE0940C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F0510-0B6F-B594-F020-DFEF31C7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0FD924-3438-0E71-3917-23E35579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29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5D59D-AD35-1DE6-9120-274058B2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40FB2D-1CF3-75F4-99C8-D35A8B8D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AE7C9C-A218-DAB4-6BB2-A14C6F60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2CF32-BEA8-CA62-E22E-ABE1AC97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A029D-0FCF-BD08-54DD-6B5C6CA6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3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D2ADE2-D91D-888B-7BCD-7F97425ED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68ECD2-C72E-1A9E-703E-0C8E7C85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441F3-FB39-4E2A-BEA6-7D068E6C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4A699-FB3A-31DB-5DC2-B810ACBB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E514A-315B-408A-3679-D38A69EB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91E73-46AD-2B99-0494-C302163A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2FE1EC-423B-CCBC-151D-788FE8D6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F9FC8-9319-3720-FF7D-FAE489D4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E0F57-C198-EC9F-05E0-0D36EA33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2508D0-3601-A561-B79F-4D54EFA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CE1A-6126-58DE-F562-BDF8F89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6CFCB-C8ED-DEB7-5F20-8CDF5188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A85B3-70D6-586C-D026-C203BDB0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66A3-3B39-4486-6E77-027125A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416EC-4CEB-84A3-0BE1-118630E5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039CA-1FB2-E5A1-C8F1-2D730140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237D0-C7D2-5D45-432F-FEBFAA45B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3D248B-87B9-1A67-656D-80539BB5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52C3A-4A82-6CD9-CDB9-831375C6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4CFAF-133F-D52B-34F9-3683010D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0BC653-3A38-A026-CEA6-D7268F35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3175C-889D-2D3E-8E1C-5D7BA0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B9361-145E-19AA-BA1A-1CB45EEA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2DD6F7-AB8D-DA8E-9686-5EEEFDFB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056A2A-E76F-1F98-CC49-3B6036D52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5F538-416E-86AF-6D08-CB621F70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EE182F-8077-1191-6ABF-EB893C6F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618EA1-7483-288D-B3D1-3817F461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A66720-5DFF-EABB-883E-B9417A8E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64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4BF36-816E-E518-AADB-FB70115C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704470-2288-694A-694E-B09B51ED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D0AEC7-13C5-951D-D7DF-6FE16ED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6D2280-C9B2-9810-3B2D-6A3BDE8E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40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E91785-4CE5-CCBF-18E2-C1F83E3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ECD71D-F737-8F81-C527-429078F9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FCF47-9A6C-FB72-D9D7-B4EA409B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5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A88BA-8275-AC4B-6D01-796474C2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BBBC8-AA4D-2120-F55E-985B2F16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57799E-27A0-897D-3CAA-DD802072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FFD666-0873-F664-3BB7-3FFD2A30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0B7FA-F3A4-1F1E-D1BC-2FC83EF3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87C94-902A-7F19-B31A-0683397F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51797-8BFC-27C7-D181-56E5A11B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BF8772-186E-2FB7-C6FD-902E6FF53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660F6B-0A8F-41F0-D75E-59A13F566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20E8FE-C280-7497-1803-1AE1F54D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54C2A4-B383-0922-A82E-7C2CE7C4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E0F614-DB53-FBFC-34B3-B96E2F2E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2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56D581-7481-0F6C-E1FF-F85A6D6B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796627-AB75-8159-517C-AFD18E63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BE520-D114-A1CF-6AB0-A27CAEC93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0ABA-AA00-4760-9E9D-5256F79FAF1A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21086-9F38-8350-B8F5-B3C95B02F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252BC-AAC6-D7F1-DCBA-BB5F7C8C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8FC3-6514-4635-A582-7B89692EEC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1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8CDEBCD-BD92-173E-D388-71ADD0A247BB}"/>
              </a:ext>
            </a:extLst>
          </p:cNvPr>
          <p:cNvGrpSpPr/>
          <p:nvPr/>
        </p:nvGrpSpPr>
        <p:grpSpPr>
          <a:xfrm>
            <a:off x="12700" y="0"/>
            <a:ext cx="9179855" cy="6450350"/>
            <a:chOff x="12700" y="0"/>
            <a:chExt cx="9179855" cy="6450350"/>
          </a:xfrm>
        </p:grpSpPr>
        <p:pic>
          <p:nvPicPr>
            <p:cNvPr id="5" name="Grafik 4" descr="Ein Bild, das Logo enthält.&#10;&#10;Automatisch generierte Beschreibung">
              <a:extLst>
                <a:ext uri="{FF2B5EF4-FFF2-40B4-BE49-F238E27FC236}">
                  <a16:creationId xmlns:a16="http://schemas.microsoft.com/office/drawing/2014/main" id="{C1015140-A1DA-4590-53D9-FBE729BFF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37"/>
            <a:stretch/>
          </p:blipFill>
          <p:spPr>
            <a:xfrm>
              <a:off x="12700" y="0"/>
              <a:ext cx="9179855" cy="50038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4D68F51-FB98-7F0A-30C8-DE3C9179C627}"/>
                </a:ext>
              </a:extLst>
            </p:cNvPr>
            <p:cNvSpPr txBox="1"/>
            <p:nvPr/>
          </p:nvSpPr>
          <p:spPr>
            <a:xfrm>
              <a:off x="1042197" y="5003800"/>
              <a:ext cx="712086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dirty="0">
                  <a:solidFill>
                    <a:schemeClr val="bg1"/>
                  </a:solidFill>
                  <a:latin typeface="Grandview" panose="020B0502040204020203" pitchFamily="34" charset="0"/>
                  <a:ea typeface="FrontPage" panose="00000400000000000000" pitchFamily="2" charset="0"/>
                </a:rPr>
                <a:t>SEA4DQ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8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Grandview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Jourdan, Nicolas</dc:creator>
  <cp:lastModifiedBy>Jourdan, Nicolas</cp:lastModifiedBy>
  <cp:revision>1</cp:revision>
  <dcterms:created xsi:type="dcterms:W3CDTF">2023-04-12T06:29:13Z</dcterms:created>
  <dcterms:modified xsi:type="dcterms:W3CDTF">2023-04-12T06:38:40Z</dcterms:modified>
</cp:coreProperties>
</file>