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42ae2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742ae2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334d26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334d26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7334d26f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7334d26f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334d26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334d26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7334d26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7334d26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7334d26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7334d26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7334d26f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7334d26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334d26f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7334d26f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7334d26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7334d26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7334d26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7334d26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334d26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334d26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334d26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334d26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334d26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334d26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334d26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334d26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7334d26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7334d26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7334d26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7334d26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334d26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7334d26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7334d26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7334d26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1270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Разработка и тестирование приложения для распознавания голоса в промышленности с помощью машинного обучения</a:t>
            </a:r>
            <a:endParaRPr b="1" sz="21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201175"/>
            <a:ext cx="76755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диапазона доминирующей частоты в акустическом сигнале из 'dfrange'</a:t>
            </a:r>
            <a:endParaRPr b="1" sz="3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044700"/>
            <a:ext cx="8721099" cy="38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KDE разделенные по классам (female, mal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" y="665225"/>
            <a:ext cx="8721102" cy="427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201175"/>
            <a:ext cx="8721100" cy="47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оценка производительности нейронной модели на test наборе данных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Evaluating the model using 452 samples... </a:t>
            </a:r>
            <a:endParaRPr b="1" sz="2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Loss: 0.1620 </a:t>
            </a:r>
            <a:endParaRPr b="1" sz="37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Accuracy: 93.58%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результат бинарных предсказаний </a:t>
            </a:r>
            <a:endParaRPr b="1" sz="23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нейронной модели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 Accuracy Score is :</a:t>
            </a:r>
            <a:r>
              <a:rPr b="1" lang="ru" sz="355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7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0.9358407079646017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21050"/>
            <a:ext cx="6634201" cy="4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19050"/>
            <a:ext cx="6656950" cy="4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для нейронной модели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53175"/>
            <a:ext cx="6634201" cy="427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220750"/>
            <a:ext cx="7675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 для модели логистической регрессии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926050"/>
            <a:ext cx="6634200" cy="39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8000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heatmap (</a:t>
            </a:r>
            <a:r>
              <a:rPr b="1" lang="ru" sz="2000">
                <a:solidFill>
                  <a:srgbClr val="008000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тепловая карта)</a:t>
            </a:r>
            <a:endParaRPr b="1" sz="2000">
              <a:solidFill>
                <a:srgbClr val="008000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29825"/>
            <a:ext cx="7505701" cy="4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0" y="201175"/>
            <a:ext cx="8713901" cy="4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221750"/>
            <a:ext cx="8734825" cy="4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98875"/>
            <a:ext cx="8743949" cy="4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00" y="210300"/>
            <a:ext cx="8766424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201175"/>
            <a:ext cx="767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данных и их связь между "q25" и "q75", а также их связь с категорией "label (male, female)"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5" y="1078975"/>
            <a:ext cx="8753925" cy="38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корреляция с колонкой 'label'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656075"/>
            <a:ext cx="7943849" cy="4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средней частоты для 'meanfun'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724675"/>
            <a:ext cx="8709650" cy="4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