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742ae2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742ae2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7334d26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7334d26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7334d26f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7334d26f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7334d26f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7334d26f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ab23aae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ab23aae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ab23aae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ab23aae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7334d26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7334d26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ab23aae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ab23aae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7334d26f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7334d26f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7334d26f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7334d26f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7334d26f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7334d26f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334d26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7334d26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7334d26f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7334d26f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7334d26f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7334d26f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7334d26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7334d26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ab23aae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ab23aae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ab23aae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ab23aae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ab23aae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ab23aae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7334d26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7334d26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7334d26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7334d26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7334d26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7334d26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334d26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7334d26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7334d26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7334d26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334d26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334d26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00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202050"/>
            <a:ext cx="53613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1270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Разработка и тестирование приложения для распознавания голоса в промышленности с помощью машинного обучения</a:t>
            </a:r>
            <a:endParaRPr b="1" sz="21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46950"/>
            <a:ext cx="53613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1200"/>
              </a:spcBef>
              <a:spcAft>
                <a:spcPts val="800"/>
              </a:spcAft>
              <a:buSzPts val="523"/>
              <a:buNone/>
            </a:pPr>
            <a:r>
              <a:rPr lang="ru" sz="16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Разработать приложение для распознавания голоса в промышленности с помощью машинного обучения.</a:t>
            </a:r>
            <a:endParaRPr sz="1760"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201175"/>
            <a:ext cx="76755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средней частоты для 'meanfun'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724675"/>
            <a:ext cx="8709650" cy="42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201175"/>
            <a:ext cx="76755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диапазона доминирующей частоты в акустическом сигнале из 'dfrange'</a:t>
            </a:r>
            <a:endParaRPr b="1" sz="3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1044700"/>
            <a:ext cx="8721099" cy="38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2011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KDE разделенные по классам (female, mal</a:t>
            </a: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0" y="665225"/>
            <a:ext cx="8721102" cy="427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201175"/>
            <a:ext cx="76755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разделение данных датасета с использование </a:t>
            </a: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Repeated Stratified K-Fold</a:t>
            </a:r>
            <a:endParaRPr b="1" sz="18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47800"/>
            <a:ext cx="7505699" cy="2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19150" y="2011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модель логистической регрессии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75" y="793375"/>
            <a:ext cx="7387374" cy="4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19150" y="2011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201175"/>
            <a:ext cx="8721100" cy="47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19150" y="2125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нейронная модель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5" y="804775"/>
            <a:ext cx="4561851" cy="41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825" y="804775"/>
            <a:ext cx="4151300" cy="4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221750"/>
            <a:ext cx="76755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оценка производительности нейронной модели на test наборе данных</a:t>
            </a:r>
            <a:endParaRPr b="1" sz="23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Evaluating the model using 452 samples... </a:t>
            </a:r>
            <a:endParaRPr b="1" sz="2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7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Loss: 0.1620 </a:t>
            </a:r>
            <a:endParaRPr b="1" sz="37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37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Accuracy: 93.58%</a:t>
            </a:r>
            <a:endParaRPr b="1" sz="37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19150" y="221750"/>
            <a:ext cx="76755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результат бинарных предсказаний </a:t>
            </a:r>
            <a:endParaRPr b="1" sz="23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нейронной модели</a:t>
            </a:r>
            <a:endParaRPr b="1" sz="23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Overall Accuracy Score is :</a:t>
            </a:r>
            <a:r>
              <a:rPr b="1" lang="ru" sz="355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37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0.9358407079646017</a:t>
            </a:r>
            <a:endParaRPr b="1" sz="37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сравнение показателей двух моделей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21050"/>
            <a:ext cx="6634201" cy="42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01175"/>
            <a:ext cx="7505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информация о датасете</a:t>
            </a:r>
            <a:endParaRPr b="1" sz="3000">
              <a:solidFill>
                <a:srgbClr val="008000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dataframe.info()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dataframe.info()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681175"/>
            <a:ext cx="3134225" cy="42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525" y="681175"/>
            <a:ext cx="5918999" cy="20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8900" y="2714425"/>
            <a:ext cx="5964624" cy="22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сравнение показателей двух моделей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19050"/>
            <a:ext cx="6656950" cy="43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график плотности вероятности</a:t>
            </a: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для нейронной модели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53175"/>
            <a:ext cx="6634201" cy="427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819150" y="220750"/>
            <a:ext cx="76755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график плотности вероятности для модели логистической регрессии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926050"/>
            <a:ext cx="6634200" cy="39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819150" y="220750"/>
            <a:ext cx="76911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(с использованием библиотеки Streamlit)</a:t>
            </a:r>
            <a:endParaRPr b="1" sz="1800">
              <a:solidFill>
                <a:srgbClr val="38761D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5" y="757150"/>
            <a:ext cx="8713149" cy="41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819150" y="220750"/>
            <a:ext cx="76911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(с использованием библиотеки Streamlit)</a:t>
            </a:r>
            <a:endParaRPr b="1" sz="1800">
              <a:solidFill>
                <a:schemeClr val="accent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819150" y="757150"/>
            <a:ext cx="7505700" cy="368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Полученные результаты моделей подтверждают, что они эффективны в задачах распознавания голоса. Этот аспект является важным для промышленных приложений, в которых точность распознавания играет ключевую роль.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8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процессе реализации проекта было созданное приложение (с использованием библиотеки Streamlit), которое предоставляет широкий спектр инструментов для анализа данных, включая визуализацию, статистический анализ и моделирование.</a:t>
            </a:r>
            <a:endParaRPr b="1" sz="450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201175"/>
            <a:ext cx="7505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8000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heatmap (тепловая карта)</a:t>
            </a:r>
            <a:endParaRPr b="1" sz="2000">
              <a:solidFill>
                <a:srgbClr val="008000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29825"/>
            <a:ext cx="7505701" cy="4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201175"/>
            <a:ext cx="7505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0" y="201175"/>
            <a:ext cx="8713901" cy="47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221750"/>
            <a:ext cx="8734825" cy="47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98875"/>
            <a:ext cx="8743949" cy="47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00" y="210300"/>
            <a:ext cx="8766424" cy="4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201175"/>
            <a:ext cx="767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данных и их связь между "q25" и "q75", а также их связь с категорией "label (male, female)"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25" y="1078975"/>
            <a:ext cx="8753925" cy="38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201175"/>
            <a:ext cx="76755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корреляция с колонкой 'label'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656075"/>
            <a:ext cx="7943849" cy="42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