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Crystal Gomes, </a:t>
            </a:r>
            <a:r>
              <a:rPr lang="en-US" dirty="0" err="1" smtClean="0"/>
              <a:t>Meighan</a:t>
            </a:r>
            <a:r>
              <a:rPr lang="en-US" dirty="0" smtClean="0"/>
              <a:t> </a:t>
            </a:r>
            <a:r>
              <a:rPr lang="en-US" dirty="0" err="1" smtClean="0"/>
              <a:t>Rasley</a:t>
            </a:r>
            <a:r>
              <a:rPr lang="en-US" dirty="0" smtClean="0"/>
              <a:t>, and Grace Hatamyar</a:t>
            </a:r>
          </a:p>
          <a:p>
            <a:r>
              <a:rPr lang="en-US" dirty="0" smtClean="0"/>
              <a:t>Mentor: Jessica </a:t>
            </a:r>
            <a:r>
              <a:rPr lang="en-US" dirty="0" err="1" smtClean="0"/>
              <a:t>Wicksnin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795"/>
            <a:ext cx="7543800" cy="3886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app that helps users log incidents of bullying or sexual harassment.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Report It makes it easier to build a case by helping users gather pertinent information to recognize and demonstrate a pattern to others.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08" y="517633"/>
            <a:ext cx="6781800" cy="1600200"/>
          </a:xfrm>
        </p:spPr>
        <p:txBody>
          <a:bodyPr/>
          <a:lstStyle/>
          <a:p>
            <a:r>
              <a:rPr lang="en-US" dirty="0" smtClean="0"/>
              <a:t>What is Report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Crystal – insert screen shot/text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5-21 at 6.26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2" r="-9322"/>
          <a:stretch>
            <a:fillRect/>
          </a:stretch>
        </p:blipFill>
        <p:spPr>
          <a:xfrm>
            <a:off x="380999" y="1820639"/>
            <a:ext cx="8407893" cy="4305839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Incident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snap shot of email. This slide might not be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and design incident report email. </a:t>
            </a:r>
          </a:p>
          <a:p>
            <a:r>
              <a:rPr lang="en-US" dirty="0" smtClean="0"/>
              <a:t>Add a database so that Report It’s users can store their data in one location and generate various reports based on need.</a:t>
            </a:r>
          </a:p>
          <a:p>
            <a:r>
              <a:rPr lang="en-US" dirty="0" smtClean="0"/>
              <a:t>Create an app for </a:t>
            </a:r>
            <a:r>
              <a:rPr lang="en-US" dirty="0" err="1" smtClean="0"/>
              <a:t>iOS</a:t>
            </a:r>
            <a:r>
              <a:rPr lang="en-US" dirty="0" smtClean="0"/>
              <a:t> and Android so that users can Report It on the go.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9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35</TotalTime>
  <Words>143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Report It</vt:lpstr>
      <vt:lpstr>What is Report It?</vt:lpstr>
      <vt:lpstr>Front-end</vt:lpstr>
      <vt:lpstr>Incident log</vt:lpstr>
      <vt:lpstr>Back-end</vt:lpstr>
      <vt:lpstr>Incident Report</vt:lpstr>
      <vt:lpstr>Next Steps…</vt:lpstr>
    </vt:vector>
  </TitlesOfParts>
  <Company>Barnard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It</dc:title>
  <dc:creator>Grace Hatamyar</dc:creator>
  <cp:lastModifiedBy>Grace Hatamyar</cp:lastModifiedBy>
  <cp:revision>4</cp:revision>
  <dcterms:created xsi:type="dcterms:W3CDTF">2015-05-22T01:13:21Z</dcterms:created>
  <dcterms:modified xsi:type="dcterms:W3CDTF">2015-05-22T01:48:48Z</dcterms:modified>
</cp:coreProperties>
</file>