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2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422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36" name="Shape 3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Shape 38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4" name="Shape 4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063" indent="-12562" rtl="0">
              <a:spcBef>
                <a:spcPts val="0"/>
              </a:spcBef>
              <a:buFont typeface="Trebuchet MS"/>
              <a:buNone/>
              <a:defRPr/>
            </a:lvl2pPr>
            <a:lvl3pPr marL="914126" indent="-12425" rtl="0">
              <a:spcBef>
                <a:spcPts val="0"/>
              </a:spcBef>
              <a:buFont typeface="Trebuchet MS"/>
              <a:buNone/>
              <a:defRPr/>
            </a:lvl3pPr>
            <a:lvl4pPr marL="1371189" indent="-12288" rtl="0">
              <a:spcBef>
                <a:spcPts val="0"/>
              </a:spcBef>
              <a:buFont typeface="Trebuchet MS"/>
              <a:buNone/>
              <a:defRPr/>
            </a:lvl4pPr>
            <a:lvl5pPr marL="1828251" indent="-12151" rtl="0">
              <a:spcBef>
                <a:spcPts val="0"/>
              </a:spcBef>
              <a:buFont typeface="Trebuchet MS"/>
              <a:buNone/>
              <a:defRPr/>
            </a:lvl5pPr>
            <a:lvl6pPr marL="2285314" indent="-12013" rtl="0">
              <a:spcBef>
                <a:spcPts val="0"/>
              </a:spcBef>
              <a:buFont typeface="Trebuchet MS"/>
              <a:buNone/>
              <a:defRPr/>
            </a:lvl6pPr>
            <a:lvl7pPr marL="2742377" indent="-11876" rtl="0">
              <a:spcBef>
                <a:spcPts val="0"/>
              </a:spcBef>
              <a:buFont typeface="Trebuchet MS"/>
              <a:buNone/>
              <a:defRPr/>
            </a:lvl7pPr>
            <a:lvl8pPr marL="3199440" indent="-11739" rtl="0">
              <a:spcBef>
                <a:spcPts val="0"/>
              </a:spcBef>
              <a:buFont typeface="Trebuchet MS"/>
              <a:buNone/>
              <a:defRPr/>
            </a:lvl8pPr>
            <a:lvl9pPr marL="3656503" indent="-11603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6" name="Shape 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12878" y="2569808"/>
            <a:ext cx="6081619" cy="996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80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Finder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500999" y="4304580"/>
            <a:ext cx="7867291" cy="16045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3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Jennifer O., Jessica P., Rosie G.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3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Mentors: Lucy L., Josh P.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318" y="837121"/>
            <a:ext cx="3157269" cy="298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Try it yourself!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lang="en-US" sz="4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bit.ly/routefinder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8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What: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77333" y="1418717"/>
            <a:ext cx="8596668" cy="1151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Shows locations along a route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Maps API</a:t>
            </a:r>
          </a:p>
        </p:txBody>
      </p:sp>
      <p:sp>
        <p:nvSpPr>
          <p:cNvPr id="148" name="Shape 148"/>
          <p:cNvSpPr/>
          <p:nvPr/>
        </p:nvSpPr>
        <p:spPr>
          <a:xfrm>
            <a:off x="677333" y="4155907"/>
            <a:ext cx="6542974" cy="15132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90C226"/>
              </a:buClr>
              <a:buSzPct val="80000"/>
              <a:buFont typeface="Noto Symbol"/>
              <a:buChar char="➢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</a:p>
          <a:p>
            <a:pPr marL="342900" marR="0" lvl="0" indent="-342900" algn="l" rtl="0">
              <a:spcBef>
                <a:spcPts val="1000"/>
              </a:spcBef>
              <a:buClr>
                <a:srgbClr val="90C226"/>
              </a:buClr>
              <a:buSzPct val="80000"/>
              <a:buFont typeface="Noto Symbol"/>
              <a:buChar char="➢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Maps doesn’t currently provide this</a:t>
            </a:r>
          </a:p>
        </p:txBody>
      </p:sp>
      <p:sp>
        <p:nvSpPr>
          <p:cNvPr id="149" name="Shape 149"/>
          <p:cNvSpPr/>
          <p:nvPr/>
        </p:nvSpPr>
        <p:spPr>
          <a:xfrm>
            <a:off x="677333" y="3324910"/>
            <a:ext cx="157446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baseline="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Why: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537" y="344731"/>
            <a:ext cx="7505699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1837592" y="956334"/>
            <a:ext cx="1134208" cy="3968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39914" y="1014132"/>
            <a:ext cx="629727" cy="3390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8F22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537" y="3634155"/>
            <a:ext cx="7485523" cy="294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8356" y="220398"/>
            <a:ext cx="3116942" cy="622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115464" y="845390"/>
            <a:ext cx="374386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Demo: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8356" y="220398"/>
            <a:ext cx="3116942" cy="6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4492" y="221295"/>
            <a:ext cx="3078678" cy="622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3856103" y="2896206"/>
            <a:ext cx="715992" cy="2912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950" y="218272"/>
            <a:ext cx="3209661" cy="621224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3856103" y="2896206"/>
            <a:ext cx="715992" cy="2912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9589" y="203145"/>
            <a:ext cx="3145339" cy="62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it works:</a:t>
            </a:r>
            <a:b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582" y="1339012"/>
            <a:ext cx="3487228" cy="459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1339012"/>
            <a:ext cx="3764511" cy="463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Process: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0758" y="1456870"/>
            <a:ext cx="3955085" cy="470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1456870"/>
            <a:ext cx="4377895" cy="470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Challenges and troubleshooting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77333" y="1627188"/>
            <a:ext cx="3239346" cy="43773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with an API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 of the free API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Finding the right tools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lang="en-US" sz="2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Debugging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223" y="1627188"/>
            <a:ext cx="5229507" cy="3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Macintosh PowerPoint</Application>
  <PresentationFormat>Custom</PresentationFormat>
  <Paragraphs>19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Route Finder</vt:lpstr>
      <vt:lpstr>What:</vt:lpstr>
      <vt:lpstr>PowerPoint Presentation</vt:lpstr>
      <vt:lpstr>PowerPoint Presentation</vt:lpstr>
      <vt:lpstr>PowerPoint Presentation</vt:lpstr>
      <vt:lpstr>PowerPoint Presentation</vt:lpstr>
      <vt:lpstr>How it works: </vt:lpstr>
      <vt:lpstr>Process:</vt:lpstr>
      <vt:lpstr> Challenges and troubleshooting</vt:lpstr>
      <vt:lpstr>Try it yourself!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Finder</dc:title>
  <cp:lastModifiedBy>Jennifer</cp:lastModifiedBy>
  <cp:revision>1</cp:revision>
  <dcterms:modified xsi:type="dcterms:W3CDTF">2015-10-26T16:36:45Z</dcterms:modified>
</cp:coreProperties>
</file>