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01293-3F5F-1B9F-040F-62D438AF0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286C5-C4A8-D9A7-28E9-D8AC7D46B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0554F-3430-DABA-CBE2-835DA189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AD24-CD06-423F-817E-9799D63ADCB7}" type="datetimeFigureOut">
              <a:rPr lang="en-AU" smtClean="0"/>
              <a:t>19/02/2024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0E566-289E-C74A-D749-551647244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786F2-92F5-493D-042B-A5A1A697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2815-36E5-4902-8CDE-D71746A3C2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533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DF4D-6B65-A970-387B-514BBFC46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DE233-8DC9-1EB0-8E65-9DBC682B9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3056A-FE8F-A81E-9AD5-956F59CB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AD24-CD06-423F-817E-9799D63ADCB7}" type="datetimeFigureOut">
              <a:rPr lang="en-AU" smtClean="0"/>
              <a:t>19/02/2024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77DDF-9F0F-5ED3-B28F-26F985E4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EBC77-E439-A3FA-68C9-934EBDECC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2815-36E5-4902-8CDE-D71746A3C2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881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3ECC80-759F-F757-5966-BEE4DB13C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7127D-D4FA-2EEA-0DDC-7C630E383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F296C-E25B-8B87-A90C-31E670E29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AD24-CD06-423F-817E-9799D63ADCB7}" type="datetimeFigureOut">
              <a:rPr lang="en-AU" smtClean="0"/>
              <a:t>19/02/2024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1407-8198-617E-400A-60295182B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2BBC3-4EE3-A03F-732A-9A7DC6A7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2815-36E5-4902-8CDE-D71746A3C2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4779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DBF4-7528-E486-9D90-64E5093FD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C9F11-CDF0-CD0E-E666-D30DC2798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18409-B34B-F6C4-FA87-BA8B6A43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AD24-CD06-423F-817E-9799D63ADCB7}" type="datetimeFigureOut">
              <a:rPr lang="en-AU" smtClean="0"/>
              <a:t>19/02/2024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62620-6C95-3A33-16E5-B0230EB9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0AE61-41D0-9BC8-3BF2-191C26FD6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2815-36E5-4902-8CDE-D71746A3C2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99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25DF-3530-7D62-034C-94DC1AE36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BAA3F-C4F1-F2AB-F8D0-038ECA7CE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6F4FD-90FB-30F6-7AC8-0D9DD3CA3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AD24-CD06-423F-817E-9799D63ADCB7}" type="datetimeFigureOut">
              <a:rPr lang="en-AU" smtClean="0"/>
              <a:t>19/02/2024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FE573-66F7-E19D-20F0-4DF64FD4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3B3E5-385B-E98A-8BEB-25E0D8BB0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2815-36E5-4902-8CDE-D71746A3C2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566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56692-EF64-AB99-0DD2-619F42528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80094-43DA-00C4-0408-DB4DC0E8E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3265B-7108-C1CE-FCB8-DC17E6F9B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7E8CF-A272-9CB5-AC26-01BF61F6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AD24-CD06-423F-817E-9799D63ADCB7}" type="datetimeFigureOut">
              <a:rPr lang="en-AU" smtClean="0"/>
              <a:t>19/02/2024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F7AEC-57AA-900B-59E7-9D3CA504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08C83-6D2A-EC0A-441C-92471447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2815-36E5-4902-8CDE-D71746A3C2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8862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5B6D8-603D-DDB9-9F1E-F60F68C4D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5BFA6-4F97-D1CA-1950-02096120C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586EB-95F1-E06E-36B2-D914B4874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ADAA32-5CBE-7D48-7D91-A4E3CCA96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15C4F2-66D4-5179-6525-C579E12604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340F13-C9A4-6C2F-2F56-D56F43CB2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AD24-CD06-423F-817E-9799D63ADCB7}" type="datetimeFigureOut">
              <a:rPr lang="en-AU" smtClean="0"/>
              <a:t>19/02/2024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DEFCC7-0DC6-AB54-7BE3-869EA3B2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04960-E325-9B85-9D8D-2B58E6D7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2815-36E5-4902-8CDE-D71746A3C2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503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5533A-2971-DDA0-066C-730A5850A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7D5410-24F5-0A07-DAF7-3A8BE7194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AD24-CD06-423F-817E-9799D63ADCB7}" type="datetimeFigureOut">
              <a:rPr lang="en-AU" smtClean="0"/>
              <a:t>19/02/2024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31D6C-43DB-1808-ACC7-18BBD7E1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36C0C-79EB-DDEE-48DF-1BAD2225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2815-36E5-4902-8CDE-D71746A3C2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4283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5C94CB-684B-1F25-D88B-08B513BE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AD24-CD06-423F-817E-9799D63ADCB7}" type="datetimeFigureOut">
              <a:rPr lang="en-AU" smtClean="0"/>
              <a:t>19/02/2024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BFC933-7955-103A-D39F-1A880BE0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E9F4C-1D19-BFA0-F49E-E0CF066B1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2815-36E5-4902-8CDE-D71746A3C2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146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9707A-1753-3B74-F364-38929B73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8EA5F-D7FC-751C-0C56-C9AD354E1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22EF2-3E34-11D5-BD26-72B222233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09494-963D-D70C-16B3-83FEB317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AD24-CD06-423F-817E-9799D63ADCB7}" type="datetimeFigureOut">
              <a:rPr lang="en-AU" smtClean="0"/>
              <a:t>19/02/2024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0BBC1-DDEC-1A78-19C4-32C72993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62688-6968-4325-C6F2-7F4DD943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2815-36E5-4902-8CDE-D71746A3C2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3794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2F44C-B40A-37A6-F0B7-4A226A5EF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6C8B9A-057D-9FC7-02D9-E58830D365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D844E-8E15-76AF-BB18-5F46FC10C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72566-0EDB-6656-45F3-B2AC14FC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AD24-CD06-423F-817E-9799D63ADCB7}" type="datetimeFigureOut">
              <a:rPr lang="en-AU" smtClean="0"/>
              <a:t>19/02/2024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97572-BD42-5B1C-8C1E-D84532D43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0392C-F3A9-3A20-3305-6E029006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82815-36E5-4902-8CDE-D71746A3C2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116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C9FB1B-E5F5-08C4-4EAE-C2D7D6524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60536-C08F-19D4-687C-0FD7AEE00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C30FB-2234-2CBA-1C47-AAD2E861E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EAD24-CD06-423F-817E-9799D63ADCB7}" type="datetimeFigureOut">
              <a:rPr lang="en-AU" smtClean="0"/>
              <a:t>19/02/2024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7EF3A-8B89-87D5-8A97-60FA36D60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0E53A-5B6D-764B-BD97-286FCC8B2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F82815-36E5-4902-8CDE-D71746A3C2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903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42D3EC2-62A3-9F76-7246-70C51F31B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8056"/>
            <a:ext cx="9031616" cy="1299744"/>
          </a:xfrm>
        </p:spPr>
        <p:txBody>
          <a:bodyPr/>
          <a:lstStyle/>
          <a:p>
            <a:endParaRPr lang="en-AU"/>
          </a:p>
        </p:txBody>
      </p:sp>
      <p:pic>
        <p:nvPicPr>
          <p:cNvPr id="5" name="Picture 4" descr="A screenshot of a cell array&#10;&#10;Description automatically generated">
            <a:extLst>
              <a:ext uri="{FF2B5EF4-FFF2-40B4-BE49-F238E27FC236}">
                <a16:creationId xmlns:a16="http://schemas.microsoft.com/office/drawing/2014/main" id="{F316E346-DE85-562F-ECBD-0ADDD8FB1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" y="1313448"/>
            <a:ext cx="3464193" cy="4634851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1A9F679-D07C-B9EE-5CE6-720E56AF69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71"/>
          <a:stretch/>
        </p:blipFill>
        <p:spPr>
          <a:xfrm>
            <a:off x="6644196" y="1005957"/>
            <a:ext cx="5351253" cy="1766372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C883A0E-0A71-188F-181A-3368AA31AE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58"/>
          <a:stretch/>
        </p:blipFill>
        <p:spPr>
          <a:xfrm>
            <a:off x="6635196" y="2841852"/>
            <a:ext cx="5507239" cy="362960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DC5B4D9-5336-9539-20D4-147D5AFD127E}"/>
              </a:ext>
            </a:extLst>
          </p:cNvPr>
          <p:cNvSpPr/>
          <p:nvPr/>
        </p:nvSpPr>
        <p:spPr>
          <a:xfrm>
            <a:off x="7208" y="1311466"/>
            <a:ext cx="3242355" cy="6903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4AF6E3-5067-1DE6-A042-5FF6ECAD5042}"/>
              </a:ext>
            </a:extLst>
          </p:cNvPr>
          <p:cNvSpPr txBox="1"/>
          <p:nvPr/>
        </p:nvSpPr>
        <p:spPr>
          <a:xfrm>
            <a:off x="127288" y="1374049"/>
            <a:ext cx="2977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Names Read in From all excel files </a:t>
            </a:r>
            <a:r>
              <a:rPr lang="en-US" dirty="0" err="1"/>
              <a:t>ive</a:t>
            </a:r>
            <a:r>
              <a:rPr lang="en-US" dirty="0"/>
              <a:t> imported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995177-0A52-9836-29F2-DB89AFB7880A}"/>
              </a:ext>
            </a:extLst>
          </p:cNvPr>
          <p:cNvSpPr txBox="1"/>
          <p:nvPr/>
        </p:nvSpPr>
        <p:spPr>
          <a:xfrm>
            <a:off x="3300083" y="1206917"/>
            <a:ext cx="2977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Best Guess at what to Name Variables based on WIR</a:t>
            </a:r>
          </a:p>
          <a:p>
            <a:endParaRPr lang="en-US" dirty="0"/>
          </a:p>
        </p:txBody>
      </p:sp>
      <p:pic>
        <p:nvPicPr>
          <p:cNvPr id="13" name="Picture 1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769CDA1-09D2-6EB0-707C-A24F3E3FE1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407" y="2020380"/>
            <a:ext cx="3604789" cy="399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4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LoxterBoxter Gill</dc:creator>
  <cp:lastModifiedBy>LoxterBoxter Gill</cp:lastModifiedBy>
  <cp:revision>2</cp:revision>
  <dcterms:created xsi:type="dcterms:W3CDTF">2024-02-19T04:00:46Z</dcterms:created>
  <dcterms:modified xsi:type="dcterms:W3CDTF">2024-02-19T04:30:24Z</dcterms:modified>
</cp:coreProperties>
</file>