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Krona One"/>
      <p:regular r:id="rId22"/>
    </p:embeddedFont>
    <p:embeddedFont>
      <p:font typeface="Ubuntu"/>
      <p:regular r:id="rId23"/>
      <p:bold r:id="rId24"/>
      <p:italic r:id="rId25"/>
      <p:boldItalic r:id="rId26"/>
    </p:embeddedFont>
    <p:embeddedFont>
      <p:font typeface="Proxima Nova"/>
      <p:regular r:id="rId27"/>
      <p:bold r:id="rId28"/>
      <p:italic r:id="rId29"/>
      <p:boldItalic r:id="rId30"/>
    </p:embeddedFont>
    <p:embeddedFont>
      <p:font typeface="Proxima Nova Semibold"/>
      <p:regular r:id="rId31"/>
      <p:bold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KronaOne-regular.fntdata"/><Relationship Id="rId21" Type="http://schemas.openxmlformats.org/officeDocument/2006/relationships/slide" Target="slides/slide16.xml"/><Relationship Id="rId24" Type="http://schemas.openxmlformats.org/officeDocument/2006/relationships/font" Target="fonts/Ubuntu-bold.fntdata"/><Relationship Id="rId23" Type="http://schemas.openxmlformats.org/officeDocument/2006/relationships/font" Target="fonts/Ubuntu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Ubuntu-boldItalic.fntdata"/><Relationship Id="rId25" Type="http://schemas.openxmlformats.org/officeDocument/2006/relationships/font" Target="fonts/Ubuntu-italic.fntdata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Semibold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33" Type="http://schemas.openxmlformats.org/officeDocument/2006/relationships/font" Target="fonts/ProximaNova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Semi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f39c49baf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f39c49baf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6ed1d3ee59_0_10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6ed1d3ee59_0_10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2e0d972a4b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2e0d972a4b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2e0d972a4b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2e0d972a4b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36158c818b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36158c818b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36158c818b_0_2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36158c818b_0_2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347697288c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347697288c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347697288c_0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347697288c_0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47697288c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47697288c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6158c818b_0_1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6158c818b_0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36158c818b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36158c818b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2e0d972a4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2e0d972a4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347697288c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347697288c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e0d972a4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e0d972a4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36158c818b_0_1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36158c818b_0_1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2e0d972a4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2e0d972a4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ving Center Company Profile by Slidesgo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7326300" y="0"/>
            <a:ext cx="18177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525" y="-137700"/>
            <a:ext cx="6939000" cy="5297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364350" y="817950"/>
            <a:ext cx="3015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573650" y="2960400"/>
            <a:ext cx="18057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8956333" y="1805"/>
            <a:ext cx="246027" cy="5242522"/>
            <a:chOff x="-66750" y="-99025"/>
            <a:chExt cx="246027" cy="5242522"/>
          </a:xfrm>
        </p:grpSpPr>
        <p:sp>
          <p:nvSpPr>
            <p:cNvPr id="15" name="Google Shape;15;p2"/>
            <p:cNvSpPr/>
            <p:nvPr/>
          </p:nvSpPr>
          <p:spPr>
            <a:xfrm>
              <a:off x="-66750" y="-99025"/>
              <a:ext cx="246026" cy="5242522"/>
            </a:xfrm>
            <a:custGeom>
              <a:rect b="b" l="l" r="r" t="t"/>
              <a:pathLst>
                <a:path extrusionOk="0" h="24919" w="1281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5775" y="-99025"/>
              <a:ext cx="103502" cy="5242522"/>
            </a:xfrm>
            <a:custGeom>
              <a:rect b="b" l="l" r="r" t="t"/>
              <a:pathLst>
                <a:path extrusionOk="0" h="24919" w="1281">
                  <a:moveTo>
                    <a:pt x="69" y="0"/>
                  </a:moveTo>
                  <a:cubicBezTo>
                    <a:pt x="31" y="0"/>
                    <a:pt x="0" y="34"/>
                    <a:pt x="0" y="72"/>
                  </a:cubicBezTo>
                  <a:lnTo>
                    <a:pt x="0" y="24918"/>
                  </a:lnTo>
                  <a:lnTo>
                    <a:pt x="1280" y="24918"/>
                  </a:lnTo>
                  <a:lnTo>
                    <a:pt x="1280" y="72"/>
                  </a:lnTo>
                  <a:cubicBezTo>
                    <a:pt x="1280" y="34"/>
                    <a:pt x="1249" y="0"/>
                    <a:pt x="1211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 flipH="1">
            <a:off x="7637083" y="634585"/>
            <a:ext cx="2030710" cy="765299"/>
          </a:xfrm>
          <a:custGeom>
            <a:rect b="b" l="l" r="r" t="t"/>
            <a:pathLst>
              <a:path extrusionOk="0" h="3985" w="10574">
                <a:moveTo>
                  <a:pt x="197" y="1"/>
                </a:moveTo>
                <a:cubicBezTo>
                  <a:pt x="77" y="1"/>
                  <a:pt x="1" y="132"/>
                  <a:pt x="60" y="238"/>
                </a:cubicBezTo>
                <a:lnTo>
                  <a:pt x="1002" y="1914"/>
                </a:lnTo>
                <a:cubicBezTo>
                  <a:pt x="1030" y="1962"/>
                  <a:pt x="1030" y="2020"/>
                  <a:pt x="1002" y="2068"/>
                </a:cubicBezTo>
                <a:lnTo>
                  <a:pt x="60" y="3747"/>
                </a:lnTo>
                <a:cubicBezTo>
                  <a:pt x="1" y="3854"/>
                  <a:pt x="77" y="3984"/>
                  <a:pt x="197" y="3984"/>
                </a:cubicBezTo>
                <a:lnTo>
                  <a:pt x="9376" y="3984"/>
                </a:lnTo>
                <a:cubicBezTo>
                  <a:pt x="9434" y="3984"/>
                  <a:pt x="9490" y="3954"/>
                  <a:pt x="9517" y="3902"/>
                </a:cubicBezTo>
                <a:lnTo>
                  <a:pt x="10546" y="2068"/>
                </a:lnTo>
                <a:cubicBezTo>
                  <a:pt x="10574" y="2020"/>
                  <a:pt x="10574" y="1962"/>
                  <a:pt x="10546" y="1914"/>
                </a:cubicBezTo>
                <a:lnTo>
                  <a:pt x="9517" y="80"/>
                </a:lnTo>
                <a:cubicBezTo>
                  <a:pt x="9490" y="32"/>
                  <a:pt x="9434" y="1"/>
                  <a:pt x="93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8153537" y="1732699"/>
            <a:ext cx="2031286" cy="765299"/>
          </a:xfrm>
          <a:custGeom>
            <a:rect b="b" l="l" r="r" t="t"/>
            <a:pathLst>
              <a:path extrusionOk="0" h="3985" w="10577">
                <a:moveTo>
                  <a:pt x="1198" y="0"/>
                </a:moveTo>
                <a:cubicBezTo>
                  <a:pt x="1139" y="0"/>
                  <a:pt x="1087" y="32"/>
                  <a:pt x="1057" y="80"/>
                </a:cubicBezTo>
                <a:lnTo>
                  <a:pt x="28" y="1913"/>
                </a:lnTo>
                <a:cubicBezTo>
                  <a:pt x="1" y="1961"/>
                  <a:pt x="1" y="2020"/>
                  <a:pt x="28" y="2068"/>
                </a:cubicBezTo>
                <a:lnTo>
                  <a:pt x="1057" y="3902"/>
                </a:lnTo>
                <a:cubicBezTo>
                  <a:pt x="1087" y="3954"/>
                  <a:pt x="1139" y="3984"/>
                  <a:pt x="1198" y="3984"/>
                </a:cubicBezTo>
                <a:lnTo>
                  <a:pt x="10376" y="3984"/>
                </a:lnTo>
                <a:cubicBezTo>
                  <a:pt x="10497" y="3984"/>
                  <a:pt x="10576" y="3854"/>
                  <a:pt x="10514" y="3747"/>
                </a:cubicBezTo>
                <a:lnTo>
                  <a:pt x="9571" y="2068"/>
                </a:lnTo>
                <a:cubicBezTo>
                  <a:pt x="9544" y="2020"/>
                  <a:pt x="9544" y="1961"/>
                  <a:pt x="9571" y="1913"/>
                </a:cubicBezTo>
                <a:lnTo>
                  <a:pt x="10514" y="238"/>
                </a:lnTo>
                <a:cubicBezTo>
                  <a:pt x="10576" y="132"/>
                  <a:pt x="10497" y="0"/>
                  <a:pt x="103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flipH="1" rot="10800000">
            <a:off x="7809360" y="2830812"/>
            <a:ext cx="2031094" cy="765299"/>
          </a:xfrm>
          <a:custGeom>
            <a:rect b="b" l="l" r="r" t="t"/>
            <a:pathLst>
              <a:path extrusionOk="0" h="3985" w="10576">
                <a:moveTo>
                  <a:pt x="1198" y="0"/>
                </a:moveTo>
                <a:cubicBezTo>
                  <a:pt x="1139" y="0"/>
                  <a:pt x="1088" y="32"/>
                  <a:pt x="1060" y="79"/>
                </a:cubicBezTo>
                <a:lnTo>
                  <a:pt x="28" y="1913"/>
                </a:lnTo>
                <a:cubicBezTo>
                  <a:pt x="0" y="1961"/>
                  <a:pt x="0" y="2020"/>
                  <a:pt x="28" y="2068"/>
                </a:cubicBezTo>
                <a:lnTo>
                  <a:pt x="1060" y="3901"/>
                </a:lnTo>
                <a:cubicBezTo>
                  <a:pt x="1088" y="3953"/>
                  <a:pt x="1139" y="3984"/>
                  <a:pt x="1198" y="3984"/>
                </a:cubicBezTo>
                <a:lnTo>
                  <a:pt x="10377" y="3984"/>
                </a:lnTo>
                <a:cubicBezTo>
                  <a:pt x="10500" y="3984"/>
                  <a:pt x="10576" y="3850"/>
                  <a:pt x="10518" y="3747"/>
                </a:cubicBezTo>
                <a:lnTo>
                  <a:pt x="9571" y="2068"/>
                </a:lnTo>
                <a:cubicBezTo>
                  <a:pt x="9548" y="2020"/>
                  <a:pt x="9548" y="1961"/>
                  <a:pt x="9571" y="1913"/>
                </a:cubicBezTo>
                <a:lnTo>
                  <a:pt x="10518" y="238"/>
                </a:lnTo>
                <a:cubicBezTo>
                  <a:pt x="10576" y="131"/>
                  <a:pt x="10500" y="0"/>
                  <a:pt x="103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>
            <a:off x="7641126" y="1009276"/>
            <a:ext cx="2020346" cy="390628"/>
          </a:xfrm>
          <a:custGeom>
            <a:rect b="b" l="l" r="r" t="t"/>
            <a:pathLst>
              <a:path extrusionOk="0" h="9483" w="5017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 rot="10800000">
            <a:off x="7814739" y="3205476"/>
            <a:ext cx="2020346" cy="390628"/>
          </a:xfrm>
          <a:custGeom>
            <a:rect b="b" l="l" r="r" t="t"/>
            <a:pathLst>
              <a:path extrusionOk="0" h="9483" w="5017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flipH="1" rot="10800000">
            <a:off x="8159014" y="2107376"/>
            <a:ext cx="2020346" cy="390628"/>
          </a:xfrm>
          <a:custGeom>
            <a:rect b="b" l="l" r="r" t="t"/>
            <a:pathLst>
              <a:path extrusionOk="0" h="9483" w="50170">
                <a:moveTo>
                  <a:pt x="4721" y="9059"/>
                </a:moveTo>
                <a:cubicBezTo>
                  <a:pt x="4777" y="9186"/>
                  <a:pt x="4834" y="9356"/>
                  <a:pt x="4834" y="9483"/>
                </a:cubicBezTo>
                <a:lnTo>
                  <a:pt x="50169" y="9483"/>
                </a:lnTo>
                <a:cubicBezTo>
                  <a:pt x="50169" y="9356"/>
                  <a:pt x="50113" y="9186"/>
                  <a:pt x="50056" y="9059"/>
                </a:cubicBezTo>
                <a:lnTo>
                  <a:pt x="45166" y="410"/>
                </a:lnTo>
                <a:cubicBezTo>
                  <a:pt x="45053" y="170"/>
                  <a:pt x="44757" y="0"/>
                  <a:pt x="44516" y="0"/>
                </a:cubicBezTo>
                <a:lnTo>
                  <a:pt x="891" y="0"/>
                </a:lnTo>
                <a:cubicBezTo>
                  <a:pt x="354" y="0"/>
                  <a:pt x="0" y="650"/>
                  <a:pt x="241" y="1117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 flipH="1" rot="420230">
            <a:off x="-250607" y="3939649"/>
            <a:ext cx="2032372" cy="1311657"/>
            <a:chOff x="7244709" y="3730234"/>
            <a:chExt cx="2912093" cy="1879413"/>
          </a:xfrm>
        </p:grpSpPr>
        <p:sp>
          <p:nvSpPr>
            <p:cNvPr id="24" name="Google Shape;24;p2"/>
            <p:cNvSpPr/>
            <p:nvPr/>
          </p:nvSpPr>
          <p:spPr>
            <a:xfrm rot="-1799542">
              <a:off x="7243199" y="4921743"/>
              <a:ext cx="1386920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1799716">
              <a:off x="8810156" y="4042080"/>
              <a:ext cx="1345393" cy="365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/>
          <p:nvPr/>
        </p:nvSpPr>
        <p:spPr>
          <a:xfrm>
            <a:off x="7609560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7486262" y="4830089"/>
            <a:ext cx="321723" cy="171185"/>
          </a:xfrm>
          <a:custGeom>
            <a:rect b="b" l="l" r="r" t="t"/>
            <a:pathLst>
              <a:path extrusionOk="0" h="1169" w="2197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7483479" y="4724217"/>
            <a:ext cx="331095" cy="22258"/>
          </a:xfrm>
          <a:custGeom>
            <a:rect b="b" l="l" r="r" t="t"/>
            <a:pathLst>
              <a:path extrusionOk="0" h="152" w="2261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505737" y="4761411"/>
            <a:ext cx="286578" cy="181290"/>
          </a:xfrm>
          <a:custGeom>
            <a:rect b="b" l="l" r="r" t="t"/>
            <a:pathLst>
              <a:path extrusionOk="0" h="1238" w="1957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83479" y="4746328"/>
            <a:ext cx="331095" cy="15229"/>
          </a:xfrm>
          <a:custGeom>
            <a:rect b="b" l="l" r="r" t="t"/>
            <a:pathLst>
              <a:path extrusionOk="0" h="104" w="2261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6098496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5974466" y="4830089"/>
            <a:ext cx="322455" cy="171185"/>
          </a:xfrm>
          <a:custGeom>
            <a:rect b="b" l="l" r="r" t="t"/>
            <a:pathLst>
              <a:path extrusionOk="0" h="1169" w="2202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5972562" y="4724217"/>
            <a:ext cx="330217" cy="22258"/>
          </a:xfrm>
          <a:custGeom>
            <a:rect b="b" l="l" r="r" t="t"/>
            <a:pathLst>
              <a:path extrusionOk="0" h="152" w="2255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5994527" y="4761411"/>
            <a:ext cx="286139" cy="181290"/>
          </a:xfrm>
          <a:custGeom>
            <a:rect b="b" l="l" r="r" t="t"/>
            <a:pathLst>
              <a:path extrusionOk="0" h="1238" w="1954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5972562" y="4746328"/>
            <a:ext cx="330217" cy="15229"/>
          </a:xfrm>
          <a:custGeom>
            <a:rect b="b" l="l" r="r" t="t"/>
            <a:pathLst>
              <a:path extrusionOk="0" h="104" w="2255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2966543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2842952" y="4830089"/>
            <a:ext cx="322602" cy="171185"/>
          </a:xfrm>
          <a:custGeom>
            <a:rect b="b" l="l" r="r" t="t"/>
            <a:pathLst>
              <a:path extrusionOk="0" h="1169" w="2203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2841195" y="4724217"/>
            <a:ext cx="330217" cy="22258"/>
          </a:xfrm>
          <a:custGeom>
            <a:rect b="b" l="l" r="r" t="t"/>
            <a:pathLst>
              <a:path extrusionOk="0" h="152" w="2255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2862574" y="4761411"/>
            <a:ext cx="286725" cy="181290"/>
          </a:xfrm>
          <a:custGeom>
            <a:rect b="b" l="l" r="r" t="t"/>
            <a:pathLst>
              <a:path extrusionOk="0" h="1238" w="1958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2841195" y="4746328"/>
            <a:ext cx="330217" cy="15229"/>
          </a:xfrm>
          <a:custGeom>
            <a:rect b="b" l="l" r="r" t="t"/>
            <a:pathLst>
              <a:path extrusionOk="0" h="104" w="2255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1455333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1331156" y="4830089"/>
            <a:ext cx="322602" cy="171185"/>
          </a:xfrm>
          <a:custGeom>
            <a:rect b="b" l="l" r="r" t="t"/>
            <a:pathLst>
              <a:path extrusionOk="0" h="1169" w="2203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>
            <a:off x="1329399" y="4724217"/>
            <a:ext cx="330363" cy="22258"/>
          </a:xfrm>
          <a:custGeom>
            <a:rect b="b" l="l" r="r" t="t"/>
            <a:pathLst>
              <a:path extrusionOk="0" h="152" w="2256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1351510" y="4761411"/>
            <a:ext cx="286725" cy="181290"/>
          </a:xfrm>
          <a:custGeom>
            <a:rect b="b" l="l" r="r" t="t"/>
            <a:pathLst>
              <a:path extrusionOk="0" h="1238" w="1958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1329399" y="4746328"/>
            <a:ext cx="330363" cy="15229"/>
          </a:xfrm>
          <a:custGeom>
            <a:rect b="b" l="l" r="r" t="t"/>
            <a:pathLst>
              <a:path extrusionOk="0" h="104" w="2256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4292366" y="4327671"/>
            <a:ext cx="541672" cy="3541152"/>
          </a:xfrm>
          <a:custGeom>
            <a:rect b="b" l="l" r="r" t="t"/>
            <a:pathLst>
              <a:path extrusionOk="0" h="24182" w="3699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4292366" y="4327671"/>
            <a:ext cx="174993" cy="3541152"/>
          </a:xfrm>
          <a:custGeom>
            <a:rect b="b" l="l" r="r" t="t"/>
            <a:pathLst>
              <a:path extrusionOk="0" h="24182" w="1195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>
            <a:off x="4673976" y="4327671"/>
            <a:ext cx="160056" cy="3541152"/>
          </a:xfrm>
          <a:custGeom>
            <a:rect b="b" l="l" r="r" t="t"/>
            <a:pathLst>
              <a:path extrusionOk="0" h="24182" w="1093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4467210" y="4507054"/>
            <a:ext cx="206916" cy="430526"/>
          </a:xfrm>
          <a:custGeom>
            <a:rect b="b" l="l" r="r" t="t"/>
            <a:pathLst>
              <a:path extrusionOk="0" h="2940" w="1413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4292366" y="4507054"/>
            <a:ext cx="174993" cy="346618"/>
          </a:xfrm>
          <a:custGeom>
            <a:rect b="b" l="l" r="r" t="t"/>
            <a:pathLst>
              <a:path extrusionOk="0" h="2367" w="1195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4673976" y="4507054"/>
            <a:ext cx="160056" cy="495398"/>
          </a:xfrm>
          <a:custGeom>
            <a:rect b="b" l="l" r="r" t="t"/>
            <a:pathLst>
              <a:path extrusionOk="0" h="3383" w="1093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713200" y="572348"/>
            <a:ext cx="7717549" cy="3997304"/>
          </a:xfrm>
          <a:custGeom>
            <a:rect b="b" l="l" r="r" t="t"/>
            <a:pathLst>
              <a:path extrusionOk="0" h="27297" w="52702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8320649" y="657573"/>
            <a:ext cx="29434" cy="3827144"/>
          </a:xfrm>
          <a:custGeom>
            <a:rect b="b" l="l" r="r" t="t"/>
            <a:pathLst>
              <a:path extrusionOk="0" h="26135" w="201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795789" y="657573"/>
            <a:ext cx="7551928" cy="27384"/>
          </a:xfrm>
          <a:custGeom>
            <a:rect b="b" l="l" r="r" t="t"/>
            <a:pathLst>
              <a:path extrusionOk="0" h="187" w="51571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794471" y="4455802"/>
            <a:ext cx="7554418" cy="28848"/>
          </a:xfrm>
          <a:custGeom>
            <a:rect b="b" l="l" r="r" t="t"/>
            <a:pathLst>
              <a:path extrusionOk="0" h="197" w="51588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793886" y="657573"/>
            <a:ext cx="27970" cy="3827144"/>
          </a:xfrm>
          <a:custGeom>
            <a:rect b="b" l="l" r="r" t="t"/>
            <a:pathLst>
              <a:path extrusionOk="0" h="26135" w="191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13200" y="572348"/>
            <a:ext cx="7716963" cy="85373"/>
          </a:xfrm>
          <a:custGeom>
            <a:rect b="b" l="l" r="r" t="t"/>
            <a:pathLst>
              <a:path extrusionOk="0" h="583" w="52698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347446" y="572348"/>
            <a:ext cx="83176" cy="3996719"/>
          </a:xfrm>
          <a:custGeom>
            <a:rect b="b" l="l" r="r" t="t"/>
            <a:pathLst>
              <a:path extrusionOk="0" h="27293" w="568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13200" y="4484503"/>
            <a:ext cx="7717549" cy="85080"/>
          </a:xfrm>
          <a:custGeom>
            <a:rect b="b" l="l" r="r" t="t"/>
            <a:pathLst>
              <a:path extrusionOk="0" h="581" w="52702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13200" y="572348"/>
            <a:ext cx="82737" cy="3996133"/>
          </a:xfrm>
          <a:custGeom>
            <a:rect b="b" l="l" r="r" t="t"/>
            <a:pathLst>
              <a:path extrusionOk="0" h="27289" w="565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47446" y="572348"/>
            <a:ext cx="83176" cy="85373"/>
          </a:xfrm>
          <a:custGeom>
            <a:rect b="b" l="l" r="r" t="t"/>
            <a:pathLst>
              <a:path extrusionOk="0" h="583" w="568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8349203" y="4484503"/>
            <a:ext cx="81419" cy="85080"/>
          </a:xfrm>
          <a:custGeom>
            <a:rect b="b" l="l" r="r" t="t"/>
            <a:pathLst>
              <a:path extrusionOk="0" h="581" w="556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713786" y="572348"/>
            <a:ext cx="83323" cy="85373"/>
          </a:xfrm>
          <a:custGeom>
            <a:rect b="b" l="l" r="r" t="t"/>
            <a:pathLst>
              <a:path extrusionOk="0" h="583" w="569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13786" y="4484503"/>
            <a:ext cx="81419" cy="85080"/>
          </a:xfrm>
          <a:custGeom>
            <a:rect b="b" l="l" r="r" t="t"/>
            <a:pathLst>
              <a:path extrusionOk="0" h="581" w="556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21792" y="684739"/>
            <a:ext cx="7499797" cy="3772523"/>
          </a:xfrm>
          <a:custGeom>
            <a:rect b="b" l="l" r="r" t="t"/>
            <a:pathLst>
              <a:path extrusionOk="0" h="25762" w="51215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11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183" name="Google Shape;183;p11"/>
            <p:cNvSpPr/>
            <p:nvPr/>
          </p:nvSpPr>
          <p:spPr>
            <a:xfrm>
              <a:off x="3647700" y="1418025"/>
              <a:ext cx="3459875" cy="3042175"/>
            </a:xfrm>
            <a:custGeom>
              <a:rect b="b" l="l" r="r" t="t"/>
              <a:pathLst>
                <a:path extrusionOk="0" h="121687" w="138395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4342375" y="1462500"/>
              <a:ext cx="49000" cy="42250"/>
            </a:xfrm>
            <a:custGeom>
              <a:rect b="b" l="l" r="r" t="t"/>
              <a:pathLst>
                <a:path extrusionOk="0" h="1690" w="196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4466800" y="1509225"/>
              <a:ext cx="103025" cy="14100"/>
            </a:xfrm>
            <a:custGeom>
              <a:rect b="b" l="l" r="r" t="t"/>
              <a:pathLst>
                <a:path extrusionOk="0" h="564" w="4121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670575" y="1532875"/>
              <a:ext cx="103050" cy="11850"/>
            </a:xfrm>
            <a:custGeom>
              <a:rect b="b" l="l" r="r" t="t"/>
              <a:pathLst>
                <a:path extrusionOk="0" h="474" w="4122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4877175" y="1554250"/>
              <a:ext cx="103050" cy="14100"/>
            </a:xfrm>
            <a:custGeom>
              <a:rect b="b" l="l" r="r" t="t"/>
              <a:pathLst>
                <a:path extrusionOk="0" h="564" w="4122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5055075" y="1586900"/>
              <a:ext cx="59125" cy="44500"/>
            </a:xfrm>
            <a:custGeom>
              <a:rect b="b" l="l" r="r" t="t"/>
              <a:pathLst>
                <a:path extrusionOk="0" h="1780" w="2365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853525" y="1649950"/>
              <a:ext cx="100800" cy="23675"/>
            </a:xfrm>
            <a:custGeom>
              <a:rect b="b" l="l" r="r" t="t"/>
              <a:pathLst>
                <a:path extrusionOk="0" h="947" w="4032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652000" y="1695000"/>
              <a:ext cx="100800" cy="28175"/>
            </a:xfrm>
            <a:custGeom>
              <a:rect b="b" l="l" r="r" t="t"/>
              <a:pathLst>
                <a:path extrusionOk="0" h="1127" w="4032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452725" y="1746225"/>
              <a:ext cx="100775" cy="33225"/>
            </a:xfrm>
            <a:custGeom>
              <a:rect b="b" l="l" r="r" t="t"/>
              <a:pathLst>
                <a:path extrusionOk="0" h="1329" w="4031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264700" y="1812075"/>
              <a:ext cx="94025" cy="51825"/>
            </a:xfrm>
            <a:custGeom>
              <a:rect b="b" l="l" r="r" t="t"/>
              <a:pathLst>
                <a:path extrusionOk="0" h="2073" w="3761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4255700" y="1945500"/>
              <a:ext cx="93475" cy="47325"/>
            </a:xfrm>
            <a:custGeom>
              <a:rect b="b" l="l" r="r" t="t"/>
              <a:pathLst>
                <a:path extrusionOk="0" h="1893" w="3739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447650" y="2015875"/>
              <a:ext cx="100800" cy="25925"/>
            </a:xfrm>
            <a:custGeom>
              <a:rect b="b" l="l" r="r" t="t"/>
              <a:pathLst>
                <a:path extrusionOk="0" h="1037" w="4032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4649750" y="2060900"/>
              <a:ext cx="103050" cy="23125"/>
            </a:xfrm>
            <a:custGeom>
              <a:rect b="b" l="l" r="r" t="t"/>
              <a:pathLst>
                <a:path extrusionOk="0" h="925" w="4122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4853525" y="2100325"/>
              <a:ext cx="100800" cy="23650"/>
            </a:xfrm>
            <a:custGeom>
              <a:rect b="b" l="l" r="r" t="t"/>
              <a:pathLst>
                <a:path extrusionOk="0" h="946" w="4032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5055075" y="2140275"/>
              <a:ext cx="101350" cy="25925"/>
            </a:xfrm>
            <a:custGeom>
              <a:rect b="b" l="l" r="r" t="t"/>
              <a:pathLst>
                <a:path extrusionOk="0" h="1037" w="4054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5257175" y="2182500"/>
              <a:ext cx="100775" cy="28175"/>
            </a:xfrm>
            <a:custGeom>
              <a:rect b="b" l="l" r="r" t="t"/>
              <a:pathLst>
                <a:path extrusionOk="0" h="1127" w="4031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5458700" y="2229800"/>
              <a:ext cx="100800" cy="30425"/>
            </a:xfrm>
            <a:custGeom>
              <a:rect b="b" l="l" r="r" t="t"/>
              <a:pathLst>
                <a:path extrusionOk="0" h="1217" w="4032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5657975" y="2278775"/>
              <a:ext cx="100800" cy="35475"/>
            </a:xfrm>
            <a:custGeom>
              <a:rect b="b" l="l" r="r" t="t"/>
              <a:pathLst>
                <a:path extrusionOk="0" h="1419" w="4032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5855000" y="2337300"/>
              <a:ext cx="100800" cy="42250"/>
            </a:xfrm>
            <a:custGeom>
              <a:rect b="b" l="l" r="r" t="t"/>
              <a:pathLst>
                <a:path extrusionOk="0" h="1690" w="4032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6049800" y="2407675"/>
              <a:ext cx="98525" cy="49575"/>
            </a:xfrm>
            <a:custGeom>
              <a:rect b="b" l="l" r="r" t="t"/>
              <a:pathLst>
                <a:path extrusionOk="0" h="1983" w="3941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235000" y="2494375"/>
              <a:ext cx="94025" cy="61375"/>
            </a:xfrm>
            <a:custGeom>
              <a:rect b="b" l="l" r="r" t="t"/>
              <a:pathLst>
                <a:path extrusionOk="0" h="2455" w="3761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6401625" y="2614275"/>
              <a:ext cx="72650" cy="86725"/>
            </a:xfrm>
            <a:custGeom>
              <a:rect b="b" l="l" r="r" t="t"/>
              <a:pathLst>
                <a:path extrusionOk="0" h="3469" w="2906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6472000" y="2797225"/>
              <a:ext cx="30425" cy="103050"/>
            </a:xfrm>
            <a:custGeom>
              <a:rect b="b" l="l" r="r" t="t"/>
              <a:pathLst>
                <a:path extrusionOk="0" h="4122" w="1217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6371225" y="2986950"/>
              <a:ext cx="65900" cy="94025"/>
            </a:xfrm>
            <a:custGeom>
              <a:rect b="b" l="l" r="r" t="t"/>
              <a:pathLst>
                <a:path extrusionOk="0" h="3761" w="2636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6244575" y="3155825"/>
              <a:ext cx="74900" cy="89550"/>
            </a:xfrm>
            <a:custGeom>
              <a:rect b="b" l="l" r="r" t="t"/>
              <a:pathLst>
                <a:path extrusionOk="0" h="3582" w="2996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6106075" y="3313450"/>
              <a:ext cx="79975" cy="86725"/>
            </a:xfrm>
            <a:custGeom>
              <a:rect b="b" l="l" r="r" t="t"/>
              <a:pathLst>
                <a:path extrusionOk="0" h="3469" w="3199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5960850" y="3463200"/>
              <a:ext cx="84450" cy="84475"/>
            </a:xfrm>
            <a:custGeom>
              <a:rect b="b" l="l" r="r" t="t"/>
              <a:pathLst>
                <a:path extrusionOk="0" h="3379" w="3378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5808275" y="3606175"/>
              <a:ext cx="88975" cy="82225"/>
            </a:xfrm>
            <a:custGeom>
              <a:rect b="b" l="l" r="r" t="t"/>
              <a:pathLst>
                <a:path extrusionOk="0" h="3289" w="3559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5655725" y="3744675"/>
              <a:ext cx="88975" cy="84450"/>
            </a:xfrm>
            <a:custGeom>
              <a:rect b="b" l="l" r="r" t="t"/>
              <a:pathLst>
                <a:path extrusionOk="0" h="3378" w="3559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498675" y="3880900"/>
              <a:ext cx="91225" cy="82225"/>
            </a:xfrm>
            <a:custGeom>
              <a:rect b="b" l="l" r="r" t="t"/>
              <a:pathLst>
                <a:path extrusionOk="0" h="3289" w="3649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39350" y="4014325"/>
              <a:ext cx="93475" cy="82200"/>
            </a:xfrm>
            <a:custGeom>
              <a:rect b="b" l="l" r="r" t="t"/>
              <a:pathLst>
                <a:path extrusionOk="0" h="3288" w="3739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5179475" y="4146050"/>
              <a:ext cx="94050" cy="82225"/>
            </a:xfrm>
            <a:custGeom>
              <a:rect b="b" l="l" r="r" t="t"/>
              <a:pathLst>
                <a:path extrusionOk="0" h="3289" w="3762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5015675" y="4272700"/>
              <a:ext cx="98525" cy="84475"/>
            </a:xfrm>
            <a:custGeom>
              <a:rect b="b" l="l" r="r" t="t"/>
              <a:pathLst>
                <a:path extrusionOk="0" h="3379" w="3941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11"/>
          <p:cNvSpPr txBox="1"/>
          <p:nvPr>
            <p:ph hasCustomPrompt="1" type="title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7" name="Google Shape;217;p11"/>
          <p:cNvSpPr txBox="1"/>
          <p:nvPr>
            <p:ph idx="1" type="subTitle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18" name="Google Shape;218;p11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rgbClr val="1F424C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876875" y="1534538"/>
            <a:ext cx="30390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0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" name="Google Shape;29;p3"/>
          <p:cNvSpPr/>
          <p:nvPr/>
        </p:nvSpPr>
        <p:spPr>
          <a:xfrm>
            <a:off x="4564038" y="0"/>
            <a:ext cx="810900" cy="51435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 txBox="1"/>
          <p:nvPr>
            <p:ph hasCustomPrompt="1" type="title"/>
          </p:nvPr>
        </p:nvSpPr>
        <p:spPr>
          <a:xfrm>
            <a:off x="1808700" y="596814"/>
            <a:ext cx="1194600" cy="6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>
            <a:off x="131999" y="4154250"/>
            <a:ext cx="4548000" cy="2221200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>
            <a:off x="-682875" y="2123275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  <a:defRPr sz="12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713232" y="389211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1941573" y="1855450"/>
            <a:ext cx="24828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2" type="subTitle"/>
          </p:nvPr>
        </p:nvSpPr>
        <p:spPr>
          <a:xfrm>
            <a:off x="1933775" y="2495550"/>
            <a:ext cx="23616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3" type="subTitle"/>
          </p:nvPr>
        </p:nvSpPr>
        <p:spPr>
          <a:xfrm>
            <a:off x="5872766" y="1853184"/>
            <a:ext cx="24873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4" type="subTitle"/>
          </p:nvPr>
        </p:nvSpPr>
        <p:spPr>
          <a:xfrm>
            <a:off x="5872775" y="2492900"/>
            <a:ext cx="2361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5" name="Google Shape;45;p5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flipH="1">
            <a:off x="-696609" y="2123275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rgbClr val="336574">
              <a:alpha val="53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fmla="val 9148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50" name="Google Shape;50;p5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7"/>
          <p:cNvSpPr/>
          <p:nvPr/>
        </p:nvSpPr>
        <p:spPr>
          <a:xfrm flipH="1" rot="10800000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 txBox="1"/>
          <p:nvPr>
            <p:ph idx="2" type="title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 rot="-748857">
            <a:off x="7388874" y="4089847"/>
            <a:ext cx="2411057" cy="1590264"/>
            <a:chOff x="7513054" y="3864348"/>
            <a:chExt cx="2411225" cy="1590375"/>
          </a:xfrm>
        </p:grpSpPr>
        <p:sp>
          <p:nvSpPr>
            <p:cNvPr id="63" name="Google Shape;63;p8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8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8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67" name="Google Shape;67;p8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fmla="val 1079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fmla="val 10795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82850" y="769675"/>
              <a:ext cx="7447932" cy="3567146"/>
            </a:xfrm>
            <a:custGeom>
              <a:rect b="b" l="l" r="r" t="t"/>
              <a:pathLst>
                <a:path extrusionOk="0" h="8515" w="16614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82850" y="769675"/>
              <a:ext cx="7447932" cy="861310"/>
            </a:xfrm>
            <a:custGeom>
              <a:rect b="b" l="l" r="r" t="t"/>
              <a:pathLst>
                <a:path extrusionOk="0" h="2056" w="16614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82850" y="3477191"/>
              <a:ext cx="7447932" cy="859634"/>
            </a:xfrm>
            <a:custGeom>
              <a:rect b="b" l="l" r="r" t="t"/>
              <a:pathLst>
                <a:path extrusionOk="0" h="2052" w="16614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2398974" y="1041634"/>
              <a:ext cx="276372" cy="241431"/>
            </a:xfrm>
            <a:custGeom>
              <a:rect b="b" l="l" r="r" t="t"/>
              <a:pathLst>
                <a:path extrusionOk="0" h="680" w="675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2398974" y="3791714"/>
              <a:ext cx="276372" cy="240010"/>
            </a:xfrm>
            <a:custGeom>
              <a:rect b="b" l="l" r="r" t="t"/>
              <a:pathLst>
                <a:path extrusionOk="0" h="676" w="675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483973" y="1041634"/>
              <a:ext cx="276781" cy="241431"/>
            </a:xfrm>
            <a:custGeom>
              <a:rect b="b" l="l" r="r" t="t"/>
              <a:pathLst>
                <a:path extrusionOk="0" h="680" w="676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483973" y="3791714"/>
              <a:ext cx="276781" cy="240010"/>
            </a:xfrm>
            <a:custGeom>
              <a:rect b="b" l="l" r="r" t="t"/>
              <a:pathLst>
                <a:path extrusionOk="0" h="676" w="676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82859" y="1630567"/>
              <a:ext cx="739849" cy="1847040"/>
            </a:xfrm>
            <a:custGeom>
              <a:rect b="b" l="l" r="r" t="t"/>
              <a:pathLst>
                <a:path extrusionOk="0" h="4409" w="1807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982859" y="3477190"/>
              <a:ext cx="774242" cy="859634"/>
            </a:xfrm>
            <a:custGeom>
              <a:rect b="b" l="l" r="r" t="t"/>
              <a:pathLst>
                <a:path extrusionOk="0" h="2052" w="1891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82859" y="769675"/>
              <a:ext cx="774242" cy="861310"/>
            </a:xfrm>
            <a:custGeom>
              <a:rect b="b" l="l" r="r" t="t"/>
              <a:pathLst>
                <a:path extrusionOk="0" h="2056" w="1891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8"/>
          <p:cNvSpPr txBox="1"/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6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 flipH="1" rot="10800000">
            <a:off x="0" y="-75"/>
            <a:ext cx="3148200" cy="1212900"/>
          </a:xfrm>
          <a:prstGeom prst="rtTriangle">
            <a:avLst/>
          </a:prstGeom>
          <a:solidFill>
            <a:srgbClr val="336574">
              <a:alpha val="324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 rot="-3327516">
            <a:off x="3924457" y="1162298"/>
            <a:ext cx="8724844" cy="3908818"/>
          </a:xfrm>
          <a:prstGeom prst="ellipse">
            <a:avLst/>
          </a:prstGeom>
          <a:solidFill>
            <a:srgbClr val="336574">
              <a:alpha val="22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713228" y="1431480"/>
            <a:ext cx="38589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9"/>
          <p:cNvSpPr txBox="1"/>
          <p:nvPr>
            <p:ph idx="1" type="subTitle"/>
          </p:nvPr>
        </p:nvSpPr>
        <p:spPr>
          <a:xfrm>
            <a:off x="713225" y="1971725"/>
            <a:ext cx="34902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" type="subTitle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90" name="Google Shape;90;p10"/>
          <p:cNvGrpSpPr/>
          <p:nvPr/>
        </p:nvGrpSpPr>
        <p:grpSpPr>
          <a:xfrm>
            <a:off x="-102401" y="-14864"/>
            <a:ext cx="9351942" cy="1191016"/>
            <a:chOff x="-102401" y="-14864"/>
            <a:chExt cx="9351942" cy="1191016"/>
          </a:xfrm>
        </p:grpSpPr>
        <p:grpSp>
          <p:nvGrpSpPr>
            <p:cNvPr id="91" name="Google Shape;91;p10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92" name="Google Shape;92;p10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rect b="b" l="l" r="r" t="t"/>
                <a:pathLst>
                  <a:path extrusionOk="0" h="2242" w="2242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0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rect b="b" l="l" r="r" t="t"/>
                <a:pathLst>
                  <a:path extrusionOk="0" h="4776" w="65925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0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rect b="b" l="l" r="r" t="t"/>
                <a:pathLst>
                  <a:path extrusionOk="0" h="4554" w="8776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0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rect b="b" l="l" r="r" t="t"/>
                <a:pathLst>
                  <a:path extrusionOk="0" h="3309" w="66004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p10"/>
            <p:cNvSpPr/>
            <p:nvPr/>
          </p:nvSpPr>
          <p:spPr>
            <a:xfrm>
              <a:off x="3398400" y="360475"/>
              <a:ext cx="2384192" cy="772136"/>
            </a:xfrm>
            <a:custGeom>
              <a:rect b="b" l="l" r="r" t="t"/>
              <a:pathLst>
                <a:path extrusionOk="0" h="7785" w="18335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3572645" y="460848"/>
              <a:ext cx="2078349" cy="570994"/>
            </a:xfrm>
            <a:custGeom>
              <a:rect b="b" l="l" r="r" t="t"/>
              <a:pathLst>
                <a:path extrusionOk="0" h="5757" w="15983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3572645" y="460848"/>
              <a:ext cx="1456262" cy="460108"/>
            </a:xfrm>
            <a:custGeom>
              <a:rect b="b" l="l" r="r" t="t"/>
              <a:pathLst>
                <a:path extrusionOk="0" h="4639" w="11199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rgbClr val="00ABBF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4164689" y="979770"/>
              <a:ext cx="851989" cy="196381"/>
            </a:xfrm>
            <a:custGeom>
              <a:rect b="b" l="l" r="r" t="t"/>
              <a:pathLst>
                <a:path extrusionOk="0" h="1980" w="6552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4292902" y="1040966"/>
              <a:ext cx="97656" cy="73990"/>
            </a:xfrm>
            <a:custGeom>
              <a:rect b="b" l="l" r="r" t="t"/>
              <a:pathLst>
                <a:path extrusionOk="0" h="746" w="751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10"/>
          <p:cNvGrpSpPr/>
          <p:nvPr/>
        </p:nvGrpSpPr>
        <p:grpSpPr>
          <a:xfrm>
            <a:off x="100" y="3246656"/>
            <a:ext cx="9143942" cy="2459741"/>
            <a:chOff x="100" y="3246656"/>
            <a:chExt cx="9143942" cy="2459741"/>
          </a:xfrm>
        </p:grpSpPr>
        <p:sp>
          <p:nvSpPr>
            <p:cNvPr id="102" name="Google Shape;102;p10"/>
            <p:cNvSpPr/>
            <p:nvPr/>
          </p:nvSpPr>
          <p:spPr>
            <a:xfrm>
              <a:off x="8520133" y="5260606"/>
              <a:ext cx="622097" cy="59621"/>
            </a:xfrm>
            <a:custGeom>
              <a:rect b="b" l="l" r="r" t="t"/>
              <a:pathLst>
                <a:path extrusionOk="0" h="570" w="4489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6113337" y="5183173"/>
              <a:ext cx="2112561" cy="411312"/>
            </a:xfrm>
            <a:custGeom>
              <a:rect b="b" l="l" r="r" t="t"/>
              <a:pathLst>
                <a:path extrusionOk="0" h="2903" w="1491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6926473" y="5350929"/>
              <a:ext cx="486271" cy="74951"/>
            </a:xfrm>
            <a:custGeom>
              <a:rect b="b" l="l" r="r" t="t"/>
              <a:pathLst>
                <a:path extrusionOk="0" h="529" w="3432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10"/>
            <p:cNvGrpSpPr/>
            <p:nvPr/>
          </p:nvGrpSpPr>
          <p:grpSpPr>
            <a:xfrm>
              <a:off x="100" y="3246656"/>
              <a:ext cx="9143942" cy="2459741"/>
              <a:chOff x="100" y="3246656"/>
              <a:chExt cx="9143942" cy="2459741"/>
            </a:xfrm>
          </p:grpSpPr>
          <p:sp>
            <p:nvSpPr>
              <p:cNvPr id="106" name="Google Shape;106;p10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rect b="b" l="l" r="r" t="t"/>
                <a:pathLst>
                  <a:path extrusionOk="0" h="22162" w="65969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rgbClr val="1F424C">
                  <a:alpha val="787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0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rect b="b" l="l" r="r" t="t"/>
                <a:pathLst>
                  <a:path extrusionOk="0" h="9126" w="16099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rect b="b" l="l" r="r" t="t"/>
                <a:pathLst>
                  <a:path extrusionOk="0" h="5673" w="65938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rect b="b" l="l" r="r" t="t"/>
                <a:pathLst>
                  <a:path extrusionOk="0" h="6273" w="33573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0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rect b="b" l="l" r="r" t="t"/>
                <a:pathLst>
                  <a:path extrusionOk="0" h="9454" w="4221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0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rect b="b" l="l" r="r" t="t"/>
                <a:pathLst>
                  <a:path extrusionOk="0" h="9454" w="4222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rect b="b" l="l" r="r" t="t"/>
                <a:pathLst>
                  <a:path extrusionOk="0" h="5638" w="65258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rgbClr val="00ABBF">
                  <a:alpha val="5195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rect b="b" l="l" r="r" t="t"/>
                <a:pathLst>
                  <a:path extrusionOk="0" h="7222" w="7222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0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rect b="b" l="l" r="r" t="t"/>
                <a:pathLst>
                  <a:path extrusionOk="0" h="8620" w="8621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0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rect b="b" l="l" r="r" t="t"/>
                <a:pathLst>
                  <a:path extrusionOk="0" h="6334" w="6335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0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rect b="b" l="l" r="r" t="t"/>
                <a:pathLst>
                  <a:path extrusionOk="0" h="9938" w="645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0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rect b="b" l="l" r="r" t="t"/>
                <a:pathLst>
                  <a:path extrusionOk="0" h="569" w="5017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0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rect b="b" l="l" r="r" t="t"/>
                <a:pathLst>
                  <a:path extrusionOk="0" h="565" w="4928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0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rect b="b" l="l" r="r" t="t"/>
                <a:pathLst>
                  <a:path extrusionOk="0" h="569" w="396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0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rect b="b" l="l" r="r" t="t"/>
                <a:pathLst>
                  <a:path extrusionOk="0" h="565" w="5083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0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rect b="b" l="l" r="r" t="t"/>
                <a:pathLst>
                  <a:path extrusionOk="0" h="3782" w="3782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0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rect b="b" l="l" r="r" t="t"/>
                <a:pathLst>
                  <a:path extrusionOk="0" h="3782" w="3782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0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rect b="b" l="l" r="r" t="t"/>
                <a:pathLst>
                  <a:path extrusionOk="0" h="3241" w="3242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rect b="b" l="l" r="r" t="t"/>
                <a:pathLst>
                  <a:path extrusionOk="0" h="2435" w="2513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0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rect b="b" l="l" r="r" t="t"/>
                <a:pathLst>
                  <a:path extrusionOk="0" h="730" w="729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0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rect b="b" l="l" r="r" t="t"/>
                <a:pathLst>
                  <a:path extrusionOk="0" h="1057" w="214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rect b="b" l="l" r="r" t="t"/>
                <a:pathLst>
                  <a:path extrusionOk="0" h="3463" w="3459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0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rect b="b" l="l" r="r" t="t"/>
                <a:pathLst>
                  <a:path extrusionOk="0" h="2434" w="2514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0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rect b="b" l="l" r="r" t="t"/>
                <a:pathLst>
                  <a:path extrusionOk="0" h="724" w="729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0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rect b="b" l="l" r="r" t="t"/>
                <a:pathLst>
                  <a:path extrusionOk="0" h="1057" w="218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0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" name="Google Shape;133;p10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34" name="Google Shape;134;p10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rect b="b" l="l" r="r" t="t"/>
                  <a:pathLst>
                    <a:path extrusionOk="0" h="20916" w="23595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10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rect b="b" l="l" r="r" t="t"/>
                  <a:pathLst>
                    <a:path extrusionOk="0" h="8954" w="17497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6" name="Google Shape;136;p10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0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8" name="Google Shape;138;p10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rgbClr val="336574">
              <a:alpha val="122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ABB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rona One"/>
              <a:buNone/>
              <a:defRPr sz="240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23" name="Google Shape;223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>
            <p:ph type="ctrTitle"/>
          </p:nvPr>
        </p:nvSpPr>
        <p:spPr>
          <a:xfrm>
            <a:off x="3099475" y="866175"/>
            <a:ext cx="5869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A Passenger Positioning System</a:t>
            </a:r>
            <a:endParaRPr b="1" sz="34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FFF"/>
                </a:solidFill>
              </a:rPr>
              <a:t>s</a:t>
            </a:r>
            <a:endParaRPr sz="500">
              <a:solidFill>
                <a:srgbClr val="FFFFFF"/>
              </a:solidFill>
            </a:endParaRPr>
          </a:p>
        </p:txBody>
      </p:sp>
      <p:sp>
        <p:nvSpPr>
          <p:cNvPr id="230" name="Google Shape;230;p15"/>
          <p:cNvSpPr txBox="1"/>
          <p:nvPr>
            <p:ph idx="1" type="subTitle"/>
          </p:nvPr>
        </p:nvSpPr>
        <p:spPr>
          <a:xfrm>
            <a:off x="4050900" y="999450"/>
            <a:ext cx="4484400" cy="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Requirement and analysis of 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grpSp>
        <p:nvGrpSpPr>
          <p:cNvPr id="231" name="Google Shape;231;p15"/>
          <p:cNvGrpSpPr/>
          <p:nvPr/>
        </p:nvGrpSpPr>
        <p:grpSpPr>
          <a:xfrm>
            <a:off x="22987" y="1244691"/>
            <a:ext cx="4639100" cy="4172631"/>
            <a:chOff x="99093" y="1696958"/>
            <a:chExt cx="4639100" cy="4172631"/>
          </a:xfrm>
        </p:grpSpPr>
        <p:sp>
          <p:nvSpPr>
            <p:cNvPr id="232" name="Google Shape;232;p15"/>
            <p:cNvSpPr/>
            <p:nvPr/>
          </p:nvSpPr>
          <p:spPr>
            <a:xfrm rot="-3148857">
              <a:off x="4378018" y="4549484"/>
              <a:ext cx="153042" cy="279166"/>
            </a:xfrm>
            <a:custGeom>
              <a:rect b="b" l="l" r="r" t="t"/>
              <a:pathLst>
                <a:path extrusionOk="0" h="2012" w="1103">
                  <a:moveTo>
                    <a:pt x="551" y="1"/>
                  </a:moveTo>
                  <a:cubicBezTo>
                    <a:pt x="245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5" y="2012"/>
                    <a:pt x="551" y="2012"/>
                  </a:cubicBezTo>
                  <a:cubicBezTo>
                    <a:pt x="857" y="2012"/>
                    <a:pt x="1102" y="1763"/>
                    <a:pt x="1102" y="1461"/>
                  </a:cubicBezTo>
                  <a:lnTo>
                    <a:pt x="1102" y="551"/>
                  </a:lnTo>
                  <a:cubicBezTo>
                    <a:pt x="1102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 rot="-3148857">
              <a:off x="3735892" y="5385480"/>
              <a:ext cx="153458" cy="279166"/>
            </a:xfrm>
            <a:custGeom>
              <a:rect b="b" l="l" r="r" t="t"/>
              <a:pathLst>
                <a:path extrusionOk="0" h="2012" w="1106">
                  <a:moveTo>
                    <a:pt x="551" y="1"/>
                  </a:moveTo>
                  <a:cubicBezTo>
                    <a:pt x="249" y="1"/>
                    <a:pt x="1" y="245"/>
                    <a:pt x="1" y="551"/>
                  </a:cubicBezTo>
                  <a:lnTo>
                    <a:pt x="1" y="1461"/>
                  </a:lnTo>
                  <a:cubicBezTo>
                    <a:pt x="1" y="1763"/>
                    <a:pt x="249" y="2012"/>
                    <a:pt x="551" y="2012"/>
                  </a:cubicBezTo>
                  <a:cubicBezTo>
                    <a:pt x="857" y="2012"/>
                    <a:pt x="1105" y="1763"/>
                    <a:pt x="1105" y="1461"/>
                  </a:cubicBezTo>
                  <a:lnTo>
                    <a:pt x="1105" y="551"/>
                  </a:lnTo>
                  <a:cubicBezTo>
                    <a:pt x="1105" y="245"/>
                    <a:pt x="857" y="1"/>
                    <a:pt x="551" y="1"/>
                  </a:cubicBezTo>
                  <a:close/>
                </a:path>
              </a:pathLst>
            </a:custGeom>
            <a:solidFill>
              <a:srgbClr val="B938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 rot="-3148857">
              <a:off x="3698353" y="3380125"/>
              <a:ext cx="248224" cy="849846"/>
            </a:xfrm>
            <a:custGeom>
              <a:rect b="b" l="l" r="r" t="t"/>
              <a:pathLst>
                <a:path extrusionOk="0" h="6125" w="1789">
                  <a:moveTo>
                    <a:pt x="892" y="0"/>
                  </a:moveTo>
                  <a:cubicBezTo>
                    <a:pt x="400" y="0"/>
                    <a:pt x="0" y="399"/>
                    <a:pt x="0" y="892"/>
                  </a:cubicBezTo>
                  <a:lnTo>
                    <a:pt x="0" y="5228"/>
                  </a:lnTo>
                  <a:cubicBezTo>
                    <a:pt x="0" y="5720"/>
                    <a:pt x="400" y="6125"/>
                    <a:pt x="892" y="6125"/>
                  </a:cubicBezTo>
                  <a:cubicBezTo>
                    <a:pt x="1389" y="6125"/>
                    <a:pt x="1598" y="5720"/>
                    <a:pt x="1598" y="5228"/>
                  </a:cubicBezTo>
                  <a:lnTo>
                    <a:pt x="1789" y="892"/>
                  </a:lnTo>
                  <a:cubicBezTo>
                    <a:pt x="1789" y="399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 rot="-3148857">
              <a:off x="2167281" y="2197883"/>
              <a:ext cx="274726" cy="849985"/>
            </a:xfrm>
            <a:custGeom>
              <a:rect b="b" l="l" r="r" t="t"/>
              <a:pathLst>
                <a:path extrusionOk="0" h="6126" w="1980">
                  <a:moveTo>
                    <a:pt x="892" y="0"/>
                  </a:moveTo>
                  <a:cubicBezTo>
                    <a:pt x="400" y="0"/>
                    <a:pt x="0" y="400"/>
                    <a:pt x="0" y="892"/>
                  </a:cubicBezTo>
                  <a:lnTo>
                    <a:pt x="0" y="5228"/>
                  </a:lnTo>
                  <a:cubicBezTo>
                    <a:pt x="0" y="5721"/>
                    <a:pt x="400" y="6125"/>
                    <a:pt x="892" y="6125"/>
                  </a:cubicBezTo>
                  <a:cubicBezTo>
                    <a:pt x="1389" y="6125"/>
                    <a:pt x="1789" y="5721"/>
                    <a:pt x="1789" y="5228"/>
                  </a:cubicBezTo>
                  <a:lnTo>
                    <a:pt x="1979" y="892"/>
                  </a:lnTo>
                  <a:cubicBezTo>
                    <a:pt x="1979" y="400"/>
                    <a:pt x="1389" y="0"/>
                    <a:pt x="892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 rot="-3148857">
              <a:off x="2670925" y="4718004"/>
              <a:ext cx="248502" cy="849846"/>
            </a:xfrm>
            <a:custGeom>
              <a:rect b="b" l="l" r="r" t="t"/>
              <a:pathLst>
                <a:path extrusionOk="0" h="6125" w="1791">
                  <a:moveTo>
                    <a:pt x="898" y="0"/>
                  </a:moveTo>
                  <a:cubicBezTo>
                    <a:pt x="400" y="0"/>
                    <a:pt x="1" y="399"/>
                    <a:pt x="1" y="892"/>
                  </a:cubicBezTo>
                  <a:lnTo>
                    <a:pt x="193" y="5228"/>
                  </a:lnTo>
                  <a:cubicBezTo>
                    <a:pt x="193" y="5720"/>
                    <a:pt x="400" y="6125"/>
                    <a:pt x="898" y="6125"/>
                  </a:cubicBezTo>
                  <a:cubicBezTo>
                    <a:pt x="1391" y="6125"/>
                    <a:pt x="1790" y="5720"/>
                    <a:pt x="1790" y="5228"/>
                  </a:cubicBezTo>
                  <a:lnTo>
                    <a:pt x="1790" y="892"/>
                  </a:lnTo>
                  <a:cubicBezTo>
                    <a:pt x="1790" y="399"/>
                    <a:pt x="1391" y="0"/>
                    <a:pt x="89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 rot="-3148857">
              <a:off x="1123825" y="3556727"/>
              <a:ext cx="274865" cy="849985"/>
            </a:xfrm>
            <a:custGeom>
              <a:rect b="b" l="l" r="r" t="t"/>
              <a:pathLst>
                <a:path extrusionOk="0" h="6126" w="1981">
                  <a:moveTo>
                    <a:pt x="1088" y="0"/>
                  </a:moveTo>
                  <a:cubicBezTo>
                    <a:pt x="590" y="0"/>
                    <a:pt x="0" y="400"/>
                    <a:pt x="0" y="892"/>
                  </a:cubicBezTo>
                  <a:lnTo>
                    <a:pt x="191" y="5228"/>
                  </a:lnTo>
                  <a:cubicBezTo>
                    <a:pt x="191" y="5721"/>
                    <a:pt x="590" y="6125"/>
                    <a:pt x="1088" y="6125"/>
                  </a:cubicBezTo>
                  <a:cubicBezTo>
                    <a:pt x="1581" y="6125"/>
                    <a:pt x="1980" y="5721"/>
                    <a:pt x="1980" y="5228"/>
                  </a:cubicBezTo>
                  <a:lnTo>
                    <a:pt x="1980" y="892"/>
                  </a:lnTo>
                  <a:cubicBezTo>
                    <a:pt x="1980" y="400"/>
                    <a:pt x="1581" y="0"/>
                    <a:pt x="1088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 rot="-3148857">
              <a:off x="1522060" y="1610405"/>
              <a:ext cx="1833448" cy="4390340"/>
            </a:xfrm>
            <a:custGeom>
              <a:rect b="b" l="l" r="r" t="t"/>
              <a:pathLst>
                <a:path extrusionOk="0" h="31642" w="13214">
                  <a:moveTo>
                    <a:pt x="1901" y="1"/>
                  </a:moveTo>
                  <a:cubicBezTo>
                    <a:pt x="848" y="1"/>
                    <a:pt x="0" y="1230"/>
                    <a:pt x="0" y="2277"/>
                  </a:cubicBezTo>
                  <a:lnTo>
                    <a:pt x="378" y="29742"/>
                  </a:lnTo>
                  <a:cubicBezTo>
                    <a:pt x="378" y="30790"/>
                    <a:pt x="1230" y="31642"/>
                    <a:pt x="2278" y="31642"/>
                  </a:cubicBezTo>
                  <a:lnTo>
                    <a:pt x="10933" y="31642"/>
                  </a:lnTo>
                  <a:cubicBezTo>
                    <a:pt x="11980" y="31642"/>
                    <a:pt x="12832" y="30790"/>
                    <a:pt x="12832" y="29742"/>
                  </a:cubicBezTo>
                  <a:lnTo>
                    <a:pt x="13213" y="2277"/>
                  </a:lnTo>
                  <a:cubicBezTo>
                    <a:pt x="13213" y="1230"/>
                    <a:pt x="12361" y="1"/>
                    <a:pt x="11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 rot="-3148857">
              <a:off x="1778411" y="1829794"/>
              <a:ext cx="1320488" cy="3951889"/>
            </a:xfrm>
            <a:custGeom>
              <a:rect b="b" l="l" r="r" t="t"/>
              <a:pathLst>
                <a:path extrusionOk="0" h="28482" w="9517">
                  <a:moveTo>
                    <a:pt x="1367" y="1"/>
                  </a:moveTo>
                  <a:cubicBezTo>
                    <a:pt x="613" y="1"/>
                    <a:pt x="1" y="888"/>
                    <a:pt x="1" y="1643"/>
                  </a:cubicBezTo>
                  <a:lnTo>
                    <a:pt x="89" y="9920"/>
                  </a:lnTo>
                  <a:cubicBezTo>
                    <a:pt x="160" y="9983"/>
                    <a:pt x="218" y="10063"/>
                    <a:pt x="249" y="10155"/>
                  </a:cubicBezTo>
                  <a:lnTo>
                    <a:pt x="280" y="10239"/>
                  </a:lnTo>
                  <a:cubicBezTo>
                    <a:pt x="617" y="9934"/>
                    <a:pt x="1066" y="9747"/>
                    <a:pt x="1558" y="9747"/>
                  </a:cubicBezTo>
                  <a:lnTo>
                    <a:pt x="1713" y="9747"/>
                  </a:lnTo>
                  <a:lnTo>
                    <a:pt x="1713" y="4323"/>
                  </a:lnTo>
                  <a:cubicBezTo>
                    <a:pt x="1713" y="4004"/>
                    <a:pt x="1971" y="3747"/>
                    <a:pt x="2291" y="3747"/>
                  </a:cubicBezTo>
                  <a:cubicBezTo>
                    <a:pt x="2610" y="3747"/>
                    <a:pt x="2867" y="4004"/>
                    <a:pt x="2867" y="4323"/>
                  </a:cubicBezTo>
                  <a:lnTo>
                    <a:pt x="2867" y="9747"/>
                  </a:lnTo>
                  <a:lnTo>
                    <a:pt x="6649" y="9747"/>
                  </a:lnTo>
                  <a:lnTo>
                    <a:pt x="6649" y="4323"/>
                  </a:lnTo>
                  <a:cubicBezTo>
                    <a:pt x="6649" y="4004"/>
                    <a:pt x="6906" y="3747"/>
                    <a:pt x="7226" y="3747"/>
                  </a:cubicBezTo>
                  <a:cubicBezTo>
                    <a:pt x="7545" y="3747"/>
                    <a:pt x="7803" y="4004"/>
                    <a:pt x="7803" y="4323"/>
                  </a:cubicBezTo>
                  <a:lnTo>
                    <a:pt x="7803" y="9747"/>
                  </a:lnTo>
                  <a:lnTo>
                    <a:pt x="7963" y="9747"/>
                  </a:lnTo>
                  <a:cubicBezTo>
                    <a:pt x="8451" y="9747"/>
                    <a:pt x="8899" y="9934"/>
                    <a:pt x="9236" y="10239"/>
                  </a:cubicBezTo>
                  <a:lnTo>
                    <a:pt x="9268" y="10155"/>
                  </a:lnTo>
                  <a:cubicBezTo>
                    <a:pt x="9303" y="10063"/>
                    <a:pt x="9356" y="9983"/>
                    <a:pt x="9428" y="9920"/>
                  </a:cubicBezTo>
                  <a:lnTo>
                    <a:pt x="9516" y="1643"/>
                  </a:lnTo>
                  <a:cubicBezTo>
                    <a:pt x="9516" y="888"/>
                    <a:pt x="8904" y="1"/>
                    <a:pt x="8149" y="1"/>
                  </a:cubicBezTo>
                  <a:close/>
                  <a:moveTo>
                    <a:pt x="488" y="22587"/>
                  </a:moveTo>
                  <a:lnTo>
                    <a:pt x="231" y="22964"/>
                  </a:lnTo>
                  <a:lnTo>
                    <a:pt x="275" y="27115"/>
                  </a:lnTo>
                  <a:cubicBezTo>
                    <a:pt x="275" y="27869"/>
                    <a:pt x="888" y="28481"/>
                    <a:pt x="1642" y="28481"/>
                  </a:cubicBezTo>
                  <a:lnTo>
                    <a:pt x="7873" y="28481"/>
                  </a:lnTo>
                  <a:cubicBezTo>
                    <a:pt x="8629" y="28481"/>
                    <a:pt x="9241" y="27869"/>
                    <a:pt x="9241" y="27115"/>
                  </a:cubicBezTo>
                  <a:lnTo>
                    <a:pt x="9285" y="22964"/>
                  </a:lnTo>
                  <a:lnTo>
                    <a:pt x="9028" y="22587"/>
                  </a:lnTo>
                  <a:cubicBezTo>
                    <a:pt x="8726" y="22792"/>
                    <a:pt x="8357" y="22915"/>
                    <a:pt x="7963" y="22915"/>
                  </a:cubicBezTo>
                  <a:lnTo>
                    <a:pt x="7803" y="22915"/>
                  </a:lnTo>
                  <a:lnTo>
                    <a:pt x="7803" y="26649"/>
                  </a:lnTo>
                  <a:cubicBezTo>
                    <a:pt x="7803" y="26969"/>
                    <a:pt x="7545" y="27225"/>
                    <a:pt x="7226" y="27225"/>
                  </a:cubicBezTo>
                  <a:cubicBezTo>
                    <a:pt x="6906" y="27225"/>
                    <a:pt x="6649" y="26969"/>
                    <a:pt x="6649" y="26649"/>
                  </a:cubicBezTo>
                  <a:lnTo>
                    <a:pt x="6649" y="22915"/>
                  </a:lnTo>
                  <a:lnTo>
                    <a:pt x="2867" y="22915"/>
                  </a:lnTo>
                  <a:lnTo>
                    <a:pt x="2867" y="26649"/>
                  </a:lnTo>
                  <a:cubicBezTo>
                    <a:pt x="2867" y="26969"/>
                    <a:pt x="2610" y="27225"/>
                    <a:pt x="2291" y="27225"/>
                  </a:cubicBezTo>
                  <a:cubicBezTo>
                    <a:pt x="1971" y="27225"/>
                    <a:pt x="1713" y="26969"/>
                    <a:pt x="1713" y="26649"/>
                  </a:cubicBezTo>
                  <a:lnTo>
                    <a:pt x="1713" y="22915"/>
                  </a:lnTo>
                  <a:lnTo>
                    <a:pt x="1558" y="22915"/>
                  </a:lnTo>
                  <a:cubicBezTo>
                    <a:pt x="1158" y="22915"/>
                    <a:pt x="794" y="22792"/>
                    <a:pt x="488" y="225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 rot="-3148857">
              <a:off x="2287066" y="2553783"/>
              <a:ext cx="160118" cy="3257721"/>
            </a:xfrm>
            <a:custGeom>
              <a:rect b="b" l="l" r="r" t="t"/>
              <a:pathLst>
                <a:path extrusionOk="0" h="23479" w="1154">
                  <a:moveTo>
                    <a:pt x="578" y="0"/>
                  </a:moveTo>
                  <a:cubicBezTo>
                    <a:pt x="258" y="0"/>
                    <a:pt x="0" y="257"/>
                    <a:pt x="0" y="576"/>
                  </a:cubicBezTo>
                  <a:lnTo>
                    <a:pt x="0" y="22902"/>
                  </a:lnTo>
                  <a:cubicBezTo>
                    <a:pt x="0" y="23222"/>
                    <a:pt x="258" y="23478"/>
                    <a:pt x="578" y="23478"/>
                  </a:cubicBezTo>
                  <a:cubicBezTo>
                    <a:pt x="897" y="23478"/>
                    <a:pt x="1154" y="23222"/>
                    <a:pt x="1154" y="22902"/>
                  </a:cubicBezTo>
                  <a:lnTo>
                    <a:pt x="1154" y="576"/>
                  </a:lnTo>
                  <a:cubicBezTo>
                    <a:pt x="1154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 rot="-3148857">
              <a:off x="2704028" y="2010576"/>
              <a:ext cx="160395" cy="3257721"/>
            </a:xfrm>
            <a:custGeom>
              <a:rect b="b" l="l" r="r" t="t"/>
              <a:pathLst>
                <a:path extrusionOk="0" h="23479" w="1156">
                  <a:moveTo>
                    <a:pt x="578" y="0"/>
                  </a:moveTo>
                  <a:cubicBezTo>
                    <a:pt x="258" y="0"/>
                    <a:pt x="1" y="257"/>
                    <a:pt x="1" y="576"/>
                  </a:cubicBezTo>
                  <a:lnTo>
                    <a:pt x="1" y="22902"/>
                  </a:lnTo>
                  <a:cubicBezTo>
                    <a:pt x="1" y="23222"/>
                    <a:pt x="258" y="23478"/>
                    <a:pt x="578" y="23478"/>
                  </a:cubicBezTo>
                  <a:cubicBezTo>
                    <a:pt x="897" y="23478"/>
                    <a:pt x="1155" y="23222"/>
                    <a:pt x="1155" y="22902"/>
                  </a:cubicBezTo>
                  <a:lnTo>
                    <a:pt x="1155" y="576"/>
                  </a:lnTo>
                  <a:cubicBezTo>
                    <a:pt x="1155" y="257"/>
                    <a:pt x="897" y="0"/>
                    <a:pt x="5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 rot="-3148857">
              <a:off x="1961040" y="3068840"/>
              <a:ext cx="1415254" cy="1827204"/>
            </a:xfrm>
            <a:custGeom>
              <a:rect b="b" l="l" r="r" t="t"/>
              <a:pathLst>
                <a:path extrusionOk="0" h="13169" w="10200">
                  <a:moveTo>
                    <a:pt x="1900" y="0"/>
                  </a:moveTo>
                  <a:cubicBezTo>
                    <a:pt x="849" y="0"/>
                    <a:pt x="1" y="848"/>
                    <a:pt x="1" y="1895"/>
                  </a:cubicBezTo>
                  <a:lnTo>
                    <a:pt x="1" y="11269"/>
                  </a:lnTo>
                  <a:cubicBezTo>
                    <a:pt x="1" y="12316"/>
                    <a:pt x="849" y="13168"/>
                    <a:pt x="1900" y="13168"/>
                  </a:cubicBezTo>
                  <a:lnTo>
                    <a:pt x="8305" y="13168"/>
                  </a:lnTo>
                  <a:cubicBezTo>
                    <a:pt x="9352" y="13168"/>
                    <a:pt x="10200" y="12316"/>
                    <a:pt x="10200" y="11269"/>
                  </a:cubicBezTo>
                  <a:lnTo>
                    <a:pt x="10200" y="1895"/>
                  </a:lnTo>
                  <a:cubicBezTo>
                    <a:pt x="10200" y="848"/>
                    <a:pt x="9352" y="0"/>
                    <a:pt x="8305" y="0"/>
                  </a:cubicBezTo>
                  <a:close/>
                </a:path>
              </a:pathLst>
            </a:custGeom>
            <a:solidFill>
              <a:srgbClr val="1E3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 rot="-3148857">
              <a:off x="1766466" y="3674493"/>
              <a:ext cx="471196" cy="988874"/>
            </a:xfrm>
            <a:custGeom>
              <a:rect b="b" l="l" r="r" t="t"/>
              <a:pathLst>
                <a:path extrusionOk="0" h="7127" w="3396">
                  <a:moveTo>
                    <a:pt x="643" y="0"/>
                  </a:moveTo>
                  <a:cubicBezTo>
                    <a:pt x="580" y="0"/>
                    <a:pt x="516" y="11"/>
                    <a:pt x="453" y="33"/>
                  </a:cubicBezTo>
                  <a:cubicBezTo>
                    <a:pt x="155" y="140"/>
                    <a:pt x="0" y="463"/>
                    <a:pt x="107" y="762"/>
                  </a:cubicBezTo>
                  <a:lnTo>
                    <a:pt x="2215" y="6744"/>
                  </a:lnTo>
                  <a:cubicBezTo>
                    <a:pt x="2299" y="6979"/>
                    <a:pt x="2521" y="7126"/>
                    <a:pt x="2752" y="7126"/>
                  </a:cubicBezTo>
                  <a:cubicBezTo>
                    <a:pt x="2818" y="7126"/>
                    <a:pt x="2881" y="7113"/>
                    <a:pt x="2943" y="7090"/>
                  </a:cubicBezTo>
                  <a:cubicBezTo>
                    <a:pt x="3240" y="6988"/>
                    <a:pt x="3395" y="6660"/>
                    <a:pt x="3289" y="6363"/>
                  </a:cubicBezTo>
                  <a:lnTo>
                    <a:pt x="1181" y="379"/>
                  </a:lnTo>
                  <a:cubicBezTo>
                    <a:pt x="1100" y="148"/>
                    <a:pt x="879" y="0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 rot="-3148857">
              <a:off x="2642768" y="4579204"/>
              <a:ext cx="465785" cy="577895"/>
            </a:xfrm>
            <a:custGeom>
              <a:rect b="b" l="l" r="r" t="t"/>
              <a:pathLst>
                <a:path extrusionOk="0" h="4165" w="3357">
                  <a:moveTo>
                    <a:pt x="2709" y="0"/>
                  </a:moveTo>
                  <a:cubicBezTo>
                    <a:pt x="2526" y="0"/>
                    <a:pt x="2346" y="88"/>
                    <a:pt x="2238" y="250"/>
                  </a:cubicBezTo>
                  <a:lnTo>
                    <a:pt x="179" y="3272"/>
                  </a:lnTo>
                  <a:cubicBezTo>
                    <a:pt x="1" y="3534"/>
                    <a:pt x="72" y="3888"/>
                    <a:pt x="330" y="4066"/>
                  </a:cubicBezTo>
                  <a:cubicBezTo>
                    <a:pt x="427" y="4133"/>
                    <a:pt x="538" y="4164"/>
                    <a:pt x="649" y="4164"/>
                  </a:cubicBezTo>
                  <a:cubicBezTo>
                    <a:pt x="831" y="4164"/>
                    <a:pt x="1013" y="4075"/>
                    <a:pt x="1123" y="3915"/>
                  </a:cubicBezTo>
                  <a:lnTo>
                    <a:pt x="3179" y="893"/>
                  </a:lnTo>
                  <a:cubicBezTo>
                    <a:pt x="3356" y="631"/>
                    <a:pt x="3286" y="276"/>
                    <a:pt x="3028" y="98"/>
                  </a:cubicBezTo>
                  <a:cubicBezTo>
                    <a:pt x="2930" y="32"/>
                    <a:pt x="2819" y="0"/>
                    <a:pt x="2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 rot="-3148857">
              <a:off x="2222276" y="4528627"/>
              <a:ext cx="454546" cy="105312"/>
            </a:xfrm>
            <a:custGeom>
              <a:rect b="b" l="l" r="r" t="t"/>
              <a:pathLst>
                <a:path extrusionOk="0" h="759" w="3276">
                  <a:moveTo>
                    <a:pt x="381" y="0"/>
                  </a:moveTo>
                  <a:cubicBezTo>
                    <a:pt x="168" y="0"/>
                    <a:pt x="0" y="169"/>
                    <a:pt x="0" y="378"/>
                  </a:cubicBezTo>
                  <a:cubicBezTo>
                    <a:pt x="0" y="591"/>
                    <a:pt x="168" y="759"/>
                    <a:pt x="381" y="759"/>
                  </a:cubicBezTo>
                  <a:lnTo>
                    <a:pt x="2899" y="759"/>
                  </a:lnTo>
                  <a:cubicBezTo>
                    <a:pt x="3107" y="759"/>
                    <a:pt x="3276" y="591"/>
                    <a:pt x="3276" y="378"/>
                  </a:cubicBezTo>
                  <a:cubicBezTo>
                    <a:pt x="3276" y="169"/>
                    <a:pt x="3107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 rot="-3148857">
              <a:off x="2441102" y="2795798"/>
              <a:ext cx="471335" cy="988874"/>
            </a:xfrm>
            <a:custGeom>
              <a:rect b="b" l="l" r="r" t="t"/>
              <a:pathLst>
                <a:path extrusionOk="0" h="7127" w="3397">
                  <a:moveTo>
                    <a:pt x="2754" y="0"/>
                  </a:moveTo>
                  <a:cubicBezTo>
                    <a:pt x="2519" y="0"/>
                    <a:pt x="2300" y="148"/>
                    <a:pt x="2216" y="379"/>
                  </a:cubicBezTo>
                  <a:lnTo>
                    <a:pt x="107" y="6363"/>
                  </a:lnTo>
                  <a:cubicBezTo>
                    <a:pt x="0" y="6660"/>
                    <a:pt x="156" y="6988"/>
                    <a:pt x="453" y="7090"/>
                  </a:cubicBezTo>
                  <a:cubicBezTo>
                    <a:pt x="516" y="7113"/>
                    <a:pt x="582" y="7126"/>
                    <a:pt x="645" y="7126"/>
                  </a:cubicBezTo>
                  <a:cubicBezTo>
                    <a:pt x="879" y="7126"/>
                    <a:pt x="1097" y="6979"/>
                    <a:pt x="1182" y="6744"/>
                  </a:cubicBezTo>
                  <a:lnTo>
                    <a:pt x="3290" y="762"/>
                  </a:lnTo>
                  <a:cubicBezTo>
                    <a:pt x="3396" y="463"/>
                    <a:pt x="3241" y="140"/>
                    <a:pt x="2943" y="33"/>
                  </a:cubicBezTo>
                  <a:cubicBezTo>
                    <a:pt x="2881" y="11"/>
                    <a:pt x="2817" y="0"/>
                    <a:pt x="2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 rot="-3148857">
              <a:off x="3345367" y="3664633"/>
              <a:ext cx="465091" cy="577895"/>
            </a:xfrm>
            <a:custGeom>
              <a:rect b="b" l="l" r="r" t="t"/>
              <a:pathLst>
                <a:path extrusionOk="0" h="4165" w="3352">
                  <a:moveTo>
                    <a:pt x="644" y="0"/>
                  </a:moveTo>
                  <a:cubicBezTo>
                    <a:pt x="534" y="0"/>
                    <a:pt x="423" y="32"/>
                    <a:pt x="326" y="98"/>
                  </a:cubicBezTo>
                  <a:cubicBezTo>
                    <a:pt x="68" y="276"/>
                    <a:pt x="1" y="631"/>
                    <a:pt x="174" y="893"/>
                  </a:cubicBezTo>
                  <a:lnTo>
                    <a:pt x="2233" y="3915"/>
                  </a:lnTo>
                  <a:cubicBezTo>
                    <a:pt x="2340" y="4075"/>
                    <a:pt x="2522" y="4164"/>
                    <a:pt x="2704" y="4164"/>
                  </a:cubicBezTo>
                  <a:cubicBezTo>
                    <a:pt x="2815" y="4164"/>
                    <a:pt x="2926" y="4133"/>
                    <a:pt x="3024" y="4066"/>
                  </a:cubicBezTo>
                  <a:cubicBezTo>
                    <a:pt x="3286" y="3888"/>
                    <a:pt x="3352" y="3534"/>
                    <a:pt x="3175" y="3272"/>
                  </a:cubicBezTo>
                  <a:lnTo>
                    <a:pt x="1119" y="250"/>
                  </a:lnTo>
                  <a:cubicBezTo>
                    <a:pt x="1008" y="88"/>
                    <a:pt x="828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 rot="-3148857">
              <a:off x="2963245" y="3563543"/>
              <a:ext cx="454685" cy="105312"/>
            </a:xfrm>
            <a:custGeom>
              <a:rect b="b" l="l" r="r" t="t"/>
              <a:pathLst>
                <a:path extrusionOk="0" h="759" w="3277">
                  <a:moveTo>
                    <a:pt x="379" y="0"/>
                  </a:moveTo>
                  <a:cubicBezTo>
                    <a:pt x="170" y="0"/>
                    <a:pt x="1" y="169"/>
                    <a:pt x="1" y="378"/>
                  </a:cubicBezTo>
                  <a:cubicBezTo>
                    <a:pt x="1" y="591"/>
                    <a:pt x="170" y="759"/>
                    <a:pt x="379" y="759"/>
                  </a:cubicBezTo>
                  <a:lnTo>
                    <a:pt x="2899" y="759"/>
                  </a:lnTo>
                  <a:cubicBezTo>
                    <a:pt x="3108" y="759"/>
                    <a:pt x="3276" y="591"/>
                    <a:pt x="3276" y="378"/>
                  </a:cubicBezTo>
                  <a:cubicBezTo>
                    <a:pt x="3276" y="169"/>
                    <a:pt x="3108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 rot="-3148857">
              <a:off x="2262403" y="3612999"/>
              <a:ext cx="1063106" cy="931293"/>
            </a:xfrm>
            <a:custGeom>
              <a:rect b="b" l="l" r="r" t="t"/>
              <a:pathLst>
                <a:path extrusionOk="0" h="6712" w="7662">
                  <a:moveTo>
                    <a:pt x="0" y="1"/>
                  </a:moveTo>
                  <a:lnTo>
                    <a:pt x="0" y="6712"/>
                  </a:lnTo>
                  <a:lnTo>
                    <a:pt x="7661" y="6712"/>
                  </a:lnTo>
                  <a:lnTo>
                    <a:pt x="76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 rot="-3148857">
              <a:off x="2368963" y="3705962"/>
              <a:ext cx="849985" cy="745367"/>
            </a:xfrm>
            <a:custGeom>
              <a:rect b="b" l="l" r="r" t="t"/>
              <a:pathLst>
                <a:path extrusionOk="0" h="5372" w="6126">
                  <a:moveTo>
                    <a:pt x="0" y="1"/>
                  </a:moveTo>
                  <a:lnTo>
                    <a:pt x="0" y="5371"/>
                  </a:lnTo>
                  <a:lnTo>
                    <a:pt x="6125" y="5371"/>
                  </a:lnTo>
                  <a:lnTo>
                    <a:pt x="61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 rot="-3148857">
              <a:off x="1661390" y="3669864"/>
              <a:ext cx="427767" cy="112249"/>
            </a:xfrm>
            <a:custGeom>
              <a:rect b="b" l="l" r="r" t="t"/>
              <a:pathLst>
                <a:path extrusionOk="0" h="809" w="3083">
                  <a:moveTo>
                    <a:pt x="1636" y="1"/>
                  </a:moveTo>
                  <a:cubicBezTo>
                    <a:pt x="1575" y="1"/>
                    <a:pt x="1512" y="2"/>
                    <a:pt x="1450" y="5"/>
                  </a:cubicBezTo>
                  <a:cubicBezTo>
                    <a:pt x="1037" y="22"/>
                    <a:pt x="598" y="120"/>
                    <a:pt x="305" y="325"/>
                  </a:cubicBezTo>
                  <a:cubicBezTo>
                    <a:pt x="233" y="373"/>
                    <a:pt x="171" y="432"/>
                    <a:pt x="127" y="489"/>
                  </a:cubicBezTo>
                  <a:cubicBezTo>
                    <a:pt x="79" y="542"/>
                    <a:pt x="47" y="604"/>
                    <a:pt x="30" y="653"/>
                  </a:cubicBezTo>
                  <a:cubicBezTo>
                    <a:pt x="0" y="751"/>
                    <a:pt x="15" y="804"/>
                    <a:pt x="12" y="808"/>
                  </a:cubicBezTo>
                  <a:lnTo>
                    <a:pt x="12" y="808"/>
                  </a:lnTo>
                  <a:cubicBezTo>
                    <a:pt x="15" y="806"/>
                    <a:pt x="27" y="797"/>
                    <a:pt x="43" y="782"/>
                  </a:cubicBezTo>
                  <a:cubicBezTo>
                    <a:pt x="56" y="764"/>
                    <a:pt x="87" y="741"/>
                    <a:pt x="122" y="719"/>
                  </a:cubicBezTo>
                  <a:cubicBezTo>
                    <a:pt x="159" y="698"/>
                    <a:pt x="202" y="680"/>
                    <a:pt x="256" y="662"/>
                  </a:cubicBezTo>
                  <a:cubicBezTo>
                    <a:pt x="309" y="649"/>
                    <a:pt x="366" y="635"/>
                    <a:pt x="438" y="626"/>
                  </a:cubicBezTo>
                  <a:cubicBezTo>
                    <a:pt x="704" y="591"/>
                    <a:pt x="1085" y="591"/>
                    <a:pt x="1476" y="573"/>
                  </a:cubicBezTo>
                  <a:cubicBezTo>
                    <a:pt x="1867" y="555"/>
                    <a:pt x="2271" y="516"/>
                    <a:pt x="2577" y="444"/>
                  </a:cubicBezTo>
                  <a:cubicBezTo>
                    <a:pt x="2728" y="409"/>
                    <a:pt x="2857" y="373"/>
                    <a:pt x="2945" y="338"/>
                  </a:cubicBezTo>
                  <a:cubicBezTo>
                    <a:pt x="3039" y="303"/>
                    <a:pt x="3083" y="272"/>
                    <a:pt x="3083" y="272"/>
                  </a:cubicBezTo>
                  <a:cubicBezTo>
                    <a:pt x="3083" y="272"/>
                    <a:pt x="3029" y="254"/>
                    <a:pt x="2941" y="223"/>
                  </a:cubicBezTo>
                  <a:cubicBezTo>
                    <a:pt x="2853" y="196"/>
                    <a:pt x="2728" y="156"/>
                    <a:pt x="2577" y="116"/>
                  </a:cubicBezTo>
                  <a:cubicBezTo>
                    <a:pt x="2324" y="52"/>
                    <a:pt x="1990" y="1"/>
                    <a:pt x="1636" y="1"/>
                  </a:cubicBezTo>
                  <a:close/>
                  <a:moveTo>
                    <a:pt x="12" y="808"/>
                  </a:moveTo>
                  <a:cubicBezTo>
                    <a:pt x="12" y="808"/>
                    <a:pt x="12" y="809"/>
                    <a:pt x="12" y="809"/>
                  </a:cubicBezTo>
                  <a:cubicBezTo>
                    <a:pt x="12" y="809"/>
                    <a:pt x="12" y="808"/>
                    <a:pt x="12" y="808"/>
                  </a:cubicBezTo>
                  <a:close/>
                </a:path>
              </a:pathLst>
            </a:custGeom>
            <a:solidFill>
              <a:srgbClr val="435E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 rot="-3148857">
              <a:off x="1613786" y="4287710"/>
              <a:ext cx="263626" cy="263903"/>
            </a:xfrm>
            <a:custGeom>
              <a:rect b="b" l="l" r="r" t="t"/>
              <a:pathLst>
                <a:path extrusionOk="0" h="1902" w="1900">
                  <a:moveTo>
                    <a:pt x="1900" y="1"/>
                  </a:moveTo>
                  <a:lnTo>
                    <a:pt x="1" y="1385"/>
                  </a:lnTo>
                  <a:lnTo>
                    <a:pt x="1" y="1901"/>
                  </a:lnTo>
                  <a:lnTo>
                    <a:pt x="1900" y="1741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 rot="-3148857">
              <a:off x="2720929" y="2845833"/>
              <a:ext cx="263626" cy="263903"/>
            </a:xfrm>
            <a:custGeom>
              <a:rect b="b" l="l" r="r" t="t"/>
              <a:pathLst>
                <a:path extrusionOk="0" h="1902" w="1900">
                  <a:moveTo>
                    <a:pt x="1" y="1"/>
                  </a:moveTo>
                  <a:lnTo>
                    <a:pt x="1" y="1741"/>
                  </a:lnTo>
                  <a:lnTo>
                    <a:pt x="1900" y="1901"/>
                  </a:lnTo>
                  <a:lnTo>
                    <a:pt x="1900" y="13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 rot="-3148857">
              <a:off x="2630302" y="4148719"/>
              <a:ext cx="92547" cy="1673330"/>
            </a:xfrm>
            <a:custGeom>
              <a:rect b="b" l="l" r="r" t="t"/>
              <a:pathLst>
                <a:path extrusionOk="0" h="12060" w="667">
                  <a:moveTo>
                    <a:pt x="209" y="1"/>
                  </a:moveTo>
                  <a:cubicBezTo>
                    <a:pt x="93" y="1"/>
                    <a:pt x="1" y="97"/>
                    <a:pt x="5" y="214"/>
                  </a:cubicBezTo>
                  <a:lnTo>
                    <a:pt x="58" y="2774"/>
                  </a:lnTo>
                  <a:cubicBezTo>
                    <a:pt x="120" y="2659"/>
                    <a:pt x="244" y="2579"/>
                    <a:pt x="390" y="2579"/>
                  </a:cubicBezTo>
                  <a:lnTo>
                    <a:pt x="470" y="2579"/>
                  </a:lnTo>
                  <a:lnTo>
                    <a:pt x="422" y="204"/>
                  </a:lnTo>
                  <a:cubicBezTo>
                    <a:pt x="422" y="89"/>
                    <a:pt x="324" y="1"/>
                    <a:pt x="214" y="1"/>
                  </a:cubicBezTo>
                  <a:close/>
                  <a:moveTo>
                    <a:pt x="62" y="3156"/>
                  </a:moveTo>
                  <a:lnTo>
                    <a:pt x="244" y="11851"/>
                  </a:lnTo>
                  <a:cubicBezTo>
                    <a:pt x="249" y="11966"/>
                    <a:pt x="342" y="12060"/>
                    <a:pt x="458" y="12060"/>
                  </a:cubicBezTo>
                  <a:lnTo>
                    <a:pt x="462" y="12060"/>
                  </a:lnTo>
                  <a:cubicBezTo>
                    <a:pt x="577" y="12054"/>
                    <a:pt x="666" y="11958"/>
                    <a:pt x="666" y="11841"/>
                  </a:cubicBezTo>
                  <a:lnTo>
                    <a:pt x="599" y="8678"/>
                  </a:lnTo>
                  <a:cubicBezTo>
                    <a:pt x="577" y="8664"/>
                    <a:pt x="550" y="8651"/>
                    <a:pt x="529" y="8637"/>
                  </a:cubicBezTo>
                  <a:cubicBezTo>
                    <a:pt x="271" y="8459"/>
                    <a:pt x="200" y="8105"/>
                    <a:pt x="378" y="7843"/>
                  </a:cubicBezTo>
                  <a:lnTo>
                    <a:pt x="577" y="7554"/>
                  </a:lnTo>
                  <a:lnTo>
                    <a:pt x="488" y="3338"/>
                  </a:lnTo>
                  <a:lnTo>
                    <a:pt x="390" y="3338"/>
                  </a:lnTo>
                  <a:cubicBezTo>
                    <a:pt x="253" y="3338"/>
                    <a:pt x="129" y="3262"/>
                    <a:pt x="62" y="31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 rot="-3148857">
              <a:off x="2883838" y="5076300"/>
              <a:ext cx="55639" cy="156094"/>
            </a:xfrm>
            <a:custGeom>
              <a:rect b="b" l="l" r="r" t="t"/>
              <a:pathLst>
                <a:path extrusionOk="0" h="1125" w="401">
                  <a:moveTo>
                    <a:pt x="378" y="1"/>
                  </a:moveTo>
                  <a:lnTo>
                    <a:pt x="179" y="290"/>
                  </a:lnTo>
                  <a:cubicBezTo>
                    <a:pt x="1" y="552"/>
                    <a:pt x="72" y="906"/>
                    <a:pt x="330" y="1084"/>
                  </a:cubicBezTo>
                  <a:cubicBezTo>
                    <a:pt x="351" y="1098"/>
                    <a:pt x="378" y="1111"/>
                    <a:pt x="400" y="1125"/>
                  </a:cubicBezTo>
                  <a:lnTo>
                    <a:pt x="3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 rot="-3148857">
              <a:off x="2303584" y="4679781"/>
              <a:ext cx="59801" cy="105312"/>
            </a:xfrm>
            <a:custGeom>
              <a:rect b="b" l="l" r="r" t="t"/>
              <a:pathLst>
                <a:path extrusionOk="0" h="759" w="431">
                  <a:moveTo>
                    <a:pt x="332" y="0"/>
                  </a:moveTo>
                  <a:cubicBezTo>
                    <a:pt x="186" y="0"/>
                    <a:pt x="62" y="80"/>
                    <a:pt x="0" y="195"/>
                  </a:cubicBezTo>
                  <a:lnTo>
                    <a:pt x="4" y="577"/>
                  </a:lnTo>
                  <a:cubicBezTo>
                    <a:pt x="71" y="683"/>
                    <a:pt x="195" y="759"/>
                    <a:pt x="332" y="759"/>
                  </a:cubicBezTo>
                  <a:lnTo>
                    <a:pt x="430" y="759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 rot="-3148857">
              <a:off x="3593481" y="2894423"/>
              <a:ext cx="92408" cy="1673330"/>
            </a:xfrm>
            <a:custGeom>
              <a:rect b="b" l="l" r="r" t="t"/>
              <a:pathLst>
                <a:path extrusionOk="0" h="12060" w="666">
                  <a:moveTo>
                    <a:pt x="453" y="1"/>
                  </a:moveTo>
                  <a:cubicBezTo>
                    <a:pt x="342" y="1"/>
                    <a:pt x="244" y="89"/>
                    <a:pt x="244" y="204"/>
                  </a:cubicBezTo>
                  <a:lnTo>
                    <a:pt x="195" y="2579"/>
                  </a:lnTo>
                  <a:lnTo>
                    <a:pt x="279" y="2579"/>
                  </a:lnTo>
                  <a:cubicBezTo>
                    <a:pt x="422" y="2579"/>
                    <a:pt x="546" y="2659"/>
                    <a:pt x="609" y="2774"/>
                  </a:cubicBezTo>
                  <a:lnTo>
                    <a:pt x="662" y="214"/>
                  </a:lnTo>
                  <a:cubicBezTo>
                    <a:pt x="666" y="97"/>
                    <a:pt x="572" y="1"/>
                    <a:pt x="457" y="1"/>
                  </a:cubicBezTo>
                  <a:close/>
                  <a:moveTo>
                    <a:pt x="603" y="3156"/>
                  </a:moveTo>
                  <a:lnTo>
                    <a:pt x="603" y="3156"/>
                  </a:lnTo>
                  <a:cubicBezTo>
                    <a:pt x="537" y="3262"/>
                    <a:pt x="413" y="3338"/>
                    <a:pt x="279" y="3338"/>
                  </a:cubicBezTo>
                  <a:lnTo>
                    <a:pt x="177" y="3338"/>
                  </a:lnTo>
                  <a:lnTo>
                    <a:pt x="89" y="7554"/>
                  </a:lnTo>
                  <a:lnTo>
                    <a:pt x="289" y="7843"/>
                  </a:lnTo>
                  <a:cubicBezTo>
                    <a:pt x="466" y="8105"/>
                    <a:pt x="400" y="8459"/>
                    <a:pt x="138" y="8637"/>
                  </a:cubicBezTo>
                  <a:cubicBezTo>
                    <a:pt x="115" y="8651"/>
                    <a:pt x="89" y="8664"/>
                    <a:pt x="66" y="8678"/>
                  </a:cubicBezTo>
                  <a:lnTo>
                    <a:pt x="0" y="11841"/>
                  </a:lnTo>
                  <a:cubicBezTo>
                    <a:pt x="0" y="11958"/>
                    <a:pt x="89" y="12054"/>
                    <a:pt x="204" y="12060"/>
                  </a:cubicBezTo>
                  <a:lnTo>
                    <a:pt x="209" y="12060"/>
                  </a:lnTo>
                  <a:cubicBezTo>
                    <a:pt x="324" y="12060"/>
                    <a:pt x="417" y="11966"/>
                    <a:pt x="422" y="11851"/>
                  </a:cubicBezTo>
                  <a:lnTo>
                    <a:pt x="603" y="31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 rot="-3148857">
              <a:off x="3835778" y="3836641"/>
              <a:ext cx="55500" cy="156094"/>
            </a:xfrm>
            <a:custGeom>
              <a:rect b="b" l="l" r="r" t="t"/>
              <a:pathLst>
                <a:path extrusionOk="0" h="1125" w="400">
                  <a:moveTo>
                    <a:pt x="23" y="1"/>
                  </a:moveTo>
                  <a:lnTo>
                    <a:pt x="0" y="1125"/>
                  </a:lnTo>
                  <a:cubicBezTo>
                    <a:pt x="23" y="1111"/>
                    <a:pt x="49" y="1098"/>
                    <a:pt x="72" y="1084"/>
                  </a:cubicBezTo>
                  <a:cubicBezTo>
                    <a:pt x="334" y="906"/>
                    <a:pt x="400" y="552"/>
                    <a:pt x="223" y="290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 rot="-3148857">
              <a:off x="3276765" y="3412279"/>
              <a:ext cx="59940" cy="105312"/>
            </a:xfrm>
            <a:custGeom>
              <a:rect b="b" l="l" r="r" t="t"/>
              <a:pathLst>
                <a:path extrusionOk="0" h="759" w="432">
                  <a:moveTo>
                    <a:pt x="18" y="0"/>
                  </a:moveTo>
                  <a:lnTo>
                    <a:pt x="0" y="759"/>
                  </a:lnTo>
                  <a:lnTo>
                    <a:pt x="102" y="759"/>
                  </a:lnTo>
                  <a:cubicBezTo>
                    <a:pt x="236" y="759"/>
                    <a:pt x="360" y="683"/>
                    <a:pt x="426" y="577"/>
                  </a:cubicBezTo>
                  <a:lnTo>
                    <a:pt x="432" y="195"/>
                  </a:lnTo>
                  <a:cubicBezTo>
                    <a:pt x="369" y="80"/>
                    <a:pt x="245" y="0"/>
                    <a:pt x="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 rot="-3148857">
              <a:off x="152333" y="3032498"/>
              <a:ext cx="325231" cy="294567"/>
            </a:xfrm>
            <a:custGeom>
              <a:rect b="b" l="l" r="r" t="t"/>
              <a:pathLst>
                <a:path extrusionOk="0" h="2123" w="2344">
                  <a:moveTo>
                    <a:pt x="1799" y="0"/>
                  </a:moveTo>
                  <a:cubicBezTo>
                    <a:pt x="1478" y="0"/>
                    <a:pt x="1071" y="426"/>
                    <a:pt x="816" y="652"/>
                  </a:cubicBezTo>
                  <a:cubicBezTo>
                    <a:pt x="378" y="1043"/>
                    <a:pt x="0" y="1553"/>
                    <a:pt x="470" y="1971"/>
                  </a:cubicBezTo>
                  <a:cubicBezTo>
                    <a:pt x="592" y="2078"/>
                    <a:pt x="714" y="2123"/>
                    <a:pt x="833" y="2123"/>
                  </a:cubicBezTo>
                  <a:cubicBezTo>
                    <a:pt x="1277" y="2123"/>
                    <a:pt x="1682" y="1493"/>
                    <a:pt x="1913" y="1088"/>
                  </a:cubicBezTo>
                  <a:cubicBezTo>
                    <a:pt x="2126" y="719"/>
                    <a:pt x="2344" y="369"/>
                    <a:pt x="2011" y="80"/>
                  </a:cubicBezTo>
                  <a:cubicBezTo>
                    <a:pt x="1947" y="24"/>
                    <a:pt x="1875" y="0"/>
                    <a:pt x="1799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 rot="-3148857">
              <a:off x="211349" y="3116368"/>
              <a:ext cx="179404" cy="162338"/>
            </a:xfrm>
            <a:custGeom>
              <a:rect b="b" l="l" r="r" t="t"/>
              <a:pathLst>
                <a:path extrusionOk="0" h="1170" w="1293">
                  <a:moveTo>
                    <a:pt x="994" y="1"/>
                  </a:moveTo>
                  <a:cubicBezTo>
                    <a:pt x="816" y="1"/>
                    <a:pt x="594" y="237"/>
                    <a:pt x="453" y="359"/>
                  </a:cubicBezTo>
                  <a:cubicBezTo>
                    <a:pt x="210" y="576"/>
                    <a:pt x="1" y="857"/>
                    <a:pt x="263" y="1087"/>
                  </a:cubicBezTo>
                  <a:cubicBezTo>
                    <a:pt x="329" y="1145"/>
                    <a:pt x="396" y="1169"/>
                    <a:pt x="461" y="1169"/>
                  </a:cubicBezTo>
                  <a:cubicBezTo>
                    <a:pt x="704" y="1169"/>
                    <a:pt x="928" y="823"/>
                    <a:pt x="1057" y="599"/>
                  </a:cubicBezTo>
                  <a:cubicBezTo>
                    <a:pt x="1172" y="400"/>
                    <a:pt x="1293" y="204"/>
                    <a:pt x="1111" y="44"/>
                  </a:cubicBezTo>
                  <a:cubicBezTo>
                    <a:pt x="1075" y="14"/>
                    <a:pt x="1036" y="1"/>
                    <a:pt x="994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 rot="-3148857">
              <a:off x="1122894" y="1768407"/>
              <a:ext cx="325370" cy="294567"/>
            </a:xfrm>
            <a:custGeom>
              <a:rect b="b" l="l" r="r" t="t"/>
              <a:pathLst>
                <a:path extrusionOk="0" h="2123" w="2345">
                  <a:moveTo>
                    <a:pt x="546" y="0"/>
                  </a:moveTo>
                  <a:cubicBezTo>
                    <a:pt x="470" y="0"/>
                    <a:pt x="398" y="24"/>
                    <a:pt x="333" y="80"/>
                  </a:cubicBezTo>
                  <a:cubicBezTo>
                    <a:pt x="1" y="369"/>
                    <a:pt x="218" y="719"/>
                    <a:pt x="431" y="1088"/>
                  </a:cubicBezTo>
                  <a:cubicBezTo>
                    <a:pt x="662" y="1493"/>
                    <a:pt x="1067" y="2123"/>
                    <a:pt x="1511" y="2123"/>
                  </a:cubicBezTo>
                  <a:cubicBezTo>
                    <a:pt x="1630" y="2123"/>
                    <a:pt x="1751" y="2078"/>
                    <a:pt x="1873" y="1971"/>
                  </a:cubicBezTo>
                  <a:cubicBezTo>
                    <a:pt x="2344" y="1553"/>
                    <a:pt x="1967" y="1043"/>
                    <a:pt x="1527" y="652"/>
                  </a:cubicBezTo>
                  <a:cubicBezTo>
                    <a:pt x="1272" y="426"/>
                    <a:pt x="869" y="0"/>
                    <a:pt x="546" y="0"/>
                  </a:cubicBezTo>
                  <a:close/>
                </a:path>
              </a:pathLst>
            </a:custGeom>
            <a:solidFill>
              <a:srgbClr val="D28C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 rot="-3148857">
              <a:off x="1209427" y="1816622"/>
              <a:ext cx="179266" cy="162338"/>
            </a:xfrm>
            <a:custGeom>
              <a:rect b="b" l="l" r="r" t="t"/>
              <a:pathLst>
                <a:path extrusionOk="0" h="1170" w="1292">
                  <a:moveTo>
                    <a:pt x="299" y="1"/>
                  </a:moveTo>
                  <a:cubicBezTo>
                    <a:pt x="258" y="1"/>
                    <a:pt x="218" y="14"/>
                    <a:pt x="183" y="44"/>
                  </a:cubicBezTo>
                  <a:cubicBezTo>
                    <a:pt x="1" y="204"/>
                    <a:pt x="120" y="400"/>
                    <a:pt x="236" y="599"/>
                  </a:cubicBezTo>
                  <a:cubicBezTo>
                    <a:pt x="366" y="823"/>
                    <a:pt x="589" y="1169"/>
                    <a:pt x="833" y="1169"/>
                  </a:cubicBezTo>
                  <a:cubicBezTo>
                    <a:pt x="897" y="1169"/>
                    <a:pt x="964" y="1145"/>
                    <a:pt x="1030" y="1087"/>
                  </a:cubicBezTo>
                  <a:cubicBezTo>
                    <a:pt x="1292" y="857"/>
                    <a:pt x="1083" y="576"/>
                    <a:pt x="839" y="359"/>
                  </a:cubicBezTo>
                  <a:cubicBezTo>
                    <a:pt x="699" y="237"/>
                    <a:pt x="478" y="1"/>
                    <a:pt x="299" y="1"/>
                  </a:cubicBezTo>
                  <a:close/>
                </a:path>
              </a:pathLst>
            </a:custGeom>
            <a:solidFill>
              <a:srgbClr val="D8A0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4"/>
          <p:cNvSpPr txBox="1"/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607" name="Google Shape;607;p24"/>
          <p:cNvSpPr/>
          <p:nvPr/>
        </p:nvSpPr>
        <p:spPr>
          <a:xfrm>
            <a:off x="4174438" y="2002292"/>
            <a:ext cx="782700" cy="78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4"/>
          <p:cNvSpPr/>
          <p:nvPr/>
        </p:nvSpPr>
        <p:spPr>
          <a:xfrm>
            <a:off x="4174438" y="2898483"/>
            <a:ext cx="782700" cy="78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4"/>
          <p:cNvSpPr/>
          <p:nvPr/>
        </p:nvSpPr>
        <p:spPr>
          <a:xfrm>
            <a:off x="4174438" y="3794675"/>
            <a:ext cx="782700" cy="78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4"/>
          <p:cNvSpPr/>
          <p:nvPr/>
        </p:nvSpPr>
        <p:spPr>
          <a:xfrm>
            <a:off x="4174438" y="1106100"/>
            <a:ext cx="782700" cy="78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24"/>
          <p:cNvGrpSpPr/>
          <p:nvPr/>
        </p:nvGrpSpPr>
        <p:grpSpPr>
          <a:xfrm>
            <a:off x="719450" y="2608952"/>
            <a:ext cx="2106388" cy="1124224"/>
            <a:chOff x="719450" y="3328475"/>
            <a:chExt cx="2106388" cy="1124224"/>
          </a:xfrm>
        </p:grpSpPr>
        <p:sp>
          <p:nvSpPr>
            <p:cNvPr id="612" name="Google Shape;612;p24"/>
            <p:cNvSpPr txBox="1"/>
            <p:nvPr/>
          </p:nvSpPr>
          <p:spPr>
            <a:xfrm>
              <a:off x="764838" y="3328475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Accesibilty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613" name="Google Shape;613;p24"/>
            <p:cNvSpPr txBox="1"/>
            <p:nvPr/>
          </p:nvSpPr>
          <p:spPr>
            <a:xfrm>
              <a:off x="719450" y="3933699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Passengers and drivers should be able to create accounts and login to these accounts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614" name="Google Shape;614;p24"/>
          <p:cNvGrpSpPr/>
          <p:nvPr/>
        </p:nvGrpSpPr>
        <p:grpSpPr>
          <a:xfrm>
            <a:off x="6199682" y="3488222"/>
            <a:ext cx="2420776" cy="1089149"/>
            <a:chOff x="6260304" y="3363550"/>
            <a:chExt cx="2163146" cy="1089149"/>
          </a:xfrm>
        </p:grpSpPr>
        <p:sp>
          <p:nvSpPr>
            <p:cNvPr id="615" name="Google Shape;615;p24"/>
            <p:cNvSpPr txBox="1"/>
            <p:nvPr/>
          </p:nvSpPr>
          <p:spPr>
            <a:xfrm>
              <a:off x="6260304" y="3363550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Payments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616" name="Google Shape;616;p24"/>
            <p:cNvSpPr txBox="1"/>
            <p:nvPr/>
          </p:nvSpPr>
          <p:spPr>
            <a:xfrm>
              <a:off x="6362450" y="3933699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It should be possible to book a ride and make payments for specified locations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617" name="Google Shape;617;p24"/>
          <p:cNvGrpSpPr/>
          <p:nvPr/>
        </p:nvGrpSpPr>
        <p:grpSpPr>
          <a:xfrm>
            <a:off x="6127844" y="1743753"/>
            <a:ext cx="2360165" cy="1145228"/>
            <a:chOff x="6362450" y="1081050"/>
            <a:chExt cx="2125700" cy="1145228"/>
          </a:xfrm>
        </p:grpSpPr>
        <p:sp>
          <p:nvSpPr>
            <p:cNvPr id="618" name="Google Shape;618;p24"/>
            <p:cNvSpPr txBox="1"/>
            <p:nvPr/>
          </p:nvSpPr>
          <p:spPr>
            <a:xfrm>
              <a:off x="6427150" y="1081050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Optimal Routing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619" name="Google Shape;619;p24"/>
            <p:cNvSpPr txBox="1"/>
            <p:nvPr/>
          </p:nvSpPr>
          <p:spPr>
            <a:xfrm>
              <a:off x="6362450" y="1707278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The best possible route to a given location would be displayed on a map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620" name="Google Shape;620;p24"/>
          <p:cNvGrpSpPr/>
          <p:nvPr/>
        </p:nvGrpSpPr>
        <p:grpSpPr>
          <a:xfrm>
            <a:off x="719414" y="975926"/>
            <a:ext cx="2296646" cy="1060751"/>
            <a:chOff x="719450" y="1165525"/>
            <a:chExt cx="2106242" cy="1060751"/>
          </a:xfrm>
        </p:grpSpPr>
        <p:sp>
          <p:nvSpPr>
            <p:cNvPr id="621" name="Google Shape;621;p24"/>
            <p:cNvSpPr txBox="1"/>
            <p:nvPr/>
          </p:nvSpPr>
          <p:spPr>
            <a:xfrm>
              <a:off x="764692" y="1165525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Locationing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622" name="Google Shape;622;p24"/>
            <p:cNvSpPr txBox="1"/>
            <p:nvPr/>
          </p:nvSpPr>
          <p:spPr>
            <a:xfrm>
              <a:off x="719450" y="1822776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The position of every driver and passenger will be known at all times.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623" name="Google Shape;623;p24"/>
          <p:cNvSpPr/>
          <p:nvPr/>
        </p:nvSpPr>
        <p:spPr>
          <a:xfrm>
            <a:off x="4334300" y="2220289"/>
            <a:ext cx="462985" cy="346698"/>
          </a:xfrm>
          <a:custGeom>
            <a:rect b="b" l="l" r="r" t="t"/>
            <a:pathLst>
              <a:path extrusionOk="0" h="6565" w="8767">
                <a:moveTo>
                  <a:pt x="5238" y="1412"/>
                </a:moveTo>
                <a:lnTo>
                  <a:pt x="5238" y="2189"/>
                </a:lnTo>
                <a:cubicBezTo>
                  <a:pt x="5238" y="2344"/>
                  <a:pt x="5366" y="2473"/>
                  <a:pt x="5521" y="2473"/>
                </a:cubicBezTo>
                <a:lnTo>
                  <a:pt x="6281" y="2473"/>
                </a:lnTo>
                <a:lnTo>
                  <a:pt x="6281" y="2841"/>
                </a:lnTo>
                <a:cubicBezTo>
                  <a:pt x="6281" y="3000"/>
                  <a:pt x="6410" y="3125"/>
                  <a:pt x="6564" y="3125"/>
                </a:cubicBezTo>
                <a:lnTo>
                  <a:pt x="7355" y="3125"/>
                </a:lnTo>
                <a:cubicBezTo>
                  <a:pt x="7510" y="3125"/>
                  <a:pt x="7639" y="3000"/>
                  <a:pt x="7639" y="2841"/>
                </a:cubicBezTo>
                <a:lnTo>
                  <a:pt x="7639" y="2393"/>
                </a:lnTo>
                <a:lnTo>
                  <a:pt x="7869" y="2393"/>
                </a:lnTo>
                <a:lnTo>
                  <a:pt x="8194" y="3129"/>
                </a:lnTo>
                <a:lnTo>
                  <a:pt x="8194" y="4932"/>
                </a:lnTo>
                <a:lnTo>
                  <a:pt x="7869" y="5669"/>
                </a:lnTo>
                <a:lnTo>
                  <a:pt x="7639" y="5669"/>
                </a:lnTo>
                <a:lnTo>
                  <a:pt x="7639" y="5220"/>
                </a:lnTo>
                <a:cubicBezTo>
                  <a:pt x="7639" y="5060"/>
                  <a:pt x="7510" y="4932"/>
                  <a:pt x="7355" y="4932"/>
                </a:cubicBezTo>
                <a:lnTo>
                  <a:pt x="6564" y="4932"/>
                </a:lnTo>
                <a:cubicBezTo>
                  <a:pt x="6410" y="4932"/>
                  <a:pt x="6281" y="5060"/>
                  <a:pt x="6281" y="5220"/>
                </a:cubicBezTo>
                <a:lnTo>
                  <a:pt x="6281" y="5992"/>
                </a:lnTo>
                <a:lnTo>
                  <a:pt x="3760" y="5992"/>
                </a:lnTo>
                <a:lnTo>
                  <a:pt x="2637" y="5056"/>
                </a:lnTo>
                <a:cubicBezTo>
                  <a:pt x="2584" y="5011"/>
                  <a:pt x="2522" y="4989"/>
                  <a:pt x="2455" y="4989"/>
                </a:cubicBezTo>
                <a:lnTo>
                  <a:pt x="1527" y="4989"/>
                </a:lnTo>
                <a:lnTo>
                  <a:pt x="1527" y="1931"/>
                </a:lnTo>
                <a:lnTo>
                  <a:pt x="2153" y="1931"/>
                </a:lnTo>
                <a:cubicBezTo>
                  <a:pt x="2309" y="1931"/>
                  <a:pt x="2437" y="1807"/>
                  <a:pt x="2437" y="1647"/>
                </a:cubicBezTo>
                <a:lnTo>
                  <a:pt x="2437" y="1412"/>
                </a:lnTo>
                <a:close/>
                <a:moveTo>
                  <a:pt x="2153" y="1"/>
                </a:moveTo>
                <a:cubicBezTo>
                  <a:pt x="1998" y="1"/>
                  <a:pt x="1869" y="130"/>
                  <a:pt x="1869" y="284"/>
                </a:cubicBezTo>
                <a:cubicBezTo>
                  <a:pt x="1869" y="444"/>
                  <a:pt x="1998" y="573"/>
                  <a:pt x="2153" y="573"/>
                </a:cubicBezTo>
                <a:lnTo>
                  <a:pt x="3551" y="573"/>
                </a:lnTo>
                <a:lnTo>
                  <a:pt x="3551" y="843"/>
                </a:lnTo>
                <a:lnTo>
                  <a:pt x="2153" y="843"/>
                </a:lnTo>
                <a:cubicBezTo>
                  <a:pt x="1998" y="843"/>
                  <a:pt x="1869" y="968"/>
                  <a:pt x="1869" y="1128"/>
                </a:cubicBezTo>
                <a:lnTo>
                  <a:pt x="1869" y="1363"/>
                </a:lnTo>
                <a:lnTo>
                  <a:pt x="1244" y="1363"/>
                </a:lnTo>
                <a:cubicBezTo>
                  <a:pt x="1088" y="1363"/>
                  <a:pt x="959" y="1492"/>
                  <a:pt x="959" y="1647"/>
                </a:cubicBezTo>
                <a:lnTo>
                  <a:pt x="959" y="3174"/>
                </a:lnTo>
                <a:lnTo>
                  <a:pt x="568" y="3174"/>
                </a:lnTo>
                <a:lnTo>
                  <a:pt x="568" y="1647"/>
                </a:lnTo>
                <a:cubicBezTo>
                  <a:pt x="568" y="1492"/>
                  <a:pt x="439" y="1363"/>
                  <a:pt x="285" y="1363"/>
                </a:cubicBezTo>
                <a:cubicBezTo>
                  <a:pt x="125" y="1363"/>
                  <a:pt x="1" y="1492"/>
                  <a:pt x="1" y="1647"/>
                </a:cubicBezTo>
                <a:lnTo>
                  <a:pt x="1" y="5273"/>
                </a:lnTo>
                <a:cubicBezTo>
                  <a:pt x="1" y="5429"/>
                  <a:pt x="125" y="5557"/>
                  <a:pt x="285" y="5557"/>
                </a:cubicBezTo>
                <a:cubicBezTo>
                  <a:pt x="439" y="5557"/>
                  <a:pt x="568" y="5429"/>
                  <a:pt x="568" y="5273"/>
                </a:cubicBezTo>
                <a:lnTo>
                  <a:pt x="568" y="3746"/>
                </a:lnTo>
                <a:lnTo>
                  <a:pt x="959" y="3746"/>
                </a:lnTo>
                <a:lnTo>
                  <a:pt x="959" y="5273"/>
                </a:lnTo>
                <a:cubicBezTo>
                  <a:pt x="959" y="5429"/>
                  <a:pt x="1088" y="5557"/>
                  <a:pt x="1244" y="5557"/>
                </a:cubicBezTo>
                <a:lnTo>
                  <a:pt x="2348" y="5557"/>
                </a:lnTo>
                <a:lnTo>
                  <a:pt x="3471" y="6498"/>
                </a:lnTo>
                <a:cubicBezTo>
                  <a:pt x="3524" y="6538"/>
                  <a:pt x="3591" y="6564"/>
                  <a:pt x="3657" y="6564"/>
                </a:cubicBezTo>
                <a:lnTo>
                  <a:pt x="6564" y="6564"/>
                </a:lnTo>
                <a:cubicBezTo>
                  <a:pt x="6720" y="6564"/>
                  <a:pt x="6849" y="6436"/>
                  <a:pt x="6849" y="6276"/>
                </a:cubicBezTo>
                <a:lnTo>
                  <a:pt x="6849" y="5504"/>
                </a:lnTo>
                <a:lnTo>
                  <a:pt x="7066" y="5504"/>
                </a:lnTo>
                <a:lnTo>
                  <a:pt x="7066" y="5952"/>
                </a:lnTo>
                <a:cubicBezTo>
                  <a:pt x="7066" y="6108"/>
                  <a:pt x="7195" y="6236"/>
                  <a:pt x="7355" y="6236"/>
                </a:cubicBezTo>
                <a:lnTo>
                  <a:pt x="8056" y="6236"/>
                </a:lnTo>
                <a:cubicBezTo>
                  <a:pt x="8167" y="6236"/>
                  <a:pt x="8269" y="6169"/>
                  <a:pt x="8318" y="6068"/>
                </a:cubicBezTo>
                <a:lnTo>
                  <a:pt x="8739" y="5104"/>
                </a:lnTo>
                <a:cubicBezTo>
                  <a:pt x="8758" y="5069"/>
                  <a:pt x="8766" y="5030"/>
                  <a:pt x="8766" y="4989"/>
                </a:cubicBezTo>
                <a:lnTo>
                  <a:pt x="8766" y="3067"/>
                </a:lnTo>
                <a:cubicBezTo>
                  <a:pt x="8766" y="3032"/>
                  <a:pt x="8758" y="2992"/>
                  <a:pt x="8739" y="2957"/>
                </a:cubicBezTo>
                <a:lnTo>
                  <a:pt x="8318" y="1994"/>
                </a:lnTo>
                <a:cubicBezTo>
                  <a:pt x="8269" y="1891"/>
                  <a:pt x="8167" y="1824"/>
                  <a:pt x="8056" y="1824"/>
                </a:cubicBezTo>
                <a:lnTo>
                  <a:pt x="7355" y="1824"/>
                </a:lnTo>
                <a:cubicBezTo>
                  <a:pt x="7195" y="1824"/>
                  <a:pt x="7066" y="1953"/>
                  <a:pt x="7066" y="2109"/>
                </a:cubicBezTo>
                <a:lnTo>
                  <a:pt x="7066" y="2557"/>
                </a:lnTo>
                <a:lnTo>
                  <a:pt x="6849" y="2557"/>
                </a:lnTo>
                <a:lnTo>
                  <a:pt x="6849" y="2189"/>
                </a:lnTo>
                <a:cubicBezTo>
                  <a:pt x="6849" y="2029"/>
                  <a:pt x="6720" y="1904"/>
                  <a:pt x="6564" y="1904"/>
                </a:cubicBezTo>
                <a:lnTo>
                  <a:pt x="5806" y="1904"/>
                </a:lnTo>
                <a:lnTo>
                  <a:pt x="5806" y="1128"/>
                </a:lnTo>
                <a:cubicBezTo>
                  <a:pt x="5806" y="968"/>
                  <a:pt x="5681" y="843"/>
                  <a:pt x="5521" y="843"/>
                </a:cubicBezTo>
                <a:lnTo>
                  <a:pt x="4124" y="843"/>
                </a:lnTo>
                <a:lnTo>
                  <a:pt x="4124" y="573"/>
                </a:lnTo>
                <a:lnTo>
                  <a:pt x="5521" y="573"/>
                </a:lnTo>
                <a:cubicBezTo>
                  <a:pt x="5681" y="573"/>
                  <a:pt x="5806" y="444"/>
                  <a:pt x="5806" y="284"/>
                </a:cubicBezTo>
                <a:cubicBezTo>
                  <a:pt x="5806" y="130"/>
                  <a:pt x="5681" y="1"/>
                  <a:pt x="55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24"/>
          <p:cNvGrpSpPr/>
          <p:nvPr/>
        </p:nvGrpSpPr>
        <p:grpSpPr>
          <a:xfrm>
            <a:off x="4331866" y="4010089"/>
            <a:ext cx="467853" cy="351880"/>
            <a:chOff x="786903" y="3608923"/>
            <a:chExt cx="644603" cy="484817"/>
          </a:xfrm>
        </p:grpSpPr>
        <p:sp>
          <p:nvSpPr>
            <p:cNvPr id="625" name="Google Shape;625;p24"/>
            <p:cNvSpPr/>
            <p:nvPr/>
          </p:nvSpPr>
          <p:spPr>
            <a:xfrm>
              <a:off x="786903" y="3693910"/>
              <a:ext cx="644603" cy="399830"/>
            </a:xfrm>
            <a:custGeom>
              <a:rect b="b" l="l" r="r" t="t"/>
              <a:pathLst>
                <a:path extrusionOk="0" h="5495" w="8859">
                  <a:moveTo>
                    <a:pt x="8287" y="568"/>
                  </a:moveTo>
                  <a:lnTo>
                    <a:pt x="8287" y="4927"/>
                  </a:lnTo>
                  <a:lnTo>
                    <a:pt x="568" y="4927"/>
                  </a:lnTo>
                  <a:lnTo>
                    <a:pt x="568" y="568"/>
                  </a:lnTo>
                  <a:close/>
                  <a:moveTo>
                    <a:pt x="284" y="0"/>
                  </a:moveTo>
                  <a:cubicBezTo>
                    <a:pt x="129" y="0"/>
                    <a:pt x="0" y="125"/>
                    <a:pt x="0" y="284"/>
                  </a:cubicBezTo>
                  <a:lnTo>
                    <a:pt x="0" y="5211"/>
                  </a:lnTo>
                  <a:cubicBezTo>
                    <a:pt x="0" y="5367"/>
                    <a:pt x="129" y="5494"/>
                    <a:pt x="284" y="5494"/>
                  </a:cubicBezTo>
                  <a:lnTo>
                    <a:pt x="8571" y="5494"/>
                  </a:lnTo>
                  <a:cubicBezTo>
                    <a:pt x="8731" y="5494"/>
                    <a:pt x="8859" y="5367"/>
                    <a:pt x="8859" y="5211"/>
                  </a:cubicBezTo>
                  <a:lnTo>
                    <a:pt x="8859" y="284"/>
                  </a:lnTo>
                  <a:cubicBezTo>
                    <a:pt x="8859" y="125"/>
                    <a:pt x="8731" y="0"/>
                    <a:pt x="85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863377" y="3873124"/>
              <a:ext cx="160296" cy="41402"/>
            </a:xfrm>
            <a:custGeom>
              <a:rect b="b" l="l" r="r" t="t"/>
              <a:pathLst>
                <a:path extrusionOk="0" h="569" w="2203">
                  <a:moveTo>
                    <a:pt x="285" y="1"/>
                  </a:moveTo>
                  <a:cubicBezTo>
                    <a:pt x="125" y="1"/>
                    <a:pt x="1" y="124"/>
                    <a:pt x="1" y="284"/>
                  </a:cubicBezTo>
                  <a:cubicBezTo>
                    <a:pt x="1" y="440"/>
                    <a:pt x="125" y="569"/>
                    <a:pt x="285" y="569"/>
                  </a:cubicBezTo>
                  <a:lnTo>
                    <a:pt x="1918" y="569"/>
                  </a:lnTo>
                  <a:cubicBezTo>
                    <a:pt x="2074" y="569"/>
                    <a:pt x="2203" y="440"/>
                    <a:pt x="2203" y="284"/>
                  </a:cubicBezTo>
                  <a:cubicBezTo>
                    <a:pt x="2203" y="124"/>
                    <a:pt x="2074" y="1"/>
                    <a:pt x="1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1194450" y="3813677"/>
              <a:ext cx="160587" cy="160296"/>
            </a:xfrm>
            <a:custGeom>
              <a:rect b="b" l="l" r="r" t="t"/>
              <a:pathLst>
                <a:path extrusionOk="0" h="2203" w="2207">
                  <a:moveTo>
                    <a:pt x="1106" y="1"/>
                  </a:moveTo>
                  <a:cubicBezTo>
                    <a:pt x="946" y="1"/>
                    <a:pt x="817" y="125"/>
                    <a:pt x="817" y="285"/>
                  </a:cubicBezTo>
                  <a:lnTo>
                    <a:pt x="817" y="818"/>
                  </a:lnTo>
                  <a:lnTo>
                    <a:pt x="285" y="818"/>
                  </a:lnTo>
                  <a:cubicBezTo>
                    <a:pt x="129" y="818"/>
                    <a:pt x="0" y="941"/>
                    <a:pt x="0" y="1101"/>
                  </a:cubicBezTo>
                  <a:cubicBezTo>
                    <a:pt x="0" y="1257"/>
                    <a:pt x="129" y="1386"/>
                    <a:pt x="285" y="1386"/>
                  </a:cubicBezTo>
                  <a:lnTo>
                    <a:pt x="817" y="1386"/>
                  </a:lnTo>
                  <a:lnTo>
                    <a:pt x="817" y="1918"/>
                  </a:lnTo>
                  <a:cubicBezTo>
                    <a:pt x="817" y="2074"/>
                    <a:pt x="946" y="2203"/>
                    <a:pt x="1106" y="2203"/>
                  </a:cubicBezTo>
                  <a:cubicBezTo>
                    <a:pt x="1261" y="2203"/>
                    <a:pt x="1389" y="2074"/>
                    <a:pt x="1389" y="1918"/>
                  </a:cubicBezTo>
                  <a:lnTo>
                    <a:pt x="1389" y="1386"/>
                  </a:lnTo>
                  <a:lnTo>
                    <a:pt x="1922" y="1386"/>
                  </a:lnTo>
                  <a:cubicBezTo>
                    <a:pt x="2078" y="1386"/>
                    <a:pt x="2206" y="1257"/>
                    <a:pt x="2206" y="1101"/>
                  </a:cubicBezTo>
                  <a:cubicBezTo>
                    <a:pt x="2206" y="941"/>
                    <a:pt x="2078" y="818"/>
                    <a:pt x="1922" y="818"/>
                  </a:cubicBezTo>
                  <a:lnTo>
                    <a:pt x="1389" y="818"/>
                  </a:lnTo>
                  <a:lnTo>
                    <a:pt x="1389" y="285"/>
                  </a:lnTo>
                  <a:cubicBezTo>
                    <a:pt x="1389" y="125"/>
                    <a:pt x="1261" y="1"/>
                    <a:pt x="1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863377" y="3608923"/>
              <a:ext cx="160296" cy="41475"/>
            </a:xfrm>
            <a:custGeom>
              <a:rect b="b" l="l" r="r" t="t"/>
              <a:pathLst>
                <a:path extrusionOk="0" h="570" w="2203">
                  <a:moveTo>
                    <a:pt x="285" y="1"/>
                  </a:moveTo>
                  <a:cubicBezTo>
                    <a:pt x="125" y="1"/>
                    <a:pt x="1" y="125"/>
                    <a:pt x="1" y="285"/>
                  </a:cubicBezTo>
                  <a:cubicBezTo>
                    <a:pt x="1" y="441"/>
                    <a:pt x="125" y="569"/>
                    <a:pt x="285" y="569"/>
                  </a:cubicBezTo>
                  <a:lnTo>
                    <a:pt x="1918" y="569"/>
                  </a:lnTo>
                  <a:cubicBezTo>
                    <a:pt x="2074" y="569"/>
                    <a:pt x="2203" y="441"/>
                    <a:pt x="2203" y="285"/>
                  </a:cubicBezTo>
                  <a:cubicBezTo>
                    <a:pt x="2203" y="125"/>
                    <a:pt x="2074" y="1"/>
                    <a:pt x="1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1194450" y="3608923"/>
              <a:ext cx="160587" cy="41475"/>
            </a:xfrm>
            <a:custGeom>
              <a:rect b="b" l="l" r="r" t="t"/>
              <a:pathLst>
                <a:path extrusionOk="0" h="570" w="2207">
                  <a:moveTo>
                    <a:pt x="285" y="1"/>
                  </a:moveTo>
                  <a:cubicBezTo>
                    <a:pt x="129" y="1"/>
                    <a:pt x="0" y="125"/>
                    <a:pt x="0" y="285"/>
                  </a:cubicBezTo>
                  <a:cubicBezTo>
                    <a:pt x="0" y="441"/>
                    <a:pt x="129" y="569"/>
                    <a:pt x="285" y="569"/>
                  </a:cubicBezTo>
                  <a:lnTo>
                    <a:pt x="1922" y="569"/>
                  </a:lnTo>
                  <a:cubicBezTo>
                    <a:pt x="2078" y="569"/>
                    <a:pt x="2206" y="441"/>
                    <a:pt x="2206" y="285"/>
                  </a:cubicBezTo>
                  <a:cubicBezTo>
                    <a:pt x="2206" y="125"/>
                    <a:pt x="2078" y="1"/>
                    <a:pt x="19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Google Shape;630;p24"/>
          <p:cNvSpPr/>
          <p:nvPr/>
        </p:nvSpPr>
        <p:spPr>
          <a:xfrm>
            <a:off x="4397355" y="3124490"/>
            <a:ext cx="336875" cy="330696"/>
          </a:xfrm>
          <a:custGeom>
            <a:rect b="b" l="l" r="r" t="t"/>
            <a:pathLst>
              <a:path extrusionOk="0" h="6262" w="6379">
                <a:moveTo>
                  <a:pt x="1639" y="585"/>
                </a:moveTo>
                <a:cubicBezTo>
                  <a:pt x="1823" y="585"/>
                  <a:pt x="2002" y="628"/>
                  <a:pt x="2166" y="713"/>
                </a:cubicBezTo>
                <a:cubicBezTo>
                  <a:pt x="2553" y="913"/>
                  <a:pt x="2828" y="1321"/>
                  <a:pt x="2952" y="1876"/>
                </a:cubicBezTo>
                <a:cubicBezTo>
                  <a:pt x="2637" y="1934"/>
                  <a:pt x="2366" y="2107"/>
                  <a:pt x="2180" y="2351"/>
                </a:cubicBezTo>
                <a:cubicBezTo>
                  <a:pt x="1940" y="2196"/>
                  <a:pt x="1687" y="2151"/>
                  <a:pt x="1470" y="2116"/>
                </a:cubicBezTo>
                <a:cubicBezTo>
                  <a:pt x="1238" y="2075"/>
                  <a:pt x="1035" y="2040"/>
                  <a:pt x="853" y="1889"/>
                </a:cubicBezTo>
                <a:cubicBezTo>
                  <a:pt x="630" y="1708"/>
                  <a:pt x="622" y="1459"/>
                  <a:pt x="636" y="1326"/>
                </a:cubicBezTo>
                <a:cubicBezTo>
                  <a:pt x="657" y="1086"/>
                  <a:pt x="800" y="856"/>
                  <a:pt x="976" y="762"/>
                </a:cubicBezTo>
                <a:cubicBezTo>
                  <a:pt x="1196" y="644"/>
                  <a:pt x="1421" y="585"/>
                  <a:pt x="1639" y="585"/>
                </a:cubicBezTo>
                <a:close/>
                <a:moveTo>
                  <a:pt x="4914" y="572"/>
                </a:moveTo>
                <a:cubicBezTo>
                  <a:pt x="4942" y="572"/>
                  <a:pt x="4967" y="573"/>
                  <a:pt x="4989" y="576"/>
                </a:cubicBezTo>
                <a:cubicBezTo>
                  <a:pt x="5229" y="598"/>
                  <a:pt x="5464" y="740"/>
                  <a:pt x="5557" y="918"/>
                </a:cubicBezTo>
                <a:cubicBezTo>
                  <a:pt x="5775" y="1321"/>
                  <a:pt x="5788" y="1743"/>
                  <a:pt x="5602" y="2107"/>
                </a:cubicBezTo>
                <a:cubicBezTo>
                  <a:pt x="5407" y="2493"/>
                  <a:pt x="4998" y="2764"/>
                  <a:pt x="4444" y="2892"/>
                </a:cubicBezTo>
                <a:cubicBezTo>
                  <a:pt x="4385" y="2577"/>
                  <a:pt x="4213" y="2307"/>
                  <a:pt x="3969" y="2116"/>
                </a:cubicBezTo>
                <a:cubicBezTo>
                  <a:pt x="4124" y="1876"/>
                  <a:pt x="4168" y="1628"/>
                  <a:pt x="4204" y="1410"/>
                </a:cubicBezTo>
                <a:cubicBezTo>
                  <a:pt x="4243" y="1180"/>
                  <a:pt x="4274" y="975"/>
                  <a:pt x="4430" y="793"/>
                </a:cubicBezTo>
                <a:cubicBezTo>
                  <a:pt x="4581" y="609"/>
                  <a:pt x="4778" y="572"/>
                  <a:pt x="4914" y="572"/>
                </a:cubicBezTo>
                <a:close/>
                <a:moveTo>
                  <a:pt x="3192" y="2422"/>
                </a:moveTo>
                <a:cubicBezTo>
                  <a:pt x="3582" y="2422"/>
                  <a:pt x="3897" y="2741"/>
                  <a:pt x="3897" y="3128"/>
                </a:cubicBezTo>
                <a:cubicBezTo>
                  <a:pt x="3897" y="3519"/>
                  <a:pt x="3582" y="3838"/>
                  <a:pt x="3192" y="3838"/>
                </a:cubicBezTo>
                <a:cubicBezTo>
                  <a:pt x="2801" y="3838"/>
                  <a:pt x="2482" y="3519"/>
                  <a:pt x="2482" y="3128"/>
                </a:cubicBezTo>
                <a:cubicBezTo>
                  <a:pt x="2482" y="2741"/>
                  <a:pt x="2801" y="2422"/>
                  <a:pt x="3192" y="2422"/>
                </a:cubicBezTo>
                <a:close/>
                <a:moveTo>
                  <a:pt x="4204" y="3909"/>
                </a:moveTo>
                <a:cubicBezTo>
                  <a:pt x="4444" y="4064"/>
                  <a:pt x="4696" y="4109"/>
                  <a:pt x="4909" y="4144"/>
                </a:cubicBezTo>
                <a:cubicBezTo>
                  <a:pt x="5145" y="4185"/>
                  <a:pt x="5344" y="4220"/>
                  <a:pt x="5530" y="4371"/>
                </a:cubicBezTo>
                <a:cubicBezTo>
                  <a:pt x="5753" y="4552"/>
                  <a:pt x="5761" y="4801"/>
                  <a:pt x="5749" y="4930"/>
                </a:cubicBezTo>
                <a:cubicBezTo>
                  <a:pt x="5722" y="5174"/>
                  <a:pt x="5583" y="5404"/>
                  <a:pt x="5407" y="5498"/>
                </a:cubicBezTo>
                <a:cubicBezTo>
                  <a:pt x="5185" y="5616"/>
                  <a:pt x="4960" y="5675"/>
                  <a:pt x="4743" y="5675"/>
                </a:cubicBezTo>
                <a:cubicBezTo>
                  <a:pt x="4560" y="5675"/>
                  <a:pt x="4382" y="5632"/>
                  <a:pt x="4217" y="5547"/>
                </a:cubicBezTo>
                <a:cubicBezTo>
                  <a:pt x="3826" y="5347"/>
                  <a:pt x="3555" y="4939"/>
                  <a:pt x="3432" y="4384"/>
                </a:cubicBezTo>
                <a:cubicBezTo>
                  <a:pt x="3742" y="4326"/>
                  <a:pt x="4018" y="4153"/>
                  <a:pt x="4204" y="3909"/>
                </a:cubicBezTo>
                <a:close/>
                <a:moveTo>
                  <a:pt x="1935" y="3368"/>
                </a:moveTo>
                <a:cubicBezTo>
                  <a:pt x="1998" y="3683"/>
                  <a:pt x="2170" y="3953"/>
                  <a:pt x="2414" y="4144"/>
                </a:cubicBezTo>
                <a:cubicBezTo>
                  <a:pt x="2260" y="4384"/>
                  <a:pt x="2215" y="4632"/>
                  <a:pt x="2180" y="4850"/>
                </a:cubicBezTo>
                <a:cubicBezTo>
                  <a:pt x="2140" y="5080"/>
                  <a:pt x="2104" y="5285"/>
                  <a:pt x="1953" y="5467"/>
                </a:cubicBezTo>
                <a:cubicBezTo>
                  <a:pt x="1802" y="5651"/>
                  <a:pt x="1605" y="5688"/>
                  <a:pt x="1467" y="5688"/>
                </a:cubicBezTo>
                <a:cubicBezTo>
                  <a:pt x="1438" y="5688"/>
                  <a:pt x="1412" y="5687"/>
                  <a:pt x="1390" y="5684"/>
                </a:cubicBezTo>
                <a:cubicBezTo>
                  <a:pt x="1150" y="5662"/>
                  <a:pt x="919" y="5520"/>
                  <a:pt x="826" y="5342"/>
                </a:cubicBezTo>
                <a:cubicBezTo>
                  <a:pt x="609" y="4939"/>
                  <a:pt x="591" y="4513"/>
                  <a:pt x="777" y="4153"/>
                </a:cubicBezTo>
                <a:cubicBezTo>
                  <a:pt x="976" y="3767"/>
                  <a:pt x="1385" y="3496"/>
                  <a:pt x="1935" y="3368"/>
                </a:cubicBezTo>
                <a:close/>
                <a:moveTo>
                  <a:pt x="4908" y="0"/>
                </a:moveTo>
                <a:cubicBezTo>
                  <a:pt x="4548" y="0"/>
                  <a:pt x="4219" y="154"/>
                  <a:pt x="3991" y="430"/>
                </a:cubicBezTo>
                <a:cubicBezTo>
                  <a:pt x="3742" y="731"/>
                  <a:pt x="3688" y="1042"/>
                  <a:pt x="3639" y="1317"/>
                </a:cubicBezTo>
                <a:cubicBezTo>
                  <a:pt x="3609" y="1495"/>
                  <a:pt x="3586" y="1645"/>
                  <a:pt x="3512" y="1774"/>
                </a:cubicBezTo>
                <a:cubicBezTo>
                  <a:pt x="3352" y="1042"/>
                  <a:pt x="2974" y="491"/>
                  <a:pt x="2428" y="207"/>
                </a:cubicBezTo>
                <a:cubicBezTo>
                  <a:pt x="2182" y="80"/>
                  <a:pt x="1913" y="16"/>
                  <a:pt x="1637" y="16"/>
                </a:cubicBezTo>
                <a:cubicBezTo>
                  <a:pt x="1328" y="16"/>
                  <a:pt x="1011" y="96"/>
                  <a:pt x="710" y="256"/>
                </a:cubicBezTo>
                <a:cubicBezTo>
                  <a:pt x="364" y="442"/>
                  <a:pt x="111" y="838"/>
                  <a:pt x="67" y="1268"/>
                </a:cubicBezTo>
                <a:cubicBezTo>
                  <a:pt x="23" y="1686"/>
                  <a:pt x="177" y="2071"/>
                  <a:pt x="489" y="2329"/>
                </a:cubicBezTo>
                <a:cubicBezTo>
                  <a:pt x="790" y="2577"/>
                  <a:pt x="1101" y="2630"/>
                  <a:pt x="1376" y="2675"/>
                </a:cubicBezTo>
                <a:cubicBezTo>
                  <a:pt x="1558" y="2706"/>
                  <a:pt x="1705" y="2733"/>
                  <a:pt x="1838" y="2808"/>
                </a:cubicBezTo>
                <a:cubicBezTo>
                  <a:pt x="1105" y="2968"/>
                  <a:pt x="556" y="3345"/>
                  <a:pt x="271" y="3892"/>
                </a:cubicBezTo>
                <a:cubicBezTo>
                  <a:pt x="1" y="4415"/>
                  <a:pt x="18" y="5045"/>
                  <a:pt x="320" y="5609"/>
                </a:cubicBezTo>
                <a:cubicBezTo>
                  <a:pt x="502" y="5955"/>
                  <a:pt x="902" y="6208"/>
                  <a:pt x="1332" y="6252"/>
                </a:cubicBezTo>
                <a:cubicBezTo>
                  <a:pt x="1381" y="6256"/>
                  <a:pt x="1425" y="6262"/>
                  <a:pt x="1470" y="6262"/>
                </a:cubicBezTo>
                <a:cubicBezTo>
                  <a:pt x="1829" y="6262"/>
                  <a:pt x="2162" y="6106"/>
                  <a:pt x="2393" y="5830"/>
                </a:cubicBezTo>
                <a:cubicBezTo>
                  <a:pt x="2641" y="5529"/>
                  <a:pt x="2695" y="5218"/>
                  <a:pt x="2739" y="4943"/>
                </a:cubicBezTo>
                <a:cubicBezTo>
                  <a:pt x="2770" y="4765"/>
                  <a:pt x="2797" y="4615"/>
                  <a:pt x="2872" y="4486"/>
                </a:cubicBezTo>
                <a:cubicBezTo>
                  <a:pt x="3027" y="5218"/>
                  <a:pt x="3409" y="5769"/>
                  <a:pt x="3955" y="6053"/>
                </a:cubicBezTo>
                <a:cubicBezTo>
                  <a:pt x="4199" y="6176"/>
                  <a:pt x="4470" y="6244"/>
                  <a:pt x="4745" y="6244"/>
                </a:cubicBezTo>
                <a:cubicBezTo>
                  <a:pt x="5056" y="6244"/>
                  <a:pt x="5370" y="6164"/>
                  <a:pt x="5673" y="6004"/>
                </a:cubicBezTo>
                <a:cubicBezTo>
                  <a:pt x="6019" y="5818"/>
                  <a:pt x="6267" y="5422"/>
                  <a:pt x="6316" y="4992"/>
                </a:cubicBezTo>
                <a:cubicBezTo>
                  <a:pt x="6356" y="4574"/>
                  <a:pt x="6206" y="4189"/>
                  <a:pt x="5894" y="3931"/>
                </a:cubicBezTo>
                <a:cubicBezTo>
                  <a:pt x="5593" y="3683"/>
                  <a:pt x="5282" y="3630"/>
                  <a:pt x="5007" y="3585"/>
                </a:cubicBezTo>
                <a:cubicBezTo>
                  <a:pt x="4825" y="3554"/>
                  <a:pt x="4674" y="3527"/>
                  <a:pt x="4545" y="3452"/>
                </a:cubicBezTo>
                <a:cubicBezTo>
                  <a:pt x="5278" y="3292"/>
                  <a:pt x="5828" y="2915"/>
                  <a:pt x="6108" y="2368"/>
                </a:cubicBezTo>
                <a:cubicBezTo>
                  <a:pt x="6378" y="1845"/>
                  <a:pt x="6361" y="1215"/>
                  <a:pt x="6059" y="647"/>
                </a:cubicBezTo>
                <a:cubicBezTo>
                  <a:pt x="5876" y="305"/>
                  <a:pt x="5482" y="52"/>
                  <a:pt x="5047" y="8"/>
                </a:cubicBezTo>
                <a:cubicBezTo>
                  <a:pt x="5000" y="3"/>
                  <a:pt x="4954" y="0"/>
                  <a:pt x="490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1" name="Google Shape;631;p24"/>
          <p:cNvCxnSpPr>
            <a:stCxn id="621" idx="3"/>
            <a:endCxn id="610" idx="2"/>
          </p:cNvCxnSpPr>
          <p:nvPr/>
        </p:nvCxnSpPr>
        <p:spPr>
          <a:xfrm>
            <a:off x="3016060" y="1177676"/>
            <a:ext cx="1158300" cy="319800"/>
          </a:xfrm>
          <a:prstGeom prst="bentConnector3">
            <a:avLst>
              <a:gd fmla="val 50003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24"/>
          <p:cNvCxnSpPr>
            <a:stCxn id="607" idx="6"/>
            <a:endCxn id="618" idx="1"/>
          </p:cNvCxnSpPr>
          <p:nvPr/>
        </p:nvCxnSpPr>
        <p:spPr>
          <a:xfrm flipH="1" rot="10800000">
            <a:off x="4957138" y="1945442"/>
            <a:ext cx="1242600" cy="448200"/>
          </a:xfrm>
          <a:prstGeom prst="bentConnector3">
            <a:avLst>
              <a:gd fmla="val 49998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24"/>
          <p:cNvCxnSpPr>
            <a:stCxn id="612" idx="3"/>
            <a:endCxn id="608" idx="2"/>
          </p:cNvCxnSpPr>
          <p:nvPr/>
        </p:nvCxnSpPr>
        <p:spPr>
          <a:xfrm>
            <a:off x="2825838" y="2810702"/>
            <a:ext cx="1348500" cy="479100"/>
          </a:xfrm>
          <a:prstGeom prst="bentConnector3">
            <a:avLst>
              <a:gd fmla="val 50004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24"/>
          <p:cNvCxnSpPr>
            <a:stCxn id="609" idx="6"/>
            <a:endCxn id="615" idx="1"/>
          </p:cNvCxnSpPr>
          <p:nvPr/>
        </p:nvCxnSpPr>
        <p:spPr>
          <a:xfrm flipH="1" rot="10800000">
            <a:off x="4957138" y="3689825"/>
            <a:ext cx="1242600" cy="496200"/>
          </a:xfrm>
          <a:prstGeom prst="bentConnector3">
            <a:avLst>
              <a:gd fmla="val 49998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24"/>
          <p:cNvCxnSpPr>
            <a:stCxn id="610" idx="4"/>
            <a:endCxn id="607" idx="0"/>
          </p:cNvCxnSpPr>
          <p:nvPr/>
        </p:nvCxnSpPr>
        <p:spPr>
          <a:xfrm>
            <a:off x="4565788" y="1888800"/>
            <a:ext cx="0" cy="11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24"/>
          <p:cNvCxnSpPr>
            <a:stCxn id="607" idx="4"/>
            <a:endCxn id="608" idx="0"/>
          </p:cNvCxnSpPr>
          <p:nvPr/>
        </p:nvCxnSpPr>
        <p:spPr>
          <a:xfrm>
            <a:off x="4565788" y="2784992"/>
            <a:ext cx="0" cy="11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24"/>
          <p:cNvCxnSpPr>
            <a:stCxn id="609" idx="0"/>
            <a:endCxn id="608" idx="4"/>
          </p:cNvCxnSpPr>
          <p:nvPr/>
        </p:nvCxnSpPr>
        <p:spPr>
          <a:xfrm rot="10800000">
            <a:off x="4565788" y="3681275"/>
            <a:ext cx="0" cy="11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8" name="Google Shape;638;p24"/>
          <p:cNvGrpSpPr/>
          <p:nvPr/>
        </p:nvGrpSpPr>
        <p:grpSpPr>
          <a:xfrm>
            <a:off x="4372318" y="1202779"/>
            <a:ext cx="399361" cy="572670"/>
            <a:chOff x="1446250" y="2641378"/>
            <a:chExt cx="474300" cy="648697"/>
          </a:xfrm>
        </p:grpSpPr>
        <p:sp>
          <p:nvSpPr>
            <p:cNvPr id="639" name="Google Shape;639;p24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0" name="Google Shape;640;p24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641" name="Google Shape;641;p24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rect b="b" l="l" r="r" t="t"/>
                <a:pathLst>
                  <a:path extrusionOk="0" h="11912" w="9035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rect b="b" l="l" r="r" t="t"/>
                <a:pathLst>
                  <a:path extrusionOk="0" h="11768" w="5255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4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rect b="b" l="l" r="r" t="t"/>
                <a:pathLst>
                  <a:path extrusionOk="0" h="6983" w="8164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4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rect b="b" l="l" r="r" t="t"/>
                <a:pathLst>
                  <a:path extrusionOk="0" h="6260" w="6729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5"/>
          <p:cNvSpPr txBox="1"/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</a:t>
            </a:r>
            <a:r>
              <a:rPr lang="en"/>
              <a:t>unctional Requirements</a:t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4174438" y="2002292"/>
            <a:ext cx="782700" cy="78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4174438" y="2898483"/>
            <a:ext cx="782700" cy="78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4174438" y="3794675"/>
            <a:ext cx="782700" cy="78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4174438" y="1106100"/>
            <a:ext cx="782700" cy="78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4" name="Google Shape;654;p25"/>
          <p:cNvGrpSpPr/>
          <p:nvPr/>
        </p:nvGrpSpPr>
        <p:grpSpPr>
          <a:xfrm>
            <a:off x="719450" y="2810702"/>
            <a:ext cx="2151775" cy="922474"/>
            <a:chOff x="719450" y="3530225"/>
            <a:chExt cx="2151775" cy="922474"/>
          </a:xfrm>
        </p:grpSpPr>
        <p:sp>
          <p:nvSpPr>
            <p:cNvPr id="655" name="Google Shape;655;p25"/>
            <p:cNvSpPr txBox="1"/>
            <p:nvPr/>
          </p:nvSpPr>
          <p:spPr>
            <a:xfrm>
              <a:off x="810225" y="3530225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Compatibilty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656" name="Google Shape;656;p25"/>
            <p:cNvSpPr txBox="1"/>
            <p:nvPr/>
          </p:nvSpPr>
          <p:spPr>
            <a:xfrm>
              <a:off x="719450" y="3933699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Support users from multiple platforms.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657" name="Google Shape;657;p25"/>
          <p:cNvGrpSpPr/>
          <p:nvPr/>
        </p:nvGrpSpPr>
        <p:grpSpPr>
          <a:xfrm>
            <a:off x="6135650" y="3455175"/>
            <a:ext cx="2287800" cy="1122200"/>
            <a:chOff x="6135675" y="3330500"/>
            <a:chExt cx="2287800" cy="1122200"/>
          </a:xfrm>
        </p:grpSpPr>
        <p:sp>
          <p:nvSpPr>
            <p:cNvPr id="658" name="Google Shape;658;p25"/>
            <p:cNvSpPr txBox="1"/>
            <p:nvPr/>
          </p:nvSpPr>
          <p:spPr>
            <a:xfrm>
              <a:off x="6362450" y="3330500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Security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659" name="Google Shape;659;p25"/>
            <p:cNvSpPr txBox="1"/>
            <p:nvPr/>
          </p:nvSpPr>
          <p:spPr>
            <a:xfrm>
              <a:off x="6135675" y="3933700"/>
              <a:ext cx="22878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User data and other key information should be protected through encryptions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660" name="Google Shape;660;p25"/>
          <p:cNvGrpSpPr/>
          <p:nvPr/>
        </p:nvGrpSpPr>
        <p:grpSpPr>
          <a:xfrm>
            <a:off x="6260350" y="1958401"/>
            <a:ext cx="2163100" cy="930578"/>
            <a:chOff x="6260350" y="1295700"/>
            <a:chExt cx="2163100" cy="930578"/>
          </a:xfrm>
        </p:grpSpPr>
        <p:sp>
          <p:nvSpPr>
            <p:cNvPr id="661" name="Google Shape;661;p25"/>
            <p:cNvSpPr txBox="1"/>
            <p:nvPr/>
          </p:nvSpPr>
          <p:spPr>
            <a:xfrm>
              <a:off x="6260350" y="1295700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Performance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662" name="Google Shape;662;p25"/>
            <p:cNvSpPr txBox="1"/>
            <p:nvPr/>
          </p:nvSpPr>
          <p:spPr>
            <a:xfrm>
              <a:off x="6362450" y="1707278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The app should be fast, reliable and scalable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663" name="Google Shape;663;p25"/>
          <p:cNvGrpSpPr/>
          <p:nvPr/>
        </p:nvGrpSpPr>
        <p:grpSpPr>
          <a:xfrm>
            <a:off x="719450" y="975925"/>
            <a:ext cx="2106388" cy="1060753"/>
            <a:chOff x="719450" y="1165525"/>
            <a:chExt cx="2106388" cy="1060753"/>
          </a:xfrm>
        </p:grpSpPr>
        <p:sp>
          <p:nvSpPr>
            <p:cNvPr id="664" name="Google Shape;664;p25"/>
            <p:cNvSpPr txBox="1"/>
            <p:nvPr/>
          </p:nvSpPr>
          <p:spPr>
            <a:xfrm>
              <a:off x="764838" y="1165525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User Interface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665" name="Google Shape;665;p25"/>
            <p:cNvSpPr txBox="1"/>
            <p:nvPr/>
          </p:nvSpPr>
          <p:spPr>
            <a:xfrm>
              <a:off x="719450" y="1707278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Present a user friendly and UI and easy to navigate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666" name="Google Shape;666;p25"/>
          <p:cNvSpPr/>
          <p:nvPr/>
        </p:nvSpPr>
        <p:spPr>
          <a:xfrm>
            <a:off x="4334300" y="2220289"/>
            <a:ext cx="462985" cy="346698"/>
          </a:xfrm>
          <a:custGeom>
            <a:rect b="b" l="l" r="r" t="t"/>
            <a:pathLst>
              <a:path extrusionOk="0" h="6565" w="8767">
                <a:moveTo>
                  <a:pt x="5238" y="1412"/>
                </a:moveTo>
                <a:lnTo>
                  <a:pt x="5238" y="2189"/>
                </a:lnTo>
                <a:cubicBezTo>
                  <a:pt x="5238" y="2344"/>
                  <a:pt x="5366" y="2473"/>
                  <a:pt x="5521" y="2473"/>
                </a:cubicBezTo>
                <a:lnTo>
                  <a:pt x="6281" y="2473"/>
                </a:lnTo>
                <a:lnTo>
                  <a:pt x="6281" y="2841"/>
                </a:lnTo>
                <a:cubicBezTo>
                  <a:pt x="6281" y="3000"/>
                  <a:pt x="6410" y="3125"/>
                  <a:pt x="6564" y="3125"/>
                </a:cubicBezTo>
                <a:lnTo>
                  <a:pt x="7355" y="3125"/>
                </a:lnTo>
                <a:cubicBezTo>
                  <a:pt x="7510" y="3125"/>
                  <a:pt x="7639" y="3000"/>
                  <a:pt x="7639" y="2841"/>
                </a:cubicBezTo>
                <a:lnTo>
                  <a:pt x="7639" y="2393"/>
                </a:lnTo>
                <a:lnTo>
                  <a:pt x="7869" y="2393"/>
                </a:lnTo>
                <a:lnTo>
                  <a:pt x="8194" y="3129"/>
                </a:lnTo>
                <a:lnTo>
                  <a:pt x="8194" y="4932"/>
                </a:lnTo>
                <a:lnTo>
                  <a:pt x="7869" y="5669"/>
                </a:lnTo>
                <a:lnTo>
                  <a:pt x="7639" y="5669"/>
                </a:lnTo>
                <a:lnTo>
                  <a:pt x="7639" y="5220"/>
                </a:lnTo>
                <a:cubicBezTo>
                  <a:pt x="7639" y="5060"/>
                  <a:pt x="7510" y="4932"/>
                  <a:pt x="7355" y="4932"/>
                </a:cubicBezTo>
                <a:lnTo>
                  <a:pt x="6564" y="4932"/>
                </a:lnTo>
                <a:cubicBezTo>
                  <a:pt x="6410" y="4932"/>
                  <a:pt x="6281" y="5060"/>
                  <a:pt x="6281" y="5220"/>
                </a:cubicBezTo>
                <a:lnTo>
                  <a:pt x="6281" y="5992"/>
                </a:lnTo>
                <a:lnTo>
                  <a:pt x="3760" y="5992"/>
                </a:lnTo>
                <a:lnTo>
                  <a:pt x="2637" y="5056"/>
                </a:lnTo>
                <a:cubicBezTo>
                  <a:pt x="2584" y="5011"/>
                  <a:pt x="2522" y="4989"/>
                  <a:pt x="2455" y="4989"/>
                </a:cubicBezTo>
                <a:lnTo>
                  <a:pt x="1527" y="4989"/>
                </a:lnTo>
                <a:lnTo>
                  <a:pt x="1527" y="1931"/>
                </a:lnTo>
                <a:lnTo>
                  <a:pt x="2153" y="1931"/>
                </a:lnTo>
                <a:cubicBezTo>
                  <a:pt x="2309" y="1931"/>
                  <a:pt x="2437" y="1807"/>
                  <a:pt x="2437" y="1647"/>
                </a:cubicBezTo>
                <a:lnTo>
                  <a:pt x="2437" y="1412"/>
                </a:lnTo>
                <a:close/>
                <a:moveTo>
                  <a:pt x="2153" y="1"/>
                </a:moveTo>
                <a:cubicBezTo>
                  <a:pt x="1998" y="1"/>
                  <a:pt x="1869" y="130"/>
                  <a:pt x="1869" y="284"/>
                </a:cubicBezTo>
                <a:cubicBezTo>
                  <a:pt x="1869" y="444"/>
                  <a:pt x="1998" y="573"/>
                  <a:pt x="2153" y="573"/>
                </a:cubicBezTo>
                <a:lnTo>
                  <a:pt x="3551" y="573"/>
                </a:lnTo>
                <a:lnTo>
                  <a:pt x="3551" y="843"/>
                </a:lnTo>
                <a:lnTo>
                  <a:pt x="2153" y="843"/>
                </a:lnTo>
                <a:cubicBezTo>
                  <a:pt x="1998" y="843"/>
                  <a:pt x="1869" y="968"/>
                  <a:pt x="1869" y="1128"/>
                </a:cubicBezTo>
                <a:lnTo>
                  <a:pt x="1869" y="1363"/>
                </a:lnTo>
                <a:lnTo>
                  <a:pt x="1244" y="1363"/>
                </a:lnTo>
                <a:cubicBezTo>
                  <a:pt x="1088" y="1363"/>
                  <a:pt x="959" y="1492"/>
                  <a:pt x="959" y="1647"/>
                </a:cubicBezTo>
                <a:lnTo>
                  <a:pt x="959" y="3174"/>
                </a:lnTo>
                <a:lnTo>
                  <a:pt x="568" y="3174"/>
                </a:lnTo>
                <a:lnTo>
                  <a:pt x="568" y="1647"/>
                </a:lnTo>
                <a:cubicBezTo>
                  <a:pt x="568" y="1492"/>
                  <a:pt x="439" y="1363"/>
                  <a:pt x="285" y="1363"/>
                </a:cubicBezTo>
                <a:cubicBezTo>
                  <a:pt x="125" y="1363"/>
                  <a:pt x="1" y="1492"/>
                  <a:pt x="1" y="1647"/>
                </a:cubicBezTo>
                <a:lnTo>
                  <a:pt x="1" y="5273"/>
                </a:lnTo>
                <a:cubicBezTo>
                  <a:pt x="1" y="5429"/>
                  <a:pt x="125" y="5557"/>
                  <a:pt x="285" y="5557"/>
                </a:cubicBezTo>
                <a:cubicBezTo>
                  <a:pt x="439" y="5557"/>
                  <a:pt x="568" y="5429"/>
                  <a:pt x="568" y="5273"/>
                </a:cubicBezTo>
                <a:lnTo>
                  <a:pt x="568" y="3746"/>
                </a:lnTo>
                <a:lnTo>
                  <a:pt x="959" y="3746"/>
                </a:lnTo>
                <a:lnTo>
                  <a:pt x="959" y="5273"/>
                </a:lnTo>
                <a:cubicBezTo>
                  <a:pt x="959" y="5429"/>
                  <a:pt x="1088" y="5557"/>
                  <a:pt x="1244" y="5557"/>
                </a:cubicBezTo>
                <a:lnTo>
                  <a:pt x="2348" y="5557"/>
                </a:lnTo>
                <a:lnTo>
                  <a:pt x="3471" y="6498"/>
                </a:lnTo>
                <a:cubicBezTo>
                  <a:pt x="3524" y="6538"/>
                  <a:pt x="3591" y="6564"/>
                  <a:pt x="3657" y="6564"/>
                </a:cubicBezTo>
                <a:lnTo>
                  <a:pt x="6564" y="6564"/>
                </a:lnTo>
                <a:cubicBezTo>
                  <a:pt x="6720" y="6564"/>
                  <a:pt x="6849" y="6436"/>
                  <a:pt x="6849" y="6276"/>
                </a:cubicBezTo>
                <a:lnTo>
                  <a:pt x="6849" y="5504"/>
                </a:lnTo>
                <a:lnTo>
                  <a:pt x="7066" y="5504"/>
                </a:lnTo>
                <a:lnTo>
                  <a:pt x="7066" y="5952"/>
                </a:lnTo>
                <a:cubicBezTo>
                  <a:pt x="7066" y="6108"/>
                  <a:pt x="7195" y="6236"/>
                  <a:pt x="7355" y="6236"/>
                </a:cubicBezTo>
                <a:lnTo>
                  <a:pt x="8056" y="6236"/>
                </a:lnTo>
                <a:cubicBezTo>
                  <a:pt x="8167" y="6236"/>
                  <a:pt x="8269" y="6169"/>
                  <a:pt x="8318" y="6068"/>
                </a:cubicBezTo>
                <a:lnTo>
                  <a:pt x="8739" y="5104"/>
                </a:lnTo>
                <a:cubicBezTo>
                  <a:pt x="8758" y="5069"/>
                  <a:pt x="8766" y="5030"/>
                  <a:pt x="8766" y="4989"/>
                </a:cubicBezTo>
                <a:lnTo>
                  <a:pt x="8766" y="3067"/>
                </a:lnTo>
                <a:cubicBezTo>
                  <a:pt x="8766" y="3032"/>
                  <a:pt x="8758" y="2992"/>
                  <a:pt x="8739" y="2957"/>
                </a:cubicBezTo>
                <a:lnTo>
                  <a:pt x="8318" y="1994"/>
                </a:lnTo>
                <a:cubicBezTo>
                  <a:pt x="8269" y="1891"/>
                  <a:pt x="8167" y="1824"/>
                  <a:pt x="8056" y="1824"/>
                </a:cubicBezTo>
                <a:lnTo>
                  <a:pt x="7355" y="1824"/>
                </a:lnTo>
                <a:cubicBezTo>
                  <a:pt x="7195" y="1824"/>
                  <a:pt x="7066" y="1953"/>
                  <a:pt x="7066" y="2109"/>
                </a:cubicBezTo>
                <a:lnTo>
                  <a:pt x="7066" y="2557"/>
                </a:lnTo>
                <a:lnTo>
                  <a:pt x="6849" y="2557"/>
                </a:lnTo>
                <a:lnTo>
                  <a:pt x="6849" y="2189"/>
                </a:lnTo>
                <a:cubicBezTo>
                  <a:pt x="6849" y="2029"/>
                  <a:pt x="6720" y="1904"/>
                  <a:pt x="6564" y="1904"/>
                </a:cubicBezTo>
                <a:lnTo>
                  <a:pt x="5806" y="1904"/>
                </a:lnTo>
                <a:lnTo>
                  <a:pt x="5806" y="1128"/>
                </a:lnTo>
                <a:cubicBezTo>
                  <a:pt x="5806" y="968"/>
                  <a:pt x="5681" y="843"/>
                  <a:pt x="5521" y="843"/>
                </a:cubicBezTo>
                <a:lnTo>
                  <a:pt x="4124" y="843"/>
                </a:lnTo>
                <a:lnTo>
                  <a:pt x="4124" y="573"/>
                </a:lnTo>
                <a:lnTo>
                  <a:pt x="5521" y="573"/>
                </a:lnTo>
                <a:cubicBezTo>
                  <a:pt x="5681" y="573"/>
                  <a:pt x="5806" y="444"/>
                  <a:pt x="5806" y="284"/>
                </a:cubicBezTo>
                <a:cubicBezTo>
                  <a:pt x="5806" y="130"/>
                  <a:pt x="5681" y="1"/>
                  <a:pt x="55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7" name="Google Shape;667;p25"/>
          <p:cNvCxnSpPr>
            <a:stCxn id="664" idx="3"/>
            <a:endCxn id="653" idx="2"/>
          </p:cNvCxnSpPr>
          <p:nvPr/>
        </p:nvCxnSpPr>
        <p:spPr>
          <a:xfrm>
            <a:off x="2825838" y="1177675"/>
            <a:ext cx="1348500" cy="319800"/>
          </a:xfrm>
          <a:prstGeom prst="bentConnector3">
            <a:avLst>
              <a:gd fmla="val 50004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25"/>
          <p:cNvCxnSpPr>
            <a:stCxn id="650" idx="6"/>
            <a:endCxn id="661" idx="1"/>
          </p:cNvCxnSpPr>
          <p:nvPr/>
        </p:nvCxnSpPr>
        <p:spPr>
          <a:xfrm flipH="1" rot="10800000">
            <a:off x="4957138" y="2160242"/>
            <a:ext cx="1303200" cy="233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25"/>
          <p:cNvCxnSpPr>
            <a:stCxn id="655" idx="3"/>
            <a:endCxn id="651" idx="2"/>
          </p:cNvCxnSpPr>
          <p:nvPr/>
        </p:nvCxnSpPr>
        <p:spPr>
          <a:xfrm>
            <a:off x="2871225" y="3012452"/>
            <a:ext cx="1303200" cy="277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25"/>
          <p:cNvCxnSpPr>
            <a:stCxn id="652" idx="6"/>
            <a:endCxn id="658" idx="1"/>
          </p:cNvCxnSpPr>
          <p:nvPr/>
        </p:nvCxnSpPr>
        <p:spPr>
          <a:xfrm flipH="1" rot="10800000">
            <a:off x="4957138" y="3656825"/>
            <a:ext cx="1405200" cy="529200"/>
          </a:xfrm>
          <a:prstGeom prst="bentConnector3">
            <a:avLst>
              <a:gd fmla="val 50003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25"/>
          <p:cNvCxnSpPr>
            <a:stCxn id="653" idx="4"/>
            <a:endCxn id="650" idx="0"/>
          </p:cNvCxnSpPr>
          <p:nvPr/>
        </p:nvCxnSpPr>
        <p:spPr>
          <a:xfrm>
            <a:off x="4565788" y="1888800"/>
            <a:ext cx="0" cy="11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25"/>
          <p:cNvCxnSpPr>
            <a:stCxn id="650" idx="4"/>
            <a:endCxn id="651" idx="0"/>
          </p:cNvCxnSpPr>
          <p:nvPr/>
        </p:nvCxnSpPr>
        <p:spPr>
          <a:xfrm>
            <a:off x="4565788" y="2784992"/>
            <a:ext cx="0" cy="11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25"/>
          <p:cNvCxnSpPr>
            <a:stCxn id="652" idx="0"/>
            <a:endCxn id="651" idx="4"/>
          </p:cNvCxnSpPr>
          <p:nvPr/>
        </p:nvCxnSpPr>
        <p:spPr>
          <a:xfrm rot="10800000">
            <a:off x="4565788" y="3681275"/>
            <a:ext cx="0" cy="11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4" name="Google Shape;674;p25"/>
          <p:cNvGrpSpPr/>
          <p:nvPr/>
        </p:nvGrpSpPr>
        <p:grpSpPr>
          <a:xfrm>
            <a:off x="4417882" y="3135715"/>
            <a:ext cx="308234" cy="308234"/>
            <a:chOff x="1487200" y="4993750"/>
            <a:chExt cx="483125" cy="483125"/>
          </a:xfrm>
        </p:grpSpPr>
        <p:sp>
          <p:nvSpPr>
            <p:cNvPr id="675" name="Google Shape;675;p25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77" name="Google Shape;677;p25"/>
          <p:cNvGrpSpPr/>
          <p:nvPr/>
        </p:nvGrpSpPr>
        <p:grpSpPr>
          <a:xfrm>
            <a:off x="4417211" y="1322634"/>
            <a:ext cx="309517" cy="348071"/>
            <a:chOff x="2523000" y="1954875"/>
            <a:chExt cx="262325" cy="295000"/>
          </a:xfrm>
        </p:grpSpPr>
        <p:sp>
          <p:nvSpPr>
            <p:cNvPr id="678" name="Google Shape;678;p25"/>
            <p:cNvSpPr/>
            <p:nvPr/>
          </p:nvSpPr>
          <p:spPr>
            <a:xfrm>
              <a:off x="2523000" y="1954875"/>
              <a:ext cx="262325" cy="295000"/>
            </a:xfrm>
            <a:custGeom>
              <a:rect b="b" l="l" r="r" t="t"/>
              <a:pathLst>
                <a:path extrusionOk="0" h="11800" w="10493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2595475" y="2024575"/>
              <a:ext cx="122100" cy="138650"/>
            </a:xfrm>
            <a:custGeom>
              <a:rect b="b" l="l" r="r" t="t"/>
              <a:pathLst>
                <a:path extrusionOk="0" h="5546" w="4884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25"/>
          <p:cNvSpPr/>
          <p:nvPr/>
        </p:nvSpPr>
        <p:spPr>
          <a:xfrm>
            <a:off x="4388513" y="4031993"/>
            <a:ext cx="366963" cy="352768"/>
          </a:xfrm>
          <a:custGeom>
            <a:rect b="b" l="l" r="r" t="t"/>
            <a:pathLst>
              <a:path extrusionOk="0" h="11631" w="12099">
                <a:moveTo>
                  <a:pt x="10555" y="712"/>
                </a:moveTo>
                <a:lnTo>
                  <a:pt x="11153" y="1310"/>
                </a:lnTo>
                <a:lnTo>
                  <a:pt x="10051" y="3138"/>
                </a:lnTo>
                <a:lnTo>
                  <a:pt x="8728" y="1814"/>
                </a:lnTo>
                <a:lnTo>
                  <a:pt x="10555" y="712"/>
                </a:lnTo>
                <a:close/>
                <a:moveTo>
                  <a:pt x="8665" y="2696"/>
                </a:moveTo>
                <a:lnTo>
                  <a:pt x="9137" y="3169"/>
                </a:lnTo>
                <a:lnTo>
                  <a:pt x="7278" y="4996"/>
                </a:lnTo>
                <a:lnTo>
                  <a:pt x="6806" y="4524"/>
                </a:lnTo>
                <a:lnTo>
                  <a:pt x="8665" y="2696"/>
                </a:lnTo>
                <a:close/>
                <a:moveTo>
                  <a:pt x="3022" y="640"/>
                </a:moveTo>
                <a:cubicBezTo>
                  <a:pt x="3549" y="640"/>
                  <a:pt x="4066" y="847"/>
                  <a:pt x="4443" y="1247"/>
                </a:cubicBezTo>
                <a:cubicBezTo>
                  <a:pt x="5010" y="1783"/>
                  <a:pt x="5199" y="2602"/>
                  <a:pt x="4915" y="3358"/>
                </a:cubicBezTo>
                <a:cubicBezTo>
                  <a:pt x="4884" y="3484"/>
                  <a:pt x="4915" y="3642"/>
                  <a:pt x="5010" y="3705"/>
                </a:cubicBezTo>
                <a:lnTo>
                  <a:pt x="8160" y="6855"/>
                </a:lnTo>
                <a:cubicBezTo>
                  <a:pt x="8208" y="6926"/>
                  <a:pt x="8308" y="6961"/>
                  <a:pt x="8409" y="6961"/>
                </a:cubicBezTo>
                <a:cubicBezTo>
                  <a:pt x="8442" y="6961"/>
                  <a:pt x="8476" y="6957"/>
                  <a:pt x="8507" y="6950"/>
                </a:cubicBezTo>
                <a:cubicBezTo>
                  <a:pt x="8741" y="6862"/>
                  <a:pt x="8981" y="6819"/>
                  <a:pt x="9217" y="6819"/>
                </a:cubicBezTo>
                <a:cubicBezTo>
                  <a:pt x="9743" y="6819"/>
                  <a:pt x="10248" y="7031"/>
                  <a:pt x="10618" y="7422"/>
                </a:cubicBezTo>
                <a:cubicBezTo>
                  <a:pt x="11153" y="7926"/>
                  <a:pt x="11342" y="8682"/>
                  <a:pt x="11153" y="9375"/>
                </a:cubicBezTo>
                <a:lnTo>
                  <a:pt x="10240" y="8493"/>
                </a:lnTo>
                <a:cubicBezTo>
                  <a:pt x="10035" y="8289"/>
                  <a:pt x="9767" y="8186"/>
                  <a:pt x="9503" y="8186"/>
                </a:cubicBezTo>
                <a:cubicBezTo>
                  <a:pt x="9240" y="8186"/>
                  <a:pt x="8980" y="8289"/>
                  <a:pt x="8791" y="8493"/>
                </a:cubicBezTo>
                <a:cubicBezTo>
                  <a:pt x="8381" y="8871"/>
                  <a:pt x="8381" y="9533"/>
                  <a:pt x="8791" y="9943"/>
                </a:cubicBezTo>
                <a:lnTo>
                  <a:pt x="9673" y="10856"/>
                </a:lnTo>
                <a:cubicBezTo>
                  <a:pt x="9498" y="10904"/>
                  <a:pt x="9318" y="10928"/>
                  <a:pt x="9140" y="10928"/>
                </a:cubicBezTo>
                <a:cubicBezTo>
                  <a:pt x="8614" y="10928"/>
                  <a:pt x="8096" y="10721"/>
                  <a:pt x="7719" y="10321"/>
                </a:cubicBezTo>
                <a:cubicBezTo>
                  <a:pt x="7152" y="9785"/>
                  <a:pt x="6963" y="8966"/>
                  <a:pt x="7247" y="8210"/>
                </a:cubicBezTo>
                <a:cubicBezTo>
                  <a:pt x="7278" y="8084"/>
                  <a:pt x="7247" y="7926"/>
                  <a:pt x="7152" y="7863"/>
                </a:cubicBezTo>
                <a:lnTo>
                  <a:pt x="4002" y="4713"/>
                </a:lnTo>
                <a:cubicBezTo>
                  <a:pt x="3960" y="4629"/>
                  <a:pt x="3876" y="4587"/>
                  <a:pt x="3787" y="4587"/>
                </a:cubicBezTo>
                <a:cubicBezTo>
                  <a:pt x="3743" y="4587"/>
                  <a:pt x="3697" y="4597"/>
                  <a:pt x="3655" y="4618"/>
                </a:cubicBezTo>
                <a:cubicBezTo>
                  <a:pt x="3421" y="4706"/>
                  <a:pt x="3181" y="4749"/>
                  <a:pt x="2945" y="4749"/>
                </a:cubicBezTo>
                <a:cubicBezTo>
                  <a:pt x="2419" y="4749"/>
                  <a:pt x="1914" y="4537"/>
                  <a:pt x="1544" y="4146"/>
                </a:cubicBezTo>
                <a:cubicBezTo>
                  <a:pt x="1009" y="3642"/>
                  <a:pt x="820" y="2885"/>
                  <a:pt x="1009" y="2192"/>
                </a:cubicBezTo>
                <a:lnTo>
                  <a:pt x="1009" y="2192"/>
                </a:lnTo>
                <a:lnTo>
                  <a:pt x="1922" y="3075"/>
                </a:lnTo>
                <a:cubicBezTo>
                  <a:pt x="2127" y="3279"/>
                  <a:pt x="2395" y="3382"/>
                  <a:pt x="2659" y="3382"/>
                </a:cubicBezTo>
                <a:cubicBezTo>
                  <a:pt x="2923" y="3382"/>
                  <a:pt x="3183" y="3279"/>
                  <a:pt x="3372" y="3075"/>
                </a:cubicBezTo>
                <a:cubicBezTo>
                  <a:pt x="3781" y="2696"/>
                  <a:pt x="3781" y="2035"/>
                  <a:pt x="3372" y="1625"/>
                </a:cubicBezTo>
                <a:lnTo>
                  <a:pt x="2490" y="712"/>
                </a:lnTo>
                <a:cubicBezTo>
                  <a:pt x="2665" y="664"/>
                  <a:pt x="2844" y="640"/>
                  <a:pt x="3022" y="640"/>
                </a:cubicBezTo>
                <a:close/>
                <a:moveTo>
                  <a:pt x="4380" y="6036"/>
                </a:moveTo>
                <a:lnTo>
                  <a:pt x="5829" y="7485"/>
                </a:lnTo>
                <a:lnTo>
                  <a:pt x="2679" y="10636"/>
                </a:lnTo>
                <a:cubicBezTo>
                  <a:pt x="2474" y="10840"/>
                  <a:pt x="2206" y="10943"/>
                  <a:pt x="1942" y="10943"/>
                </a:cubicBezTo>
                <a:cubicBezTo>
                  <a:pt x="1678" y="10943"/>
                  <a:pt x="1418" y="10840"/>
                  <a:pt x="1229" y="10636"/>
                </a:cubicBezTo>
                <a:cubicBezTo>
                  <a:pt x="820" y="10226"/>
                  <a:pt x="820" y="9596"/>
                  <a:pt x="1229" y="9186"/>
                </a:cubicBezTo>
                <a:lnTo>
                  <a:pt x="4380" y="6036"/>
                </a:lnTo>
                <a:close/>
                <a:moveTo>
                  <a:pt x="2915" y="1"/>
                </a:moveTo>
                <a:cubicBezTo>
                  <a:pt x="2465" y="1"/>
                  <a:pt x="2014" y="112"/>
                  <a:pt x="1607" y="334"/>
                </a:cubicBezTo>
                <a:cubicBezTo>
                  <a:pt x="1544" y="365"/>
                  <a:pt x="1450" y="491"/>
                  <a:pt x="1450" y="554"/>
                </a:cubicBezTo>
                <a:cubicBezTo>
                  <a:pt x="1450" y="680"/>
                  <a:pt x="1481" y="775"/>
                  <a:pt x="1544" y="838"/>
                </a:cubicBezTo>
                <a:lnTo>
                  <a:pt x="2836" y="2129"/>
                </a:lnTo>
                <a:cubicBezTo>
                  <a:pt x="2962" y="2255"/>
                  <a:pt x="2962" y="2507"/>
                  <a:pt x="2836" y="2602"/>
                </a:cubicBezTo>
                <a:cubicBezTo>
                  <a:pt x="2773" y="2665"/>
                  <a:pt x="2686" y="2696"/>
                  <a:pt x="2600" y="2696"/>
                </a:cubicBezTo>
                <a:cubicBezTo>
                  <a:pt x="2513" y="2696"/>
                  <a:pt x="2427" y="2665"/>
                  <a:pt x="2364" y="2602"/>
                </a:cubicBezTo>
                <a:lnTo>
                  <a:pt x="1072" y="1310"/>
                </a:lnTo>
                <a:cubicBezTo>
                  <a:pt x="1001" y="1239"/>
                  <a:pt x="912" y="1204"/>
                  <a:pt x="846" y="1204"/>
                </a:cubicBezTo>
                <a:cubicBezTo>
                  <a:pt x="824" y="1204"/>
                  <a:pt x="804" y="1208"/>
                  <a:pt x="788" y="1216"/>
                </a:cubicBezTo>
                <a:cubicBezTo>
                  <a:pt x="662" y="1216"/>
                  <a:pt x="599" y="1310"/>
                  <a:pt x="536" y="1373"/>
                </a:cubicBezTo>
                <a:cubicBezTo>
                  <a:pt x="1" y="2413"/>
                  <a:pt x="127" y="3736"/>
                  <a:pt x="1009" y="4618"/>
                </a:cubicBezTo>
                <a:cubicBezTo>
                  <a:pt x="1549" y="5135"/>
                  <a:pt x="2230" y="5407"/>
                  <a:pt x="2934" y="5407"/>
                </a:cubicBezTo>
                <a:cubicBezTo>
                  <a:pt x="3173" y="5407"/>
                  <a:pt x="3415" y="5375"/>
                  <a:pt x="3655" y="5311"/>
                </a:cubicBezTo>
                <a:lnTo>
                  <a:pt x="3907" y="5563"/>
                </a:lnTo>
                <a:lnTo>
                  <a:pt x="757" y="8714"/>
                </a:lnTo>
                <a:cubicBezTo>
                  <a:pt x="64" y="9344"/>
                  <a:pt x="64" y="10447"/>
                  <a:pt x="757" y="11108"/>
                </a:cubicBezTo>
                <a:cubicBezTo>
                  <a:pt x="1088" y="11455"/>
                  <a:pt x="1521" y="11628"/>
                  <a:pt x="1954" y="11628"/>
                </a:cubicBezTo>
                <a:cubicBezTo>
                  <a:pt x="2387" y="11628"/>
                  <a:pt x="2820" y="11455"/>
                  <a:pt x="3151" y="11108"/>
                </a:cubicBezTo>
                <a:lnTo>
                  <a:pt x="6302" y="7958"/>
                </a:lnTo>
                <a:lnTo>
                  <a:pt x="6522" y="8210"/>
                </a:lnTo>
                <a:cubicBezTo>
                  <a:pt x="6302" y="9155"/>
                  <a:pt x="6522" y="10132"/>
                  <a:pt x="7247" y="10825"/>
                </a:cubicBezTo>
                <a:cubicBezTo>
                  <a:pt x="7765" y="11362"/>
                  <a:pt x="8469" y="11630"/>
                  <a:pt x="9169" y="11630"/>
                </a:cubicBezTo>
                <a:cubicBezTo>
                  <a:pt x="9618" y="11630"/>
                  <a:pt x="10066" y="11519"/>
                  <a:pt x="10460" y="11297"/>
                </a:cubicBezTo>
                <a:cubicBezTo>
                  <a:pt x="10555" y="11266"/>
                  <a:pt x="10618" y="11140"/>
                  <a:pt x="10618" y="11077"/>
                </a:cubicBezTo>
                <a:cubicBezTo>
                  <a:pt x="10618" y="11014"/>
                  <a:pt x="10586" y="10888"/>
                  <a:pt x="10555" y="10793"/>
                </a:cubicBezTo>
                <a:lnTo>
                  <a:pt x="9263" y="9501"/>
                </a:lnTo>
                <a:cubicBezTo>
                  <a:pt x="9137" y="9375"/>
                  <a:pt x="9137" y="9155"/>
                  <a:pt x="9263" y="9029"/>
                </a:cubicBezTo>
                <a:cubicBezTo>
                  <a:pt x="9310" y="8966"/>
                  <a:pt x="9397" y="8934"/>
                  <a:pt x="9488" y="8934"/>
                </a:cubicBezTo>
                <a:cubicBezTo>
                  <a:pt x="9578" y="8934"/>
                  <a:pt x="9673" y="8966"/>
                  <a:pt x="9736" y="9029"/>
                </a:cubicBezTo>
                <a:lnTo>
                  <a:pt x="11027" y="10321"/>
                </a:lnTo>
                <a:cubicBezTo>
                  <a:pt x="11075" y="10392"/>
                  <a:pt x="11157" y="10427"/>
                  <a:pt x="11236" y="10427"/>
                </a:cubicBezTo>
                <a:cubicBezTo>
                  <a:pt x="11262" y="10427"/>
                  <a:pt x="11287" y="10423"/>
                  <a:pt x="11311" y="10415"/>
                </a:cubicBezTo>
                <a:cubicBezTo>
                  <a:pt x="11405" y="10415"/>
                  <a:pt x="11500" y="10321"/>
                  <a:pt x="11532" y="10258"/>
                </a:cubicBezTo>
                <a:cubicBezTo>
                  <a:pt x="12099" y="9218"/>
                  <a:pt x="11973" y="7895"/>
                  <a:pt x="11059" y="7013"/>
                </a:cubicBezTo>
                <a:cubicBezTo>
                  <a:pt x="10542" y="6496"/>
                  <a:pt x="9850" y="6224"/>
                  <a:pt x="9139" y="6224"/>
                </a:cubicBezTo>
                <a:cubicBezTo>
                  <a:pt x="8897" y="6224"/>
                  <a:pt x="8653" y="6255"/>
                  <a:pt x="8413" y="6320"/>
                </a:cubicBezTo>
                <a:lnTo>
                  <a:pt x="7719" y="5595"/>
                </a:lnTo>
                <a:lnTo>
                  <a:pt x="9578" y="3736"/>
                </a:lnTo>
                <a:lnTo>
                  <a:pt x="9799" y="3988"/>
                </a:lnTo>
                <a:cubicBezTo>
                  <a:pt x="9867" y="4056"/>
                  <a:pt x="9958" y="4089"/>
                  <a:pt x="10051" y="4089"/>
                </a:cubicBezTo>
                <a:cubicBezTo>
                  <a:pt x="10172" y="4089"/>
                  <a:pt x="10294" y="4032"/>
                  <a:pt x="10366" y="3925"/>
                </a:cubicBezTo>
                <a:lnTo>
                  <a:pt x="11815" y="1499"/>
                </a:lnTo>
                <a:cubicBezTo>
                  <a:pt x="11878" y="1373"/>
                  <a:pt x="11878" y="1184"/>
                  <a:pt x="11784" y="1090"/>
                </a:cubicBezTo>
                <a:lnTo>
                  <a:pt x="10775" y="82"/>
                </a:lnTo>
                <a:cubicBezTo>
                  <a:pt x="10723" y="30"/>
                  <a:pt x="10652" y="6"/>
                  <a:pt x="10573" y="6"/>
                </a:cubicBezTo>
                <a:cubicBezTo>
                  <a:pt x="10507" y="6"/>
                  <a:pt x="10437" y="22"/>
                  <a:pt x="10366" y="50"/>
                </a:cubicBezTo>
                <a:lnTo>
                  <a:pt x="7940" y="1499"/>
                </a:lnTo>
                <a:cubicBezTo>
                  <a:pt x="7751" y="1625"/>
                  <a:pt x="7719" y="1909"/>
                  <a:pt x="7877" y="2066"/>
                </a:cubicBezTo>
                <a:lnTo>
                  <a:pt x="8097" y="2287"/>
                </a:lnTo>
                <a:lnTo>
                  <a:pt x="6270" y="4146"/>
                </a:lnTo>
                <a:lnTo>
                  <a:pt x="5546" y="3421"/>
                </a:lnTo>
                <a:cubicBezTo>
                  <a:pt x="5798" y="2476"/>
                  <a:pt x="5546" y="1499"/>
                  <a:pt x="4852" y="806"/>
                </a:cubicBezTo>
                <a:cubicBezTo>
                  <a:pt x="4315" y="269"/>
                  <a:pt x="3615" y="1"/>
                  <a:pt x="29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26"/>
          <p:cNvGrpSpPr/>
          <p:nvPr/>
        </p:nvGrpSpPr>
        <p:grpSpPr>
          <a:xfrm>
            <a:off x="804404" y="1305474"/>
            <a:ext cx="2561730" cy="3837901"/>
            <a:chOff x="1061579" y="1305474"/>
            <a:chExt cx="2561730" cy="3837901"/>
          </a:xfrm>
        </p:grpSpPr>
        <p:sp>
          <p:nvSpPr>
            <p:cNvPr id="686" name="Google Shape;686;p26"/>
            <p:cNvSpPr/>
            <p:nvPr/>
          </p:nvSpPr>
          <p:spPr>
            <a:xfrm>
              <a:off x="2073950" y="3773275"/>
              <a:ext cx="537000" cy="137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7" name="Google Shape;687;p26"/>
            <p:cNvGrpSpPr/>
            <p:nvPr/>
          </p:nvGrpSpPr>
          <p:grpSpPr>
            <a:xfrm>
              <a:off x="1061579" y="1305474"/>
              <a:ext cx="2561730" cy="2532546"/>
              <a:chOff x="660016" y="1404525"/>
              <a:chExt cx="2439511" cy="2430000"/>
            </a:xfrm>
          </p:grpSpPr>
          <p:sp>
            <p:nvSpPr>
              <p:cNvPr id="688" name="Google Shape;688;p26"/>
              <p:cNvSpPr/>
              <p:nvPr/>
            </p:nvSpPr>
            <p:spPr>
              <a:xfrm>
                <a:off x="2484451" y="2761592"/>
                <a:ext cx="615075" cy="900622"/>
              </a:xfrm>
              <a:custGeom>
                <a:rect b="b" l="l" r="r" t="t"/>
                <a:pathLst>
                  <a:path extrusionOk="0" h="2744" w="1874">
                    <a:moveTo>
                      <a:pt x="1" y="1"/>
                    </a:moveTo>
                    <a:lnTo>
                      <a:pt x="1" y="2744"/>
                    </a:lnTo>
                    <a:lnTo>
                      <a:pt x="440" y="2744"/>
                    </a:lnTo>
                    <a:cubicBezTo>
                      <a:pt x="528" y="2744"/>
                      <a:pt x="608" y="2704"/>
                      <a:pt x="661" y="2633"/>
                    </a:cubicBezTo>
                    <a:lnTo>
                      <a:pt x="1820" y="699"/>
                    </a:lnTo>
                    <a:cubicBezTo>
                      <a:pt x="1855" y="654"/>
                      <a:pt x="1874" y="596"/>
                      <a:pt x="1874" y="533"/>
                    </a:cubicBezTo>
                    <a:lnTo>
                      <a:pt x="1874" y="334"/>
                    </a:lnTo>
                    <a:cubicBezTo>
                      <a:pt x="1874" y="152"/>
                      <a:pt x="1722" y="1"/>
                      <a:pt x="1536" y="1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6"/>
              <p:cNvSpPr/>
              <p:nvPr/>
            </p:nvSpPr>
            <p:spPr>
              <a:xfrm>
                <a:off x="2484451" y="1605293"/>
                <a:ext cx="615075" cy="900622"/>
              </a:xfrm>
              <a:custGeom>
                <a:rect b="b" l="l" r="r" t="t"/>
                <a:pathLst>
                  <a:path extrusionOk="0" h="2744" w="1874">
                    <a:moveTo>
                      <a:pt x="1" y="0"/>
                    </a:moveTo>
                    <a:lnTo>
                      <a:pt x="1" y="2743"/>
                    </a:lnTo>
                    <a:lnTo>
                      <a:pt x="440" y="2743"/>
                    </a:lnTo>
                    <a:cubicBezTo>
                      <a:pt x="528" y="2743"/>
                      <a:pt x="608" y="2704"/>
                      <a:pt x="661" y="2632"/>
                    </a:cubicBezTo>
                    <a:lnTo>
                      <a:pt x="1820" y="697"/>
                    </a:lnTo>
                    <a:cubicBezTo>
                      <a:pt x="1855" y="653"/>
                      <a:pt x="1874" y="594"/>
                      <a:pt x="1874" y="537"/>
                    </a:cubicBezTo>
                    <a:lnTo>
                      <a:pt x="1874" y="338"/>
                    </a:lnTo>
                    <a:cubicBezTo>
                      <a:pt x="1874" y="151"/>
                      <a:pt x="1722" y="0"/>
                      <a:pt x="1536" y="0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6"/>
              <p:cNvSpPr/>
              <p:nvPr/>
            </p:nvSpPr>
            <p:spPr>
              <a:xfrm>
                <a:off x="1200550" y="1404525"/>
                <a:ext cx="1360200" cy="2430000"/>
              </a:xfrm>
              <a:prstGeom prst="roundRect">
                <a:avLst>
                  <a:gd fmla="val 16667" name="adj"/>
                </a:avLst>
              </a:prstGeom>
              <a:solidFill>
                <a:srgbClr val="1F4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6"/>
              <p:cNvSpPr/>
              <p:nvPr/>
            </p:nvSpPr>
            <p:spPr>
              <a:xfrm>
                <a:off x="660016" y="2761592"/>
                <a:ext cx="734545" cy="900622"/>
              </a:xfrm>
              <a:custGeom>
                <a:rect b="b" l="l" r="r" t="t"/>
                <a:pathLst>
                  <a:path extrusionOk="0" h="2744" w="2238">
                    <a:moveTo>
                      <a:pt x="338" y="1"/>
                    </a:moveTo>
                    <a:cubicBezTo>
                      <a:pt x="151" y="1"/>
                      <a:pt x="0" y="152"/>
                      <a:pt x="0" y="334"/>
                    </a:cubicBezTo>
                    <a:lnTo>
                      <a:pt x="0" y="533"/>
                    </a:lnTo>
                    <a:cubicBezTo>
                      <a:pt x="0" y="596"/>
                      <a:pt x="18" y="654"/>
                      <a:pt x="53" y="699"/>
                    </a:cubicBezTo>
                    <a:lnTo>
                      <a:pt x="1212" y="2633"/>
                    </a:lnTo>
                    <a:cubicBezTo>
                      <a:pt x="1266" y="2704"/>
                      <a:pt x="1346" y="2744"/>
                      <a:pt x="1434" y="2744"/>
                    </a:cubicBezTo>
                    <a:lnTo>
                      <a:pt x="1901" y="2744"/>
                    </a:lnTo>
                    <a:cubicBezTo>
                      <a:pt x="2087" y="2744"/>
                      <a:pt x="2237" y="2594"/>
                      <a:pt x="2237" y="2407"/>
                    </a:cubicBezTo>
                    <a:lnTo>
                      <a:pt x="2237" y="334"/>
                    </a:lnTo>
                    <a:cubicBezTo>
                      <a:pt x="2237" y="152"/>
                      <a:pt x="2087" y="1"/>
                      <a:pt x="1901" y="1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6"/>
              <p:cNvSpPr/>
              <p:nvPr/>
            </p:nvSpPr>
            <p:spPr>
              <a:xfrm>
                <a:off x="660016" y="1605293"/>
                <a:ext cx="734545" cy="900622"/>
              </a:xfrm>
              <a:custGeom>
                <a:rect b="b" l="l" r="r" t="t"/>
                <a:pathLst>
                  <a:path extrusionOk="0" h="2744" w="2238">
                    <a:moveTo>
                      <a:pt x="338" y="0"/>
                    </a:moveTo>
                    <a:cubicBezTo>
                      <a:pt x="151" y="0"/>
                      <a:pt x="0" y="151"/>
                      <a:pt x="0" y="338"/>
                    </a:cubicBezTo>
                    <a:lnTo>
                      <a:pt x="0" y="537"/>
                    </a:lnTo>
                    <a:cubicBezTo>
                      <a:pt x="0" y="594"/>
                      <a:pt x="18" y="653"/>
                      <a:pt x="53" y="697"/>
                    </a:cubicBezTo>
                    <a:lnTo>
                      <a:pt x="1212" y="2632"/>
                    </a:lnTo>
                    <a:cubicBezTo>
                      <a:pt x="1266" y="2704"/>
                      <a:pt x="1346" y="2743"/>
                      <a:pt x="1434" y="2743"/>
                    </a:cubicBezTo>
                    <a:lnTo>
                      <a:pt x="1901" y="2743"/>
                    </a:lnTo>
                    <a:cubicBezTo>
                      <a:pt x="2087" y="2743"/>
                      <a:pt x="2237" y="2592"/>
                      <a:pt x="2237" y="2405"/>
                    </a:cubicBezTo>
                    <a:lnTo>
                      <a:pt x="2237" y="338"/>
                    </a:lnTo>
                    <a:cubicBezTo>
                      <a:pt x="2237" y="151"/>
                      <a:pt x="2087" y="0"/>
                      <a:pt x="1901" y="0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6"/>
              <p:cNvSpPr/>
              <p:nvPr/>
            </p:nvSpPr>
            <p:spPr>
              <a:xfrm>
                <a:off x="1200550" y="1404525"/>
                <a:ext cx="681900" cy="2430000"/>
              </a:xfrm>
              <a:prstGeom prst="roundRect">
                <a:avLst>
                  <a:gd fmla="val 16667" name="adj"/>
                </a:avLst>
              </a:prstGeom>
              <a:solidFill>
                <a:srgbClr val="3365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6"/>
              <p:cNvSpPr/>
              <p:nvPr/>
            </p:nvSpPr>
            <p:spPr>
              <a:xfrm>
                <a:off x="1448989" y="2780957"/>
                <a:ext cx="861564" cy="862549"/>
              </a:xfrm>
              <a:custGeom>
                <a:rect b="b" l="l" r="r" t="t"/>
                <a:pathLst>
                  <a:path extrusionOk="0" h="2628" w="2625">
                    <a:moveTo>
                      <a:pt x="1311" y="0"/>
                    </a:moveTo>
                    <a:cubicBezTo>
                      <a:pt x="586" y="0"/>
                      <a:pt x="1" y="591"/>
                      <a:pt x="1" y="1314"/>
                    </a:cubicBezTo>
                    <a:cubicBezTo>
                      <a:pt x="1" y="2037"/>
                      <a:pt x="586" y="2627"/>
                      <a:pt x="1311" y="2627"/>
                    </a:cubicBezTo>
                    <a:cubicBezTo>
                      <a:pt x="2038" y="2627"/>
                      <a:pt x="2624" y="2037"/>
                      <a:pt x="2624" y="1314"/>
                    </a:cubicBezTo>
                    <a:cubicBezTo>
                      <a:pt x="2624" y="591"/>
                      <a:pt x="2038" y="0"/>
                      <a:pt x="1311" y="0"/>
                    </a:cubicBezTo>
                    <a:close/>
                  </a:path>
                </a:pathLst>
              </a:custGeom>
              <a:solidFill>
                <a:srgbClr val="F4D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6"/>
              <p:cNvSpPr/>
              <p:nvPr/>
            </p:nvSpPr>
            <p:spPr>
              <a:xfrm>
                <a:off x="1448989" y="1624001"/>
                <a:ext cx="861564" cy="862877"/>
              </a:xfrm>
              <a:custGeom>
                <a:rect b="b" l="l" r="r" t="t"/>
                <a:pathLst>
                  <a:path extrusionOk="0" h="2629" w="2625">
                    <a:moveTo>
                      <a:pt x="1311" y="1"/>
                    </a:moveTo>
                    <a:cubicBezTo>
                      <a:pt x="586" y="1"/>
                      <a:pt x="1" y="591"/>
                      <a:pt x="1" y="1315"/>
                    </a:cubicBezTo>
                    <a:cubicBezTo>
                      <a:pt x="1" y="2038"/>
                      <a:pt x="586" y="2629"/>
                      <a:pt x="1311" y="2629"/>
                    </a:cubicBezTo>
                    <a:cubicBezTo>
                      <a:pt x="2038" y="2629"/>
                      <a:pt x="2624" y="2038"/>
                      <a:pt x="2624" y="1315"/>
                    </a:cubicBezTo>
                    <a:cubicBezTo>
                      <a:pt x="2624" y="591"/>
                      <a:pt x="2038" y="1"/>
                      <a:pt x="1311" y="1"/>
                    </a:cubicBezTo>
                    <a:close/>
                  </a:path>
                </a:pathLst>
              </a:custGeom>
              <a:solidFill>
                <a:srgbClr val="E8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6"/>
              <p:cNvSpPr/>
              <p:nvPr/>
            </p:nvSpPr>
            <p:spPr>
              <a:xfrm>
                <a:off x="1878950" y="2780957"/>
                <a:ext cx="431603" cy="862549"/>
              </a:xfrm>
              <a:custGeom>
                <a:rect b="b" l="l" r="r" t="t"/>
                <a:pathLst>
                  <a:path extrusionOk="0" h="2628" w="1315">
                    <a:moveTo>
                      <a:pt x="1" y="0"/>
                    </a:moveTo>
                    <a:lnTo>
                      <a:pt x="1" y="2627"/>
                    </a:lnTo>
                    <a:cubicBezTo>
                      <a:pt x="728" y="2627"/>
                      <a:pt x="1314" y="2037"/>
                      <a:pt x="1314" y="1314"/>
                    </a:cubicBezTo>
                    <a:cubicBezTo>
                      <a:pt x="1314" y="591"/>
                      <a:pt x="728" y="0"/>
                      <a:pt x="1" y="0"/>
                    </a:cubicBezTo>
                    <a:close/>
                  </a:path>
                </a:pathLst>
              </a:custGeom>
              <a:solidFill>
                <a:srgbClr val="CEB2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6"/>
              <p:cNvSpPr/>
              <p:nvPr/>
            </p:nvSpPr>
            <p:spPr>
              <a:xfrm>
                <a:off x="1878950" y="1624001"/>
                <a:ext cx="431603" cy="862877"/>
              </a:xfrm>
              <a:custGeom>
                <a:rect b="b" l="l" r="r" t="t"/>
                <a:pathLst>
                  <a:path extrusionOk="0" h="2629" w="1315">
                    <a:moveTo>
                      <a:pt x="1" y="1"/>
                    </a:moveTo>
                    <a:lnTo>
                      <a:pt x="1" y="2629"/>
                    </a:lnTo>
                    <a:cubicBezTo>
                      <a:pt x="728" y="2629"/>
                      <a:pt x="1314" y="2038"/>
                      <a:pt x="1314" y="1315"/>
                    </a:cubicBezTo>
                    <a:cubicBezTo>
                      <a:pt x="1314" y="591"/>
                      <a:pt x="728" y="1"/>
                      <a:pt x="1" y="1"/>
                    </a:cubicBezTo>
                    <a:close/>
                  </a:path>
                </a:pathLst>
              </a:custGeom>
              <a:solidFill>
                <a:srgbClr val="B232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8" name="Google Shape;698;p26"/>
            <p:cNvSpPr/>
            <p:nvPr/>
          </p:nvSpPr>
          <p:spPr>
            <a:xfrm>
              <a:off x="1890100" y="1530675"/>
              <a:ext cx="904800" cy="904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1890200" y="2742625"/>
              <a:ext cx="904500" cy="904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0" name="Google Shape;700;p26"/>
          <p:cNvSpPr txBox="1"/>
          <p:nvPr>
            <p:ph type="title"/>
          </p:nvPr>
        </p:nvSpPr>
        <p:spPr>
          <a:xfrm>
            <a:off x="4697425" y="2204000"/>
            <a:ext cx="50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Benefits of System</a:t>
            </a:r>
            <a:endParaRPr sz="2500"/>
          </a:p>
        </p:txBody>
      </p:sp>
      <p:sp>
        <p:nvSpPr>
          <p:cNvPr id="701" name="Google Shape;701;p26"/>
          <p:cNvSpPr txBox="1"/>
          <p:nvPr/>
        </p:nvSpPr>
        <p:spPr>
          <a:xfrm>
            <a:off x="4021824" y="3032425"/>
            <a:ext cx="812100" cy="32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10</a:t>
            </a:r>
            <a:r>
              <a:rPr lang="en"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0%</a:t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1864139" y="2973800"/>
            <a:ext cx="442204" cy="442156"/>
            <a:chOff x="1487200" y="4993750"/>
            <a:chExt cx="483125" cy="483125"/>
          </a:xfrm>
        </p:grpSpPr>
        <p:sp>
          <p:nvSpPr>
            <p:cNvPr id="703" name="Google Shape;703;p26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05" name="Google Shape;705;p26"/>
          <p:cNvGrpSpPr/>
          <p:nvPr/>
        </p:nvGrpSpPr>
        <p:grpSpPr>
          <a:xfrm>
            <a:off x="1864158" y="1761920"/>
            <a:ext cx="442204" cy="442204"/>
            <a:chOff x="2081650" y="4993750"/>
            <a:chExt cx="483125" cy="483125"/>
          </a:xfrm>
        </p:grpSpPr>
        <p:sp>
          <p:nvSpPr>
            <p:cNvPr id="706" name="Google Shape;706;p26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708" name="Google Shape;708;p26"/>
          <p:cNvCxnSpPr>
            <a:stCxn id="709" idx="1"/>
            <a:endCxn id="698" idx="6"/>
          </p:cNvCxnSpPr>
          <p:nvPr/>
        </p:nvCxnSpPr>
        <p:spPr>
          <a:xfrm rot="10800000">
            <a:off x="2537731" y="1983025"/>
            <a:ext cx="1484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710" name="Google Shape;710;p26"/>
          <p:cNvGrpSpPr/>
          <p:nvPr/>
        </p:nvGrpSpPr>
        <p:grpSpPr>
          <a:xfrm>
            <a:off x="4021831" y="1820575"/>
            <a:ext cx="4085925" cy="465853"/>
            <a:chOff x="4021831" y="1820575"/>
            <a:chExt cx="4085925" cy="465853"/>
          </a:xfrm>
        </p:grpSpPr>
        <p:sp>
          <p:nvSpPr>
            <p:cNvPr id="711" name="Google Shape;711;p26"/>
            <p:cNvSpPr txBox="1"/>
            <p:nvPr/>
          </p:nvSpPr>
          <p:spPr>
            <a:xfrm>
              <a:off x="6252556" y="1961528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709" name="Google Shape;709;p26"/>
            <p:cNvSpPr txBox="1"/>
            <p:nvPr/>
          </p:nvSpPr>
          <p:spPr>
            <a:xfrm>
              <a:off x="4021831" y="1820575"/>
              <a:ext cx="675600" cy="32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0%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cxnSp>
        <p:nvCxnSpPr>
          <p:cNvPr id="712" name="Google Shape;712;p26"/>
          <p:cNvCxnSpPr>
            <a:stCxn id="701" idx="1"/>
            <a:endCxn id="699" idx="6"/>
          </p:cNvCxnSpPr>
          <p:nvPr/>
        </p:nvCxnSpPr>
        <p:spPr>
          <a:xfrm rot="10800000">
            <a:off x="2537424" y="3194875"/>
            <a:ext cx="1484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7"/>
          <p:cNvSpPr/>
          <p:nvPr/>
        </p:nvSpPr>
        <p:spPr>
          <a:xfrm>
            <a:off x="1442250" y="3835612"/>
            <a:ext cx="701929" cy="701926"/>
          </a:xfrm>
          <a:custGeom>
            <a:rect b="b" l="l" r="r" t="t"/>
            <a:pathLst>
              <a:path extrusionOk="0" h="9498" w="9499">
                <a:moveTo>
                  <a:pt x="4749" y="0"/>
                </a:moveTo>
                <a:cubicBezTo>
                  <a:pt x="2126" y="0"/>
                  <a:pt x="0" y="2125"/>
                  <a:pt x="0" y="4749"/>
                </a:cubicBezTo>
                <a:cubicBezTo>
                  <a:pt x="0" y="7371"/>
                  <a:pt x="2126" y="9498"/>
                  <a:pt x="4749" y="9498"/>
                </a:cubicBezTo>
                <a:cubicBezTo>
                  <a:pt x="7373" y="9498"/>
                  <a:pt x="9499" y="7371"/>
                  <a:pt x="9499" y="4749"/>
                </a:cubicBezTo>
                <a:cubicBezTo>
                  <a:pt x="9499" y="2125"/>
                  <a:pt x="7373" y="0"/>
                  <a:pt x="4749" y="0"/>
                </a:cubicBezTo>
                <a:close/>
              </a:path>
            </a:pathLst>
          </a:custGeom>
          <a:solidFill>
            <a:srgbClr val="3365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7"/>
          <p:cNvSpPr/>
          <p:nvPr/>
        </p:nvSpPr>
        <p:spPr>
          <a:xfrm>
            <a:off x="4220913" y="3835612"/>
            <a:ext cx="701929" cy="701926"/>
          </a:xfrm>
          <a:custGeom>
            <a:rect b="b" l="l" r="r" t="t"/>
            <a:pathLst>
              <a:path extrusionOk="0" h="9498" w="9499">
                <a:moveTo>
                  <a:pt x="4749" y="0"/>
                </a:moveTo>
                <a:cubicBezTo>
                  <a:pt x="2126" y="0"/>
                  <a:pt x="0" y="2125"/>
                  <a:pt x="0" y="4749"/>
                </a:cubicBezTo>
                <a:cubicBezTo>
                  <a:pt x="0" y="7371"/>
                  <a:pt x="2126" y="9498"/>
                  <a:pt x="4749" y="9498"/>
                </a:cubicBezTo>
                <a:cubicBezTo>
                  <a:pt x="7373" y="9498"/>
                  <a:pt x="9499" y="7371"/>
                  <a:pt x="9499" y="4749"/>
                </a:cubicBezTo>
                <a:cubicBezTo>
                  <a:pt x="9499" y="2125"/>
                  <a:pt x="7373" y="0"/>
                  <a:pt x="4749" y="0"/>
                </a:cubicBezTo>
                <a:close/>
              </a:path>
            </a:pathLst>
          </a:custGeom>
          <a:solidFill>
            <a:srgbClr val="3365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7"/>
          <p:cNvSpPr/>
          <p:nvPr/>
        </p:nvSpPr>
        <p:spPr>
          <a:xfrm>
            <a:off x="7054225" y="3835612"/>
            <a:ext cx="701929" cy="701926"/>
          </a:xfrm>
          <a:custGeom>
            <a:rect b="b" l="l" r="r" t="t"/>
            <a:pathLst>
              <a:path extrusionOk="0" h="9498" w="9499">
                <a:moveTo>
                  <a:pt x="4749" y="0"/>
                </a:moveTo>
                <a:cubicBezTo>
                  <a:pt x="2126" y="0"/>
                  <a:pt x="0" y="2125"/>
                  <a:pt x="0" y="4749"/>
                </a:cubicBezTo>
                <a:cubicBezTo>
                  <a:pt x="0" y="7371"/>
                  <a:pt x="2126" y="9498"/>
                  <a:pt x="4749" y="9498"/>
                </a:cubicBezTo>
                <a:cubicBezTo>
                  <a:pt x="7373" y="9498"/>
                  <a:pt x="9499" y="7371"/>
                  <a:pt x="9499" y="4749"/>
                </a:cubicBezTo>
                <a:cubicBezTo>
                  <a:pt x="9499" y="2125"/>
                  <a:pt x="7373" y="0"/>
                  <a:pt x="4749" y="0"/>
                </a:cubicBezTo>
                <a:close/>
              </a:path>
            </a:pathLst>
          </a:custGeom>
          <a:solidFill>
            <a:srgbClr val="3365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7"/>
          <p:cNvSpPr txBox="1"/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Benefits</a:t>
            </a:r>
            <a:endParaRPr/>
          </a:p>
        </p:txBody>
      </p:sp>
      <p:sp>
        <p:nvSpPr>
          <p:cNvPr id="721" name="Google Shape;721;p27"/>
          <p:cNvSpPr/>
          <p:nvPr/>
        </p:nvSpPr>
        <p:spPr>
          <a:xfrm>
            <a:off x="4459674" y="4016482"/>
            <a:ext cx="279052" cy="340186"/>
          </a:xfrm>
          <a:custGeom>
            <a:rect b="b" l="l" r="r" t="t"/>
            <a:pathLst>
              <a:path extrusionOk="0" h="19326" w="15853">
                <a:moveTo>
                  <a:pt x="9627" y="1133"/>
                </a:moveTo>
                <a:cubicBezTo>
                  <a:pt x="9938" y="1133"/>
                  <a:pt x="10191" y="1387"/>
                  <a:pt x="10191" y="1701"/>
                </a:cubicBezTo>
                <a:lnTo>
                  <a:pt x="10191" y="2265"/>
                </a:lnTo>
                <a:lnTo>
                  <a:pt x="1133" y="2265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0191" y="3398"/>
                </a:moveTo>
                <a:lnTo>
                  <a:pt x="10191" y="8063"/>
                </a:lnTo>
                <a:cubicBezTo>
                  <a:pt x="10009" y="7998"/>
                  <a:pt x="9817" y="7965"/>
                  <a:pt x="9625" y="7965"/>
                </a:cubicBezTo>
                <a:cubicBezTo>
                  <a:pt x="9434" y="7965"/>
                  <a:pt x="9242" y="7998"/>
                  <a:pt x="9059" y="8063"/>
                </a:cubicBezTo>
                <a:lnTo>
                  <a:pt x="9059" y="6230"/>
                </a:lnTo>
                <a:cubicBezTo>
                  <a:pt x="9059" y="5291"/>
                  <a:pt x="8298" y="4530"/>
                  <a:pt x="7362" y="4530"/>
                </a:cubicBezTo>
                <a:cubicBezTo>
                  <a:pt x="6423" y="4530"/>
                  <a:pt x="5662" y="5291"/>
                  <a:pt x="5662" y="6230"/>
                </a:cubicBezTo>
                <a:lnTo>
                  <a:pt x="5662" y="10285"/>
                </a:lnTo>
                <a:cubicBezTo>
                  <a:pt x="4346" y="10557"/>
                  <a:pt x="3401" y="11716"/>
                  <a:pt x="3398" y="13060"/>
                </a:cubicBezTo>
                <a:lnTo>
                  <a:pt x="3398" y="14231"/>
                </a:lnTo>
                <a:cubicBezTo>
                  <a:pt x="3398" y="14419"/>
                  <a:pt x="3404" y="14609"/>
                  <a:pt x="3413" y="14796"/>
                </a:cubicBezTo>
                <a:lnTo>
                  <a:pt x="1133" y="14796"/>
                </a:lnTo>
                <a:lnTo>
                  <a:pt x="1133" y="3398"/>
                </a:lnTo>
                <a:close/>
                <a:moveTo>
                  <a:pt x="3543" y="15928"/>
                </a:moveTo>
                <a:cubicBezTo>
                  <a:pt x="3606" y="16312"/>
                  <a:pt x="3694" y="16689"/>
                  <a:pt x="3802" y="17061"/>
                </a:cubicBezTo>
                <a:lnTo>
                  <a:pt x="1701" y="17061"/>
                </a:lnTo>
                <a:cubicBezTo>
                  <a:pt x="1387" y="17061"/>
                  <a:pt x="1133" y="16807"/>
                  <a:pt x="1133" y="16496"/>
                </a:cubicBezTo>
                <a:lnTo>
                  <a:pt x="1133" y="15928"/>
                </a:lnTo>
                <a:close/>
                <a:moveTo>
                  <a:pt x="7362" y="5662"/>
                </a:moveTo>
                <a:cubicBezTo>
                  <a:pt x="7673" y="5662"/>
                  <a:pt x="7927" y="5916"/>
                  <a:pt x="7927" y="6230"/>
                </a:cubicBezTo>
                <a:lnTo>
                  <a:pt x="7927" y="11928"/>
                </a:lnTo>
                <a:cubicBezTo>
                  <a:pt x="7927" y="12242"/>
                  <a:pt x="8181" y="12492"/>
                  <a:pt x="8495" y="12492"/>
                </a:cubicBezTo>
                <a:cubicBezTo>
                  <a:pt x="8806" y="12492"/>
                  <a:pt x="9059" y="12242"/>
                  <a:pt x="9059" y="11928"/>
                </a:cubicBezTo>
                <a:lnTo>
                  <a:pt x="9059" y="9663"/>
                </a:lnTo>
                <a:cubicBezTo>
                  <a:pt x="9059" y="9349"/>
                  <a:pt x="9313" y="9098"/>
                  <a:pt x="9627" y="9098"/>
                </a:cubicBezTo>
                <a:cubicBezTo>
                  <a:pt x="9938" y="9098"/>
                  <a:pt x="10191" y="9349"/>
                  <a:pt x="10191" y="9663"/>
                </a:cubicBezTo>
                <a:lnTo>
                  <a:pt x="10191" y="11928"/>
                </a:lnTo>
                <a:cubicBezTo>
                  <a:pt x="10191" y="12242"/>
                  <a:pt x="10445" y="12492"/>
                  <a:pt x="10759" y="12492"/>
                </a:cubicBezTo>
                <a:cubicBezTo>
                  <a:pt x="11070" y="12492"/>
                  <a:pt x="11324" y="12242"/>
                  <a:pt x="11324" y="11928"/>
                </a:cubicBezTo>
                <a:lnTo>
                  <a:pt x="11324" y="10795"/>
                </a:lnTo>
                <a:cubicBezTo>
                  <a:pt x="11324" y="10481"/>
                  <a:pt x="11577" y="10231"/>
                  <a:pt x="11891" y="10231"/>
                </a:cubicBezTo>
                <a:cubicBezTo>
                  <a:pt x="12202" y="10231"/>
                  <a:pt x="12456" y="10481"/>
                  <a:pt x="12456" y="10795"/>
                </a:cubicBezTo>
                <a:lnTo>
                  <a:pt x="12456" y="13060"/>
                </a:lnTo>
                <a:cubicBezTo>
                  <a:pt x="12456" y="13374"/>
                  <a:pt x="12710" y="13625"/>
                  <a:pt x="13024" y="13625"/>
                </a:cubicBezTo>
                <a:cubicBezTo>
                  <a:pt x="13335" y="13625"/>
                  <a:pt x="13588" y="13374"/>
                  <a:pt x="13588" y="13060"/>
                </a:cubicBezTo>
                <a:lnTo>
                  <a:pt x="13588" y="11928"/>
                </a:lnTo>
                <a:cubicBezTo>
                  <a:pt x="13588" y="11614"/>
                  <a:pt x="13842" y="11363"/>
                  <a:pt x="14156" y="11363"/>
                </a:cubicBezTo>
                <a:cubicBezTo>
                  <a:pt x="14467" y="11363"/>
                  <a:pt x="14721" y="11614"/>
                  <a:pt x="14721" y="11928"/>
                </a:cubicBezTo>
                <a:lnTo>
                  <a:pt x="14721" y="14231"/>
                </a:lnTo>
                <a:cubicBezTo>
                  <a:pt x="14718" y="15602"/>
                  <a:pt x="14407" y="16958"/>
                  <a:pt x="13806" y="18193"/>
                </a:cubicBezTo>
                <a:lnTo>
                  <a:pt x="5448" y="18193"/>
                </a:lnTo>
                <a:cubicBezTo>
                  <a:pt x="4844" y="16958"/>
                  <a:pt x="4533" y="15602"/>
                  <a:pt x="4530" y="14231"/>
                </a:cubicBezTo>
                <a:lnTo>
                  <a:pt x="4530" y="13060"/>
                </a:lnTo>
                <a:cubicBezTo>
                  <a:pt x="4530" y="12341"/>
                  <a:pt x="4983" y="11698"/>
                  <a:pt x="5662" y="11460"/>
                </a:cubicBezTo>
                <a:lnTo>
                  <a:pt x="5662" y="14231"/>
                </a:lnTo>
                <a:cubicBezTo>
                  <a:pt x="5662" y="14542"/>
                  <a:pt x="5916" y="14796"/>
                  <a:pt x="6230" y="14796"/>
                </a:cubicBezTo>
                <a:cubicBezTo>
                  <a:pt x="6541" y="14796"/>
                  <a:pt x="6795" y="14542"/>
                  <a:pt x="6795" y="14231"/>
                </a:cubicBezTo>
                <a:lnTo>
                  <a:pt x="6795" y="6230"/>
                </a:lnTo>
                <a:cubicBezTo>
                  <a:pt x="6795" y="5916"/>
                  <a:pt x="7048" y="5662"/>
                  <a:pt x="7362" y="5662"/>
                </a:cubicBez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6496"/>
                </a:lnTo>
                <a:cubicBezTo>
                  <a:pt x="1" y="17432"/>
                  <a:pt x="762" y="18193"/>
                  <a:pt x="1701" y="18193"/>
                </a:cubicBezTo>
                <a:lnTo>
                  <a:pt x="4204" y="18193"/>
                </a:lnTo>
                <a:cubicBezTo>
                  <a:pt x="4285" y="18389"/>
                  <a:pt x="4376" y="18582"/>
                  <a:pt x="4470" y="18773"/>
                </a:cubicBezTo>
                <a:lnTo>
                  <a:pt x="4590" y="19011"/>
                </a:lnTo>
                <a:cubicBezTo>
                  <a:pt x="4687" y="19204"/>
                  <a:pt x="4880" y="19325"/>
                  <a:pt x="5098" y="19325"/>
                </a:cubicBezTo>
                <a:lnTo>
                  <a:pt x="14156" y="19325"/>
                </a:lnTo>
                <a:cubicBezTo>
                  <a:pt x="14370" y="19325"/>
                  <a:pt x="14564" y="19204"/>
                  <a:pt x="14660" y="19011"/>
                </a:cubicBezTo>
                <a:lnTo>
                  <a:pt x="14781" y="18773"/>
                </a:lnTo>
                <a:cubicBezTo>
                  <a:pt x="15485" y="17363"/>
                  <a:pt x="15850" y="15808"/>
                  <a:pt x="15853" y="14231"/>
                </a:cubicBezTo>
                <a:lnTo>
                  <a:pt x="15853" y="11928"/>
                </a:lnTo>
                <a:cubicBezTo>
                  <a:pt x="15853" y="10953"/>
                  <a:pt x="15054" y="10228"/>
                  <a:pt x="14155" y="10228"/>
                </a:cubicBezTo>
                <a:cubicBezTo>
                  <a:pt x="13949" y="10228"/>
                  <a:pt x="13737" y="10266"/>
                  <a:pt x="13528" y="10348"/>
                </a:cubicBezTo>
                <a:cubicBezTo>
                  <a:pt x="13326" y="9609"/>
                  <a:pt x="12655" y="9098"/>
                  <a:pt x="11891" y="9098"/>
                </a:cubicBezTo>
                <a:cubicBezTo>
                  <a:pt x="11883" y="9098"/>
                  <a:pt x="11875" y="9098"/>
                  <a:pt x="11867" y="9098"/>
                </a:cubicBezTo>
                <a:cubicBezTo>
                  <a:pt x="11682" y="9098"/>
                  <a:pt x="11497" y="9131"/>
                  <a:pt x="11324" y="9195"/>
                </a:cubicBezTo>
                <a:lnTo>
                  <a:pt x="11324" y="1701"/>
                </a:lnTo>
                <a:cubicBezTo>
                  <a:pt x="11324" y="762"/>
                  <a:pt x="10563" y="1"/>
                  <a:pt x="96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722" name="Google Shape;722;p27"/>
          <p:cNvGrpSpPr/>
          <p:nvPr/>
        </p:nvGrpSpPr>
        <p:grpSpPr>
          <a:xfrm>
            <a:off x="1627688" y="4017767"/>
            <a:ext cx="331033" cy="337616"/>
            <a:chOff x="4467450" y="3808475"/>
            <a:chExt cx="470150" cy="479500"/>
          </a:xfrm>
        </p:grpSpPr>
        <p:sp>
          <p:nvSpPr>
            <p:cNvPr id="723" name="Google Shape;723;p27"/>
            <p:cNvSpPr/>
            <p:nvPr/>
          </p:nvSpPr>
          <p:spPr>
            <a:xfrm>
              <a:off x="4729325" y="3808475"/>
              <a:ext cx="56625" cy="138200"/>
            </a:xfrm>
            <a:custGeom>
              <a:rect b="b" l="l" r="r" t="t"/>
              <a:pathLst>
                <a:path extrusionOk="0" h="5528" w="2265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7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3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4644400" y="3808475"/>
              <a:ext cx="56650" cy="138200"/>
            </a:xfrm>
            <a:custGeom>
              <a:rect b="b" l="l" r="r" t="t"/>
              <a:pathLst>
                <a:path extrusionOk="0" h="5528" w="2266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4559475" y="3808475"/>
              <a:ext cx="56650" cy="138200"/>
            </a:xfrm>
            <a:custGeom>
              <a:rect b="b" l="l" r="r" t="t"/>
              <a:pathLst>
                <a:path extrusionOk="0" h="5528" w="2266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1" y="2965"/>
                    <a:pt x="1" y="3820"/>
                  </a:cubicBezTo>
                  <a:cubicBezTo>
                    <a:pt x="1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8" y="5528"/>
                  </a:cubicBezTo>
                  <a:cubicBezTo>
                    <a:pt x="1303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4467450" y="3975675"/>
              <a:ext cx="470150" cy="312300"/>
            </a:xfrm>
            <a:custGeom>
              <a:rect b="b" l="l" r="r" t="t"/>
              <a:pathLst>
                <a:path extrusionOk="0" h="12492" w="18806">
                  <a:moveTo>
                    <a:pt x="16340" y="2263"/>
                  </a:moveTo>
                  <a:cubicBezTo>
                    <a:pt x="16709" y="2263"/>
                    <a:pt x="17020" y="2371"/>
                    <a:pt x="17233" y="2582"/>
                  </a:cubicBezTo>
                  <a:cubicBezTo>
                    <a:pt x="17622" y="2974"/>
                    <a:pt x="17571" y="3581"/>
                    <a:pt x="17505" y="3907"/>
                  </a:cubicBezTo>
                  <a:cubicBezTo>
                    <a:pt x="17375" y="4553"/>
                    <a:pt x="16994" y="5221"/>
                    <a:pt x="16430" y="5785"/>
                  </a:cubicBezTo>
                  <a:cubicBezTo>
                    <a:pt x="15793" y="6426"/>
                    <a:pt x="15014" y="6824"/>
                    <a:pt x="14337" y="6897"/>
                  </a:cubicBezTo>
                  <a:cubicBezTo>
                    <a:pt x="15056" y="5562"/>
                    <a:pt x="15539" y="4007"/>
                    <a:pt x="15744" y="2346"/>
                  </a:cubicBezTo>
                  <a:cubicBezTo>
                    <a:pt x="15954" y="2291"/>
                    <a:pt x="16154" y="2263"/>
                    <a:pt x="16340" y="2263"/>
                  </a:cubicBezTo>
                  <a:close/>
                  <a:moveTo>
                    <a:pt x="14709" y="1132"/>
                  </a:moveTo>
                  <a:cubicBezTo>
                    <a:pt x="14618" y="3340"/>
                    <a:pt x="13999" y="5390"/>
                    <a:pt x="12978" y="6987"/>
                  </a:cubicBezTo>
                  <a:cubicBezTo>
                    <a:pt x="12948" y="7023"/>
                    <a:pt x="12921" y="7066"/>
                    <a:pt x="12900" y="7108"/>
                  </a:cubicBezTo>
                  <a:cubicBezTo>
                    <a:pt x="12390" y="7881"/>
                    <a:pt x="11786" y="8542"/>
                    <a:pt x="11103" y="9059"/>
                  </a:cubicBezTo>
                  <a:lnTo>
                    <a:pt x="4750" y="9059"/>
                  </a:lnTo>
                  <a:cubicBezTo>
                    <a:pt x="2634" y="7461"/>
                    <a:pt x="1281" y="4478"/>
                    <a:pt x="1145" y="1132"/>
                  </a:cubicBezTo>
                  <a:close/>
                  <a:moveTo>
                    <a:pt x="13247" y="10191"/>
                  </a:moveTo>
                  <a:lnTo>
                    <a:pt x="12827" y="11048"/>
                  </a:lnTo>
                  <a:cubicBezTo>
                    <a:pt x="12731" y="11239"/>
                    <a:pt x="12538" y="11359"/>
                    <a:pt x="12326" y="11359"/>
                  </a:cubicBezTo>
                  <a:lnTo>
                    <a:pt x="3531" y="11359"/>
                  </a:lnTo>
                  <a:cubicBezTo>
                    <a:pt x="3316" y="11359"/>
                    <a:pt x="3120" y="11239"/>
                    <a:pt x="3026" y="11048"/>
                  </a:cubicBezTo>
                  <a:lnTo>
                    <a:pt x="2607" y="10191"/>
                  </a:lnTo>
                  <a:close/>
                  <a:moveTo>
                    <a:pt x="569" y="0"/>
                  </a:moveTo>
                  <a:cubicBezTo>
                    <a:pt x="255" y="0"/>
                    <a:pt x="1" y="254"/>
                    <a:pt x="1" y="565"/>
                  </a:cubicBezTo>
                  <a:cubicBezTo>
                    <a:pt x="1" y="3931"/>
                    <a:pt x="1145" y="7045"/>
                    <a:pt x="3060" y="9059"/>
                  </a:cubicBezTo>
                  <a:lnTo>
                    <a:pt x="569" y="9059"/>
                  </a:lnTo>
                  <a:cubicBezTo>
                    <a:pt x="255" y="9059"/>
                    <a:pt x="1" y="9312"/>
                    <a:pt x="1" y="9623"/>
                  </a:cubicBezTo>
                  <a:cubicBezTo>
                    <a:pt x="1" y="9937"/>
                    <a:pt x="255" y="10191"/>
                    <a:pt x="569" y="10191"/>
                  </a:cubicBezTo>
                  <a:lnTo>
                    <a:pt x="1348" y="10191"/>
                  </a:lnTo>
                  <a:lnTo>
                    <a:pt x="2012" y="11550"/>
                  </a:lnTo>
                  <a:lnTo>
                    <a:pt x="2012" y="11556"/>
                  </a:lnTo>
                  <a:cubicBezTo>
                    <a:pt x="2298" y="12127"/>
                    <a:pt x="2883" y="12492"/>
                    <a:pt x="3523" y="12492"/>
                  </a:cubicBezTo>
                  <a:cubicBezTo>
                    <a:pt x="3525" y="12492"/>
                    <a:pt x="3528" y="12492"/>
                    <a:pt x="3531" y="12492"/>
                  </a:cubicBezTo>
                  <a:lnTo>
                    <a:pt x="12326" y="12492"/>
                  </a:lnTo>
                  <a:cubicBezTo>
                    <a:pt x="12329" y="12492"/>
                    <a:pt x="12332" y="12492"/>
                    <a:pt x="12334" y="12492"/>
                  </a:cubicBezTo>
                  <a:cubicBezTo>
                    <a:pt x="12974" y="12492"/>
                    <a:pt x="13559" y="12127"/>
                    <a:pt x="13845" y="11553"/>
                  </a:cubicBezTo>
                  <a:lnTo>
                    <a:pt x="13845" y="11550"/>
                  </a:lnTo>
                  <a:lnTo>
                    <a:pt x="14509" y="10191"/>
                  </a:lnTo>
                  <a:lnTo>
                    <a:pt x="15288" y="10191"/>
                  </a:lnTo>
                  <a:cubicBezTo>
                    <a:pt x="15602" y="10191"/>
                    <a:pt x="15856" y="9937"/>
                    <a:pt x="15856" y="9623"/>
                  </a:cubicBezTo>
                  <a:cubicBezTo>
                    <a:pt x="15856" y="9309"/>
                    <a:pt x="15602" y="9059"/>
                    <a:pt x="15288" y="9059"/>
                  </a:cubicBezTo>
                  <a:lnTo>
                    <a:pt x="12797" y="9059"/>
                  </a:lnTo>
                  <a:cubicBezTo>
                    <a:pt x="13111" y="8726"/>
                    <a:pt x="13401" y="8373"/>
                    <a:pt x="13664" y="8002"/>
                  </a:cubicBezTo>
                  <a:cubicBezTo>
                    <a:pt x="13812" y="8026"/>
                    <a:pt x="13963" y="8038"/>
                    <a:pt x="14114" y="8038"/>
                  </a:cubicBezTo>
                  <a:cubicBezTo>
                    <a:pt x="15143" y="8038"/>
                    <a:pt x="16303" y="7516"/>
                    <a:pt x="17233" y="6589"/>
                  </a:cubicBezTo>
                  <a:cubicBezTo>
                    <a:pt x="17951" y="5867"/>
                    <a:pt x="18444" y="4994"/>
                    <a:pt x="18619" y="4131"/>
                  </a:cubicBezTo>
                  <a:cubicBezTo>
                    <a:pt x="18806" y="3183"/>
                    <a:pt x="18601" y="2349"/>
                    <a:pt x="18033" y="1785"/>
                  </a:cubicBezTo>
                  <a:cubicBezTo>
                    <a:pt x="17604" y="1353"/>
                    <a:pt x="17013" y="1132"/>
                    <a:pt x="16345" y="1132"/>
                  </a:cubicBezTo>
                  <a:cubicBezTo>
                    <a:pt x="16181" y="1132"/>
                    <a:pt x="16013" y="1145"/>
                    <a:pt x="15841" y="1172"/>
                  </a:cubicBezTo>
                  <a:cubicBezTo>
                    <a:pt x="15850" y="972"/>
                    <a:pt x="15853" y="770"/>
                    <a:pt x="15853" y="565"/>
                  </a:cubicBezTo>
                  <a:cubicBezTo>
                    <a:pt x="15853" y="254"/>
                    <a:pt x="15599" y="0"/>
                    <a:pt x="15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27" name="Google Shape;727;p27"/>
          <p:cNvSpPr/>
          <p:nvPr/>
        </p:nvSpPr>
        <p:spPr>
          <a:xfrm>
            <a:off x="4233713" y="1106095"/>
            <a:ext cx="701929" cy="701926"/>
          </a:xfrm>
          <a:custGeom>
            <a:rect b="b" l="l" r="r" t="t"/>
            <a:pathLst>
              <a:path extrusionOk="0" h="9498" w="9499">
                <a:moveTo>
                  <a:pt x="4749" y="0"/>
                </a:moveTo>
                <a:cubicBezTo>
                  <a:pt x="2126" y="0"/>
                  <a:pt x="0" y="2125"/>
                  <a:pt x="0" y="4749"/>
                </a:cubicBezTo>
                <a:cubicBezTo>
                  <a:pt x="0" y="7371"/>
                  <a:pt x="2126" y="9498"/>
                  <a:pt x="4749" y="9498"/>
                </a:cubicBezTo>
                <a:cubicBezTo>
                  <a:pt x="7373" y="9498"/>
                  <a:pt x="9499" y="7371"/>
                  <a:pt x="9499" y="4749"/>
                </a:cubicBezTo>
                <a:cubicBezTo>
                  <a:pt x="9499" y="2125"/>
                  <a:pt x="7373" y="0"/>
                  <a:pt x="4749" y="0"/>
                </a:cubicBezTo>
                <a:close/>
              </a:path>
            </a:pathLst>
          </a:custGeom>
          <a:solidFill>
            <a:srgbClr val="3365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7"/>
          <p:cNvSpPr txBox="1"/>
          <p:nvPr/>
        </p:nvSpPr>
        <p:spPr>
          <a:xfrm>
            <a:off x="3630270" y="1960425"/>
            <a:ext cx="1883400" cy="40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rPr>
              <a:t>Benefits!</a:t>
            </a:r>
            <a:endParaRPr sz="1200">
              <a:solidFill>
                <a:schemeClr val="lt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729" name="Google Shape;729;p27"/>
          <p:cNvGrpSpPr/>
          <p:nvPr/>
        </p:nvGrpSpPr>
        <p:grpSpPr>
          <a:xfrm>
            <a:off x="3546120" y="2765988"/>
            <a:ext cx="2051700" cy="889690"/>
            <a:chOff x="3546120" y="3620313"/>
            <a:chExt cx="2051700" cy="889690"/>
          </a:xfrm>
        </p:grpSpPr>
        <p:sp>
          <p:nvSpPr>
            <p:cNvPr id="730" name="Google Shape;730;p27"/>
            <p:cNvSpPr txBox="1"/>
            <p:nvPr/>
          </p:nvSpPr>
          <p:spPr>
            <a:xfrm>
              <a:off x="3813808" y="3620313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Efficiency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731" name="Google Shape;731;p27"/>
            <p:cNvSpPr txBox="1"/>
            <p:nvPr/>
          </p:nvSpPr>
          <p:spPr>
            <a:xfrm>
              <a:off x="3546120" y="4185103"/>
              <a:ext cx="20517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Reduce fuel consumption and roaming time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732" name="Google Shape;732;p27"/>
          <p:cNvGrpSpPr/>
          <p:nvPr/>
        </p:nvGrpSpPr>
        <p:grpSpPr>
          <a:xfrm>
            <a:off x="6441125" y="2766000"/>
            <a:ext cx="2178900" cy="699825"/>
            <a:chOff x="6343200" y="3810175"/>
            <a:chExt cx="2178900" cy="699825"/>
          </a:xfrm>
        </p:grpSpPr>
        <p:sp>
          <p:nvSpPr>
            <p:cNvPr id="733" name="Google Shape;733;p27"/>
            <p:cNvSpPr txBox="1"/>
            <p:nvPr/>
          </p:nvSpPr>
          <p:spPr>
            <a:xfrm>
              <a:off x="6619800" y="3810175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Satisfaction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734" name="Google Shape;734;p27"/>
            <p:cNvSpPr txBox="1"/>
            <p:nvPr/>
          </p:nvSpPr>
          <p:spPr>
            <a:xfrm>
              <a:off x="6343200" y="4185100"/>
              <a:ext cx="21789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Give passengers a good travel experience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735" name="Google Shape;735;p27"/>
          <p:cNvGrpSpPr/>
          <p:nvPr/>
        </p:nvGrpSpPr>
        <p:grpSpPr>
          <a:xfrm>
            <a:off x="865621" y="2781273"/>
            <a:ext cx="1855200" cy="874405"/>
            <a:chOff x="865621" y="3635598"/>
            <a:chExt cx="1855200" cy="874405"/>
          </a:xfrm>
        </p:grpSpPr>
        <p:sp>
          <p:nvSpPr>
            <p:cNvPr id="736" name="Google Shape;736;p27"/>
            <p:cNvSpPr txBox="1"/>
            <p:nvPr/>
          </p:nvSpPr>
          <p:spPr>
            <a:xfrm>
              <a:off x="1007813" y="3635598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Time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737" name="Google Shape;737;p27"/>
            <p:cNvSpPr txBox="1"/>
            <p:nvPr/>
          </p:nvSpPr>
          <p:spPr>
            <a:xfrm>
              <a:off x="865621" y="4185103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Reduce time to find a taxi without wasting resources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738" name="Google Shape;738;p27"/>
          <p:cNvCxnSpPr>
            <a:stCxn id="728" idx="1"/>
            <a:endCxn id="736" idx="0"/>
          </p:cNvCxnSpPr>
          <p:nvPr/>
        </p:nvCxnSpPr>
        <p:spPr>
          <a:xfrm flipH="1">
            <a:off x="1793070" y="2162175"/>
            <a:ext cx="1837200" cy="619200"/>
          </a:xfrm>
          <a:prstGeom prst="bentConnector2">
            <a:avLst/>
          </a:prstGeom>
          <a:noFill/>
          <a:ln cap="flat" cmpd="sng" w="3810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27"/>
          <p:cNvCxnSpPr>
            <a:stCxn id="728" idx="2"/>
            <a:endCxn id="730" idx="0"/>
          </p:cNvCxnSpPr>
          <p:nvPr/>
        </p:nvCxnSpPr>
        <p:spPr>
          <a:xfrm flipH="1" rot="-5400000">
            <a:off x="4384620" y="2551275"/>
            <a:ext cx="402000" cy="27300"/>
          </a:xfrm>
          <a:prstGeom prst="bentConnector3">
            <a:avLst>
              <a:gd fmla="val 50008" name="adj1"/>
            </a:avLst>
          </a:prstGeom>
          <a:noFill/>
          <a:ln cap="flat" cmpd="sng" w="3810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27"/>
          <p:cNvCxnSpPr>
            <a:stCxn id="728" idx="3"/>
            <a:endCxn id="733" idx="0"/>
          </p:cNvCxnSpPr>
          <p:nvPr/>
        </p:nvCxnSpPr>
        <p:spPr>
          <a:xfrm>
            <a:off x="5513670" y="2162175"/>
            <a:ext cx="1989600" cy="603900"/>
          </a:xfrm>
          <a:prstGeom prst="bentConnector2">
            <a:avLst/>
          </a:prstGeom>
          <a:noFill/>
          <a:ln cap="flat" cmpd="sng" w="38100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741" name="Google Shape;741;p27"/>
          <p:cNvGrpSpPr/>
          <p:nvPr/>
        </p:nvGrpSpPr>
        <p:grpSpPr>
          <a:xfrm>
            <a:off x="4417769" y="1314053"/>
            <a:ext cx="308234" cy="308234"/>
            <a:chOff x="1487200" y="4993750"/>
            <a:chExt cx="483125" cy="483125"/>
          </a:xfrm>
        </p:grpSpPr>
        <p:sp>
          <p:nvSpPr>
            <p:cNvPr id="742" name="Google Shape;742;p27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44" name="Google Shape;744;p27"/>
          <p:cNvGrpSpPr/>
          <p:nvPr/>
        </p:nvGrpSpPr>
        <p:grpSpPr>
          <a:xfrm>
            <a:off x="7239663" y="4012300"/>
            <a:ext cx="352230" cy="348542"/>
            <a:chOff x="1049375" y="2318350"/>
            <a:chExt cx="298525" cy="295400"/>
          </a:xfrm>
        </p:grpSpPr>
        <p:sp>
          <p:nvSpPr>
            <p:cNvPr id="745" name="Google Shape;745;p27"/>
            <p:cNvSpPr/>
            <p:nvPr/>
          </p:nvSpPr>
          <p:spPr>
            <a:xfrm>
              <a:off x="1101350" y="2492325"/>
              <a:ext cx="70125" cy="50525"/>
            </a:xfrm>
            <a:custGeom>
              <a:rect b="b" l="l" r="r" t="t"/>
              <a:pathLst>
                <a:path extrusionOk="0" h="2021" w="2805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1101350" y="2440525"/>
              <a:ext cx="70125" cy="51150"/>
            </a:xfrm>
            <a:custGeom>
              <a:rect b="b" l="l" r="r" t="t"/>
              <a:pathLst>
                <a:path extrusionOk="0" h="2046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1101350" y="2388550"/>
              <a:ext cx="70125" cy="51125"/>
            </a:xfrm>
            <a:custGeom>
              <a:rect b="b" l="l" r="r" t="t"/>
              <a:pathLst>
                <a:path extrusionOk="0" h="2045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1049375" y="2318350"/>
              <a:ext cx="298525" cy="295400"/>
            </a:xfrm>
            <a:custGeom>
              <a:rect b="b" l="l" r="r" t="t"/>
              <a:pathLst>
                <a:path extrusionOk="0" h="11816" w="11941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8"/>
          <p:cNvSpPr txBox="1"/>
          <p:nvPr>
            <p:ph type="title"/>
          </p:nvPr>
        </p:nvSpPr>
        <p:spPr>
          <a:xfrm>
            <a:off x="768832" y="2285388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Listenig</a:t>
            </a:r>
            <a:endParaRPr/>
          </a:p>
        </p:txBody>
      </p:sp>
      <p:sp>
        <p:nvSpPr>
          <p:cNvPr id="754" name="Google Shape;754;p28"/>
          <p:cNvSpPr/>
          <p:nvPr/>
        </p:nvSpPr>
        <p:spPr>
          <a:xfrm>
            <a:off x="5072225" y="1964925"/>
            <a:ext cx="143700" cy="143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8"/>
          <p:cNvSpPr/>
          <p:nvPr/>
        </p:nvSpPr>
        <p:spPr>
          <a:xfrm>
            <a:off x="5033375" y="3108288"/>
            <a:ext cx="143700" cy="143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8"/>
          <p:cNvSpPr/>
          <p:nvPr/>
        </p:nvSpPr>
        <p:spPr>
          <a:xfrm>
            <a:off x="3966925" y="1964925"/>
            <a:ext cx="143700" cy="143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8"/>
          <p:cNvSpPr/>
          <p:nvPr/>
        </p:nvSpPr>
        <p:spPr>
          <a:xfrm>
            <a:off x="3928075" y="3108288"/>
            <a:ext cx="143700" cy="143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9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63" name="Google Shape;763;p29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b="1" lang="en" sz="1000" u="sng">
                <a:solidFill>
                  <a:schemeClr val="hlink"/>
                </a:solidFill>
              </a:rPr>
              <a:t>S</a:t>
            </a:r>
            <a:r>
              <a:rPr b="1" lang="en" sz="1000" u="sng">
                <a:solidFill>
                  <a:schemeClr val="hlink"/>
                </a:solidFill>
                <a:hlinkClick r:id="rId3"/>
              </a:rPr>
              <a:t>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764" name="Google Shape;764;p29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0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0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0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772" name="Google Shape;772;p30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773" name="Google Shape;773;p30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774" name="Google Shape;774;p30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775" name="Google Shape;775;p30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6" name="Google Shape;776;p30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77" name="Google Shape;777;p30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8" name="Google Shape;778;p30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779" name="Google Shape;779;p30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780" name="Google Shape;780;p30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" name="Google Shape;781;p30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2" name="Google Shape;782;p30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783" name="Google Shape;783;p30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30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30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30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87" name="Google Shape;787;p30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788" name="Google Shape;788;p30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789" name="Google Shape;789;p30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30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1" name="Google Shape;791;p30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792" name="Google Shape;792;p30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30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4" name="Google Shape;794;p30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30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96" name="Google Shape;796;p30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797" name="Google Shape;797;p30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798" name="Google Shape;798;p30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9" name="Google Shape;799;p30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0" name="Google Shape;800;p30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801" name="Google Shape;801;p30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30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03" name="Google Shape;803;p30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804" name="Google Shape;804;p30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805" name="Google Shape;805;p30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30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07" name="Google Shape;807;p30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808" name="Google Shape;808;p30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30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30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30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30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/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content</a:t>
            </a:r>
            <a:endParaRPr/>
          </a:p>
        </p:txBody>
      </p:sp>
      <p:grpSp>
        <p:nvGrpSpPr>
          <p:cNvPr id="269" name="Google Shape;269;p16"/>
          <p:cNvGrpSpPr/>
          <p:nvPr/>
        </p:nvGrpSpPr>
        <p:grpSpPr>
          <a:xfrm>
            <a:off x="5884462" y="1563663"/>
            <a:ext cx="2367076" cy="2367076"/>
            <a:chOff x="6056362" y="1563663"/>
            <a:chExt cx="2367076" cy="2367076"/>
          </a:xfrm>
        </p:grpSpPr>
        <p:grpSp>
          <p:nvGrpSpPr>
            <p:cNvPr id="270" name="Google Shape;270;p16"/>
            <p:cNvGrpSpPr/>
            <p:nvPr/>
          </p:nvGrpSpPr>
          <p:grpSpPr>
            <a:xfrm>
              <a:off x="6056362" y="1563663"/>
              <a:ext cx="2367076" cy="2367076"/>
              <a:chOff x="1502300" y="1298775"/>
              <a:chExt cx="1055082" cy="1055082"/>
            </a:xfrm>
          </p:grpSpPr>
          <p:sp>
            <p:nvSpPr>
              <p:cNvPr id="271" name="Google Shape;271;p16"/>
              <p:cNvSpPr/>
              <p:nvPr/>
            </p:nvSpPr>
            <p:spPr>
              <a:xfrm>
                <a:off x="1502300" y="1298775"/>
                <a:ext cx="1055082" cy="1055082"/>
              </a:xfrm>
              <a:custGeom>
                <a:rect b="b" l="l" r="r" t="t"/>
                <a:pathLst>
                  <a:path extrusionOk="0" h="7826" w="7826">
                    <a:moveTo>
                      <a:pt x="3915" y="1"/>
                    </a:moveTo>
                    <a:cubicBezTo>
                      <a:pt x="1754" y="1"/>
                      <a:pt x="1" y="1754"/>
                      <a:pt x="1" y="3911"/>
                    </a:cubicBezTo>
                    <a:cubicBezTo>
                      <a:pt x="1" y="6073"/>
                      <a:pt x="1754" y="7826"/>
                      <a:pt x="3915" y="7826"/>
                    </a:cubicBezTo>
                    <a:cubicBezTo>
                      <a:pt x="6077" y="7826"/>
                      <a:pt x="7826" y="6073"/>
                      <a:pt x="7826" y="3911"/>
                    </a:cubicBezTo>
                    <a:cubicBezTo>
                      <a:pt x="7826" y="1754"/>
                      <a:pt x="6077" y="1"/>
                      <a:pt x="3915" y="1"/>
                    </a:cubicBezTo>
                    <a:close/>
                  </a:path>
                </a:pathLst>
              </a:custGeom>
              <a:solidFill>
                <a:srgbClr val="F4D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1712479" y="1508954"/>
                <a:ext cx="634856" cy="634990"/>
              </a:xfrm>
              <a:custGeom>
                <a:rect b="b" l="l" r="r" t="t"/>
                <a:pathLst>
                  <a:path extrusionOk="0" h="4710" w="4709">
                    <a:moveTo>
                      <a:pt x="177" y="0"/>
                    </a:moveTo>
                    <a:cubicBezTo>
                      <a:pt x="80" y="0"/>
                      <a:pt x="0" y="80"/>
                      <a:pt x="0" y="177"/>
                    </a:cubicBezTo>
                    <a:lnTo>
                      <a:pt x="0" y="4532"/>
                    </a:lnTo>
                    <a:cubicBezTo>
                      <a:pt x="0" y="4630"/>
                      <a:pt x="80" y="4710"/>
                      <a:pt x="177" y="4710"/>
                    </a:cubicBezTo>
                    <a:lnTo>
                      <a:pt x="4531" y="4710"/>
                    </a:lnTo>
                    <a:cubicBezTo>
                      <a:pt x="4628" y="4710"/>
                      <a:pt x="4708" y="4630"/>
                      <a:pt x="4708" y="4532"/>
                    </a:cubicBezTo>
                    <a:lnTo>
                      <a:pt x="4708" y="177"/>
                    </a:lnTo>
                    <a:cubicBezTo>
                      <a:pt x="4708" y="80"/>
                      <a:pt x="4628" y="0"/>
                      <a:pt x="4531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1785415" y="1590923"/>
                <a:ext cx="488983" cy="471052"/>
              </a:xfrm>
              <a:custGeom>
                <a:rect b="b" l="l" r="r" t="t"/>
                <a:pathLst>
                  <a:path extrusionOk="0" h="3494" w="3627">
                    <a:moveTo>
                      <a:pt x="466" y="0"/>
                    </a:moveTo>
                    <a:cubicBezTo>
                      <a:pt x="209" y="0"/>
                      <a:pt x="0" y="208"/>
                      <a:pt x="0" y="466"/>
                    </a:cubicBezTo>
                    <a:cubicBezTo>
                      <a:pt x="0" y="688"/>
                      <a:pt x="160" y="870"/>
                      <a:pt x="369" y="919"/>
                    </a:cubicBezTo>
                    <a:lnTo>
                      <a:pt x="369" y="2574"/>
                    </a:lnTo>
                    <a:cubicBezTo>
                      <a:pt x="160" y="2623"/>
                      <a:pt x="0" y="2805"/>
                      <a:pt x="0" y="3027"/>
                    </a:cubicBezTo>
                    <a:cubicBezTo>
                      <a:pt x="0" y="3285"/>
                      <a:pt x="209" y="3493"/>
                      <a:pt x="466" y="3493"/>
                    </a:cubicBezTo>
                    <a:cubicBezTo>
                      <a:pt x="723" y="3493"/>
                      <a:pt x="932" y="3285"/>
                      <a:pt x="932" y="3027"/>
                    </a:cubicBezTo>
                    <a:cubicBezTo>
                      <a:pt x="932" y="2805"/>
                      <a:pt x="772" y="2623"/>
                      <a:pt x="564" y="2574"/>
                    </a:cubicBezTo>
                    <a:lnTo>
                      <a:pt x="564" y="1846"/>
                    </a:lnTo>
                    <a:lnTo>
                      <a:pt x="1713" y="1846"/>
                    </a:lnTo>
                    <a:lnTo>
                      <a:pt x="1713" y="2574"/>
                    </a:lnTo>
                    <a:cubicBezTo>
                      <a:pt x="1504" y="2623"/>
                      <a:pt x="1350" y="2805"/>
                      <a:pt x="1350" y="3027"/>
                    </a:cubicBezTo>
                    <a:cubicBezTo>
                      <a:pt x="1350" y="3285"/>
                      <a:pt x="1557" y="3493"/>
                      <a:pt x="1815" y="3493"/>
                    </a:cubicBezTo>
                    <a:cubicBezTo>
                      <a:pt x="2073" y="3493"/>
                      <a:pt x="2276" y="3285"/>
                      <a:pt x="2276" y="3027"/>
                    </a:cubicBezTo>
                    <a:cubicBezTo>
                      <a:pt x="2276" y="2805"/>
                      <a:pt x="2122" y="2623"/>
                      <a:pt x="1913" y="2574"/>
                    </a:cubicBezTo>
                    <a:lnTo>
                      <a:pt x="1913" y="1846"/>
                    </a:lnTo>
                    <a:lnTo>
                      <a:pt x="3063" y="1846"/>
                    </a:lnTo>
                    <a:lnTo>
                      <a:pt x="3063" y="2574"/>
                    </a:lnTo>
                    <a:cubicBezTo>
                      <a:pt x="2854" y="2623"/>
                      <a:pt x="2698" y="2805"/>
                      <a:pt x="2698" y="3027"/>
                    </a:cubicBezTo>
                    <a:cubicBezTo>
                      <a:pt x="2698" y="3285"/>
                      <a:pt x="2907" y="3493"/>
                      <a:pt x="3165" y="3493"/>
                    </a:cubicBezTo>
                    <a:cubicBezTo>
                      <a:pt x="3417" y="3493"/>
                      <a:pt x="3626" y="3285"/>
                      <a:pt x="3626" y="3027"/>
                    </a:cubicBezTo>
                    <a:cubicBezTo>
                      <a:pt x="3626" y="2805"/>
                      <a:pt x="3471" y="2623"/>
                      <a:pt x="3262" y="2574"/>
                    </a:cubicBezTo>
                    <a:lnTo>
                      <a:pt x="3262" y="919"/>
                    </a:lnTo>
                    <a:cubicBezTo>
                      <a:pt x="3471" y="870"/>
                      <a:pt x="3626" y="688"/>
                      <a:pt x="3626" y="466"/>
                    </a:cubicBezTo>
                    <a:cubicBezTo>
                      <a:pt x="3626" y="208"/>
                      <a:pt x="3417" y="0"/>
                      <a:pt x="3165" y="0"/>
                    </a:cubicBezTo>
                    <a:cubicBezTo>
                      <a:pt x="2907" y="0"/>
                      <a:pt x="2698" y="208"/>
                      <a:pt x="2698" y="466"/>
                    </a:cubicBezTo>
                    <a:cubicBezTo>
                      <a:pt x="2698" y="688"/>
                      <a:pt x="2854" y="870"/>
                      <a:pt x="3063" y="919"/>
                    </a:cubicBezTo>
                    <a:lnTo>
                      <a:pt x="3063" y="1646"/>
                    </a:lnTo>
                    <a:lnTo>
                      <a:pt x="1913" y="1646"/>
                    </a:lnTo>
                    <a:lnTo>
                      <a:pt x="1913" y="919"/>
                    </a:lnTo>
                    <a:cubicBezTo>
                      <a:pt x="2122" y="870"/>
                      <a:pt x="2276" y="688"/>
                      <a:pt x="2276" y="466"/>
                    </a:cubicBezTo>
                    <a:cubicBezTo>
                      <a:pt x="2276" y="208"/>
                      <a:pt x="2073" y="0"/>
                      <a:pt x="1815" y="0"/>
                    </a:cubicBezTo>
                    <a:cubicBezTo>
                      <a:pt x="1557" y="0"/>
                      <a:pt x="1350" y="208"/>
                      <a:pt x="1350" y="466"/>
                    </a:cubicBezTo>
                    <a:cubicBezTo>
                      <a:pt x="1350" y="688"/>
                      <a:pt x="1504" y="870"/>
                      <a:pt x="1713" y="919"/>
                    </a:cubicBezTo>
                    <a:lnTo>
                      <a:pt x="1713" y="1646"/>
                    </a:lnTo>
                    <a:lnTo>
                      <a:pt x="564" y="1646"/>
                    </a:lnTo>
                    <a:lnTo>
                      <a:pt x="564" y="919"/>
                    </a:lnTo>
                    <a:cubicBezTo>
                      <a:pt x="772" y="870"/>
                      <a:pt x="932" y="688"/>
                      <a:pt x="932" y="466"/>
                    </a:cubicBezTo>
                    <a:cubicBezTo>
                      <a:pt x="932" y="208"/>
                      <a:pt x="723" y="0"/>
                      <a:pt x="466" y="0"/>
                    </a:cubicBezTo>
                    <a:close/>
                  </a:path>
                </a:pathLst>
              </a:custGeom>
              <a:solidFill>
                <a:srgbClr val="6E63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2030107" y="1298775"/>
                <a:ext cx="527271" cy="1055082"/>
              </a:xfrm>
              <a:custGeom>
                <a:rect b="b" l="l" r="r" t="t"/>
                <a:pathLst>
                  <a:path extrusionOk="0" h="7826" w="3911">
                    <a:moveTo>
                      <a:pt x="0" y="1"/>
                    </a:moveTo>
                    <a:lnTo>
                      <a:pt x="0" y="1559"/>
                    </a:lnTo>
                    <a:lnTo>
                      <a:pt x="1692" y="1559"/>
                    </a:lnTo>
                    <a:cubicBezTo>
                      <a:pt x="2055" y="1559"/>
                      <a:pt x="2352" y="1856"/>
                      <a:pt x="2352" y="2221"/>
                    </a:cubicBezTo>
                    <a:lnTo>
                      <a:pt x="2352" y="5603"/>
                    </a:lnTo>
                    <a:cubicBezTo>
                      <a:pt x="2352" y="5970"/>
                      <a:pt x="2055" y="6269"/>
                      <a:pt x="1692" y="6269"/>
                    </a:cubicBezTo>
                    <a:lnTo>
                      <a:pt x="0" y="6269"/>
                    </a:lnTo>
                    <a:lnTo>
                      <a:pt x="0" y="7826"/>
                    </a:lnTo>
                    <a:cubicBezTo>
                      <a:pt x="2162" y="7826"/>
                      <a:pt x="3911" y="6073"/>
                      <a:pt x="3911" y="3911"/>
                    </a:cubicBezTo>
                    <a:cubicBezTo>
                      <a:pt x="3911" y="1754"/>
                      <a:pt x="2162" y="1"/>
                      <a:pt x="0" y="1"/>
                    </a:cubicBezTo>
                    <a:close/>
                  </a:path>
                </a:pathLst>
              </a:custGeom>
              <a:solidFill>
                <a:srgbClr val="CEB2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6"/>
              <p:cNvSpPr/>
              <p:nvPr/>
            </p:nvSpPr>
            <p:spPr>
              <a:xfrm>
                <a:off x="2030107" y="1508954"/>
                <a:ext cx="317226" cy="634990"/>
              </a:xfrm>
              <a:custGeom>
                <a:rect b="b" l="l" r="r" t="t"/>
                <a:pathLst>
                  <a:path extrusionOk="0" h="4710" w="2353">
                    <a:moveTo>
                      <a:pt x="0" y="0"/>
                    </a:moveTo>
                    <a:lnTo>
                      <a:pt x="0" y="608"/>
                    </a:lnTo>
                    <a:cubicBezTo>
                      <a:pt x="258" y="608"/>
                      <a:pt x="461" y="816"/>
                      <a:pt x="461" y="1074"/>
                    </a:cubicBezTo>
                    <a:cubicBezTo>
                      <a:pt x="461" y="1296"/>
                      <a:pt x="307" y="1478"/>
                      <a:pt x="98" y="1527"/>
                    </a:cubicBezTo>
                    <a:lnTo>
                      <a:pt x="98" y="2254"/>
                    </a:lnTo>
                    <a:lnTo>
                      <a:pt x="1248" y="2254"/>
                    </a:lnTo>
                    <a:lnTo>
                      <a:pt x="1248" y="1527"/>
                    </a:lnTo>
                    <a:cubicBezTo>
                      <a:pt x="1016" y="1473"/>
                      <a:pt x="848" y="1248"/>
                      <a:pt x="893" y="990"/>
                    </a:cubicBezTo>
                    <a:cubicBezTo>
                      <a:pt x="924" y="803"/>
                      <a:pt x="1070" y="652"/>
                      <a:pt x="1256" y="617"/>
                    </a:cubicBezTo>
                    <a:cubicBezTo>
                      <a:pt x="1288" y="611"/>
                      <a:pt x="1319" y="608"/>
                      <a:pt x="1349" y="608"/>
                    </a:cubicBezTo>
                    <a:cubicBezTo>
                      <a:pt x="1605" y="608"/>
                      <a:pt x="1811" y="816"/>
                      <a:pt x="1811" y="1074"/>
                    </a:cubicBezTo>
                    <a:cubicBezTo>
                      <a:pt x="1811" y="1296"/>
                      <a:pt x="1656" y="1478"/>
                      <a:pt x="1447" y="1527"/>
                    </a:cubicBezTo>
                    <a:lnTo>
                      <a:pt x="1447" y="3182"/>
                    </a:lnTo>
                    <a:cubicBezTo>
                      <a:pt x="1682" y="3235"/>
                      <a:pt x="1846" y="3462"/>
                      <a:pt x="1807" y="3719"/>
                    </a:cubicBezTo>
                    <a:cubicBezTo>
                      <a:pt x="1776" y="3905"/>
                      <a:pt x="1625" y="4057"/>
                      <a:pt x="1443" y="4092"/>
                    </a:cubicBezTo>
                    <a:cubicBezTo>
                      <a:pt x="1411" y="4098"/>
                      <a:pt x="1379" y="4101"/>
                      <a:pt x="1349" y="4101"/>
                    </a:cubicBezTo>
                    <a:cubicBezTo>
                      <a:pt x="1092" y="4101"/>
                      <a:pt x="883" y="3892"/>
                      <a:pt x="883" y="3635"/>
                    </a:cubicBezTo>
                    <a:cubicBezTo>
                      <a:pt x="883" y="3413"/>
                      <a:pt x="1039" y="3231"/>
                      <a:pt x="1248" y="3182"/>
                    </a:cubicBezTo>
                    <a:lnTo>
                      <a:pt x="1248" y="2454"/>
                    </a:lnTo>
                    <a:lnTo>
                      <a:pt x="98" y="2454"/>
                    </a:lnTo>
                    <a:lnTo>
                      <a:pt x="98" y="3182"/>
                    </a:lnTo>
                    <a:cubicBezTo>
                      <a:pt x="307" y="3231"/>
                      <a:pt x="461" y="3413"/>
                      <a:pt x="461" y="3635"/>
                    </a:cubicBezTo>
                    <a:cubicBezTo>
                      <a:pt x="461" y="3893"/>
                      <a:pt x="258" y="4101"/>
                      <a:pt x="0" y="4101"/>
                    </a:cubicBezTo>
                    <a:lnTo>
                      <a:pt x="0" y="4710"/>
                    </a:lnTo>
                    <a:lnTo>
                      <a:pt x="1682" y="4710"/>
                    </a:lnTo>
                    <a:cubicBezTo>
                      <a:pt x="2051" y="4710"/>
                      <a:pt x="2352" y="4407"/>
                      <a:pt x="2352" y="4034"/>
                    </a:cubicBezTo>
                    <a:lnTo>
                      <a:pt x="2352" y="675"/>
                    </a:lnTo>
                    <a:cubicBezTo>
                      <a:pt x="2352" y="302"/>
                      <a:pt x="2051" y="0"/>
                      <a:pt x="1682" y="0"/>
                    </a:cubicBezTo>
                    <a:close/>
                  </a:path>
                </a:pathLst>
              </a:custGeom>
              <a:solidFill>
                <a:srgbClr val="E6E6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6"/>
              <p:cNvSpPr/>
              <p:nvPr/>
            </p:nvSpPr>
            <p:spPr>
              <a:xfrm>
                <a:off x="2030107" y="1590923"/>
                <a:ext cx="244289" cy="471052"/>
              </a:xfrm>
              <a:custGeom>
                <a:rect b="b" l="l" r="r" t="t"/>
                <a:pathLst>
                  <a:path extrusionOk="0" h="3494" w="1812">
                    <a:moveTo>
                      <a:pt x="0" y="0"/>
                    </a:moveTo>
                    <a:lnTo>
                      <a:pt x="0" y="3493"/>
                    </a:lnTo>
                    <a:cubicBezTo>
                      <a:pt x="258" y="3493"/>
                      <a:pt x="461" y="3285"/>
                      <a:pt x="461" y="3027"/>
                    </a:cubicBezTo>
                    <a:cubicBezTo>
                      <a:pt x="461" y="2805"/>
                      <a:pt x="307" y="2623"/>
                      <a:pt x="98" y="2574"/>
                    </a:cubicBezTo>
                    <a:lnTo>
                      <a:pt x="98" y="1846"/>
                    </a:lnTo>
                    <a:lnTo>
                      <a:pt x="1248" y="1846"/>
                    </a:lnTo>
                    <a:lnTo>
                      <a:pt x="1248" y="2574"/>
                    </a:lnTo>
                    <a:cubicBezTo>
                      <a:pt x="1039" y="2623"/>
                      <a:pt x="883" y="2805"/>
                      <a:pt x="883" y="3027"/>
                    </a:cubicBezTo>
                    <a:cubicBezTo>
                      <a:pt x="883" y="3285"/>
                      <a:pt x="1092" y="3493"/>
                      <a:pt x="1350" y="3493"/>
                    </a:cubicBezTo>
                    <a:cubicBezTo>
                      <a:pt x="1602" y="3493"/>
                      <a:pt x="1811" y="3285"/>
                      <a:pt x="1811" y="3027"/>
                    </a:cubicBezTo>
                    <a:cubicBezTo>
                      <a:pt x="1811" y="2805"/>
                      <a:pt x="1656" y="2623"/>
                      <a:pt x="1447" y="2574"/>
                    </a:cubicBezTo>
                    <a:lnTo>
                      <a:pt x="1447" y="919"/>
                    </a:lnTo>
                    <a:cubicBezTo>
                      <a:pt x="1656" y="870"/>
                      <a:pt x="1811" y="688"/>
                      <a:pt x="1811" y="466"/>
                    </a:cubicBezTo>
                    <a:cubicBezTo>
                      <a:pt x="1811" y="208"/>
                      <a:pt x="1602" y="0"/>
                      <a:pt x="1350" y="0"/>
                    </a:cubicBezTo>
                    <a:cubicBezTo>
                      <a:pt x="1092" y="0"/>
                      <a:pt x="883" y="208"/>
                      <a:pt x="883" y="466"/>
                    </a:cubicBezTo>
                    <a:cubicBezTo>
                      <a:pt x="883" y="688"/>
                      <a:pt x="1039" y="870"/>
                      <a:pt x="1248" y="919"/>
                    </a:cubicBezTo>
                    <a:lnTo>
                      <a:pt x="1248" y="1646"/>
                    </a:lnTo>
                    <a:lnTo>
                      <a:pt x="98" y="1646"/>
                    </a:lnTo>
                    <a:lnTo>
                      <a:pt x="98" y="919"/>
                    </a:lnTo>
                    <a:cubicBezTo>
                      <a:pt x="307" y="870"/>
                      <a:pt x="461" y="688"/>
                      <a:pt x="461" y="466"/>
                    </a:cubicBezTo>
                    <a:cubicBezTo>
                      <a:pt x="461" y="208"/>
                      <a:pt x="258" y="0"/>
                      <a:pt x="0" y="0"/>
                    </a:cubicBezTo>
                    <a:close/>
                  </a:path>
                </a:pathLst>
              </a:custGeom>
              <a:solidFill>
                <a:srgbClr val="504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7" name="Google Shape;277;p16"/>
            <p:cNvSpPr/>
            <p:nvPr/>
          </p:nvSpPr>
          <p:spPr>
            <a:xfrm>
              <a:off x="6685835" y="2212820"/>
              <a:ext cx="291300" cy="289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6685835" y="2990287"/>
              <a:ext cx="291300" cy="289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7094188" y="2212820"/>
              <a:ext cx="291300" cy="289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7094188" y="2990287"/>
              <a:ext cx="291300" cy="289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7502542" y="2212820"/>
              <a:ext cx="291300" cy="289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7502542" y="2990287"/>
              <a:ext cx="291300" cy="289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6"/>
          <p:cNvGrpSpPr/>
          <p:nvPr/>
        </p:nvGrpSpPr>
        <p:grpSpPr>
          <a:xfrm>
            <a:off x="917796" y="1252200"/>
            <a:ext cx="2121898" cy="1024542"/>
            <a:chOff x="917796" y="975925"/>
            <a:chExt cx="2121898" cy="1024542"/>
          </a:xfrm>
        </p:grpSpPr>
        <p:sp>
          <p:nvSpPr>
            <p:cNvPr id="284" name="Google Shape;284;p16"/>
            <p:cNvSpPr txBox="1"/>
            <p:nvPr/>
          </p:nvSpPr>
          <p:spPr>
            <a:xfrm>
              <a:off x="1184494" y="139340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Problem statement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285" name="Google Shape;285;p16"/>
            <p:cNvSpPr txBox="1"/>
            <p:nvPr/>
          </p:nvSpPr>
          <p:spPr>
            <a:xfrm>
              <a:off x="1184494" y="1675567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86" name="Google Shape;286;p16"/>
            <p:cNvSpPr txBox="1"/>
            <p:nvPr/>
          </p:nvSpPr>
          <p:spPr>
            <a:xfrm>
              <a:off x="1259444" y="975925"/>
              <a:ext cx="675600" cy="32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01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917796" y="1043574"/>
              <a:ext cx="190500" cy="18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16"/>
          <p:cNvGrpSpPr/>
          <p:nvPr/>
        </p:nvGrpSpPr>
        <p:grpSpPr>
          <a:xfrm>
            <a:off x="3090696" y="1252189"/>
            <a:ext cx="2118004" cy="1024561"/>
            <a:chOff x="3188196" y="975914"/>
            <a:chExt cx="2118004" cy="1024561"/>
          </a:xfrm>
        </p:grpSpPr>
        <p:sp>
          <p:nvSpPr>
            <p:cNvPr id="289" name="Google Shape;289;p16"/>
            <p:cNvSpPr txBox="1"/>
            <p:nvPr/>
          </p:nvSpPr>
          <p:spPr>
            <a:xfrm>
              <a:off x="3450995" y="1393389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Project Objectives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290" name="Google Shape;290;p16"/>
            <p:cNvSpPr txBox="1"/>
            <p:nvPr/>
          </p:nvSpPr>
          <p:spPr>
            <a:xfrm>
              <a:off x="3451000" y="1675575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91" name="Google Shape;291;p16"/>
            <p:cNvSpPr txBox="1"/>
            <p:nvPr/>
          </p:nvSpPr>
          <p:spPr>
            <a:xfrm>
              <a:off x="3450995" y="975914"/>
              <a:ext cx="675600" cy="324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02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3188196" y="1043574"/>
              <a:ext cx="190500" cy="18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16"/>
          <p:cNvGrpSpPr/>
          <p:nvPr/>
        </p:nvGrpSpPr>
        <p:grpSpPr>
          <a:xfrm>
            <a:off x="3090694" y="2398624"/>
            <a:ext cx="2430252" cy="799578"/>
            <a:chOff x="3188196" y="2234925"/>
            <a:chExt cx="1833599" cy="607075"/>
          </a:xfrm>
        </p:grpSpPr>
        <p:sp>
          <p:nvSpPr>
            <p:cNvPr id="294" name="Google Shape;294;p16"/>
            <p:cNvSpPr txBox="1"/>
            <p:nvPr/>
          </p:nvSpPr>
          <p:spPr>
            <a:xfrm>
              <a:off x="3450995" y="265240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Requirements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295" name="Google Shape;295;p16"/>
            <p:cNvSpPr txBox="1"/>
            <p:nvPr/>
          </p:nvSpPr>
          <p:spPr>
            <a:xfrm>
              <a:off x="3450995" y="2234925"/>
              <a:ext cx="675600" cy="32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04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3188196" y="2302574"/>
              <a:ext cx="190500" cy="18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16"/>
          <p:cNvGrpSpPr/>
          <p:nvPr/>
        </p:nvGrpSpPr>
        <p:grpSpPr>
          <a:xfrm>
            <a:off x="3188199" y="3930743"/>
            <a:ext cx="2117999" cy="780598"/>
            <a:chOff x="3188196" y="3493925"/>
            <a:chExt cx="2117999" cy="1024542"/>
          </a:xfrm>
        </p:grpSpPr>
        <p:sp>
          <p:nvSpPr>
            <p:cNvPr id="298" name="Google Shape;298;p16"/>
            <p:cNvSpPr txBox="1"/>
            <p:nvPr/>
          </p:nvSpPr>
          <p:spPr>
            <a:xfrm>
              <a:off x="3450995" y="3911400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Conclusion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299" name="Google Shape;299;p16"/>
            <p:cNvSpPr txBox="1"/>
            <p:nvPr/>
          </p:nvSpPr>
          <p:spPr>
            <a:xfrm>
              <a:off x="3450995" y="4193567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00" name="Google Shape;300;p16"/>
            <p:cNvSpPr txBox="1"/>
            <p:nvPr/>
          </p:nvSpPr>
          <p:spPr>
            <a:xfrm>
              <a:off x="3450995" y="3493925"/>
              <a:ext cx="675600" cy="324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06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3188196" y="3561586"/>
              <a:ext cx="190500" cy="18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16"/>
          <p:cNvGrpSpPr/>
          <p:nvPr/>
        </p:nvGrpSpPr>
        <p:grpSpPr>
          <a:xfrm>
            <a:off x="917796" y="2398631"/>
            <a:ext cx="2121898" cy="1024542"/>
            <a:chOff x="917796" y="2234931"/>
            <a:chExt cx="2121898" cy="1024542"/>
          </a:xfrm>
        </p:grpSpPr>
        <p:sp>
          <p:nvSpPr>
            <p:cNvPr id="303" name="Google Shape;303;p16"/>
            <p:cNvSpPr txBox="1"/>
            <p:nvPr/>
          </p:nvSpPr>
          <p:spPr>
            <a:xfrm>
              <a:off x="1184494" y="2934572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04" name="Google Shape;304;p16"/>
            <p:cNvSpPr txBox="1"/>
            <p:nvPr/>
          </p:nvSpPr>
          <p:spPr>
            <a:xfrm>
              <a:off x="1184494" y="2234931"/>
              <a:ext cx="675600" cy="324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03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917796" y="2302574"/>
              <a:ext cx="190500" cy="18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 txBox="1"/>
            <p:nvPr/>
          </p:nvSpPr>
          <p:spPr>
            <a:xfrm>
              <a:off x="1184494" y="2652406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Solution Scope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307" name="Google Shape;307;p16"/>
          <p:cNvGrpSpPr/>
          <p:nvPr/>
        </p:nvGrpSpPr>
        <p:grpSpPr>
          <a:xfrm>
            <a:off x="917796" y="3783236"/>
            <a:ext cx="2121898" cy="1024542"/>
            <a:chOff x="917796" y="3493936"/>
            <a:chExt cx="2121898" cy="1024542"/>
          </a:xfrm>
        </p:grpSpPr>
        <p:sp>
          <p:nvSpPr>
            <p:cNvPr id="308" name="Google Shape;308;p16"/>
            <p:cNvSpPr txBox="1"/>
            <p:nvPr/>
          </p:nvSpPr>
          <p:spPr>
            <a:xfrm>
              <a:off x="1184494" y="3493936"/>
              <a:ext cx="675600" cy="32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05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917796" y="3561586"/>
              <a:ext cx="190500" cy="18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 txBox="1"/>
            <p:nvPr/>
          </p:nvSpPr>
          <p:spPr>
            <a:xfrm>
              <a:off x="1108294" y="4071911"/>
              <a:ext cx="1570800" cy="18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System benefits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311" name="Google Shape;311;p16"/>
            <p:cNvSpPr txBox="1"/>
            <p:nvPr/>
          </p:nvSpPr>
          <p:spPr>
            <a:xfrm>
              <a:off x="1184494" y="4193578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17"/>
          <p:cNvGrpSpPr/>
          <p:nvPr/>
        </p:nvGrpSpPr>
        <p:grpSpPr>
          <a:xfrm>
            <a:off x="804404" y="1305474"/>
            <a:ext cx="2561730" cy="3837901"/>
            <a:chOff x="1061579" y="1305474"/>
            <a:chExt cx="2561730" cy="3837901"/>
          </a:xfrm>
        </p:grpSpPr>
        <p:sp>
          <p:nvSpPr>
            <p:cNvPr id="317" name="Google Shape;317;p17"/>
            <p:cNvSpPr/>
            <p:nvPr/>
          </p:nvSpPr>
          <p:spPr>
            <a:xfrm>
              <a:off x="2073950" y="3773275"/>
              <a:ext cx="537000" cy="137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8" name="Google Shape;318;p17"/>
            <p:cNvGrpSpPr/>
            <p:nvPr/>
          </p:nvGrpSpPr>
          <p:grpSpPr>
            <a:xfrm>
              <a:off x="1061579" y="1305474"/>
              <a:ext cx="2561730" cy="2532546"/>
              <a:chOff x="660016" y="1404525"/>
              <a:chExt cx="2439511" cy="2430000"/>
            </a:xfrm>
          </p:grpSpPr>
          <p:sp>
            <p:nvSpPr>
              <p:cNvPr id="319" name="Google Shape;319;p17"/>
              <p:cNvSpPr/>
              <p:nvPr/>
            </p:nvSpPr>
            <p:spPr>
              <a:xfrm>
                <a:off x="2484451" y="2761592"/>
                <a:ext cx="615075" cy="900622"/>
              </a:xfrm>
              <a:custGeom>
                <a:rect b="b" l="l" r="r" t="t"/>
                <a:pathLst>
                  <a:path extrusionOk="0" h="2744" w="1874">
                    <a:moveTo>
                      <a:pt x="1" y="1"/>
                    </a:moveTo>
                    <a:lnTo>
                      <a:pt x="1" y="2744"/>
                    </a:lnTo>
                    <a:lnTo>
                      <a:pt x="440" y="2744"/>
                    </a:lnTo>
                    <a:cubicBezTo>
                      <a:pt x="528" y="2744"/>
                      <a:pt x="608" y="2704"/>
                      <a:pt x="661" y="2633"/>
                    </a:cubicBezTo>
                    <a:lnTo>
                      <a:pt x="1820" y="699"/>
                    </a:lnTo>
                    <a:cubicBezTo>
                      <a:pt x="1855" y="654"/>
                      <a:pt x="1874" y="596"/>
                      <a:pt x="1874" y="533"/>
                    </a:cubicBezTo>
                    <a:lnTo>
                      <a:pt x="1874" y="334"/>
                    </a:lnTo>
                    <a:cubicBezTo>
                      <a:pt x="1874" y="152"/>
                      <a:pt x="1722" y="1"/>
                      <a:pt x="1536" y="1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7"/>
              <p:cNvSpPr/>
              <p:nvPr/>
            </p:nvSpPr>
            <p:spPr>
              <a:xfrm>
                <a:off x="2484451" y="1605293"/>
                <a:ext cx="615075" cy="900622"/>
              </a:xfrm>
              <a:custGeom>
                <a:rect b="b" l="l" r="r" t="t"/>
                <a:pathLst>
                  <a:path extrusionOk="0" h="2744" w="1874">
                    <a:moveTo>
                      <a:pt x="1" y="0"/>
                    </a:moveTo>
                    <a:lnTo>
                      <a:pt x="1" y="2743"/>
                    </a:lnTo>
                    <a:lnTo>
                      <a:pt x="440" y="2743"/>
                    </a:lnTo>
                    <a:cubicBezTo>
                      <a:pt x="528" y="2743"/>
                      <a:pt x="608" y="2704"/>
                      <a:pt x="661" y="2632"/>
                    </a:cubicBezTo>
                    <a:lnTo>
                      <a:pt x="1820" y="697"/>
                    </a:lnTo>
                    <a:cubicBezTo>
                      <a:pt x="1855" y="653"/>
                      <a:pt x="1874" y="594"/>
                      <a:pt x="1874" y="537"/>
                    </a:cubicBezTo>
                    <a:lnTo>
                      <a:pt x="1874" y="338"/>
                    </a:lnTo>
                    <a:cubicBezTo>
                      <a:pt x="1874" y="151"/>
                      <a:pt x="1722" y="0"/>
                      <a:pt x="1536" y="0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1200550" y="1404525"/>
                <a:ext cx="1360200" cy="2430000"/>
              </a:xfrm>
              <a:prstGeom prst="roundRect">
                <a:avLst>
                  <a:gd fmla="val 16667" name="adj"/>
                </a:avLst>
              </a:prstGeom>
              <a:solidFill>
                <a:srgbClr val="1F4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660016" y="2761592"/>
                <a:ext cx="734545" cy="900622"/>
              </a:xfrm>
              <a:custGeom>
                <a:rect b="b" l="l" r="r" t="t"/>
                <a:pathLst>
                  <a:path extrusionOk="0" h="2744" w="2238">
                    <a:moveTo>
                      <a:pt x="338" y="1"/>
                    </a:moveTo>
                    <a:cubicBezTo>
                      <a:pt x="151" y="1"/>
                      <a:pt x="0" y="152"/>
                      <a:pt x="0" y="334"/>
                    </a:cubicBezTo>
                    <a:lnTo>
                      <a:pt x="0" y="533"/>
                    </a:lnTo>
                    <a:cubicBezTo>
                      <a:pt x="0" y="596"/>
                      <a:pt x="18" y="654"/>
                      <a:pt x="53" y="699"/>
                    </a:cubicBezTo>
                    <a:lnTo>
                      <a:pt x="1212" y="2633"/>
                    </a:lnTo>
                    <a:cubicBezTo>
                      <a:pt x="1266" y="2704"/>
                      <a:pt x="1346" y="2744"/>
                      <a:pt x="1434" y="2744"/>
                    </a:cubicBezTo>
                    <a:lnTo>
                      <a:pt x="1901" y="2744"/>
                    </a:lnTo>
                    <a:cubicBezTo>
                      <a:pt x="2087" y="2744"/>
                      <a:pt x="2237" y="2594"/>
                      <a:pt x="2237" y="2407"/>
                    </a:cubicBezTo>
                    <a:lnTo>
                      <a:pt x="2237" y="334"/>
                    </a:lnTo>
                    <a:cubicBezTo>
                      <a:pt x="2237" y="152"/>
                      <a:pt x="2087" y="1"/>
                      <a:pt x="1901" y="1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7"/>
              <p:cNvSpPr/>
              <p:nvPr/>
            </p:nvSpPr>
            <p:spPr>
              <a:xfrm>
                <a:off x="660016" y="1605293"/>
                <a:ext cx="734545" cy="900622"/>
              </a:xfrm>
              <a:custGeom>
                <a:rect b="b" l="l" r="r" t="t"/>
                <a:pathLst>
                  <a:path extrusionOk="0" h="2744" w="2238">
                    <a:moveTo>
                      <a:pt x="338" y="0"/>
                    </a:moveTo>
                    <a:cubicBezTo>
                      <a:pt x="151" y="0"/>
                      <a:pt x="0" y="151"/>
                      <a:pt x="0" y="338"/>
                    </a:cubicBezTo>
                    <a:lnTo>
                      <a:pt x="0" y="537"/>
                    </a:lnTo>
                    <a:cubicBezTo>
                      <a:pt x="0" y="594"/>
                      <a:pt x="18" y="653"/>
                      <a:pt x="53" y="697"/>
                    </a:cubicBezTo>
                    <a:lnTo>
                      <a:pt x="1212" y="2632"/>
                    </a:lnTo>
                    <a:cubicBezTo>
                      <a:pt x="1266" y="2704"/>
                      <a:pt x="1346" y="2743"/>
                      <a:pt x="1434" y="2743"/>
                    </a:cubicBezTo>
                    <a:lnTo>
                      <a:pt x="1901" y="2743"/>
                    </a:lnTo>
                    <a:cubicBezTo>
                      <a:pt x="2087" y="2743"/>
                      <a:pt x="2237" y="2592"/>
                      <a:pt x="2237" y="2405"/>
                    </a:cubicBezTo>
                    <a:lnTo>
                      <a:pt x="2237" y="338"/>
                    </a:lnTo>
                    <a:cubicBezTo>
                      <a:pt x="2237" y="151"/>
                      <a:pt x="2087" y="0"/>
                      <a:pt x="1901" y="0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7"/>
              <p:cNvSpPr/>
              <p:nvPr/>
            </p:nvSpPr>
            <p:spPr>
              <a:xfrm>
                <a:off x="1200550" y="1404525"/>
                <a:ext cx="681900" cy="2430000"/>
              </a:xfrm>
              <a:prstGeom prst="roundRect">
                <a:avLst>
                  <a:gd fmla="val 16667" name="adj"/>
                </a:avLst>
              </a:prstGeom>
              <a:solidFill>
                <a:srgbClr val="3365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7"/>
              <p:cNvSpPr/>
              <p:nvPr/>
            </p:nvSpPr>
            <p:spPr>
              <a:xfrm>
                <a:off x="1448989" y="2780957"/>
                <a:ext cx="861564" cy="862549"/>
              </a:xfrm>
              <a:custGeom>
                <a:rect b="b" l="l" r="r" t="t"/>
                <a:pathLst>
                  <a:path extrusionOk="0" h="2628" w="2625">
                    <a:moveTo>
                      <a:pt x="1311" y="0"/>
                    </a:moveTo>
                    <a:cubicBezTo>
                      <a:pt x="586" y="0"/>
                      <a:pt x="1" y="591"/>
                      <a:pt x="1" y="1314"/>
                    </a:cubicBezTo>
                    <a:cubicBezTo>
                      <a:pt x="1" y="2037"/>
                      <a:pt x="586" y="2627"/>
                      <a:pt x="1311" y="2627"/>
                    </a:cubicBezTo>
                    <a:cubicBezTo>
                      <a:pt x="2038" y="2627"/>
                      <a:pt x="2624" y="2037"/>
                      <a:pt x="2624" y="1314"/>
                    </a:cubicBezTo>
                    <a:cubicBezTo>
                      <a:pt x="2624" y="591"/>
                      <a:pt x="2038" y="0"/>
                      <a:pt x="1311" y="0"/>
                    </a:cubicBezTo>
                    <a:close/>
                  </a:path>
                </a:pathLst>
              </a:custGeom>
              <a:solidFill>
                <a:srgbClr val="F4D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1448989" y="1624001"/>
                <a:ext cx="861564" cy="862877"/>
              </a:xfrm>
              <a:custGeom>
                <a:rect b="b" l="l" r="r" t="t"/>
                <a:pathLst>
                  <a:path extrusionOk="0" h="2629" w="2625">
                    <a:moveTo>
                      <a:pt x="1311" y="1"/>
                    </a:moveTo>
                    <a:cubicBezTo>
                      <a:pt x="586" y="1"/>
                      <a:pt x="1" y="591"/>
                      <a:pt x="1" y="1315"/>
                    </a:cubicBezTo>
                    <a:cubicBezTo>
                      <a:pt x="1" y="2038"/>
                      <a:pt x="586" y="2629"/>
                      <a:pt x="1311" y="2629"/>
                    </a:cubicBezTo>
                    <a:cubicBezTo>
                      <a:pt x="2038" y="2629"/>
                      <a:pt x="2624" y="2038"/>
                      <a:pt x="2624" y="1315"/>
                    </a:cubicBezTo>
                    <a:cubicBezTo>
                      <a:pt x="2624" y="591"/>
                      <a:pt x="2038" y="1"/>
                      <a:pt x="1311" y="1"/>
                    </a:cubicBezTo>
                    <a:close/>
                  </a:path>
                </a:pathLst>
              </a:custGeom>
              <a:solidFill>
                <a:srgbClr val="E8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1878950" y="2780957"/>
                <a:ext cx="431603" cy="862549"/>
              </a:xfrm>
              <a:custGeom>
                <a:rect b="b" l="l" r="r" t="t"/>
                <a:pathLst>
                  <a:path extrusionOk="0" h="2628" w="1315">
                    <a:moveTo>
                      <a:pt x="1" y="0"/>
                    </a:moveTo>
                    <a:lnTo>
                      <a:pt x="1" y="2627"/>
                    </a:lnTo>
                    <a:cubicBezTo>
                      <a:pt x="728" y="2627"/>
                      <a:pt x="1314" y="2037"/>
                      <a:pt x="1314" y="1314"/>
                    </a:cubicBezTo>
                    <a:cubicBezTo>
                      <a:pt x="1314" y="591"/>
                      <a:pt x="728" y="0"/>
                      <a:pt x="1" y="0"/>
                    </a:cubicBezTo>
                    <a:close/>
                  </a:path>
                </a:pathLst>
              </a:custGeom>
              <a:solidFill>
                <a:srgbClr val="CEB2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1878950" y="1624001"/>
                <a:ext cx="431603" cy="862877"/>
              </a:xfrm>
              <a:custGeom>
                <a:rect b="b" l="l" r="r" t="t"/>
                <a:pathLst>
                  <a:path extrusionOk="0" h="2629" w="1315">
                    <a:moveTo>
                      <a:pt x="1" y="1"/>
                    </a:moveTo>
                    <a:lnTo>
                      <a:pt x="1" y="2629"/>
                    </a:lnTo>
                    <a:cubicBezTo>
                      <a:pt x="728" y="2629"/>
                      <a:pt x="1314" y="2038"/>
                      <a:pt x="1314" y="1315"/>
                    </a:cubicBezTo>
                    <a:cubicBezTo>
                      <a:pt x="1314" y="591"/>
                      <a:pt x="728" y="1"/>
                      <a:pt x="1" y="1"/>
                    </a:cubicBezTo>
                    <a:close/>
                  </a:path>
                </a:pathLst>
              </a:custGeom>
              <a:solidFill>
                <a:srgbClr val="B232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9" name="Google Shape;329;p17"/>
            <p:cNvSpPr/>
            <p:nvPr/>
          </p:nvSpPr>
          <p:spPr>
            <a:xfrm>
              <a:off x="1890100" y="1530675"/>
              <a:ext cx="904800" cy="904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1890200" y="2742625"/>
              <a:ext cx="904500" cy="904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17"/>
          <p:cNvSpPr txBox="1"/>
          <p:nvPr>
            <p:ph type="title"/>
          </p:nvPr>
        </p:nvSpPr>
        <p:spPr>
          <a:xfrm>
            <a:off x="4697425" y="2204000"/>
            <a:ext cx="50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Problem Statement</a:t>
            </a:r>
            <a:endParaRPr sz="2500"/>
          </a:p>
        </p:txBody>
      </p:sp>
      <p:sp>
        <p:nvSpPr>
          <p:cNvPr id="332" name="Google Shape;332;p17"/>
          <p:cNvSpPr txBox="1"/>
          <p:nvPr/>
        </p:nvSpPr>
        <p:spPr>
          <a:xfrm>
            <a:off x="4021831" y="3032431"/>
            <a:ext cx="675600" cy="32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20%</a:t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333" name="Google Shape;333;p17"/>
          <p:cNvGrpSpPr/>
          <p:nvPr/>
        </p:nvGrpSpPr>
        <p:grpSpPr>
          <a:xfrm>
            <a:off x="1864139" y="2973800"/>
            <a:ext cx="442204" cy="442156"/>
            <a:chOff x="1487200" y="4993750"/>
            <a:chExt cx="483125" cy="483125"/>
          </a:xfrm>
        </p:grpSpPr>
        <p:sp>
          <p:nvSpPr>
            <p:cNvPr id="334" name="Google Shape;334;p17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36" name="Google Shape;336;p17"/>
          <p:cNvGrpSpPr/>
          <p:nvPr/>
        </p:nvGrpSpPr>
        <p:grpSpPr>
          <a:xfrm>
            <a:off x="1864158" y="1761920"/>
            <a:ext cx="442204" cy="442204"/>
            <a:chOff x="2081650" y="4993750"/>
            <a:chExt cx="483125" cy="483125"/>
          </a:xfrm>
        </p:grpSpPr>
        <p:sp>
          <p:nvSpPr>
            <p:cNvPr id="337" name="Google Shape;337;p17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339" name="Google Shape;339;p17"/>
          <p:cNvCxnSpPr>
            <a:stCxn id="340" idx="1"/>
            <a:endCxn id="329" idx="6"/>
          </p:cNvCxnSpPr>
          <p:nvPr/>
        </p:nvCxnSpPr>
        <p:spPr>
          <a:xfrm rot="10800000">
            <a:off x="2537731" y="1983025"/>
            <a:ext cx="1484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17"/>
          <p:cNvGrpSpPr/>
          <p:nvPr/>
        </p:nvGrpSpPr>
        <p:grpSpPr>
          <a:xfrm>
            <a:off x="4021831" y="1820575"/>
            <a:ext cx="4085925" cy="465853"/>
            <a:chOff x="4021831" y="1820575"/>
            <a:chExt cx="4085925" cy="465853"/>
          </a:xfrm>
        </p:grpSpPr>
        <p:sp>
          <p:nvSpPr>
            <p:cNvPr id="342" name="Google Shape;342;p17"/>
            <p:cNvSpPr txBox="1"/>
            <p:nvPr/>
          </p:nvSpPr>
          <p:spPr>
            <a:xfrm>
              <a:off x="6252556" y="1961528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40" name="Google Shape;340;p17"/>
            <p:cNvSpPr txBox="1"/>
            <p:nvPr/>
          </p:nvSpPr>
          <p:spPr>
            <a:xfrm>
              <a:off x="4021831" y="1820575"/>
              <a:ext cx="675600" cy="32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8</a:t>
              </a: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0%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cxnSp>
        <p:nvCxnSpPr>
          <p:cNvPr id="343" name="Google Shape;343;p17"/>
          <p:cNvCxnSpPr>
            <a:stCxn id="332" idx="1"/>
            <a:endCxn id="330" idx="6"/>
          </p:cNvCxnSpPr>
          <p:nvPr/>
        </p:nvCxnSpPr>
        <p:spPr>
          <a:xfrm rot="10800000">
            <a:off x="2537431" y="3194881"/>
            <a:ext cx="1484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"/>
          <p:cNvSpPr txBox="1"/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349" name="Google Shape;349;p18"/>
          <p:cNvSpPr txBox="1"/>
          <p:nvPr/>
        </p:nvSpPr>
        <p:spPr>
          <a:xfrm>
            <a:off x="823413" y="1521450"/>
            <a:ext cx="2608500" cy="20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350" name="Google Shape;350;p18"/>
          <p:cNvGrpSpPr/>
          <p:nvPr/>
        </p:nvGrpSpPr>
        <p:grpSpPr>
          <a:xfrm>
            <a:off x="1506425" y="403222"/>
            <a:ext cx="6562725" cy="3191325"/>
            <a:chOff x="5724294" y="1106088"/>
            <a:chExt cx="2608500" cy="2488362"/>
          </a:xfrm>
        </p:grpSpPr>
        <p:sp>
          <p:nvSpPr>
            <p:cNvPr id="351" name="Google Shape;351;p18"/>
            <p:cNvSpPr txBox="1"/>
            <p:nvPr/>
          </p:nvSpPr>
          <p:spPr>
            <a:xfrm>
              <a:off x="5724294" y="1106088"/>
              <a:ext cx="2608500" cy="558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Problem Statement</a:t>
              </a:r>
              <a:endParaRPr b="1"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352" name="Google Shape;352;p18"/>
            <p:cNvSpPr txBox="1"/>
            <p:nvPr/>
          </p:nvSpPr>
          <p:spPr>
            <a:xfrm>
              <a:off x="5724294" y="1521450"/>
              <a:ext cx="2608500" cy="207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The current traditional model of hailing taxis, poses several challenges for both passengers and drivers, including increased waiting time, difficulty in locating drivers and increased fuel consumption costs for drivers.</a:t>
              </a:r>
              <a:endParaRPr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53" name="Google Shape;353;p18"/>
          <p:cNvGrpSpPr/>
          <p:nvPr/>
        </p:nvGrpSpPr>
        <p:grpSpPr>
          <a:xfrm>
            <a:off x="3693391" y="3276569"/>
            <a:ext cx="1757555" cy="1233443"/>
            <a:chOff x="5173120" y="1048631"/>
            <a:chExt cx="5158658" cy="3620319"/>
          </a:xfrm>
        </p:grpSpPr>
        <p:sp>
          <p:nvSpPr>
            <p:cNvPr id="354" name="Google Shape;354;p18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5" name="Google Shape;355;p18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356" name="Google Shape;356;p18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fmla="val 16667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7" name="Google Shape;357;p18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358" name="Google Shape;358;p18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rect b="b" l="l" r="r" t="t"/>
                  <a:pathLst>
                    <a:path extrusionOk="0" h="1876" w="2702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18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rect b="b" l="l" r="r" t="t"/>
                  <a:pathLst>
                    <a:path extrusionOk="0" h="1047" w="1411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18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rect b="b" l="l" r="r" t="t"/>
                  <a:pathLst>
                    <a:path extrusionOk="0" h="1439" w="2399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18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rect b="b" l="l" r="r" t="t"/>
                  <a:pathLst>
                    <a:path extrusionOk="0" h="538" w="1151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18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rect b="b" l="l" r="r" t="t"/>
                  <a:pathLst>
                    <a:path extrusionOk="0" h="1876" w="2702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18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rect b="b" l="l" r="r" t="t"/>
                  <a:pathLst>
                    <a:path extrusionOk="0" h="1047" w="1412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18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rect b="b" l="l" r="r" t="t"/>
                  <a:pathLst>
                    <a:path extrusionOk="0" h="1439" w="2399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18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rect b="b" l="l" r="r" t="t"/>
                  <a:pathLst>
                    <a:path extrusionOk="0" h="538" w="1147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18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rect b="b" l="l" r="r" t="t"/>
                  <a:pathLst>
                    <a:path extrusionOk="0" h="1821" w="10535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18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rect b="b" l="l" r="r" t="t"/>
                  <a:pathLst>
                    <a:path extrusionOk="0" h="14540" w="21761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rgbClr val="E83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18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rect b="b" l="l" r="r" t="t"/>
                  <a:pathLst>
                    <a:path extrusionOk="0" h="2924" w="16556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18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rect b="b" l="l" r="r" t="t"/>
                  <a:pathLst>
                    <a:path extrusionOk="0" h="778" w="2997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18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rect b="b" l="l" r="r" t="t"/>
                  <a:pathLst>
                    <a:path extrusionOk="0" h="1755" w="2343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18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rect b="b" l="l" r="r" t="t"/>
                  <a:pathLst>
                    <a:path extrusionOk="0" h="447" w="348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18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rect b="b" l="l" r="r" t="t"/>
                  <a:pathLst>
                    <a:path extrusionOk="0" h="1755" w="2345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18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rect b="b" l="l" r="r" t="t"/>
                  <a:pathLst>
                    <a:path extrusionOk="0" h="447" w="3478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18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rect b="b" l="l" r="r" t="t"/>
                  <a:pathLst>
                    <a:path extrusionOk="0" h="1731" w="10225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18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rect b="b" l="l" r="r" t="t"/>
                  <a:pathLst>
                    <a:path extrusionOk="0" h="1535" w="6307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rgbClr val="F4D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18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rect b="b" l="l" r="r" t="t"/>
                  <a:pathLst>
                    <a:path extrusionOk="0" h="1373" w="1911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18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rect b="b" l="l" r="r" t="t"/>
                  <a:pathLst>
                    <a:path extrusionOk="0" h="2592" w="834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18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rect b="b" l="l" r="r" t="t"/>
                  <a:pathLst>
                    <a:path extrusionOk="0" h="4658" w="15511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18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rect b="b" l="l" r="r" t="t"/>
                  <a:pathLst>
                    <a:path extrusionOk="0" h="778" w="2997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18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rect b="b" l="l" r="r" t="t"/>
                  <a:pathLst>
                    <a:path extrusionOk="0" h="1755" w="2295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18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rect b="b" l="l" r="r" t="t"/>
                  <a:pathLst>
                    <a:path extrusionOk="0" h="447" w="348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18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rect b="b" l="l" r="r" t="t"/>
                  <a:pathLst>
                    <a:path extrusionOk="0" h="1755" w="2296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18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rect b="b" l="l" r="r" t="t"/>
                  <a:pathLst>
                    <a:path extrusionOk="0" h="2364" w="2533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18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rect b="b" l="l" r="r" t="t"/>
                  <a:pathLst>
                    <a:path extrusionOk="0" h="447" w="3478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18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rect b="b" l="l" r="r" t="t"/>
                  <a:pathLst>
                    <a:path extrusionOk="0" h="1873" w="2038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18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rect b="b" l="l" r="r" t="t"/>
                  <a:pathLst>
                    <a:path extrusionOk="0" h="4611" w="4285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18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rect b="b" l="l" r="r" t="t"/>
                  <a:pathLst>
                    <a:path extrusionOk="0" h="778" w="114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18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rect b="b" l="l" r="r" t="t"/>
                  <a:pathLst>
                    <a:path extrusionOk="0" h="4380" w="3971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18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rect b="b" l="l" r="r" t="t"/>
                  <a:pathLst>
                    <a:path extrusionOk="0" h="2502" w="2075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18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rect b="b" l="l" r="r" t="t"/>
                  <a:pathLst>
                    <a:path extrusionOk="0" h="447" w="665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18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rect b="b" l="l" r="r" t="t"/>
                  <a:pathLst>
                    <a:path extrusionOk="0" h="2527" w="2536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18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rect b="b" l="l" r="r" t="t"/>
                  <a:pathLst>
                    <a:path extrusionOk="0" h="4521" w="4198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18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rect b="b" l="l" r="r" t="t"/>
                  <a:pathLst>
                    <a:path extrusionOk="0" h="3520" w="6066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18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rect b="b" l="l" r="r" t="t"/>
                  <a:pathLst>
                    <a:path extrusionOk="0" h="2114" w="3265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18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rect b="b" l="l" r="r" t="t"/>
                  <a:pathLst>
                    <a:path extrusionOk="0" h="1060" w="1057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18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rect b="b" l="l" r="r" t="t"/>
                  <a:pathLst>
                    <a:path extrusionOk="0" h="741" w="74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18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rect b="b" l="l" r="r" t="t"/>
                  <a:pathLst>
                    <a:path extrusionOk="0" h="1360" w="1287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18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rect b="b" l="l" r="r" t="t"/>
                  <a:pathLst>
                    <a:path extrusionOk="0" h="2545" w="3889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18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rect b="b" l="l" r="r" t="t"/>
                  <a:pathLst>
                    <a:path extrusionOk="0" h="1057" w="1057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18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rect b="b" l="l" r="r" t="t"/>
                  <a:pathLst>
                    <a:path extrusionOk="0" h="1243" w="1243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18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rect b="b" l="l" r="r" t="t"/>
                  <a:pathLst>
                    <a:path extrusionOk="0" h="3520" w="607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18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rect b="b" l="l" r="r" t="t"/>
                  <a:pathLst>
                    <a:path extrusionOk="0" h="2114" w="3266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18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rect b="b" l="l" r="r" t="t"/>
                  <a:pathLst>
                    <a:path extrusionOk="0" h="1060" w="1057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18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rect b="b" l="l" r="r" t="t"/>
                  <a:pathLst>
                    <a:path extrusionOk="0" h="741" w="74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18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rect b="b" l="l" r="r" t="t"/>
                  <a:pathLst>
                    <a:path extrusionOk="0" h="1360" w="1284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rgbClr val="B2322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18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rect b="b" l="l" r="r" t="t"/>
                  <a:pathLst>
                    <a:path extrusionOk="0" h="2545" w="3885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18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rect b="b" l="l" r="r" t="t"/>
                  <a:pathLst>
                    <a:path extrusionOk="0" h="1057" w="106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18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rect b="b" l="l" r="r" t="t"/>
                  <a:pathLst>
                    <a:path extrusionOk="0" h="1243" w="1243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09" name="Google Shape;409;p18"/>
          <p:cNvSpPr/>
          <p:nvPr/>
        </p:nvSpPr>
        <p:spPr>
          <a:xfrm>
            <a:off x="1769625" y="3717700"/>
            <a:ext cx="716100" cy="716100"/>
          </a:xfrm>
          <a:prstGeom prst="ellipse">
            <a:avLst/>
          </a:prstGeom>
          <a:solidFill>
            <a:srgbClr val="3365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8"/>
          <p:cNvSpPr/>
          <p:nvPr/>
        </p:nvSpPr>
        <p:spPr>
          <a:xfrm>
            <a:off x="6670494" y="3717700"/>
            <a:ext cx="716100" cy="716100"/>
          </a:xfrm>
          <a:prstGeom prst="ellipse">
            <a:avLst/>
          </a:prstGeom>
          <a:solidFill>
            <a:srgbClr val="3365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18"/>
          <p:cNvGrpSpPr/>
          <p:nvPr/>
        </p:nvGrpSpPr>
        <p:grpSpPr>
          <a:xfrm>
            <a:off x="1973557" y="3921628"/>
            <a:ext cx="308234" cy="308234"/>
            <a:chOff x="1487200" y="4993750"/>
            <a:chExt cx="483125" cy="483125"/>
          </a:xfrm>
        </p:grpSpPr>
        <p:sp>
          <p:nvSpPr>
            <p:cNvPr id="412" name="Google Shape;412;p18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4" name="Google Shape;414;p18"/>
          <p:cNvGrpSpPr/>
          <p:nvPr/>
        </p:nvGrpSpPr>
        <p:grpSpPr>
          <a:xfrm>
            <a:off x="6874441" y="3921615"/>
            <a:ext cx="308234" cy="308234"/>
            <a:chOff x="2081650" y="4993750"/>
            <a:chExt cx="483125" cy="483125"/>
          </a:xfrm>
        </p:grpSpPr>
        <p:sp>
          <p:nvSpPr>
            <p:cNvPr id="415" name="Google Shape;415;p18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19"/>
          <p:cNvGrpSpPr/>
          <p:nvPr/>
        </p:nvGrpSpPr>
        <p:grpSpPr>
          <a:xfrm>
            <a:off x="804404" y="1305474"/>
            <a:ext cx="2561730" cy="3837901"/>
            <a:chOff x="1061579" y="1305474"/>
            <a:chExt cx="2561730" cy="3837901"/>
          </a:xfrm>
        </p:grpSpPr>
        <p:sp>
          <p:nvSpPr>
            <p:cNvPr id="422" name="Google Shape;422;p19"/>
            <p:cNvSpPr/>
            <p:nvPr/>
          </p:nvSpPr>
          <p:spPr>
            <a:xfrm>
              <a:off x="2073950" y="3773275"/>
              <a:ext cx="537000" cy="137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3" name="Google Shape;423;p19"/>
            <p:cNvGrpSpPr/>
            <p:nvPr/>
          </p:nvGrpSpPr>
          <p:grpSpPr>
            <a:xfrm>
              <a:off x="1061579" y="1305474"/>
              <a:ext cx="2561730" cy="2532546"/>
              <a:chOff x="660016" y="1404525"/>
              <a:chExt cx="2439511" cy="2430000"/>
            </a:xfrm>
          </p:grpSpPr>
          <p:sp>
            <p:nvSpPr>
              <p:cNvPr id="424" name="Google Shape;424;p19"/>
              <p:cNvSpPr/>
              <p:nvPr/>
            </p:nvSpPr>
            <p:spPr>
              <a:xfrm>
                <a:off x="2484451" y="2761592"/>
                <a:ext cx="615075" cy="900622"/>
              </a:xfrm>
              <a:custGeom>
                <a:rect b="b" l="l" r="r" t="t"/>
                <a:pathLst>
                  <a:path extrusionOk="0" h="2744" w="1874">
                    <a:moveTo>
                      <a:pt x="1" y="1"/>
                    </a:moveTo>
                    <a:lnTo>
                      <a:pt x="1" y="2744"/>
                    </a:lnTo>
                    <a:lnTo>
                      <a:pt x="440" y="2744"/>
                    </a:lnTo>
                    <a:cubicBezTo>
                      <a:pt x="528" y="2744"/>
                      <a:pt x="608" y="2704"/>
                      <a:pt x="661" y="2633"/>
                    </a:cubicBezTo>
                    <a:lnTo>
                      <a:pt x="1820" y="699"/>
                    </a:lnTo>
                    <a:cubicBezTo>
                      <a:pt x="1855" y="654"/>
                      <a:pt x="1874" y="596"/>
                      <a:pt x="1874" y="533"/>
                    </a:cubicBezTo>
                    <a:lnTo>
                      <a:pt x="1874" y="334"/>
                    </a:lnTo>
                    <a:cubicBezTo>
                      <a:pt x="1874" y="152"/>
                      <a:pt x="1722" y="1"/>
                      <a:pt x="1536" y="1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2484451" y="1605293"/>
                <a:ext cx="615075" cy="900622"/>
              </a:xfrm>
              <a:custGeom>
                <a:rect b="b" l="l" r="r" t="t"/>
                <a:pathLst>
                  <a:path extrusionOk="0" h="2744" w="1874">
                    <a:moveTo>
                      <a:pt x="1" y="0"/>
                    </a:moveTo>
                    <a:lnTo>
                      <a:pt x="1" y="2743"/>
                    </a:lnTo>
                    <a:lnTo>
                      <a:pt x="440" y="2743"/>
                    </a:lnTo>
                    <a:cubicBezTo>
                      <a:pt x="528" y="2743"/>
                      <a:pt x="608" y="2704"/>
                      <a:pt x="661" y="2632"/>
                    </a:cubicBezTo>
                    <a:lnTo>
                      <a:pt x="1820" y="697"/>
                    </a:lnTo>
                    <a:cubicBezTo>
                      <a:pt x="1855" y="653"/>
                      <a:pt x="1874" y="594"/>
                      <a:pt x="1874" y="537"/>
                    </a:cubicBezTo>
                    <a:lnTo>
                      <a:pt x="1874" y="338"/>
                    </a:lnTo>
                    <a:cubicBezTo>
                      <a:pt x="1874" y="151"/>
                      <a:pt x="1722" y="0"/>
                      <a:pt x="1536" y="0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1200550" y="1404525"/>
                <a:ext cx="1360200" cy="2430000"/>
              </a:xfrm>
              <a:prstGeom prst="roundRect">
                <a:avLst>
                  <a:gd fmla="val 16667" name="adj"/>
                </a:avLst>
              </a:prstGeom>
              <a:solidFill>
                <a:srgbClr val="1F4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660016" y="2761592"/>
                <a:ext cx="734545" cy="900622"/>
              </a:xfrm>
              <a:custGeom>
                <a:rect b="b" l="l" r="r" t="t"/>
                <a:pathLst>
                  <a:path extrusionOk="0" h="2744" w="2238">
                    <a:moveTo>
                      <a:pt x="338" y="1"/>
                    </a:moveTo>
                    <a:cubicBezTo>
                      <a:pt x="151" y="1"/>
                      <a:pt x="0" y="152"/>
                      <a:pt x="0" y="334"/>
                    </a:cubicBezTo>
                    <a:lnTo>
                      <a:pt x="0" y="533"/>
                    </a:lnTo>
                    <a:cubicBezTo>
                      <a:pt x="0" y="596"/>
                      <a:pt x="18" y="654"/>
                      <a:pt x="53" y="699"/>
                    </a:cubicBezTo>
                    <a:lnTo>
                      <a:pt x="1212" y="2633"/>
                    </a:lnTo>
                    <a:cubicBezTo>
                      <a:pt x="1266" y="2704"/>
                      <a:pt x="1346" y="2744"/>
                      <a:pt x="1434" y="2744"/>
                    </a:cubicBezTo>
                    <a:lnTo>
                      <a:pt x="1901" y="2744"/>
                    </a:lnTo>
                    <a:cubicBezTo>
                      <a:pt x="2087" y="2744"/>
                      <a:pt x="2237" y="2594"/>
                      <a:pt x="2237" y="2407"/>
                    </a:cubicBezTo>
                    <a:lnTo>
                      <a:pt x="2237" y="334"/>
                    </a:lnTo>
                    <a:cubicBezTo>
                      <a:pt x="2237" y="152"/>
                      <a:pt x="2087" y="1"/>
                      <a:pt x="1901" y="1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660016" y="1605293"/>
                <a:ext cx="734545" cy="900622"/>
              </a:xfrm>
              <a:custGeom>
                <a:rect b="b" l="l" r="r" t="t"/>
                <a:pathLst>
                  <a:path extrusionOk="0" h="2744" w="2238">
                    <a:moveTo>
                      <a:pt x="338" y="0"/>
                    </a:moveTo>
                    <a:cubicBezTo>
                      <a:pt x="151" y="0"/>
                      <a:pt x="0" y="151"/>
                      <a:pt x="0" y="338"/>
                    </a:cubicBezTo>
                    <a:lnTo>
                      <a:pt x="0" y="537"/>
                    </a:lnTo>
                    <a:cubicBezTo>
                      <a:pt x="0" y="594"/>
                      <a:pt x="18" y="653"/>
                      <a:pt x="53" y="697"/>
                    </a:cubicBezTo>
                    <a:lnTo>
                      <a:pt x="1212" y="2632"/>
                    </a:lnTo>
                    <a:cubicBezTo>
                      <a:pt x="1266" y="2704"/>
                      <a:pt x="1346" y="2743"/>
                      <a:pt x="1434" y="2743"/>
                    </a:cubicBezTo>
                    <a:lnTo>
                      <a:pt x="1901" y="2743"/>
                    </a:lnTo>
                    <a:cubicBezTo>
                      <a:pt x="2087" y="2743"/>
                      <a:pt x="2237" y="2592"/>
                      <a:pt x="2237" y="2405"/>
                    </a:cubicBezTo>
                    <a:lnTo>
                      <a:pt x="2237" y="338"/>
                    </a:lnTo>
                    <a:cubicBezTo>
                      <a:pt x="2237" y="151"/>
                      <a:pt x="2087" y="0"/>
                      <a:pt x="1901" y="0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1200550" y="1404525"/>
                <a:ext cx="681900" cy="2430000"/>
              </a:xfrm>
              <a:prstGeom prst="roundRect">
                <a:avLst>
                  <a:gd fmla="val 16667" name="adj"/>
                </a:avLst>
              </a:prstGeom>
              <a:solidFill>
                <a:srgbClr val="3365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1448989" y="2780957"/>
                <a:ext cx="861564" cy="862549"/>
              </a:xfrm>
              <a:custGeom>
                <a:rect b="b" l="l" r="r" t="t"/>
                <a:pathLst>
                  <a:path extrusionOk="0" h="2628" w="2625">
                    <a:moveTo>
                      <a:pt x="1311" y="0"/>
                    </a:moveTo>
                    <a:cubicBezTo>
                      <a:pt x="586" y="0"/>
                      <a:pt x="1" y="591"/>
                      <a:pt x="1" y="1314"/>
                    </a:cubicBezTo>
                    <a:cubicBezTo>
                      <a:pt x="1" y="2037"/>
                      <a:pt x="586" y="2627"/>
                      <a:pt x="1311" y="2627"/>
                    </a:cubicBezTo>
                    <a:cubicBezTo>
                      <a:pt x="2038" y="2627"/>
                      <a:pt x="2624" y="2037"/>
                      <a:pt x="2624" y="1314"/>
                    </a:cubicBezTo>
                    <a:cubicBezTo>
                      <a:pt x="2624" y="591"/>
                      <a:pt x="2038" y="0"/>
                      <a:pt x="1311" y="0"/>
                    </a:cubicBezTo>
                    <a:close/>
                  </a:path>
                </a:pathLst>
              </a:custGeom>
              <a:solidFill>
                <a:srgbClr val="F4D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1448989" y="1624001"/>
                <a:ext cx="861564" cy="862877"/>
              </a:xfrm>
              <a:custGeom>
                <a:rect b="b" l="l" r="r" t="t"/>
                <a:pathLst>
                  <a:path extrusionOk="0" h="2629" w="2625">
                    <a:moveTo>
                      <a:pt x="1311" y="1"/>
                    </a:moveTo>
                    <a:cubicBezTo>
                      <a:pt x="586" y="1"/>
                      <a:pt x="1" y="591"/>
                      <a:pt x="1" y="1315"/>
                    </a:cubicBezTo>
                    <a:cubicBezTo>
                      <a:pt x="1" y="2038"/>
                      <a:pt x="586" y="2629"/>
                      <a:pt x="1311" y="2629"/>
                    </a:cubicBezTo>
                    <a:cubicBezTo>
                      <a:pt x="2038" y="2629"/>
                      <a:pt x="2624" y="2038"/>
                      <a:pt x="2624" y="1315"/>
                    </a:cubicBezTo>
                    <a:cubicBezTo>
                      <a:pt x="2624" y="591"/>
                      <a:pt x="2038" y="1"/>
                      <a:pt x="1311" y="1"/>
                    </a:cubicBezTo>
                    <a:close/>
                  </a:path>
                </a:pathLst>
              </a:custGeom>
              <a:solidFill>
                <a:srgbClr val="E8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1878950" y="2780957"/>
                <a:ext cx="431603" cy="862549"/>
              </a:xfrm>
              <a:custGeom>
                <a:rect b="b" l="l" r="r" t="t"/>
                <a:pathLst>
                  <a:path extrusionOk="0" h="2628" w="1315">
                    <a:moveTo>
                      <a:pt x="1" y="0"/>
                    </a:moveTo>
                    <a:lnTo>
                      <a:pt x="1" y="2627"/>
                    </a:lnTo>
                    <a:cubicBezTo>
                      <a:pt x="728" y="2627"/>
                      <a:pt x="1314" y="2037"/>
                      <a:pt x="1314" y="1314"/>
                    </a:cubicBezTo>
                    <a:cubicBezTo>
                      <a:pt x="1314" y="591"/>
                      <a:pt x="728" y="0"/>
                      <a:pt x="1" y="0"/>
                    </a:cubicBezTo>
                    <a:close/>
                  </a:path>
                </a:pathLst>
              </a:custGeom>
              <a:solidFill>
                <a:srgbClr val="CEB2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1878950" y="1624001"/>
                <a:ext cx="431603" cy="862877"/>
              </a:xfrm>
              <a:custGeom>
                <a:rect b="b" l="l" r="r" t="t"/>
                <a:pathLst>
                  <a:path extrusionOk="0" h="2629" w="1315">
                    <a:moveTo>
                      <a:pt x="1" y="1"/>
                    </a:moveTo>
                    <a:lnTo>
                      <a:pt x="1" y="2629"/>
                    </a:lnTo>
                    <a:cubicBezTo>
                      <a:pt x="728" y="2629"/>
                      <a:pt x="1314" y="2038"/>
                      <a:pt x="1314" y="1315"/>
                    </a:cubicBezTo>
                    <a:cubicBezTo>
                      <a:pt x="1314" y="591"/>
                      <a:pt x="728" y="1"/>
                      <a:pt x="1" y="1"/>
                    </a:cubicBezTo>
                    <a:close/>
                  </a:path>
                </a:pathLst>
              </a:custGeom>
              <a:solidFill>
                <a:srgbClr val="B232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4" name="Google Shape;434;p19"/>
            <p:cNvSpPr/>
            <p:nvPr/>
          </p:nvSpPr>
          <p:spPr>
            <a:xfrm>
              <a:off x="1890100" y="1530675"/>
              <a:ext cx="904800" cy="904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1890200" y="2742625"/>
              <a:ext cx="904500" cy="904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Google Shape;436;p19"/>
          <p:cNvSpPr txBox="1"/>
          <p:nvPr>
            <p:ph type="title"/>
          </p:nvPr>
        </p:nvSpPr>
        <p:spPr>
          <a:xfrm>
            <a:off x="4697425" y="2204000"/>
            <a:ext cx="50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Project Objectives</a:t>
            </a:r>
            <a:endParaRPr sz="2500"/>
          </a:p>
        </p:txBody>
      </p:sp>
      <p:sp>
        <p:nvSpPr>
          <p:cNvPr id="437" name="Google Shape;437;p19"/>
          <p:cNvSpPr txBox="1"/>
          <p:nvPr/>
        </p:nvSpPr>
        <p:spPr>
          <a:xfrm>
            <a:off x="4021831" y="3032431"/>
            <a:ext cx="675600" cy="32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4</a:t>
            </a:r>
            <a:r>
              <a:rPr lang="en"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0%</a:t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438" name="Google Shape;438;p19"/>
          <p:cNvGrpSpPr/>
          <p:nvPr/>
        </p:nvGrpSpPr>
        <p:grpSpPr>
          <a:xfrm>
            <a:off x="1864139" y="2973800"/>
            <a:ext cx="442204" cy="442156"/>
            <a:chOff x="1487200" y="4993750"/>
            <a:chExt cx="483125" cy="483125"/>
          </a:xfrm>
        </p:grpSpPr>
        <p:sp>
          <p:nvSpPr>
            <p:cNvPr id="439" name="Google Shape;439;p19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41" name="Google Shape;441;p19"/>
          <p:cNvGrpSpPr/>
          <p:nvPr/>
        </p:nvGrpSpPr>
        <p:grpSpPr>
          <a:xfrm>
            <a:off x="1864158" y="1761920"/>
            <a:ext cx="442204" cy="442204"/>
            <a:chOff x="2081650" y="4993750"/>
            <a:chExt cx="483125" cy="483125"/>
          </a:xfrm>
        </p:grpSpPr>
        <p:sp>
          <p:nvSpPr>
            <p:cNvPr id="442" name="Google Shape;442;p19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444" name="Google Shape;444;p19"/>
          <p:cNvCxnSpPr>
            <a:stCxn id="445" idx="1"/>
            <a:endCxn id="434" idx="6"/>
          </p:cNvCxnSpPr>
          <p:nvPr/>
        </p:nvCxnSpPr>
        <p:spPr>
          <a:xfrm rot="10800000">
            <a:off x="2537731" y="1983025"/>
            <a:ext cx="1484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446" name="Google Shape;446;p19"/>
          <p:cNvGrpSpPr/>
          <p:nvPr/>
        </p:nvGrpSpPr>
        <p:grpSpPr>
          <a:xfrm>
            <a:off x="4021831" y="1820575"/>
            <a:ext cx="4085925" cy="465853"/>
            <a:chOff x="4021831" y="1820575"/>
            <a:chExt cx="4085925" cy="465853"/>
          </a:xfrm>
        </p:grpSpPr>
        <p:sp>
          <p:nvSpPr>
            <p:cNvPr id="447" name="Google Shape;447;p19"/>
            <p:cNvSpPr txBox="1"/>
            <p:nvPr/>
          </p:nvSpPr>
          <p:spPr>
            <a:xfrm>
              <a:off x="6252556" y="1961528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45" name="Google Shape;445;p19"/>
            <p:cNvSpPr txBox="1"/>
            <p:nvPr/>
          </p:nvSpPr>
          <p:spPr>
            <a:xfrm>
              <a:off x="4021831" y="1820575"/>
              <a:ext cx="675600" cy="32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6</a:t>
              </a: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0%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cxnSp>
        <p:nvCxnSpPr>
          <p:cNvPr id="448" name="Google Shape;448;p19"/>
          <p:cNvCxnSpPr>
            <a:stCxn id="437" idx="1"/>
            <a:endCxn id="435" idx="6"/>
          </p:cNvCxnSpPr>
          <p:nvPr/>
        </p:nvCxnSpPr>
        <p:spPr>
          <a:xfrm rot="10800000">
            <a:off x="2537431" y="3194881"/>
            <a:ext cx="1484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0"/>
          <p:cNvSpPr txBox="1"/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grpSp>
        <p:nvGrpSpPr>
          <p:cNvPr id="454" name="Google Shape;454;p20"/>
          <p:cNvGrpSpPr/>
          <p:nvPr/>
        </p:nvGrpSpPr>
        <p:grpSpPr>
          <a:xfrm flipH="1">
            <a:off x="-70921" y="2946494"/>
            <a:ext cx="9279946" cy="2336681"/>
            <a:chOff x="-70921" y="2806725"/>
            <a:chExt cx="9279946" cy="2336681"/>
          </a:xfrm>
        </p:grpSpPr>
        <p:sp>
          <p:nvSpPr>
            <p:cNvPr id="455" name="Google Shape;455;p20"/>
            <p:cNvSpPr/>
            <p:nvPr/>
          </p:nvSpPr>
          <p:spPr>
            <a:xfrm>
              <a:off x="-70921" y="2806725"/>
              <a:ext cx="9262674" cy="2336681"/>
            </a:xfrm>
            <a:custGeom>
              <a:rect b="b" l="l" r="r" t="t"/>
              <a:pathLst>
                <a:path extrusionOk="0" h="92606" w="367093">
                  <a:moveTo>
                    <a:pt x="0" y="58628"/>
                  </a:moveTo>
                  <a:lnTo>
                    <a:pt x="367093" y="0"/>
                  </a:lnTo>
                  <a:lnTo>
                    <a:pt x="367093" y="22652"/>
                  </a:lnTo>
                  <a:lnTo>
                    <a:pt x="59295" y="92606"/>
                  </a:lnTo>
                  <a:lnTo>
                    <a:pt x="0" y="926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cxnSp>
          <p:nvCxnSpPr>
            <p:cNvPr id="456" name="Google Shape;456;p20"/>
            <p:cNvCxnSpPr/>
            <p:nvPr/>
          </p:nvCxnSpPr>
          <p:spPr>
            <a:xfrm flipH="1" rot="10800000">
              <a:off x="-68175" y="3067525"/>
              <a:ext cx="9277200" cy="17823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7" name="Google Shape;457;p20"/>
          <p:cNvGrpSpPr/>
          <p:nvPr/>
        </p:nvGrpSpPr>
        <p:grpSpPr>
          <a:xfrm>
            <a:off x="1920825" y="2851020"/>
            <a:ext cx="474300" cy="648697"/>
            <a:chOff x="1446250" y="2641378"/>
            <a:chExt cx="474300" cy="648697"/>
          </a:xfrm>
        </p:grpSpPr>
        <p:sp>
          <p:nvSpPr>
            <p:cNvPr id="458" name="Google Shape;458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9" name="Google Shape;459;p20"/>
            <p:cNvGrpSpPr/>
            <p:nvPr/>
          </p:nvGrpSpPr>
          <p:grpSpPr>
            <a:xfrm>
              <a:off x="1446332" y="2641378"/>
              <a:ext cx="474157" cy="614701"/>
              <a:chOff x="1741307" y="1824553"/>
              <a:chExt cx="474157" cy="614701"/>
            </a:xfrm>
          </p:grpSpPr>
          <p:sp>
            <p:nvSpPr>
              <p:cNvPr id="460" name="Google Shape;460;p20"/>
              <p:cNvSpPr/>
              <p:nvPr/>
            </p:nvSpPr>
            <p:spPr>
              <a:xfrm>
                <a:off x="1749203" y="1824553"/>
                <a:ext cx="466262" cy="614701"/>
              </a:xfrm>
              <a:custGeom>
                <a:rect b="b" l="l" r="r" t="t"/>
                <a:pathLst>
                  <a:path extrusionOk="0" h="11912" w="9035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rect b="b" l="l" r="r" t="t"/>
                <a:pathLst>
                  <a:path extrusionOk="0" h="11768" w="5255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0"/>
              <p:cNvSpPr/>
              <p:nvPr/>
            </p:nvSpPr>
            <p:spPr>
              <a:xfrm>
                <a:off x="1741307" y="1877395"/>
                <a:ext cx="421313" cy="360347"/>
              </a:xfrm>
              <a:custGeom>
                <a:rect b="b" l="l" r="r" t="t"/>
                <a:pathLst>
                  <a:path extrusionOk="0" h="6983" w="8164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0"/>
              <p:cNvSpPr/>
              <p:nvPr/>
            </p:nvSpPr>
            <p:spPr>
              <a:xfrm>
                <a:off x="1777328" y="1915427"/>
                <a:ext cx="347258" cy="323038"/>
              </a:xfrm>
              <a:custGeom>
                <a:rect b="b" l="l" r="r" t="t"/>
                <a:pathLst>
                  <a:path extrusionOk="0" h="6260" w="6729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4" name="Google Shape;464;p20"/>
          <p:cNvGrpSpPr/>
          <p:nvPr/>
        </p:nvGrpSpPr>
        <p:grpSpPr>
          <a:xfrm>
            <a:off x="4011050" y="1217087"/>
            <a:ext cx="2051700" cy="1856037"/>
            <a:chOff x="2599400" y="781262"/>
            <a:chExt cx="2051700" cy="1856037"/>
          </a:xfrm>
        </p:grpSpPr>
        <p:sp>
          <p:nvSpPr>
            <p:cNvPr id="465" name="Google Shape;465;p20"/>
            <p:cNvSpPr txBox="1"/>
            <p:nvPr/>
          </p:nvSpPr>
          <p:spPr>
            <a:xfrm>
              <a:off x="2807075" y="781262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Optimize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66" name="Google Shape;466;p20"/>
            <p:cNvSpPr txBox="1"/>
            <p:nvPr/>
          </p:nvSpPr>
          <p:spPr>
            <a:xfrm>
              <a:off x="2599400" y="1571399"/>
              <a:ext cx="2051700" cy="10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Optimize fuel consumption while providing a safe environment for both driver and passengers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67" name="Google Shape;467;p20"/>
            <p:cNvSpPr txBox="1"/>
            <p:nvPr/>
          </p:nvSpPr>
          <p:spPr>
            <a:xfrm>
              <a:off x="3287445" y="1111213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02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68" name="Google Shape;468;p20"/>
          <p:cNvGrpSpPr/>
          <p:nvPr/>
        </p:nvGrpSpPr>
        <p:grpSpPr>
          <a:xfrm>
            <a:off x="6988225" y="1495529"/>
            <a:ext cx="1855200" cy="2222305"/>
            <a:chOff x="4682075" y="1464825"/>
            <a:chExt cx="1855200" cy="1777701"/>
          </a:xfrm>
        </p:grpSpPr>
        <p:sp>
          <p:nvSpPr>
            <p:cNvPr id="469" name="Google Shape;469;p20"/>
            <p:cNvSpPr txBox="1"/>
            <p:nvPr/>
          </p:nvSpPr>
          <p:spPr>
            <a:xfrm>
              <a:off x="4824200" y="1464825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TEST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70" name="Google Shape;470;p20"/>
            <p:cNvSpPr txBox="1"/>
            <p:nvPr/>
          </p:nvSpPr>
          <p:spPr>
            <a:xfrm>
              <a:off x="4682075" y="2246226"/>
              <a:ext cx="1855200" cy="9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At least 30% decrease in waiting time and a 20% increase in overall customer satisfaction.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1" name="Google Shape;471;p20"/>
            <p:cNvSpPr txBox="1"/>
            <p:nvPr/>
          </p:nvSpPr>
          <p:spPr>
            <a:xfrm>
              <a:off x="5271901" y="1839321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03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72" name="Google Shape;472;p20"/>
          <p:cNvGrpSpPr/>
          <p:nvPr/>
        </p:nvGrpSpPr>
        <p:grpSpPr>
          <a:xfrm>
            <a:off x="1230375" y="886312"/>
            <a:ext cx="1855200" cy="1880857"/>
            <a:chOff x="713225" y="816612"/>
            <a:chExt cx="1855200" cy="1880857"/>
          </a:xfrm>
        </p:grpSpPr>
        <p:sp>
          <p:nvSpPr>
            <p:cNvPr id="473" name="Google Shape;473;p20"/>
            <p:cNvSpPr txBox="1"/>
            <p:nvPr/>
          </p:nvSpPr>
          <p:spPr>
            <a:xfrm>
              <a:off x="855525" y="816612"/>
              <a:ext cx="1570800" cy="29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Krona One"/>
                  <a:ea typeface="Krona One"/>
                  <a:cs typeface="Krona One"/>
                  <a:sym typeface="Krona One"/>
                </a:rPr>
                <a:t>Mobile App</a:t>
              </a:r>
              <a:endParaRPr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474" name="Google Shape;474;p20"/>
            <p:cNvSpPr txBox="1"/>
            <p:nvPr/>
          </p:nvSpPr>
          <p:spPr>
            <a:xfrm>
              <a:off x="713225" y="1530169"/>
              <a:ext cx="1855200" cy="116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 To develop a mobile application for both Android and iOS devices that connects passengers and drivers</a:t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5" name="Google Shape;475;p20"/>
            <p:cNvSpPr txBox="1"/>
            <p:nvPr/>
          </p:nvSpPr>
          <p:spPr>
            <a:xfrm>
              <a:off x="1303125" y="1205287"/>
              <a:ext cx="6756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01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grpSp>
        <p:nvGrpSpPr>
          <p:cNvPr id="476" name="Google Shape;476;p20"/>
          <p:cNvGrpSpPr/>
          <p:nvPr/>
        </p:nvGrpSpPr>
        <p:grpSpPr>
          <a:xfrm>
            <a:off x="5018575" y="3397118"/>
            <a:ext cx="474300" cy="648697"/>
            <a:chOff x="1446250" y="2641378"/>
            <a:chExt cx="474300" cy="648697"/>
          </a:xfrm>
        </p:grpSpPr>
        <p:sp>
          <p:nvSpPr>
            <p:cNvPr id="477" name="Google Shape;477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8" name="Google Shape;478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79" name="Google Shape;479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rect b="b" l="l" r="r" t="t"/>
                <a:pathLst>
                  <a:path extrusionOk="0" h="11912" w="9035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rect b="b" l="l" r="r" t="t"/>
                <a:pathLst>
                  <a:path extrusionOk="0" h="11768" w="5255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rect b="b" l="l" r="r" t="t"/>
                <a:pathLst>
                  <a:path extrusionOk="0" h="6983" w="8164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rect b="b" l="l" r="r" t="t"/>
                <a:pathLst>
                  <a:path extrusionOk="0" h="6260" w="6729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3" name="Google Shape;483;p20"/>
          <p:cNvGrpSpPr/>
          <p:nvPr/>
        </p:nvGrpSpPr>
        <p:grpSpPr>
          <a:xfrm>
            <a:off x="7678700" y="3790482"/>
            <a:ext cx="474300" cy="648697"/>
            <a:chOff x="1446250" y="2641378"/>
            <a:chExt cx="474300" cy="648697"/>
          </a:xfrm>
        </p:grpSpPr>
        <p:sp>
          <p:nvSpPr>
            <p:cNvPr id="484" name="Google Shape;484;p20"/>
            <p:cNvSpPr/>
            <p:nvPr/>
          </p:nvSpPr>
          <p:spPr>
            <a:xfrm>
              <a:off x="1446250" y="3216275"/>
              <a:ext cx="474300" cy="73800"/>
            </a:xfrm>
            <a:prstGeom prst="ellipse">
              <a:avLst/>
            </a:prstGeom>
            <a:solidFill>
              <a:srgbClr val="1F424C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5" name="Google Shape;485;p20"/>
            <p:cNvGrpSpPr/>
            <p:nvPr/>
          </p:nvGrpSpPr>
          <p:grpSpPr>
            <a:xfrm>
              <a:off x="1446332" y="2641378"/>
              <a:ext cx="474147" cy="614689"/>
              <a:chOff x="1741307" y="1824553"/>
              <a:chExt cx="474147" cy="614689"/>
            </a:xfrm>
          </p:grpSpPr>
          <p:sp>
            <p:nvSpPr>
              <p:cNvPr id="486" name="Google Shape;486;p20"/>
              <p:cNvSpPr/>
              <p:nvPr/>
            </p:nvSpPr>
            <p:spPr>
              <a:xfrm>
                <a:off x="1749203" y="1824553"/>
                <a:ext cx="466251" cy="614689"/>
              </a:xfrm>
              <a:custGeom>
                <a:rect b="b" l="l" r="r" t="t"/>
                <a:pathLst>
                  <a:path extrusionOk="0" h="11912" w="9035">
                    <a:moveTo>
                      <a:pt x="4518" y="1"/>
                    </a:moveTo>
                    <a:cubicBezTo>
                      <a:pt x="2020" y="1"/>
                      <a:pt x="0" y="2020"/>
                      <a:pt x="0" y="4518"/>
                    </a:cubicBezTo>
                    <a:cubicBezTo>
                      <a:pt x="0" y="5389"/>
                      <a:pt x="240" y="6327"/>
                      <a:pt x="689" y="7293"/>
                    </a:cubicBezTo>
                    <a:cubicBezTo>
                      <a:pt x="1101" y="8126"/>
                      <a:pt x="1608" y="8911"/>
                      <a:pt x="2202" y="9629"/>
                    </a:cubicBezTo>
                    <a:cubicBezTo>
                      <a:pt x="2852" y="10442"/>
                      <a:pt x="3589" y="11189"/>
                      <a:pt x="4384" y="11868"/>
                    </a:cubicBezTo>
                    <a:cubicBezTo>
                      <a:pt x="4422" y="11897"/>
                      <a:pt x="4467" y="11911"/>
                      <a:pt x="4513" y="11911"/>
                    </a:cubicBezTo>
                    <a:cubicBezTo>
                      <a:pt x="4558" y="11911"/>
                      <a:pt x="4604" y="11897"/>
                      <a:pt x="4642" y="11868"/>
                    </a:cubicBezTo>
                    <a:cubicBezTo>
                      <a:pt x="5446" y="11189"/>
                      <a:pt x="6173" y="10442"/>
                      <a:pt x="6834" y="9629"/>
                    </a:cubicBezTo>
                    <a:cubicBezTo>
                      <a:pt x="7427" y="8911"/>
                      <a:pt x="7925" y="8126"/>
                      <a:pt x="8336" y="7293"/>
                    </a:cubicBezTo>
                    <a:cubicBezTo>
                      <a:pt x="8795" y="6327"/>
                      <a:pt x="9035" y="5389"/>
                      <a:pt x="9035" y="4518"/>
                    </a:cubicBezTo>
                    <a:cubicBezTo>
                      <a:pt x="9025" y="2020"/>
                      <a:pt x="7006" y="1"/>
                      <a:pt x="45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1749203" y="1831984"/>
                <a:ext cx="271184" cy="607258"/>
              </a:xfrm>
              <a:custGeom>
                <a:rect b="b" l="l" r="r" t="t"/>
                <a:pathLst>
                  <a:path extrusionOk="0" h="11768" w="5255">
                    <a:moveTo>
                      <a:pt x="3369" y="0"/>
                    </a:moveTo>
                    <a:cubicBezTo>
                      <a:pt x="1388" y="527"/>
                      <a:pt x="0" y="2316"/>
                      <a:pt x="0" y="4374"/>
                    </a:cubicBezTo>
                    <a:cubicBezTo>
                      <a:pt x="0" y="5245"/>
                      <a:pt x="240" y="6183"/>
                      <a:pt x="689" y="7140"/>
                    </a:cubicBezTo>
                    <a:cubicBezTo>
                      <a:pt x="1101" y="7982"/>
                      <a:pt x="1608" y="8767"/>
                      <a:pt x="2202" y="9485"/>
                    </a:cubicBezTo>
                    <a:cubicBezTo>
                      <a:pt x="2852" y="10298"/>
                      <a:pt x="3589" y="11045"/>
                      <a:pt x="4384" y="11724"/>
                    </a:cubicBezTo>
                    <a:cubicBezTo>
                      <a:pt x="4422" y="11753"/>
                      <a:pt x="4467" y="11767"/>
                      <a:pt x="4513" y="11767"/>
                    </a:cubicBezTo>
                    <a:cubicBezTo>
                      <a:pt x="4558" y="11767"/>
                      <a:pt x="4604" y="11753"/>
                      <a:pt x="4642" y="11724"/>
                    </a:cubicBezTo>
                    <a:cubicBezTo>
                      <a:pt x="4661" y="11705"/>
                      <a:pt x="4900" y="11513"/>
                      <a:pt x="5254" y="11179"/>
                    </a:cubicBezTo>
                    <a:cubicBezTo>
                      <a:pt x="4518" y="10537"/>
                      <a:pt x="3838" y="9829"/>
                      <a:pt x="3226" y="9073"/>
                    </a:cubicBezTo>
                    <a:cubicBezTo>
                      <a:pt x="2632" y="8355"/>
                      <a:pt x="2125" y="7571"/>
                      <a:pt x="1723" y="6738"/>
                    </a:cubicBezTo>
                    <a:cubicBezTo>
                      <a:pt x="1264" y="5771"/>
                      <a:pt x="1024" y="4833"/>
                      <a:pt x="1024" y="3963"/>
                    </a:cubicBezTo>
                    <a:cubicBezTo>
                      <a:pt x="1024" y="2316"/>
                      <a:pt x="1924" y="795"/>
                      <a:pt x="3369" y="0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1741307" y="1877395"/>
                <a:ext cx="421303" cy="360340"/>
              </a:xfrm>
              <a:custGeom>
                <a:rect b="b" l="l" r="r" t="t"/>
                <a:pathLst>
                  <a:path extrusionOk="0" h="6983" w="8164">
                    <a:moveTo>
                      <a:pt x="4671" y="1"/>
                    </a:moveTo>
                    <a:cubicBezTo>
                      <a:pt x="1560" y="1"/>
                      <a:pt x="0" y="3762"/>
                      <a:pt x="2201" y="5963"/>
                    </a:cubicBezTo>
                    <a:cubicBezTo>
                      <a:pt x="2868" y="6629"/>
                      <a:pt x="3761" y="6983"/>
                      <a:pt x="4669" y="6983"/>
                    </a:cubicBezTo>
                    <a:cubicBezTo>
                      <a:pt x="5118" y="6983"/>
                      <a:pt x="5570" y="6896"/>
                      <a:pt x="6001" y="6719"/>
                    </a:cubicBezTo>
                    <a:cubicBezTo>
                      <a:pt x="7312" y="6183"/>
                      <a:pt x="8164" y="4910"/>
                      <a:pt x="8164" y="3494"/>
                    </a:cubicBezTo>
                    <a:cubicBezTo>
                      <a:pt x="8154" y="1570"/>
                      <a:pt x="6594" y="1"/>
                      <a:pt x="46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1777328" y="1915427"/>
                <a:ext cx="347250" cy="323032"/>
              </a:xfrm>
              <a:custGeom>
                <a:rect b="b" l="l" r="r" t="t"/>
                <a:pathLst>
                  <a:path extrusionOk="0" h="6260" w="6729">
                    <a:moveTo>
                      <a:pt x="1838" y="1"/>
                    </a:moveTo>
                    <a:cubicBezTo>
                      <a:pt x="164" y="1283"/>
                      <a:pt x="1" y="3743"/>
                      <a:pt x="1494" y="5236"/>
                    </a:cubicBezTo>
                    <a:cubicBezTo>
                      <a:pt x="2177" y="5924"/>
                      <a:pt x="3070" y="6260"/>
                      <a:pt x="3959" y="6260"/>
                    </a:cubicBezTo>
                    <a:cubicBezTo>
                      <a:pt x="5000" y="6260"/>
                      <a:pt x="6037" y="5799"/>
                      <a:pt x="6729" y="4901"/>
                    </a:cubicBezTo>
                    <a:lnTo>
                      <a:pt x="6729" y="4901"/>
                    </a:lnTo>
                    <a:cubicBezTo>
                      <a:pt x="6116" y="5370"/>
                      <a:pt x="5360" y="5628"/>
                      <a:pt x="4585" y="5628"/>
                    </a:cubicBezTo>
                    <a:cubicBezTo>
                      <a:pt x="1685" y="5628"/>
                      <a:pt x="58" y="2288"/>
                      <a:pt x="1838" y="1"/>
                    </a:cubicBezTo>
                    <a:close/>
                  </a:path>
                </a:pathLst>
              </a:custGeom>
              <a:solidFill>
                <a:srgbClr val="1F424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21"/>
          <p:cNvGrpSpPr/>
          <p:nvPr/>
        </p:nvGrpSpPr>
        <p:grpSpPr>
          <a:xfrm>
            <a:off x="804404" y="1305474"/>
            <a:ext cx="2561730" cy="3837901"/>
            <a:chOff x="1061579" y="1305474"/>
            <a:chExt cx="2561730" cy="3837901"/>
          </a:xfrm>
        </p:grpSpPr>
        <p:sp>
          <p:nvSpPr>
            <p:cNvPr id="495" name="Google Shape;495;p21"/>
            <p:cNvSpPr/>
            <p:nvPr/>
          </p:nvSpPr>
          <p:spPr>
            <a:xfrm>
              <a:off x="2073950" y="3773275"/>
              <a:ext cx="537000" cy="137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6" name="Google Shape;496;p21"/>
            <p:cNvGrpSpPr/>
            <p:nvPr/>
          </p:nvGrpSpPr>
          <p:grpSpPr>
            <a:xfrm>
              <a:off x="1061579" y="1305474"/>
              <a:ext cx="2561730" cy="2532546"/>
              <a:chOff x="660016" y="1404525"/>
              <a:chExt cx="2439511" cy="2430000"/>
            </a:xfrm>
          </p:grpSpPr>
          <p:sp>
            <p:nvSpPr>
              <p:cNvPr id="497" name="Google Shape;497;p21"/>
              <p:cNvSpPr/>
              <p:nvPr/>
            </p:nvSpPr>
            <p:spPr>
              <a:xfrm>
                <a:off x="2484451" y="2761592"/>
                <a:ext cx="615075" cy="900622"/>
              </a:xfrm>
              <a:custGeom>
                <a:rect b="b" l="l" r="r" t="t"/>
                <a:pathLst>
                  <a:path extrusionOk="0" h="2744" w="1874">
                    <a:moveTo>
                      <a:pt x="1" y="1"/>
                    </a:moveTo>
                    <a:lnTo>
                      <a:pt x="1" y="2744"/>
                    </a:lnTo>
                    <a:lnTo>
                      <a:pt x="440" y="2744"/>
                    </a:lnTo>
                    <a:cubicBezTo>
                      <a:pt x="528" y="2744"/>
                      <a:pt x="608" y="2704"/>
                      <a:pt x="661" y="2633"/>
                    </a:cubicBezTo>
                    <a:lnTo>
                      <a:pt x="1820" y="699"/>
                    </a:lnTo>
                    <a:cubicBezTo>
                      <a:pt x="1855" y="654"/>
                      <a:pt x="1874" y="596"/>
                      <a:pt x="1874" y="533"/>
                    </a:cubicBezTo>
                    <a:lnTo>
                      <a:pt x="1874" y="334"/>
                    </a:lnTo>
                    <a:cubicBezTo>
                      <a:pt x="1874" y="152"/>
                      <a:pt x="1722" y="1"/>
                      <a:pt x="1536" y="1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1"/>
              <p:cNvSpPr/>
              <p:nvPr/>
            </p:nvSpPr>
            <p:spPr>
              <a:xfrm>
                <a:off x="2484451" y="1605293"/>
                <a:ext cx="615075" cy="900622"/>
              </a:xfrm>
              <a:custGeom>
                <a:rect b="b" l="l" r="r" t="t"/>
                <a:pathLst>
                  <a:path extrusionOk="0" h="2744" w="1874">
                    <a:moveTo>
                      <a:pt x="1" y="0"/>
                    </a:moveTo>
                    <a:lnTo>
                      <a:pt x="1" y="2743"/>
                    </a:lnTo>
                    <a:lnTo>
                      <a:pt x="440" y="2743"/>
                    </a:lnTo>
                    <a:cubicBezTo>
                      <a:pt x="528" y="2743"/>
                      <a:pt x="608" y="2704"/>
                      <a:pt x="661" y="2632"/>
                    </a:cubicBezTo>
                    <a:lnTo>
                      <a:pt x="1820" y="697"/>
                    </a:lnTo>
                    <a:cubicBezTo>
                      <a:pt x="1855" y="653"/>
                      <a:pt x="1874" y="594"/>
                      <a:pt x="1874" y="537"/>
                    </a:cubicBezTo>
                    <a:lnTo>
                      <a:pt x="1874" y="338"/>
                    </a:lnTo>
                    <a:cubicBezTo>
                      <a:pt x="1874" y="151"/>
                      <a:pt x="1722" y="0"/>
                      <a:pt x="1536" y="0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1"/>
              <p:cNvSpPr/>
              <p:nvPr/>
            </p:nvSpPr>
            <p:spPr>
              <a:xfrm>
                <a:off x="1200550" y="1404525"/>
                <a:ext cx="1360200" cy="2430000"/>
              </a:xfrm>
              <a:prstGeom prst="roundRect">
                <a:avLst>
                  <a:gd fmla="val 16667" name="adj"/>
                </a:avLst>
              </a:prstGeom>
              <a:solidFill>
                <a:srgbClr val="1F4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1"/>
              <p:cNvSpPr/>
              <p:nvPr/>
            </p:nvSpPr>
            <p:spPr>
              <a:xfrm>
                <a:off x="660016" y="2761592"/>
                <a:ext cx="734545" cy="900622"/>
              </a:xfrm>
              <a:custGeom>
                <a:rect b="b" l="l" r="r" t="t"/>
                <a:pathLst>
                  <a:path extrusionOk="0" h="2744" w="2238">
                    <a:moveTo>
                      <a:pt x="338" y="1"/>
                    </a:moveTo>
                    <a:cubicBezTo>
                      <a:pt x="151" y="1"/>
                      <a:pt x="0" y="152"/>
                      <a:pt x="0" y="334"/>
                    </a:cubicBezTo>
                    <a:lnTo>
                      <a:pt x="0" y="533"/>
                    </a:lnTo>
                    <a:cubicBezTo>
                      <a:pt x="0" y="596"/>
                      <a:pt x="18" y="654"/>
                      <a:pt x="53" y="699"/>
                    </a:cubicBezTo>
                    <a:lnTo>
                      <a:pt x="1212" y="2633"/>
                    </a:lnTo>
                    <a:cubicBezTo>
                      <a:pt x="1266" y="2704"/>
                      <a:pt x="1346" y="2744"/>
                      <a:pt x="1434" y="2744"/>
                    </a:cubicBezTo>
                    <a:lnTo>
                      <a:pt x="1901" y="2744"/>
                    </a:lnTo>
                    <a:cubicBezTo>
                      <a:pt x="2087" y="2744"/>
                      <a:pt x="2237" y="2594"/>
                      <a:pt x="2237" y="2407"/>
                    </a:cubicBezTo>
                    <a:lnTo>
                      <a:pt x="2237" y="334"/>
                    </a:lnTo>
                    <a:cubicBezTo>
                      <a:pt x="2237" y="152"/>
                      <a:pt x="2087" y="1"/>
                      <a:pt x="1901" y="1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1"/>
              <p:cNvSpPr/>
              <p:nvPr/>
            </p:nvSpPr>
            <p:spPr>
              <a:xfrm>
                <a:off x="660016" y="1605293"/>
                <a:ext cx="734545" cy="900622"/>
              </a:xfrm>
              <a:custGeom>
                <a:rect b="b" l="l" r="r" t="t"/>
                <a:pathLst>
                  <a:path extrusionOk="0" h="2744" w="2238">
                    <a:moveTo>
                      <a:pt x="338" y="0"/>
                    </a:moveTo>
                    <a:cubicBezTo>
                      <a:pt x="151" y="0"/>
                      <a:pt x="0" y="151"/>
                      <a:pt x="0" y="338"/>
                    </a:cubicBezTo>
                    <a:lnTo>
                      <a:pt x="0" y="537"/>
                    </a:lnTo>
                    <a:cubicBezTo>
                      <a:pt x="0" y="594"/>
                      <a:pt x="18" y="653"/>
                      <a:pt x="53" y="697"/>
                    </a:cubicBezTo>
                    <a:lnTo>
                      <a:pt x="1212" y="2632"/>
                    </a:lnTo>
                    <a:cubicBezTo>
                      <a:pt x="1266" y="2704"/>
                      <a:pt x="1346" y="2743"/>
                      <a:pt x="1434" y="2743"/>
                    </a:cubicBezTo>
                    <a:lnTo>
                      <a:pt x="1901" y="2743"/>
                    </a:lnTo>
                    <a:cubicBezTo>
                      <a:pt x="2087" y="2743"/>
                      <a:pt x="2237" y="2592"/>
                      <a:pt x="2237" y="2405"/>
                    </a:cubicBezTo>
                    <a:lnTo>
                      <a:pt x="2237" y="338"/>
                    </a:lnTo>
                    <a:cubicBezTo>
                      <a:pt x="2237" y="151"/>
                      <a:pt x="2087" y="0"/>
                      <a:pt x="1901" y="0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1"/>
              <p:cNvSpPr/>
              <p:nvPr/>
            </p:nvSpPr>
            <p:spPr>
              <a:xfrm>
                <a:off x="1200550" y="1404525"/>
                <a:ext cx="681900" cy="2430000"/>
              </a:xfrm>
              <a:prstGeom prst="roundRect">
                <a:avLst>
                  <a:gd fmla="val 16667" name="adj"/>
                </a:avLst>
              </a:prstGeom>
              <a:solidFill>
                <a:srgbClr val="3365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1"/>
              <p:cNvSpPr/>
              <p:nvPr/>
            </p:nvSpPr>
            <p:spPr>
              <a:xfrm>
                <a:off x="1448989" y="2780957"/>
                <a:ext cx="861564" cy="862549"/>
              </a:xfrm>
              <a:custGeom>
                <a:rect b="b" l="l" r="r" t="t"/>
                <a:pathLst>
                  <a:path extrusionOk="0" h="2628" w="2625">
                    <a:moveTo>
                      <a:pt x="1311" y="0"/>
                    </a:moveTo>
                    <a:cubicBezTo>
                      <a:pt x="586" y="0"/>
                      <a:pt x="1" y="591"/>
                      <a:pt x="1" y="1314"/>
                    </a:cubicBezTo>
                    <a:cubicBezTo>
                      <a:pt x="1" y="2037"/>
                      <a:pt x="586" y="2627"/>
                      <a:pt x="1311" y="2627"/>
                    </a:cubicBezTo>
                    <a:cubicBezTo>
                      <a:pt x="2038" y="2627"/>
                      <a:pt x="2624" y="2037"/>
                      <a:pt x="2624" y="1314"/>
                    </a:cubicBezTo>
                    <a:cubicBezTo>
                      <a:pt x="2624" y="591"/>
                      <a:pt x="2038" y="0"/>
                      <a:pt x="1311" y="0"/>
                    </a:cubicBezTo>
                    <a:close/>
                  </a:path>
                </a:pathLst>
              </a:custGeom>
              <a:solidFill>
                <a:srgbClr val="F4D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>
                <a:off x="1448989" y="1624001"/>
                <a:ext cx="861564" cy="862877"/>
              </a:xfrm>
              <a:custGeom>
                <a:rect b="b" l="l" r="r" t="t"/>
                <a:pathLst>
                  <a:path extrusionOk="0" h="2629" w="2625">
                    <a:moveTo>
                      <a:pt x="1311" y="1"/>
                    </a:moveTo>
                    <a:cubicBezTo>
                      <a:pt x="586" y="1"/>
                      <a:pt x="1" y="591"/>
                      <a:pt x="1" y="1315"/>
                    </a:cubicBezTo>
                    <a:cubicBezTo>
                      <a:pt x="1" y="2038"/>
                      <a:pt x="586" y="2629"/>
                      <a:pt x="1311" y="2629"/>
                    </a:cubicBezTo>
                    <a:cubicBezTo>
                      <a:pt x="2038" y="2629"/>
                      <a:pt x="2624" y="2038"/>
                      <a:pt x="2624" y="1315"/>
                    </a:cubicBezTo>
                    <a:cubicBezTo>
                      <a:pt x="2624" y="591"/>
                      <a:pt x="2038" y="1"/>
                      <a:pt x="1311" y="1"/>
                    </a:cubicBezTo>
                    <a:close/>
                  </a:path>
                </a:pathLst>
              </a:custGeom>
              <a:solidFill>
                <a:srgbClr val="E8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>
                <a:off x="1878950" y="2780957"/>
                <a:ext cx="431603" cy="862549"/>
              </a:xfrm>
              <a:custGeom>
                <a:rect b="b" l="l" r="r" t="t"/>
                <a:pathLst>
                  <a:path extrusionOk="0" h="2628" w="1315">
                    <a:moveTo>
                      <a:pt x="1" y="0"/>
                    </a:moveTo>
                    <a:lnTo>
                      <a:pt x="1" y="2627"/>
                    </a:lnTo>
                    <a:cubicBezTo>
                      <a:pt x="728" y="2627"/>
                      <a:pt x="1314" y="2037"/>
                      <a:pt x="1314" y="1314"/>
                    </a:cubicBezTo>
                    <a:cubicBezTo>
                      <a:pt x="1314" y="591"/>
                      <a:pt x="728" y="0"/>
                      <a:pt x="1" y="0"/>
                    </a:cubicBezTo>
                    <a:close/>
                  </a:path>
                </a:pathLst>
              </a:custGeom>
              <a:solidFill>
                <a:srgbClr val="CEB2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>
                <a:off x="1878950" y="1624001"/>
                <a:ext cx="431603" cy="862877"/>
              </a:xfrm>
              <a:custGeom>
                <a:rect b="b" l="l" r="r" t="t"/>
                <a:pathLst>
                  <a:path extrusionOk="0" h="2629" w="1315">
                    <a:moveTo>
                      <a:pt x="1" y="1"/>
                    </a:moveTo>
                    <a:lnTo>
                      <a:pt x="1" y="2629"/>
                    </a:lnTo>
                    <a:cubicBezTo>
                      <a:pt x="728" y="2629"/>
                      <a:pt x="1314" y="2038"/>
                      <a:pt x="1314" y="1315"/>
                    </a:cubicBezTo>
                    <a:cubicBezTo>
                      <a:pt x="1314" y="591"/>
                      <a:pt x="728" y="1"/>
                      <a:pt x="1" y="1"/>
                    </a:cubicBezTo>
                    <a:close/>
                  </a:path>
                </a:pathLst>
              </a:custGeom>
              <a:solidFill>
                <a:srgbClr val="B232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7" name="Google Shape;507;p21"/>
            <p:cNvSpPr/>
            <p:nvPr/>
          </p:nvSpPr>
          <p:spPr>
            <a:xfrm>
              <a:off x="1890100" y="1530675"/>
              <a:ext cx="904800" cy="904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1890200" y="2742625"/>
              <a:ext cx="904500" cy="904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9" name="Google Shape;509;p21"/>
          <p:cNvSpPr txBox="1"/>
          <p:nvPr>
            <p:ph type="title"/>
          </p:nvPr>
        </p:nvSpPr>
        <p:spPr>
          <a:xfrm>
            <a:off x="4697425" y="2204000"/>
            <a:ext cx="50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Solution Scope</a:t>
            </a:r>
            <a:endParaRPr sz="2500"/>
          </a:p>
        </p:txBody>
      </p:sp>
      <p:sp>
        <p:nvSpPr>
          <p:cNvPr id="510" name="Google Shape;510;p21"/>
          <p:cNvSpPr txBox="1"/>
          <p:nvPr/>
        </p:nvSpPr>
        <p:spPr>
          <a:xfrm>
            <a:off x="4021831" y="3032431"/>
            <a:ext cx="675600" cy="32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6</a:t>
            </a:r>
            <a:r>
              <a:rPr lang="en"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0%</a:t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511" name="Google Shape;511;p21"/>
          <p:cNvGrpSpPr/>
          <p:nvPr/>
        </p:nvGrpSpPr>
        <p:grpSpPr>
          <a:xfrm>
            <a:off x="1864139" y="2973800"/>
            <a:ext cx="442204" cy="442156"/>
            <a:chOff x="1487200" y="4993750"/>
            <a:chExt cx="483125" cy="483125"/>
          </a:xfrm>
        </p:grpSpPr>
        <p:sp>
          <p:nvSpPr>
            <p:cNvPr id="512" name="Google Shape;512;p21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14" name="Google Shape;514;p21"/>
          <p:cNvGrpSpPr/>
          <p:nvPr/>
        </p:nvGrpSpPr>
        <p:grpSpPr>
          <a:xfrm>
            <a:off x="1864158" y="1761920"/>
            <a:ext cx="442204" cy="442204"/>
            <a:chOff x="2081650" y="4993750"/>
            <a:chExt cx="483125" cy="483125"/>
          </a:xfrm>
        </p:grpSpPr>
        <p:sp>
          <p:nvSpPr>
            <p:cNvPr id="515" name="Google Shape;515;p21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517" name="Google Shape;517;p21"/>
          <p:cNvCxnSpPr>
            <a:stCxn id="518" idx="1"/>
            <a:endCxn id="507" idx="6"/>
          </p:cNvCxnSpPr>
          <p:nvPr/>
        </p:nvCxnSpPr>
        <p:spPr>
          <a:xfrm rot="10800000">
            <a:off x="2537731" y="1983025"/>
            <a:ext cx="1484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519" name="Google Shape;519;p21"/>
          <p:cNvGrpSpPr/>
          <p:nvPr/>
        </p:nvGrpSpPr>
        <p:grpSpPr>
          <a:xfrm>
            <a:off x="4021831" y="1820575"/>
            <a:ext cx="4085925" cy="465853"/>
            <a:chOff x="4021831" y="1820575"/>
            <a:chExt cx="4085925" cy="465853"/>
          </a:xfrm>
        </p:grpSpPr>
        <p:sp>
          <p:nvSpPr>
            <p:cNvPr id="520" name="Google Shape;520;p21"/>
            <p:cNvSpPr txBox="1"/>
            <p:nvPr/>
          </p:nvSpPr>
          <p:spPr>
            <a:xfrm>
              <a:off x="6252556" y="1961528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18" name="Google Shape;518;p21"/>
            <p:cNvSpPr txBox="1"/>
            <p:nvPr/>
          </p:nvSpPr>
          <p:spPr>
            <a:xfrm>
              <a:off x="4021831" y="1820575"/>
              <a:ext cx="675600" cy="32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4</a:t>
              </a: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0%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cxnSp>
        <p:nvCxnSpPr>
          <p:cNvPr id="521" name="Google Shape;521;p21"/>
          <p:cNvCxnSpPr>
            <a:stCxn id="510" idx="1"/>
            <a:endCxn id="508" idx="6"/>
          </p:cNvCxnSpPr>
          <p:nvPr/>
        </p:nvCxnSpPr>
        <p:spPr>
          <a:xfrm rot="10800000">
            <a:off x="2537431" y="3194881"/>
            <a:ext cx="1484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2"/>
          <p:cNvSpPr txBox="1"/>
          <p:nvPr>
            <p:ph type="title"/>
          </p:nvPr>
        </p:nvSpPr>
        <p:spPr>
          <a:xfrm>
            <a:off x="713232" y="403213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Scope</a:t>
            </a:r>
            <a:endParaRPr/>
          </a:p>
        </p:txBody>
      </p:sp>
      <p:grpSp>
        <p:nvGrpSpPr>
          <p:cNvPr id="527" name="Google Shape;527;p22"/>
          <p:cNvGrpSpPr/>
          <p:nvPr/>
        </p:nvGrpSpPr>
        <p:grpSpPr>
          <a:xfrm>
            <a:off x="1870751" y="1026064"/>
            <a:ext cx="5428005" cy="4117700"/>
            <a:chOff x="1652646" y="1696705"/>
            <a:chExt cx="5864310" cy="3446928"/>
          </a:xfrm>
        </p:grpSpPr>
        <p:sp>
          <p:nvSpPr>
            <p:cNvPr id="528" name="Google Shape;528;p22"/>
            <p:cNvSpPr/>
            <p:nvPr/>
          </p:nvSpPr>
          <p:spPr>
            <a:xfrm>
              <a:off x="1652646" y="1696705"/>
              <a:ext cx="5864310" cy="3446928"/>
            </a:xfrm>
            <a:custGeom>
              <a:rect b="b" l="l" r="r" t="t"/>
              <a:pathLst>
                <a:path extrusionOk="0" h="90524" w="206145">
                  <a:moveTo>
                    <a:pt x="89690" y="1"/>
                  </a:moveTo>
                  <a:lnTo>
                    <a:pt x="0" y="90524"/>
                  </a:lnTo>
                  <a:lnTo>
                    <a:pt x="103073" y="90440"/>
                  </a:lnTo>
                  <a:lnTo>
                    <a:pt x="206145" y="90524"/>
                  </a:lnTo>
                  <a:lnTo>
                    <a:pt x="116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9" name="Google Shape;529;p22"/>
            <p:cNvGrpSpPr/>
            <p:nvPr/>
          </p:nvGrpSpPr>
          <p:grpSpPr>
            <a:xfrm>
              <a:off x="4427208" y="2049352"/>
              <a:ext cx="282125" cy="3091671"/>
              <a:chOff x="4427219" y="2324802"/>
              <a:chExt cx="282125" cy="2815986"/>
            </a:xfrm>
          </p:grpSpPr>
          <p:sp>
            <p:nvSpPr>
              <p:cNvPr id="530" name="Google Shape;530;p22"/>
              <p:cNvSpPr/>
              <p:nvPr/>
            </p:nvSpPr>
            <p:spPr>
              <a:xfrm>
                <a:off x="4504148" y="2835154"/>
                <a:ext cx="128267" cy="427794"/>
              </a:xfrm>
              <a:custGeom>
                <a:rect b="b" l="l" r="r" t="t"/>
                <a:pathLst>
                  <a:path extrusionOk="0" h="12526" w="4526">
                    <a:moveTo>
                      <a:pt x="727" y="0"/>
                    </a:moveTo>
                    <a:lnTo>
                      <a:pt x="1" y="12525"/>
                    </a:lnTo>
                    <a:lnTo>
                      <a:pt x="4525" y="12525"/>
                    </a:lnTo>
                    <a:lnTo>
                      <a:pt x="4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4427219" y="4389297"/>
                <a:ext cx="282125" cy="751492"/>
              </a:xfrm>
              <a:custGeom>
                <a:rect b="b" l="l" r="r" t="t"/>
                <a:pathLst>
                  <a:path extrusionOk="0" h="22004" w="9955">
                    <a:moveTo>
                      <a:pt x="1275" y="1"/>
                    </a:moveTo>
                    <a:lnTo>
                      <a:pt x="1" y="22003"/>
                    </a:lnTo>
                    <a:lnTo>
                      <a:pt x="9955" y="22003"/>
                    </a:lnTo>
                    <a:lnTo>
                      <a:pt x="9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4470579" y="3497966"/>
                <a:ext cx="195404" cy="582300"/>
              </a:xfrm>
              <a:custGeom>
                <a:rect b="b" l="l" r="r" t="t"/>
                <a:pathLst>
                  <a:path extrusionOk="0" h="17050" w="6895">
                    <a:moveTo>
                      <a:pt x="989" y="0"/>
                    </a:moveTo>
                    <a:lnTo>
                      <a:pt x="1" y="17050"/>
                    </a:lnTo>
                    <a:lnTo>
                      <a:pt x="6895" y="17050"/>
                    </a:lnTo>
                    <a:lnTo>
                      <a:pt x="61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4530136" y="2324802"/>
                <a:ext cx="76291" cy="304606"/>
              </a:xfrm>
              <a:custGeom>
                <a:rect b="b" l="l" r="r" t="t"/>
                <a:pathLst>
                  <a:path extrusionOk="0" h="8919" w="2692">
                    <a:moveTo>
                      <a:pt x="512" y="1"/>
                    </a:moveTo>
                    <a:lnTo>
                      <a:pt x="1" y="8918"/>
                    </a:lnTo>
                    <a:lnTo>
                      <a:pt x="2691" y="8918"/>
                    </a:lnTo>
                    <a:lnTo>
                      <a:pt x="23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4" name="Google Shape;534;p22"/>
          <p:cNvGrpSpPr/>
          <p:nvPr/>
        </p:nvGrpSpPr>
        <p:grpSpPr>
          <a:xfrm>
            <a:off x="719450" y="2839044"/>
            <a:ext cx="2061000" cy="922474"/>
            <a:chOff x="719450" y="2839044"/>
            <a:chExt cx="2061000" cy="922474"/>
          </a:xfrm>
        </p:grpSpPr>
        <p:sp>
          <p:nvSpPr>
            <p:cNvPr id="535" name="Google Shape;535;p22"/>
            <p:cNvSpPr txBox="1"/>
            <p:nvPr/>
          </p:nvSpPr>
          <p:spPr>
            <a:xfrm>
              <a:off x="719450" y="2839044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Platform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36" name="Google Shape;536;p22"/>
            <p:cNvSpPr txBox="1"/>
            <p:nvPr/>
          </p:nvSpPr>
          <p:spPr>
            <a:xfrm>
              <a:off x="719450" y="3242518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The app will be developed for both Android and iOS mobile</a:t>
              </a:r>
              <a:endParaRPr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537" name="Google Shape;537;p22"/>
          <p:cNvGrpSpPr/>
          <p:nvPr/>
        </p:nvGrpSpPr>
        <p:grpSpPr>
          <a:xfrm>
            <a:off x="6362463" y="3659421"/>
            <a:ext cx="2218254" cy="922474"/>
            <a:chOff x="6362450" y="3659313"/>
            <a:chExt cx="2061000" cy="922474"/>
          </a:xfrm>
        </p:grpSpPr>
        <p:sp>
          <p:nvSpPr>
            <p:cNvPr id="538" name="Google Shape;538;p22"/>
            <p:cNvSpPr txBox="1"/>
            <p:nvPr/>
          </p:nvSpPr>
          <p:spPr>
            <a:xfrm>
              <a:off x="6362450" y="3659313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Features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39" name="Google Shape;539;p22"/>
            <p:cNvSpPr txBox="1"/>
            <p:nvPr/>
          </p:nvSpPr>
          <p:spPr>
            <a:xfrm>
              <a:off x="6362450" y="4062787"/>
              <a:ext cx="2061000" cy="5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incorporate security features to ensure the safety of the passengers and the drivers.</a:t>
              </a:r>
              <a:endParaRPr sz="11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540" name="Google Shape;540;p22"/>
          <p:cNvGrpSpPr/>
          <p:nvPr/>
        </p:nvGrpSpPr>
        <p:grpSpPr>
          <a:xfrm>
            <a:off x="6362695" y="2010679"/>
            <a:ext cx="2218254" cy="1492478"/>
            <a:chOff x="6362450" y="2010672"/>
            <a:chExt cx="2061000" cy="1492478"/>
          </a:xfrm>
        </p:grpSpPr>
        <p:sp>
          <p:nvSpPr>
            <p:cNvPr id="541" name="Google Shape;541;p22"/>
            <p:cNvSpPr txBox="1"/>
            <p:nvPr/>
          </p:nvSpPr>
          <p:spPr>
            <a:xfrm>
              <a:off x="6362450" y="2010672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Route Optimisation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42" name="Google Shape;542;p22"/>
            <p:cNvSpPr txBox="1"/>
            <p:nvPr/>
          </p:nvSpPr>
          <p:spPr>
            <a:xfrm>
              <a:off x="6362450" y="2422250"/>
              <a:ext cx="2061000" cy="10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 the app will optimize driver routes to minimize fuel consumption and provide them with passenger location data</a:t>
              </a:r>
              <a:endParaRPr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543" name="Google Shape;543;p22"/>
          <p:cNvGrpSpPr/>
          <p:nvPr/>
        </p:nvGrpSpPr>
        <p:grpSpPr>
          <a:xfrm>
            <a:off x="719450" y="1182300"/>
            <a:ext cx="2061000" cy="1500572"/>
            <a:chOff x="719450" y="1182300"/>
            <a:chExt cx="2061000" cy="1500572"/>
          </a:xfrm>
        </p:grpSpPr>
        <p:sp>
          <p:nvSpPr>
            <p:cNvPr id="544" name="Google Shape;544;p22"/>
            <p:cNvSpPr txBox="1"/>
            <p:nvPr/>
          </p:nvSpPr>
          <p:spPr>
            <a:xfrm>
              <a:off x="719450" y="1182300"/>
              <a:ext cx="2061000" cy="40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Krona One"/>
                  <a:ea typeface="Krona One"/>
                  <a:cs typeface="Krona One"/>
                  <a:sym typeface="Krona One"/>
                </a:rPr>
                <a:t>Mobile App</a:t>
              </a:r>
              <a:endPara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  <p:sp>
          <p:nvSpPr>
            <p:cNvPr id="545" name="Google Shape;545;p22"/>
            <p:cNvSpPr txBox="1"/>
            <p:nvPr/>
          </p:nvSpPr>
          <p:spPr>
            <a:xfrm>
              <a:off x="719450" y="1593872"/>
              <a:ext cx="2061000" cy="10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 development of a mobile application that will allow passengers to specify their positions, locate drivers, and connect with them in real-time</a:t>
              </a:r>
              <a:endParaRPr sz="1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546" name="Google Shape;546;p22"/>
          <p:cNvCxnSpPr>
            <a:stCxn id="544" idx="3"/>
            <a:endCxn id="547" idx="2"/>
          </p:cNvCxnSpPr>
          <p:nvPr/>
        </p:nvCxnSpPr>
        <p:spPr>
          <a:xfrm>
            <a:off x="2780450" y="1384050"/>
            <a:ext cx="849300" cy="600"/>
          </a:xfrm>
          <a:prstGeom prst="bent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48" name="Google Shape;548;p22"/>
          <p:cNvSpPr/>
          <p:nvPr/>
        </p:nvSpPr>
        <p:spPr>
          <a:xfrm>
            <a:off x="3629741" y="2682738"/>
            <a:ext cx="716100" cy="7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2"/>
          <p:cNvSpPr/>
          <p:nvPr/>
        </p:nvSpPr>
        <p:spPr>
          <a:xfrm>
            <a:off x="4797041" y="1854363"/>
            <a:ext cx="716100" cy="7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2"/>
          <p:cNvSpPr/>
          <p:nvPr/>
        </p:nvSpPr>
        <p:spPr>
          <a:xfrm>
            <a:off x="4797041" y="3503025"/>
            <a:ext cx="716100" cy="7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1" name="Google Shape;551;p22"/>
          <p:cNvCxnSpPr>
            <a:stCxn id="541" idx="1"/>
            <a:endCxn id="549" idx="6"/>
          </p:cNvCxnSpPr>
          <p:nvPr/>
        </p:nvCxnSpPr>
        <p:spPr>
          <a:xfrm flipH="1">
            <a:off x="5513095" y="2212429"/>
            <a:ext cx="849600" cy="600"/>
          </a:xfrm>
          <a:prstGeom prst="bent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47" name="Google Shape;547;p22"/>
          <p:cNvSpPr/>
          <p:nvPr/>
        </p:nvSpPr>
        <p:spPr>
          <a:xfrm>
            <a:off x="3629741" y="1025988"/>
            <a:ext cx="716100" cy="7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2" name="Google Shape;552;p22"/>
          <p:cNvCxnSpPr>
            <a:stCxn id="535" idx="3"/>
            <a:endCxn id="548" idx="2"/>
          </p:cNvCxnSpPr>
          <p:nvPr/>
        </p:nvCxnSpPr>
        <p:spPr>
          <a:xfrm>
            <a:off x="2780450" y="3040794"/>
            <a:ext cx="849300" cy="600"/>
          </a:xfrm>
          <a:prstGeom prst="bent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22"/>
          <p:cNvCxnSpPr>
            <a:stCxn id="538" idx="1"/>
            <a:endCxn id="550" idx="6"/>
          </p:cNvCxnSpPr>
          <p:nvPr/>
        </p:nvCxnSpPr>
        <p:spPr>
          <a:xfrm flipH="1">
            <a:off x="5513163" y="3861171"/>
            <a:ext cx="849300" cy="6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554" name="Google Shape;554;p22"/>
          <p:cNvGrpSpPr/>
          <p:nvPr/>
        </p:nvGrpSpPr>
        <p:grpSpPr>
          <a:xfrm>
            <a:off x="4970612" y="3682046"/>
            <a:ext cx="368987" cy="358056"/>
            <a:chOff x="-59481900" y="2290800"/>
            <a:chExt cx="319000" cy="309550"/>
          </a:xfrm>
        </p:grpSpPr>
        <p:sp>
          <p:nvSpPr>
            <p:cNvPr id="555" name="Google Shape;555;p22"/>
            <p:cNvSpPr/>
            <p:nvPr/>
          </p:nvSpPr>
          <p:spPr>
            <a:xfrm>
              <a:off x="-59481900" y="2290800"/>
              <a:ext cx="319000" cy="309550"/>
            </a:xfrm>
            <a:custGeom>
              <a:rect b="b" l="l" r="r" t="t"/>
              <a:pathLst>
                <a:path extrusionOk="0" h="12382" w="1276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-59287350" y="2456200"/>
              <a:ext cx="83500" cy="21275"/>
            </a:xfrm>
            <a:custGeom>
              <a:rect b="b" l="l" r="r" t="t"/>
              <a:pathLst>
                <a:path extrusionOk="0" h="851" w="334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-59287350" y="2497950"/>
              <a:ext cx="83500" cy="21275"/>
            </a:xfrm>
            <a:custGeom>
              <a:rect b="b" l="l" r="r" t="t"/>
              <a:pathLst>
                <a:path extrusionOk="0" h="851" w="334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-59287350" y="2538900"/>
              <a:ext cx="82700" cy="22075"/>
            </a:xfrm>
            <a:custGeom>
              <a:rect b="b" l="l" r="r" t="t"/>
              <a:pathLst>
                <a:path extrusionOk="0" h="883" w="3308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-59439375" y="2425425"/>
              <a:ext cx="125250" cy="134750"/>
            </a:xfrm>
            <a:custGeom>
              <a:rect b="b" l="l" r="r" t="t"/>
              <a:pathLst>
                <a:path extrusionOk="0" h="5390" w="501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-59327525" y="2325450"/>
              <a:ext cx="13400" cy="13425"/>
            </a:xfrm>
            <a:custGeom>
              <a:rect b="b" l="l" r="r" t="t"/>
              <a:pathLst>
                <a:path extrusionOk="0" h="537" w="536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" name="Google Shape;561;p22"/>
          <p:cNvSpPr/>
          <p:nvPr/>
        </p:nvSpPr>
        <p:spPr>
          <a:xfrm>
            <a:off x="3805107" y="1201681"/>
            <a:ext cx="365373" cy="365344"/>
          </a:xfrm>
          <a:custGeom>
            <a:rect b="b" l="l" r="r" t="t"/>
            <a:pathLst>
              <a:path extrusionOk="0" h="12634" w="12635">
                <a:moveTo>
                  <a:pt x="6302" y="2741"/>
                </a:moveTo>
                <a:cubicBezTo>
                  <a:pt x="6774" y="2741"/>
                  <a:pt x="7152" y="3087"/>
                  <a:pt x="7152" y="3560"/>
                </a:cubicBezTo>
                <a:cubicBezTo>
                  <a:pt x="7152" y="4033"/>
                  <a:pt x="6774" y="4411"/>
                  <a:pt x="6302" y="4411"/>
                </a:cubicBezTo>
                <a:cubicBezTo>
                  <a:pt x="5861" y="4411"/>
                  <a:pt x="5483" y="4033"/>
                  <a:pt x="5483" y="3560"/>
                </a:cubicBezTo>
                <a:cubicBezTo>
                  <a:pt x="5483" y="3087"/>
                  <a:pt x="5829" y="2741"/>
                  <a:pt x="6302" y="2741"/>
                </a:cubicBezTo>
                <a:close/>
                <a:moveTo>
                  <a:pt x="11910" y="819"/>
                </a:moveTo>
                <a:lnTo>
                  <a:pt x="11910" y="5230"/>
                </a:lnTo>
                <a:lnTo>
                  <a:pt x="8161" y="5230"/>
                </a:lnTo>
                <a:cubicBezTo>
                  <a:pt x="7972" y="5041"/>
                  <a:pt x="7751" y="4820"/>
                  <a:pt x="7530" y="4726"/>
                </a:cubicBezTo>
                <a:cubicBezTo>
                  <a:pt x="7814" y="4411"/>
                  <a:pt x="8003" y="4001"/>
                  <a:pt x="8003" y="3560"/>
                </a:cubicBezTo>
                <a:cubicBezTo>
                  <a:pt x="8003" y="2678"/>
                  <a:pt x="7247" y="1922"/>
                  <a:pt x="6333" y="1922"/>
                </a:cubicBezTo>
                <a:cubicBezTo>
                  <a:pt x="5451" y="1922"/>
                  <a:pt x="4695" y="2678"/>
                  <a:pt x="4695" y="3560"/>
                </a:cubicBezTo>
                <a:cubicBezTo>
                  <a:pt x="4695" y="4001"/>
                  <a:pt x="4853" y="4411"/>
                  <a:pt x="5168" y="4726"/>
                </a:cubicBezTo>
                <a:cubicBezTo>
                  <a:pt x="4916" y="4820"/>
                  <a:pt x="4695" y="5041"/>
                  <a:pt x="4537" y="5230"/>
                </a:cubicBezTo>
                <a:lnTo>
                  <a:pt x="883" y="5230"/>
                </a:lnTo>
                <a:lnTo>
                  <a:pt x="883" y="819"/>
                </a:lnTo>
                <a:close/>
                <a:moveTo>
                  <a:pt x="6302" y="5230"/>
                </a:moveTo>
                <a:cubicBezTo>
                  <a:pt x="7215" y="5230"/>
                  <a:pt x="7972" y="5986"/>
                  <a:pt x="7972" y="6868"/>
                </a:cubicBezTo>
                <a:lnTo>
                  <a:pt x="4664" y="6868"/>
                </a:lnTo>
                <a:cubicBezTo>
                  <a:pt x="4664" y="5986"/>
                  <a:pt x="5388" y="5230"/>
                  <a:pt x="6302" y="5230"/>
                </a:cubicBezTo>
                <a:close/>
                <a:moveTo>
                  <a:pt x="8287" y="7719"/>
                </a:moveTo>
                <a:lnTo>
                  <a:pt x="7593" y="11846"/>
                </a:lnTo>
                <a:lnTo>
                  <a:pt x="5010" y="11846"/>
                </a:lnTo>
                <a:lnTo>
                  <a:pt x="4285" y="7719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378"/>
                </a:cubicBezTo>
                <a:lnTo>
                  <a:pt x="1" y="5608"/>
                </a:lnTo>
                <a:cubicBezTo>
                  <a:pt x="1" y="5860"/>
                  <a:pt x="190" y="6017"/>
                  <a:pt x="410" y="6017"/>
                </a:cubicBezTo>
                <a:lnTo>
                  <a:pt x="3970" y="6017"/>
                </a:lnTo>
                <a:cubicBezTo>
                  <a:pt x="3907" y="6301"/>
                  <a:pt x="3813" y="6553"/>
                  <a:pt x="3813" y="6837"/>
                </a:cubicBezTo>
                <a:lnTo>
                  <a:pt x="2994" y="6837"/>
                </a:lnTo>
                <a:cubicBezTo>
                  <a:pt x="2773" y="6837"/>
                  <a:pt x="2616" y="7026"/>
                  <a:pt x="2616" y="7246"/>
                </a:cubicBezTo>
                <a:cubicBezTo>
                  <a:pt x="2616" y="7467"/>
                  <a:pt x="2805" y="7656"/>
                  <a:pt x="2994" y="7656"/>
                </a:cubicBezTo>
                <a:lnTo>
                  <a:pt x="3466" y="7656"/>
                </a:lnTo>
                <a:lnTo>
                  <a:pt x="4254" y="12255"/>
                </a:lnTo>
                <a:cubicBezTo>
                  <a:pt x="4285" y="12476"/>
                  <a:pt x="4443" y="12633"/>
                  <a:pt x="4664" y="12633"/>
                </a:cubicBezTo>
                <a:lnTo>
                  <a:pt x="7972" y="12633"/>
                </a:lnTo>
                <a:cubicBezTo>
                  <a:pt x="8161" y="12633"/>
                  <a:pt x="8350" y="12476"/>
                  <a:pt x="8350" y="12255"/>
                </a:cubicBezTo>
                <a:lnTo>
                  <a:pt x="9137" y="7656"/>
                </a:lnTo>
                <a:lnTo>
                  <a:pt x="9610" y="7656"/>
                </a:lnTo>
                <a:cubicBezTo>
                  <a:pt x="9862" y="7656"/>
                  <a:pt x="10019" y="7467"/>
                  <a:pt x="10019" y="7215"/>
                </a:cubicBezTo>
                <a:cubicBezTo>
                  <a:pt x="10019" y="6994"/>
                  <a:pt x="9799" y="6837"/>
                  <a:pt x="9610" y="6837"/>
                </a:cubicBezTo>
                <a:lnTo>
                  <a:pt x="8791" y="6837"/>
                </a:lnTo>
                <a:cubicBezTo>
                  <a:pt x="8791" y="6553"/>
                  <a:pt x="8759" y="6269"/>
                  <a:pt x="8633" y="6017"/>
                </a:cubicBezTo>
                <a:lnTo>
                  <a:pt x="12225" y="6017"/>
                </a:lnTo>
                <a:cubicBezTo>
                  <a:pt x="12445" y="6017"/>
                  <a:pt x="12603" y="5797"/>
                  <a:pt x="12603" y="5608"/>
                </a:cubicBezTo>
                <a:lnTo>
                  <a:pt x="12603" y="378"/>
                </a:lnTo>
                <a:cubicBezTo>
                  <a:pt x="12634" y="189"/>
                  <a:pt x="12445" y="0"/>
                  <a:pt x="122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22"/>
          <p:cNvGrpSpPr/>
          <p:nvPr/>
        </p:nvGrpSpPr>
        <p:grpSpPr>
          <a:xfrm>
            <a:off x="4978983" y="2065200"/>
            <a:ext cx="352230" cy="348542"/>
            <a:chOff x="1049375" y="2318350"/>
            <a:chExt cx="298525" cy="295400"/>
          </a:xfrm>
        </p:grpSpPr>
        <p:sp>
          <p:nvSpPr>
            <p:cNvPr id="563" name="Google Shape;563;p22"/>
            <p:cNvSpPr/>
            <p:nvPr/>
          </p:nvSpPr>
          <p:spPr>
            <a:xfrm>
              <a:off x="1101350" y="2492325"/>
              <a:ext cx="70125" cy="50525"/>
            </a:xfrm>
            <a:custGeom>
              <a:rect b="b" l="l" r="r" t="t"/>
              <a:pathLst>
                <a:path extrusionOk="0" h="2021" w="2805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1101350" y="2440525"/>
              <a:ext cx="70125" cy="51150"/>
            </a:xfrm>
            <a:custGeom>
              <a:rect b="b" l="l" r="r" t="t"/>
              <a:pathLst>
                <a:path extrusionOk="0" h="2046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1101350" y="2388550"/>
              <a:ext cx="70125" cy="51125"/>
            </a:xfrm>
            <a:custGeom>
              <a:rect b="b" l="l" r="r" t="t"/>
              <a:pathLst>
                <a:path extrusionOk="0" h="2045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1049375" y="2318350"/>
              <a:ext cx="298525" cy="295400"/>
            </a:xfrm>
            <a:custGeom>
              <a:rect b="b" l="l" r="r" t="t"/>
              <a:pathLst>
                <a:path extrusionOk="0" h="11816" w="11941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22"/>
          <p:cNvGrpSpPr/>
          <p:nvPr/>
        </p:nvGrpSpPr>
        <p:grpSpPr>
          <a:xfrm>
            <a:off x="3812147" y="2866066"/>
            <a:ext cx="351315" cy="349457"/>
            <a:chOff x="1412450" y="1954475"/>
            <a:chExt cx="297750" cy="296175"/>
          </a:xfrm>
        </p:grpSpPr>
        <p:sp>
          <p:nvSpPr>
            <p:cNvPr id="568" name="Google Shape;568;p22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p23"/>
          <p:cNvGrpSpPr/>
          <p:nvPr/>
        </p:nvGrpSpPr>
        <p:grpSpPr>
          <a:xfrm>
            <a:off x="804404" y="1305474"/>
            <a:ext cx="2561730" cy="3837901"/>
            <a:chOff x="1061579" y="1305474"/>
            <a:chExt cx="2561730" cy="3837901"/>
          </a:xfrm>
        </p:grpSpPr>
        <p:sp>
          <p:nvSpPr>
            <p:cNvPr id="575" name="Google Shape;575;p23"/>
            <p:cNvSpPr/>
            <p:nvPr/>
          </p:nvSpPr>
          <p:spPr>
            <a:xfrm>
              <a:off x="2073950" y="3773275"/>
              <a:ext cx="537000" cy="137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6" name="Google Shape;576;p23"/>
            <p:cNvGrpSpPr/>
            <p:nvPr/>
          </p:nvGrpSpPr>
          <p:grpSpPr>
            <a:xfrm>
              <a:off x="1061579" y="1305474"/>
              <a:ext cx="2561730" cy="2532546"/>
              <a:chOff x="660016" y="1404525"/>
              <a:chExt cx="2439511" cy="2430000"/>
            </a:xfrm>
          </p:grpSpPr>
          <p:sp>
            <p:nvSpPr>
              <p:cNvPr id="577" name="Google Shape;577;p23"/>
              <p:cNvSpPr/>
              <p:nvPr/>
            </p:nvSpPr>
            <p:spPr>
              <a:xfrm>
                <a:off x="2484451" y="2761592"/>
                <a:ext cx="615075" cy="900622"/>
              </a:xfrm>
              <a:custGeom>
                <a:rect b="b" l="l" r="r" t="t"/>
                <a:pathLst>
                  <a:path extrusionOk="0" h="2744" w="1874">
                    <a:moveTo>
                      <a:pt x="1" y="1"/>
                    </a:moveTo>
                    <a:lnTo>
                      <a:pt x="1" y="2744"/>
                    </a:lnTo>
                    <a:lnTo>
                      <a:pt x="440" y="2744"/>
                    </a:lnTo>
                    <a:cubicBezTo>
                      <a:pt x="528" y="2744"/>
                      <a:pt x="608" y="2704"/>
                      <a:pt x="661" y="2633"/>
                    </a:cubicBezTo>
                    <a:lnTo>
                      <a:pt x="1820" y="699"/>
                    </a:lnTo>
                    <a:cubicBezTo>
                      <a:pt x="1855" y="654"/>
                      <a:pt x="1874" y="596"/>
                      <a:pt x="1874" y="533"/>
                    </a:cubicBezTo>
                    <a:lnTo>
                      <a:pt x="1874" y="334"/>
                    </a:lnTo>
                    <a:cubicBezTo>
                      <a:pt x="1874" y="152"/>
                      <a:pt x="1722" y="1"/>
                      <a:pt x="1536" y="1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2484451" y="1605293"/>
                <a:ext cx="615075" cy="900622"/>
              </a:xfrm>
              <a:custGeom>
                <a:rect b="b" l="l" r="r" t="t"/>
                <a:pathLst>
                  <a:path extrusionOk="0" h="2744" w="1874">
                    <a:moveTo>
                      <a:pt x="1" y="0"/>
                    </a:moveTo>
                    <a:lnTo>
                      <a:pt x="1" y="2743"/>
                    </a:lnTo>
                    <a:lnTo>
                      <a:pt x="440" y="2743"/>
                    </a:lnTo>
                    <a:cubicBezTo>
                      <a:pt x="528" y="2743"/>
                      <a:pt x="608" y="2704"/>
                      <a:pt x="661" y="2632"/>
                    </a:cubicBezTo>
                    <a:lnTo>
                      <a:pt x="1820" y="697"/>
                    </a:lnTo>
                    <a:cubicBezTo>
                      <a:pt x="1855" y="653"/>
                      <a:pt x="1874" y="594"/>
                      <a:pt x="1874" y="537"/>
                    </a:cubicBezTo>
                    <a:lnTo>
                      <a:pt x="1874" y="338"/>
                    </a:lnTo>
                    <a:cubicBezTo>
                      <a:pt x="1874" y="151"/>
                      <a:pt x="1722" y="0"/>
                      <a:pt x="1536" y="0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1200550" y="1404525"/>
                <a:ext cx="1360200" cy="2430000"/>
              </a:xfrm>
              <a:prstGeom prst="roundRect">
                <a:avLst>
                  <a:gd fmla="val 16667" name="adj"/>
                </a:avLst>
              </a:prstGeom>
              <a:solidFill>
                <a:srgbClr val="1F4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660016" y="2761592"/>
                <a:ext cx="734545" cy="900622"/>
              </a:xfrm>
              <a:custGeom>
                <a:rect b="b" l="l" r="r" t="t"/>
                <a:pathLst>
                  <a:path extrusionOk="0" h="2744" w="2238">
                    <a:moveTo>
                      <a:pt x="338" y="1"/>
                    </a:moveTo>
                    <a:cubicBezTo>
                      <a:pt x="151" y="1"/>
                      <a:pt x="0" y="152"/>
                      <a:pt x="0" y="334"/>
                    </a:cubicBezTo>
                    <a:lnTo>
                      <a:pt x="0" y="533"/>
                    </a:lnTo>
                    <a:cubicBezTo>
                      <a:pt x="0" y="596"/>
                      <a:pt x="18" y="654"/>
                      <a:pt x="53" y="699"/>
                    </a:cubicBezTo>
                    <a:lnTo>
                      <a:pt x="1212" y="2633"/>
                    </a:lnTo>
                    <a:cubicBezTo>
                      <a:pt x="1266" y="2704"/>
                      <a:pt x="1346" y="2744"/>
                      <a:pt x="1434" y="2744"/>
                    </a:cubicBezTo>
                    <a:lnTo>
                      <a:pt x="1901" y="2744"/>
                    </a:lnTo>
                    <a:cubicBezTo>
                      <a:pt x="2087" y="2744"/>
                      <a:pt x="2237" y="2594"/>
                      <a:pt x="2237" y="2407"/>
                    </a:cubicBezTo>
                    <a:lnTo>
                      <a:pt x="2237" y="334"/>
                    </a:lnTo>
                    <a:cubicBezTo>
                      <a:pt x="2237" y="152"/>
                      <a:pt x="2087" y="1"/>
                      <a:pt x="1901" y="1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660016" y="1605293"/>
                <a:ext cx="734545" cy="900622"/>
              </a:xfrm>
              <a:custGeom>
                <a:rect b="b" l="l" r="r" t="t"/>
                <a:pathLst>
                  <a:path extrusionOk="0" h="2744" w="2238">
                    <a:moveTo>
                      <a:pt x="338" y="0"/>
                    </a:moveTo>
                    <a:cubicBezTo>
                      <a:pt x="151" y="0"/>
                      <a:pt x="0" y="151"/>
                      <a:pt x="0" y="338"/>
                    </a:cubicBezTo>
                    <a:lnTo>
                      <a:pt x="0" y="537"/>
                    </a:lnTo>
                    <a:cubicBezTo>
                      <a:pt x="0" y="594"/>
                      <a:pt x="18" y="653"/>
                      <a:pt x="53" y="697"/>
                    </a:cubicBezTo>
                    <a:lnTo>
                      <a:pt x="1212" y="2632"/>
                    </a:lnTo>
                    <a:cubicBezTo>
                      <a:pt x="1266" y="2704"/>
                      <a:pt x="1346" y="2743"/>
                      <a:pt x="1434" y="2743"/>
                    </a:cubicBezTo>
                    <a:lnTo>
                      <a:pt x="1901" y="2743"/>
                    </a:lnTo>
                    <a:cubicBezTo>
                      <a:pt x="2087" y="2743"/>
                      <a:pt x="2237" y="2592"/>
                      <a:pt x="2237" y="2405"/>
                    </a:cubicBezTo>
                    <a:lnTo>
                      <a:pt x="2237" y="338"/>
                    </a:lnTo>
                    <a:cubicBezTo>
                      <a:pt x="2237" y="151"/>
                      <a:pt x="2087" y="0"/>
                      <a:pt x="1901" y="0"/>
                    </a:cubicBezTo>
                    <a:close/>
                  </a:path>
                </a:pathLst>
              </a:custGeom>
              <a:solidFill>
                <a:srgbClr val="1F42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1200550" y="1404525"/>
                <a:ext cx="681900" cy="2430000"/>
              </a:xfrm>
              <a:prstGeom prst="roundRect">
                <a:avLst>
                  <a:gd fmla="val 16667" name="adj"/>
                </a:avLst>
              </a:prstGeom>
              <a:solidFill>
                <a:srgbClr val="3365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1448989" y="2780957"/>
                <a:ext cx="861564" cy="862549"/>
              </a:xfrm>
              <a:custGeom>
                <a:rect b="b" l="l" r="r" t="t"/>
                <a:pathLst>
                  <a:path extrusionOk="0" h="2628" w="2625">
                    <a:moveTo>
                      <a:pt x="1311" y="0"/>
                    </a:moveTo>
                    <a:cubicBezTo>
                      <a:pt x="586" y="0"/>
                      <a:pt x="1" y="591"/>
                      <a:pt x="1" y="1314"/>
                    </a:cubicBezTo>
                    <a:cubicBezTo>
                      <a:pt x="1" y="2037"/>
                      <a:pt x="586" y="2627"/>
                      <a:pt x="1311" y="2627"/>
                    </a:cubicBezTo>
                    <a:cubicBezTo>
                      <a:pt x="2038" y="2627"/>
                      <a:pt x="2624" y="2037"/>
                      <a:pt x="2624" y="1314"/>
                    </a:cubicBezTo>
                    <a:cubicBezTo>
                      <a:pt x="2624" y="591"/>
                      <a:pt x="2038" y="0"/>
                      <a:pt x="1311" y="0"/>
                    </a:cubicBezTo>
                    <a:close/>
                  </a:path>
                </a:pathLst>
              </a:custGeom>
              <a:solidFill>
                <a:srgbClr val="F4D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1448989" y="1624001"/>
                <a:ext cx="861564" cy="862877"/>
              </a:xfrm>
              <a:custGeom>
                <a:rect b="b" l="l" r="r" t="t"/>
                <a:pathLst>
                  <a:path extrusionOk="0" h="2629" w="2625">
                    <a:moveTo>
                      <a:pt x="1311" y="1"/>
                    </a:moveTo>
                    <a:cubicBezTo>
                      <a:pt x="586" y="1"/>
                      <a:pt x="1" y="591"/>
                      <a:pt x="1" y="1315"/>
                    </a:cubicBezTo>
                    <a:cubicBezTo>
                      <a:pt x="1" y="2038"/>
                      <a:pt x="586" y="2629"/>
                      <a:pt x="1311" y="2629"/>
                    </a:cubicBezTo>
                    <a:cubicBezTo>
                      <a:pt x="2038" y="2629"/>
                      <a:pt x="2624" y="2038"/>
                      <a:pt x="2624" y="1315"/>
                    </a:cubicBezTo>
                    <a:cubicBezTo>
                      <a:pt x="2624" y="591"/>
                      <a:pt x="2038" y="1"/>
                      <a:pt x="1311" y="1"/>
                    </a:cubicBezTo>
                    <a:close/>
                  </a:path>
                </a:pathLst>
              </a:custGeom>
              <a:solidFill>
                <a:srgbClr val="E8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1878950" y="2780957"/>
                <a:ext cx="431603" cy="862549"/>
              </a:xfrm>
              <a:custGeom>
                <a:rect b="b" l="l" r="r" t="t"/>
                <a:pathLst>
                  <a:path extrusionOk="0" h="2628" w="1315">
                    <a:moveTo>
                      <a:pt x="1" y="0"/>
                    </a:moveTo>
                    <a:lnTo>
                      <a:pt x="1" y="2627"/>
                    </a:lnTo>
                    <a:cubicBezTo>
                      <a:pt x="728" y="2627"/>
                      <a:pt x="1314" y="2037"/>
                      <a:pt x="1314" y="1314"/>
                    </a:cubicBezTo>
                    <a:cubicBezTo>
                      <a:pt x="1314" y="591"/>
                      <a:pt x="728" y="0"/>
                      <a:pt x="1" y="0"/>
                    </a:cubicBezTo>
                    <a:close/>
                  </a:path>
                </a:pathLst>
              </a:custGeom>
              <a:solidFill>
                <a:srgbClr val="CEB2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1878950" y="1624001"/>
                <a:ext cx="431603" cy="862877"/>
              </a:xfrm>
              <a:custGeom>
                <a:rect b="b" l="l" r="r" t="t"/>
                <a:pathLst>
                  <a:path extrusionOk="0" h="2629" w="1315">
                    <a:moveTo>
                      <a:pt x="1" y="1"/>
                    </a:moveTo>
                    <a:lnTo>
                      <a:pt x="1" y="2629"/>
                    </a:lnTo>
                    <a:cubicBezTo>
                      <a:pt x="728" y="2629"/>
                      <a:pt x="1314" y="2038"/>
                      <a:pt x="1314" y="1315"/>
                    </a:cubicBezTo>
                    <a:cubicBezTo>
                      <a:pt x="1314" y="591"/>
                      <a:pt x="728" y="1"/>
                      <a:pt x="1" y="1"/>
                    </a:cubicBezTo>
                    <a:close/>
                  </a:path>
                </a:pathLst>
              </a:custGeom>
              <a:solidFill>
                <a:srgbClr val="B232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7" name="Google Shape;587;p23"/>
            <p:cNvSpPr/>
            <p:nvPr/>
          </p:nvSpPr>
          <p:spPr>
            <a:xfrm>
              <a:off x="1890100" y="1530675"/>
              <a:ext cx="904800" cy="904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1890200" y="2742625"/>
              <a:ext cx="904500" cy="904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9" name="Google Shape;589;p23"/>
          <p:cNvSpPr txBox="1"/>
          <p:nvPr>
            <p:ph type="title"/>
          </p:nvPr>
        </p:nvSpPr>
        <p:spPr>
          <a:xfrm>
            <a:off x="4697425" y="2204000"/>
            <a:ext cx="50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Requirements</a:t>
            </a:r>
            <a:endParaRPr sz="2500"/>
          </a:p>
        </p:txBody>
      </p:sp>
      <p:sp>
        <p:nvSpPr>
          <p:cNvPr id="590" name="Google Shape;590;p23"/>
          <p:cNvSpPr txBox="1"/>
          <p:nvPr/>
        </p:nvSpPr>
        <p:spPr>
          <a:xfrm>
            <a:off x="4021831" y="3032431"/>
            <a:ext cx="675600" cy="32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80%</a:t>
            </a:r>
            <a:endParaRPr sz="1200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591" name="Google Shape;591;p23"/>
          <p:cNvGrpSpPr/>
          <p:nvPr/>
        </p:nvGrpSpPr>
        <p:grpSpPr>
          <a:xfrm>
            <a:off x="1864139" y="2973800"/>
            <a:ext cx="442204" cy="442156"/>
            <a:chOff x="1487200" y="4993750"/>
            <a:chExt cx="483125" cy="483125"/>
          </a:xfrm>
        </p:grpSpPr>
        <p:sp>
          <p:nvSpPr>
            <p:cNvPr id="592" name="Google Shape;592;p23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4" name="Google Shape;594;p23"/>
          <p:cNvGrpSpPr/>
          <p:nvPr/>
        </p:nvGrpSpPr>
        <p:grpSpPr>
          <a:xfrm>
            <a:off x="1864158" y="1761920"/>
            <a:ext cx="442204" cy="442204"/>
            <a:chOff x="2081650" y="4993750"/>
            <a:chExt cx="483125" cy="483125"/>
          </a:xfrm>
        </p:grpSpPr>
        <p:sp>
          <p:nvSpPr>
            <p:cNvPr id="595" name="Google Shape;595;p23"/>
            <p:cNvSpPr/>
            <p:nvPr/>
          </p:nvSpPr>
          <p:spPr>
            <a:xfrm>
              <a:off x="208165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2209375" y="5125625"/>
              <a:ext cx="227600" cy="219350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597" name="Google Shape;597;p23"/>
          <p:cNvCxnSpPr>
            <a:stCxn id="598" idx="1"/>
            <a:endCxn id="587" idx="6"/>
          </p:cNvCxnSpPr>
          <p:nvPr/>
        </p:nvCxnSpPr>
        <p:spPr>
          <a:xfrm rot="10800000">
            <a:off x="2537731" y="1983025"/>
            <a:ext cx="1484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599" name="Google Shape;599;p23"/>
          <p:cNvGrpSpPr/>
          <p:nvPr/>
        </p:nvGrpSpPr>
        <p:grpSpPr>
          <a:xfrm>
            <a:off x="4021831" y="1820575"/>
            <a:ext cx="4085925" cy="465853"/>
            <a:chOff x="4021831" y="1820575"/>
            <a:chExt cx="4085925" cy="465853"/>
          </a:xfrm>
        </p:grpSpPr>
        <p:sp>
          <p:nvSpPr>
            <p:cNvPr id="600" name="Google Shape;600;p23"/>
            <p:cNvSpPr txBox="1"/>
            <p:nvPr/>
          </p:nvSpPr>
          <p:spPr>
            <a:xfrm>
              <a:off x="6252556" y="1961528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598" name="Google Shape;598;p23"/>
            <p:cNvSpPr txBox="1"/>
            <p:nvPr/>
          </p:nvSpPr>
          <p:spPr>
            <a:xfrm>
              <a:off x="4021831" y="1820575"/>
              <a:ext cx="675600" cy="32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Krona One"/>
                  <a:ea typeface="Krona One"/>
                  <a:cs typeface="Krona One"/>
                  <a:sym typeface="Krona One"/>
                </a:rPr>
                <a:t>20%</a:t>
              </a:r>
              <a:endParaRPr sz="12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endParaRPr>
            </a:p>
          </p:txBody>
        </p:sp>
      </p:grpSp>
      <p:cxnSp>
        <p:nvCxnSpPr>
          <p:cNvPr id="601" name="Google Shape;601;p23"/>
          <p:cNvCxnSpPr>
            <a:stCxn id="590" idx="1"/>
            <a:endCxn id="588" idx="6"/>
          </p:cNvCxnSpPr>
          <p:nvPr/>
        </p:nvCxnSpPr>
        <p:spPr>
          <a:xfrm rot="10800000">
            <a:off x="2537431" y="3194881"/>
            <a:ext cx="1484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riving Center Infographics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