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9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pieren 152"/>
          <p:cNvGrpSpPr/>
          <p:nvPr/>
        </p:nvGrpSpPr>
        <p:grpSpPr>
          <a:xfrm>
            <a:off x="484785" y="981720"/>
            <a:ext cx="7078917" cy="2745663"/>
            <a:chOff x="484785" y="981720"/>
            <a:chExt cx="7078917" cy="2745663"/>
          </a:xfrm>
        </p:grpSpPr>
        <p:cxnSp>
          <p:nvCxnSpPr>
            <p:cNvPr id="104" name="Gerade Verbindung 103"/>
            <p:cNvCxnSpPr>
              <a:stCxn id="93" idx="3"/>
              <a:endCxn id="75" idx="1"/>
            </p:cNvCxnSpPr>
            <p:nvPr/>
          </p:nvCxnSpPr>
          <p:spPr>
            <a:xfrm>
              <a:off x="4185666" y="1357795"/>
              <a:ext cx="197261" cy="6436"/>
            </a:xfrm>
            <a:prstGeom prst="line">
              <a:avLst/>
            </a:prstGeom>
            <a:ln w="222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/>
            <p:cNvGrpSpPr/>
            <p:nvPr/>
          </p:nvGrpSpPr>
          <p:grpSpPr>
            <a:xfrm>
              <a:off x="925556" y="992424"/>
              <a:ext cx="360040" cy="401960"/>
              <a:chOff x="3779912" y="3717032"/>
              <a:chExt cx="648072" cy="770384"/>
            </a:xfrm>
          </p:grpSpPr>
          <p:sp>
            <p:nvSpPr>
              <p:cNvPr id="10" name="Gleichschenkliges Dreieck 9"/>
              <p:cNvSpPr/>
              <p:nvPr/>
            </p:nvSpPr>
            <p:spPr>
              <a:xfrm>
                <a:off x="3808487" y="3933056"/>
                <a:ext cx="591822" cy="554360"/>
              </a:xfrm>
              <a:prstGeom prst="triangl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779912" y="3717032"/>
                <a:ext cx="648072" cy="576064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851920" y="3789040"/>
                <a:ext cx="504056" cy="440432"/>
              </a:xfrm>
              <a:prstGeom prst="ellipse">
                <a:avLst/>
              </a:prstGeom>
              <a:solidFill>
                <a:srgbClr val="7099CA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4005089" y="3933056"/>
                <a:ext cx="207640" cy="152400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763977" y="1398447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Webcam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6215154" y="1104831"/>
              <a:ext cx="360040" cy="359916"/>
              <a:chOff x="5090904" y="4178816"/>
              <a:chExt cx="360040" cy="359916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5171829" y="4213364"/>
                <a:ext cx="72008" cy="122312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5109345" y="4178816"/>
                <a:ext cx="192259" cy="45719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5090904" y="4293167"/>
                <a:ext cx="360040" cy="245565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984282" y="1483698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5x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Servo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698988" y="1506184"/>
              <a:ext cx="7873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 LED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6923907" y="1133057"/>
              <a:ext cx="351656" cy="397735"/>
              <a:chOff x="6380584" y="3356992"/>
              <a:chExt cx="783704" cy="1045807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6588224" y="3356992"/>
                <a:ext cx="360040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380584" y="3645024"/>
                <a:ext cx="78370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1" name="Gerade Verbindung mit Pfeil 30"/>
              <p:cNvCxnSpPr/>
              <p:nvPr/>
            </p:nvCxnSpPr>
            <p:spPr>
              <a:xfrm>
                <a:off x="6732240" y="3674535"/>
                <a:ext cx="3976" cy="72826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>
                <a:off x="6804248" y="3674535"/>
                <a:ext cx="0" cy="5500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/>
              <p:cNvSpPr/>
              <p:nvPr/>
            </p:nvSpPr>
            <p:spPr>
              <a:xfrm>
                <a:off x="6508263" y="3619703"/>
                <a:ext cx="512010" cy="47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484785" y="1860692"/>
              <a:ext cx="4464496" cy="18666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56573" y="3435144"/>
              <a:ext cx="992708" cy="27699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ODROID U3</a:t>
              </a:r>
              <a:endParaRPr lang="de-DE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144413" y="1614471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USB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483854" y="1844913"/>
              <a:ext cx="2079848" cy="18666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504172" y="3433041"/>
              <a:ext cx="923523" cy="27699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ATmega328</a:t>
              </a:r>
              <a:endParaRPr lang="de-DE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21218" y="2334551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de-DE" sz="1000" baseline="30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6731581" y="2518437"/>
              <a:ext cx="717113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PWM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generator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0" name="Gewinkelte Verbindung 29"/>
            <p:cNvCxnSpPr>
              <a:stCxn id="20" idx="2"/>
              <a:endCxn id="53" idx="0"/>
            </p:cNvCxnSpPr>
            <p:nvPr/>
          </p:nvCxnSpPr>
          <p:spPr>
            <a:xfrm rot="5400000">
              <a:off x="6708396" y="2134147"/>
              <a:ext cx="766032" cy="2548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19" idx="2"/>
              <a:endCxn id="42" idx="0"/>
            </p:cNvCxnSpPr>
            <p:nvPr/>
          </p:nvCxnSpPr>
          <p:spPr>
            <a:xfrm rot="16200000" flipH="1">
              <a:off x="6226174" y="1807986"/>
              <a:ext cx="811888" cy="655753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/>
            <p:cNvSpPr/>
            <p:nvPr/>
          </p:nvSpPr>
          <p:spPr>
            <a:xfrm>
              <a:off x="6749886" y="2541807"/>
              <a:ext cx="420218" cy="263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716715" y="2000726"/>
              <a:ext cx="789626" cy="5800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Image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Grabber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2224724" y="2000726"/>
              <a:ext cx="1032511" cy="5800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Face Recognition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0" name="Gerade Verbindung 39"/>
            <p:cNvCxnSpPr>
              <a:stCxn id="13" idx="2"/>
              <a:endCxn id="56" idx="0"/>
            </p:cNvCxnSpPr>
            <p:nvPr/>
          </p:nvCxnSpPr>
          <p:spPr>
            <a:xfrm>
              <a:off x="1105577" y="1644668"/>
              <a:ext cx="5951" cy="356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>
              <a:stCxn id="56" idx="3"/>
              <a:endCxn id="57" idx="1"/>
            </p:cNvCxnSpPr>
            <p:nvPr/>
          </p:nvCxnSpPr>
          <p:spPr>
            <a:xfrm>
              <a:off x="1506341" y="2290749"/>
              <a:ext cx="71838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>
              <a:off x="1437184" y="207474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Image 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Stream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251939" y="2095524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Faces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7" name="Gerade Verbindung 66"/>
            <p:cNvCxnSpPr>
              <a:stCxn id="57" idx="3"/>
              <a:endCxn id="69" idx="1"/>
            </p:cNvCxnSpPr>
            <p:nvPr/>
          </p:nvCxnSpPr>
          <p:spPr>
            <a:xfrm>
              <a:off x="3257235" y="2290749"/>
              <a:ext cx="5800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>
            <a:xfrm>
              <a:off x="3837289" y="2000726"/>
              <a:ext cx="823960" cy="5800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Trajectory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Planning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34788" y="3069242"/>
              <a:ext cx="913841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Bezier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Interpolation</a:t>
              </a:r>
            </a:p>
          </p:txBody>
        </p:sp>
        <p:cxnSp>
          <p:nvCxnSpPr>
            <p:cNvPr id="84" name="Gerade Verbindung 83"/>
            <p:cNvCxnSpPr>
              <a:stCxn id="72" idx="3"/>
              <a:endCxn id="85" idx="1"/>
            </p:cNvCxnSpPr>
            <p:nvPr/>
          </p:nvCxnSpPr>
          <p:spPr>
            <a:xfrm>
              <a:off x="1648629" y="3329063"/>
              <a:ext cx="576095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>
              <a:off x="2224724" y="3069242"/>
              <a:ext cx="1032511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Kinematics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6" name="Gewinkelte Verbindung 85"/>
            <p:cNvCxnSpPr>
              <a:stCxn id="72" idx="1"/>
              <a:endCxn id="69" idx="3"/>
            </p:cNvCxnSpPr>
            <p:nvPr/>
          </p:nvCxnSpPr>
          <p:spPr>
            <a:xfrm rot="10800000" flipH="1">
              <a:off x="734787" y="2290749"/>
              <a:ext cx="3926461" cy="1038314"/>
            </a:xfrm>
            <a:prstGeom prst="bentConnector5">
              <a:avLst>
                <a:gd name="adj1" fmla="val -5822"/>
                <a:gd name="adj2" fmla="val 48546"/>
                <a:gd name="adj3" fmla="val 10582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/>
            <p:cNvSpPr txBox="1"/>
            <p:nvPr/>
          </p:nvSpPr>
          <p:spPr>
            <a:xfrm>
              <a:off x="5148064" y="2924944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</a:t>
              </a:r>
              <a:r>
                <a:rPr lang="de-DE" sz="1000" baseline="30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7" name="Gewinkelte Verbindung 96"/>
            <p:cNvCxnSpPr>
              <a:stCxn id="53" idx="2"/>
              <a:endCxn id="85" idx="3"/>
            </p:cNvCxnSpPr>
            <p:nvPr/>
          </p:nvCxnSpPr>
          <p:spPr>
            <a:xfrm rot="5400000">
              <a:off x="5028195" y="1267120"/>
              <a:ext cx="290984" cy="3832903"/>
            </a:xfrm>
            <a:prstGeom prst="bentConnector2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3442236" y="3126356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5x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servo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angle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1x LED 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1636913" y="311898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shade</a:t>
              </a:r>
              <a:endPara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tensor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3149081" y="2630203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trajectory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541054" y="2106469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60Hz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PWM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7032809" y="2099575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400Hz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PWM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5690637" y="2518437"/>
              <a:ext cx="736140" cy="5196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</a:t>
              </a:r>
            </a:p>
            <a:p>
              <a:pPr algn="ctr"/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8" name="Gewinkelte Verbindung 117"/>
            <p:cNvCxnSpPr>
              <a:stCxn id="116" idx="1"/>
              <a:endCxn id="85" idx="3"/>
            </p:cNvCxnSpPr>
            <p:nvPr/>
          </p:nvCxnSpPr>
          <p:spPr>
            <a:xfrm rot="10800000" flipV="1">
              <a:off x="3257235" y="2778257"/>
              <a:ext cx="2433402" cy="550805"/>
            </a:xfrm>
            <a:prstGeom prst="bentConnector3">
              <a:avLst>
                <a:gd name="adj1" fmla="val 2062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eck 129"/>
            <p:cNvSpPr/>
            <p:nvPr/>
          </p:nvSpPr>
          <p:spPr>
            <a:xfrm>
              <a:off x="5302374" y="1235340"/>
              <a:ext cx="360040" cy="245565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1408742" y="1910716"/>
              <a:ext cx="195198" cy="180020"/>
              <a:chOff x="3707904" y="404664"/>
              <a:chExt cx="390397" cy="360040"/>
            </a:xfrm>
          </p:grpSpPr>
          <p:sp>
            <p:nvSpPr>
              <p:cNvPr id="2" name="Bogen 1"/>
              <p:cNvSpPr/>
              <p:nvPr/>
            </p:nvSpPr>
            <p:spPr>
              <a:xfrm>
                <a:off x="3707904" y="404664"/>
                <a:ext cx="390397" cy="360040"/>
              </a:xfrm>
              <a:prstGeom prst="arc">
                <a:avLst>
                  <a:gd name="adj1" fmla="val 4646029"/>
                  <a:gd name="adj2" fmla="val 0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8" name="Gerade Verbindung mit Pfeil 7"/>
              <p:cNvCxnSpPr>
                <a:stCxn id="2" idx="2"/>
              </p:cNvCxnSpPr>
              <p:nvPr/>
            </p:nvCxnSpPr>
            <p:spPr>
              <a:xfrm>
                <a:off x="4098301" y="584684"/>
                <a:ext cx="0" cy="18002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3169907" y="1915504"/>
              <a:ext cx="195198" cy="180020"/>
              <a:chOff x="3707904" y="404664"/>
              <a:chExt cx="390397" cy="360040"/>
            </a:xfrm>
          </p:grpSpPr>
          <p:sp>
            <p:nvSpPr>
              <p:cNvPr id="63" name="Bogen 62"/>
              <p:cNvSpPr/>
              <p:nvPr/>
            </p:nvSpPr>
            <p:spPr>
              <a:xfrm>
                <a:off x="3707904" y="404664"/>
                <a:ext cx="390397" cy="360040"/>
              </a:xfrm>
              <a:prstGeom prst="arc">
                <a:avLst>
                  <a:gd name="adj1" fmla="val 4646029"/>
                  <a:gd name="adj2" fmla="val 0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64" name="Gerade Verbindung mit Pfeil 63"/>
              <p:cNvCxnSpPr>
                <a:stCxn id="63" idx="2"/>
              </p:cNvCxnSpPr>
              <p:nvPr/>
            </p:nvCxnSpPr>
            <p:spPr>
              <a:xfrm>
                <a:off x="4098301" y="584684"/>
                <a:ext cx="0" cy="18002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/>
            <p:cNvGrpSpPr/>
            <p:nvPr/>
          </p:nvGrpSpPr>
          <p:grpSpPr>
            <a:xfrm>
              <a:off x="4563650" y="1910716"/>
              <a:ext cx="195198" cy="180020"/>
              <a:chOff x="3707904" y="404664"/>
              <a:chExt cx="390397" cy="360040"/>
            </a:xfrm>
          </p:grpSpPr>
          <p:sp>
            <p:nvSpPr>
              <p:cNvPr id="70" name="Bogen 69"/>
              <p:cNvSpPr/>
              <p:nvPr/>
            </p:nvSpPr>
            <p:spPr>
              <a:xfrm>
                <a:off x="3707904" y="404664"/>
                <a:ext cx="390397" cy="360040"/>
              </a:xfrm>
              <a:prstGeom prst="arc">
                <a:avLst>
                  <a:gd name="adj1" fmla="val 4646029"/>
                  <a:gd name="adj2" fmla="val 0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Gerade Verbindung mit Pfeil 70"/>
              <p:cNvCxnSpPr>
                <a:stCxn id="70" idx="2"/>
              </p:cNvCxnSpPr>
              <p:nvPr/>
            </p:nvCxnSpPr>
            <p:spPr>
              <a:xfrm>
                <a:off x="4098301" y="584684"/>
                <a:ext cx="0" cy="18002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feld 72"/>
            <p:cNvSpPr txBox="1"/>
            <p:nvPr/>
          </p:nvSpPr>
          <p:spPr>
            <a:xfrm>
              <a:off x="4751280" y="1324679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Voltage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Regulator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4295374" y="98172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Relay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4382927" y="1241448"/>
              <a:ext cx="360040" cy="245565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 flipH="1">
              <a:off x="4559726" y="1241448"/>
              <a:ext cx="91382" cy="24842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4489279" y="1238160"/>
              <a:ext cx="91382" cy="24842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 Verbindung 76"/>
            <p:cNvCxnSpPr>
              <a:stCxn id="75" idx="2"/>
              <a:endCxn id="150" idx="0"/>
            </p:cNvCxnSpPr>
            <p:nvPr/>
          </p:nvCxnSpPr>
          <p:spPr>
            <a:xfrm rot="16200000" flipH="1">
              <a:off x="4716895" y="1333064"/>
              <a:ext cx="1043307" cy="1351203"/>
            </a:xfrm>
            <a:prstGeom prst="bentConnector3">
              <a:avLst>
                <a:gd name="adj1" fmla="val 2530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winkelte Verbindung 77"/>
            <p:cNvCxnSpPr>
              <a:stCxn id="130" idx="2"/>
              <a:endCxn id="116" idx="0"/>
            </p:cNvCxnSpPr>
            <p:nvPr/>
          </p:nvCxnSpPr>
          <p:spPr>
            <a:xfrm rot="16200000" flipH="1">
              <a:off x="5251784" y="1711514"/>
              <a:ext cx="1037532" cy="576313"/>
            </a:xfrm>
            <a:prstGeom prst="bentConnector3">
              <a:avLst>
                <a:gd name="adj1" fmla="val 18753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/>
            <p:cNvSpPr/>
            <p:nvPr/>
          </p:nvSpPr>
          <p:spPr>
            <a:xfrm>
              <a:off x="7043680" y="3140968"/>
              <a:ext cx="420218" cy="263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7" name="Gerade Verbindung 86"/>
            <p:cNvCxnSpPr/>
            <p:nvPr/>
          </p:nvCxnSpPr>
          <p:spPr>
            <a:xfrm flipH="1" flipV="1">
              <a:off x="5664680" y="1358123"/>
              <a:ext cx="170114" cy="1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 flipV="1">
              <a:off x="5664680" y="1411876"/>
              <a:ext cx="170114" cy="1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H="1" flipV="1">
              <a:off x="5664680" y="1303608"/>
              <a:ext cx="170114" cy="1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/>
            <p:cNvSpPr txBox="1"/>
            <p:nvPr/>
          </p:nvSpPr>
          <p:spPr>
            <a:xfrm>
              <a:off x="3851920" y="1234684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8V</a:t>
              </a:r>
              <a:endParaRPr lang="de-DE" sz="1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6" name="Gewinkelte Verbindung 105"/>
            <p:cNvCxnSpPr>
              <a:stCxn id="15" idx="1"/>
              <a:endCxn id="130" idx="0"/>
            </p:cNvCxnSpPr>
            <p:nvPr/>
          </p:nvCxnSpPr>
          <p:spPr>
            <a:xfrm rot="10800000">
              <a:off x="5482394" y="1235341"/>
              <a:ext cx="732760" cy="106625"/>
            </a:xfrm>
            <a:prstGeom prst="bentConnector4">
              <a:avLst>
                <a:gd name="adj1" fmla="val 37716"/>
                <a:gd name="adj2" fmla="val 314396"/>
              </a:avLst>
            </a:prstGeom>
            <a:ln w="222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stCxn id="130" idx="1"/>
              <a:endCxn id="75" idx="3"/>
            </p:cNvCxnSpPr>
            <p:nvPr/>
          </p:nvCxnSpPr>
          <p:spPr>
            <a:xfrm flipH="1">
              <a:off x="4742967" y="1358123"/>
              <a:ext cx="559407" cy="6108"/>
            </a:xfrm>
            <a:prstGeom prst="line">
              <a:avLst/>
            </a:prstGeom>
            <a:ln w="222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hteck 149"/>
            <p:cNvSpPr/>
            <p:nvPr/>
          </p:nvSpPr>
          <p:spPr>
            <a:xfrm>
              <a:off x="5704041" y="2530320"/>
              <a:ext cx="420218" cy="263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5" name="Bogen 154"/>
          <p:cNvSpPr/>
          <p:nvPr/>
        </p:nvSpPr>
        <p:spPr>
          <a:xfrm>
            <a:off x="1539314" y="2979232"/>
            <a:ext cx="195198" cy="180020"/>
          </a:xfrm>
          <a:prstGeom prst="arc">
            <a:avLst>
              <a:gd name="adj1" fmla="val 4646029"/>
              <a:gd name="adj2" fmla="val 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6" name="Gerade Verbindung mit Pfeil 155"/>
          <p:cNvCxnSpPr>
            <a:stCxn id="155" idx="2"/>
          </p:cNvCxnSpPr>
          <p:nvPr/>
        </p:nvCxnSpPr>
        <p:spPr>
          <a:xfrm>
            <a:off x="1734512" y="3069242"/>
            <a:ext cx="0" cy="9001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619672" y="3717032"/>
            <a:ext cx="23762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772072" y="2132856"/>
            <a:ext cx="0" cy="17365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2152995" y="2384714"/>
            <a:ext cx="1704109" cy="1105592"/>
          </a:xfrm>
          <a:custGeom>
            <a:avLst/>
            <a:gdLst>
              <a:gd name="connsiteX0" fmla="*/ 0 w 1704109"/>
              <a:gd name="connsiteY0" fmla="*/ 1105592 h 1105592"/>
              <a:gd name="connsiteX1" fmla="*/ 290946 w 1704109"/>
              <a:gd name="connsiteY1" fmla="*/ 374072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109" h="1105592">
                <a:moveTo>
                  <a:pt x="0" y="1105592"/>
                </a:moveTo>
                <a:cubicBezTo>
                  <a:pt x="6235" y="671598"/>
                  <a:pt x="9699" y="670906"/>
                  <a:pt x="166255" y="407323"/>
                </a:cubicBezTo>
                <a:cubicBezTo>
                  <a:pt x="322811" y="143740"/>
                  <a:pt x="273686" y="600306"/>
                  <a:pt x="390699" y="598516"/>
                </a:cubicBezTo>
                <a:cubicBezTo>
                  <a:pt x="507712" y="596727"/>
                  <a:pt x="725633" y="462049"/>
                  <a:pt x="940725" y="568036"/>
                </a:cubicBezTo>
                <a:cubicBezTo>
                  <a:pt x="1011037" y="597823"/>
                  <a:pt x="1564813" y="66098"/>
                  <a:pt x="1704109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3212976"/>
            <a:ext cx="107433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Original </a:t>
            </a:r>
            <a:r>
              <a:rPr lang="de-DE" sz="800" dirty="0" err="1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bezier</a:t>
            </a:r>
            <a:r>
              <a:rPr lang="de-DE" sz="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800" dirty="0" err="1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  <a:endParaRPr lang="de-DE" sz="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Gerade Verbindung mit Pfeil 12"/>
          <p:cNvCxnSpPr>
            <a:stCxn id="11" idx="0"/>
          </p:cNvCxnSpPr>
          <p:nvPr/>
        </p:nvCxnSpPr>
        <p:spPr>
          <a:xfrm flipH="1" flipV="1">
            <a:off x="2627784" y="3001144"/>
            <a:ext cx="393151" cy="2118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195736" y="2204007"/>
            <a:ext cx="11720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after </a:t>
            </a:r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limiting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acceleration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800" dirty="0" err="1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sz="800" dirty="0" smtClean="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½ g</a:t>
            </a:r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2483768" y="2542561"/>
            <a:ext cx="297994" cy="16635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ihandform 98"/>
          <p:cNvSpPr/>
          <p:nvPr/>
        </p:nvSpPr>
        <p:spPr>
          <a:xfrm>
            <a:off x="2151160" y="2373284"/>
            <a:ext cx="1705944" cy="1105592"/>
          </a:xfrm>
          <a:custGeom>
            <a:avLst/>
            <a:gdLst>
              <a:gd name="connsiteX0" fmla="*/ 0 w 1704109"/>
              <a:gd name="connsiteY0" fmla="*/ 1105592 h 1105592"/>
              <a:gd name="connsiteX1" fmla="*/ 290946 w 1704109"/>
              <a:gd name="connsiteY1" fmla="*/ 374072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1704109 w 1704109"/>
              <a:gd name="connsiteY3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66255 w 1704109"/>
              <a:gd name="connsiteY1" fmla="*/ 4073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0 w 1704109"/>
              <a:gd name="connsiteY0" fmla="*/ 1105592 h 1105592"/>
              <a:gd name="connsiteX1" fmla="*/ 189115 w 1704109"/>
              <a:gd name="connsiteY1" fmla="*/ 369223 h 1105592"/>
              <a:gd name="connsiteX2" fmla="*/ 390699 w 1704109"/>
              <a:gd name="connsiteY2" fmla="*/ 598516 h 1105592"/>
              <a:gd name="connsiteX3" fmla="*/ 940725 w 1704109"/>
              <a:gd name="connsiteY3" fmla="*/ 568036 h 1105592"/>
              <a:gd name="connsiteX4" fmla="*/ 1704109 w 1704109"/>
              <a:gd name="connsiteY4" fmla="*/ 0 h 1105592"/>
              <a:gd name="connsiteX0" fmla="*/ 1962 w 1706071"/>
              <a:gd name="connsiteY0" fmla="*/ 1105592 h 1105592"/>
              <a:gd name="connsiteX1" fmla="*/ 191077 w 1706071"/>
              <a:gd name="connsiteY1" fmla="*/ 369223 h 1105592"/>
              <a:gd name="connsiteX2" fmla="*/ 392661 w 1706071"/>
              <a:gd name="connsiteY2" fmla="*/ 598516 h 1105592"/>
              <a:gd name="connsiteX3" fmla="*/ 942687 w 1706071"/>
              <a:gd name="connsiteY3" fmla="*/ 568036 h 1105592"/>
              <a:gd name="connsiteX4" fmla="*/ 1706071 w 1706071"/>
              <a:gd name="connsiteY4" fmla="*/ 0 h 1105592"/>
              <a:gd name="connsiteX0" fmla="*/ 1835 w 1705944"/>
              <a:gd name="connsiteY0" fmla="*/ 1105592 h 1105592"/>
              <a:gd name="connsiteX1" fmla="*/ 190950 w 1705944"/>
              <a:gd name="connsiteY1" fmla="*/ 369223 h 1105592"/>
              <a:gd name="connsiteX2" fmla="*/ 392534 w 1705944"/>
              <a:gd name="connsiteY2" fmla="*/ 598516 h 1105592"/>
              <a:gd name="connsiteX3" fmla="*/ 942560 w 1705944"/>
              <a:gd name="connsiteY3" fmla="*/ 568036 h 1105592"/>
              <a:gd name="connsiteX4" fmla="*/ 1705944 w 1705944"/>
              <a:gd name="connsiteY4" fmla="*/ 0 h 11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44" h="1105592">
                <a:moveTo>
                  <a:pt x="1835" y="1105592"/>
                </a:moveTo>
                <a:cubicBezTo>
                  <a:pt x="-18600" y="595398"/>
                  <a:pt x="137264" y="446116"/>
                  <a:pt x="190950" y="369223"/>
                </a:cubicBezTo>
                <a:cubicBezTo>
                  <a:pt x="423706" y="162790"/>
                  <a:pt x="218371" y="600306"/>
                  <a:pt x="392534" y="598516"/>
                </a:cubicBezTo>
                <a:cubicBezTo>
                  <a:pt x="509547" y="596727"/>
                  <a:pt x="727468" y="462049"/>
                  <a:pt x="942560" y="568036"/>
                </a:cubicBezTo>
                <a:cubicBezTo>
                  <a:pt x="1188132" y="677833"/>
                  <a:pt x="1086588" y="431858"/>
                  <a:pt x="17059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 Verbindung mit Pfeil 100"/>
          <p:cNvCxnSpPr>
            <a:stCxn id="17" idx="2"/>
          </p:cNvCxnSpPr>
          <p:nvPr/>
        </p:nvCxnSpPr>
        <p:spPr>
          <a:xfrm>
            <a:off x="2781762" y="2542561"/>
            <a:ext cx="710118" cy="943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</p:cNvCxnSpPr>
          <p:nvPr/>
        </p:nvCxnSpPr>
        <p:spPr>
          <a:xfrm flipV="1">
            <a:off x="3020935" y="2996952"/>
            <a:ext cx="182913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/>
          <p:cNvCxnSpPr/>
          <p:nvPr/>
        </p:nvCxnSpPr>
        <p:spPr>
          <a:xfrm>
            <a:off x="1988125" y="3309105"/>
            <a:ext cx="23762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140525" y="1724929"/>
            <a:ext cx="0" cy="17365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ihandform 1"/>
          <p:cNvSpPr/>
          <p:nvPr/>
        </p:nvSpPr>
        <p:spPr>
          <a:xfrm>
            <a:off x="2275269" y="2223610"/>
            <a:ext cx="1915160" cy="761728"/>
          </a:xfrm>
          <a:custGeom>
            <a:avLst/>
            <a:gdLst>
              <a:gd name="connsiteX0" fmla="*/ 0 w 1915160"/>
              <a:gd name="connsiteY0" fmla="*/ 726504 h 741744"/>
              <a:gd name="connsiteX1" fmla="*/ 421640 w 1915160"/>
              <a:gd name="connsiteY1" fmla="*/ 116904 h 741744"/>
              <a:gd name="connsiteX2" fmla="*/ 1427480 w 1915160"/>
              <a:gd name="connsiteY2" fmla="*/ 55944 h 741744"/>
              <a:gd name="connsiteX3" fmla="*/ 1915160 w 1915160"/>
              <a:gd name="connsiteY3" fmla="*/ 741744 h 741744"/>
              <a:gd name="connsiteX0" fmla="*/ 0 w 1915160"/>
              <a:gd name="connsiteY0" fmla="*/ 813597 h 828837"/>
              <a:gd name="connsiteX1" fmla="*/ 421640 w 1915160"/>
              <a:gd name="connsiteY1" fmla="*/ 203997 h 828837"/>
              <a:gd name="connsiteX2" fmla="*/ 1427480 w 1915160"/>
              <a:gd name="connsiteY2" fmla="*/ 143037 h 828837"/>
              <a:gd name="connsiteX3" fmla="*/ 1915160 w 1915160"/>
              <a:gd name="connsiteY3" fmla="*/ 828837 h 828837"/>
              <a:gd name="connsiteX0" fmla="*/ 0 w 1915160"/>
              <a:gd name="connsiteY0" fmla="*/ 734188 h 749428"/>
              <a:gd name="connsiteX1" fmla="*/ 421640 w 1915160"/>
              <a:gd name="connsiteY1" fmla="*/ 124588 h 749428"/>
              <a:gd name="connsiteX2" fmla="*/ 1427480 w 1915160"/>
              <a:gd name="connsiteY2" fmla="*/ 63628 h 749428"/>
              <a:gd name="connsiteX3" fmla="*/ 1915160 w 1915160"/>
              <a:gd name="connsiteY3" fmla="*/ 749428 h 749428"/>
              <a:gd name="connsiteX0" fmla="*/ 0 w 1915160"/>
              <a:gd name="connsiteY0" fmla="*/ 746488 h 761728"/>
              <a:gd name="connsiteX1" fmla="*/ 421640 w 1915160"/>
              <a:gd name="connsiteY1" fmla="*/ 136888 h 761728"/>
              <a:gd name="connsiteX2" fmla="*/ 1427480 w 1915160"/>
              <a:gd name="connsiteY2" fmla="*/ 75928 h 761728"/>
              <a:gd name="connsiteX3" fmla="*/ 1915160 w 1915160"/>
              <a:gd name="connsiteY3" fmla="*/ 761728 h 76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160" h="761728">
                <a:moveTo>
                  <a:pt x="0" y="746488"/>
                </a:moveTo>
                <a:cubicBezTo>
                  <a:pt x="91863" y="497568"/>
                  <a:pt x="150072" y="275953"/>
                  <a:pt x="421640" y="136888"/>
                </a:cubicBezTo>
                <a:cubicBezTo>
                  <a:pt x="693208" y="-2177"/>
                  <a:pt x="1140460" y="-56787"/>
                  <a:pt x="1427480" y="75928"/>
                </a:cubicBezTo>
                <a:cubicBezTo>
                  <a:pt x="1714500" y="208643"/>
                  <a:pt x="1915160" y="761728"/>
                  <a:pt x="1915160" y="7617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>
            <a:stCxn id="2" idx="2"/>
            <a:endCxn id="2" idx="1"/>
          </p:cNvCxnSpPr>
          <p:nvPr/>
        </p:nvCxnSpPr>
        <p:spPr>
          <a:xfrm flipH="1">
            <a:off x="2696909" y="2299538"/>
            <a:ext cx="1005840" cy="60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263860" y="293048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90426" y="229953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704427" y="211427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212113" y="288251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Gerade Verbindung 43"/>
          <p:cNvCxnSpPr>
            <a:stCxn id="2" idx="1"/>
          </p:cNvCxnSpPr>
          <p:nvPr/>
        </p:nvCxnSpPr>
        <p:spPr>
          <a:xfrm flipV="1">
            <a:off x="2696909" y="2156502"/>
            <a:ext cx="371336" cy="20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endCxn id="2" idx="1"/>
          </p:cNvCxnSpPr>
          <p:nvPr/>
        </p:nvCxnSpPr>
        <p:spPr>
          <a:xfrm flipV="1">
            <a:off x="2284159" y="2360498"/>
            <a:ext cx="412750" cy="624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697663" y="1741375"/>
            <a:ext cx="412750" cy="624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2660813" y="2327359"/>
            <a:ext cx="67816" cy="76200"/>
            <a:chOff x="5724128" y="2272484"/>
            <a:chExt cx="135632" cy="152400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lipse 67"/>
          <p:cNvSpPr/>
          <p:nvPr/>
        </p:nvSpPr>
        <p:spPr>
          <a:xfrm>
            <a:off x="2381999" y="2053796"/>
            <a:ext cx="623202" cy="626764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3391148" y="1981974"/>
            <a:ext cx="623202" cy="626764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72"/>
          <p:cNvCxnSpPr>
            <a:endCxn id="2" idx="3"/>
          </p:cNvCxnSpPr>
          <p:nvPr/>
        </p:nvCxnSpPr>
        <p:spPr>
          <a:xfrm>
            <a:off x="3381623" y="1833210"/>
            <a:ext cx="808806" cy="11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4156521" y="2959014"/>
            <a:ext cx="67816" cy="76200"/>
            <a:chOff x="5724128" y="2272484"/>
            <a:chExt cx="135632" cy="152400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76"/>
          <p:cNvCxnSpPr>
            <a:endCxn id="2" idx="2"/>
          </p:cNvCxnSpPr>
          <p:nvPr/>
        </p:nvCxnSpPr>
        <p:spPr>
          <a:xfrm>
            <a:off x="3284269" y="2098899"/>
            <a:ext cx="418480" cy="200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gen 80"/>
          <p:cNvSpPr/>
          <p:nvPr/>
        </p:nvSpPr>
        <p:spPr>
          <a:xfrm>
            <a:off x="3563974" y="2169835"/>
            <a:ext cx="274464" cy="246122"/>
          </a:xfrm>
          <a:prstGeom prst="arc">
            <a:avLst>
              <a:gd name="adj1" fmla="val 10376907"/>
              <a:gd name="adj2" fmla="val 1396842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/>
          <p:cNvSpPr/>
          <p:nvPr/>
        </p:nvSpPr>
        <p:spPr>
          <a:xfrm>
            <a:off x="2553194" y="2238874"/>
            <a:ext cx="274464" cy="246122"/>
          </a:xfrm>
          <a:prstGeom prst="arc">
            <a:avLst>
              <a:gd name="adj1" fmla="val 18360235"/>
              <a:gd name="adj2" fmla="val 2142399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3665646" y="2257256"/>
            <a:ext cx="67816" cy="76200"/>
            <a:chOff x="5724128" y="2272484"/>
            <a:chExt cx="135632" cy="152400"/>
          </a:xfrm>
        </p:grpSpPr>
        <p:cxnSp>
          <p:nvCxnSpPr>
            <p:cNvPr id="29" name="Gerade Verbindung 28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2931670" y="2178077"/>
            <a:ext cx="67816" cy="76200"/>
            <a:chOff x="5724128" y="2272484"/>
            <a:chExt cx="135632" cy="152400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3386767" y="2131735"/>
            <a:ext cx="67816" cy="76200"/>
            <a:chOff x="5724128" y="2272484"/>
            <a:chExt cx="135632" cy="152400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/>
        </p:nvGrpSpPr>
        <p:grpSpPr>
          <a:xfrm>
            <a:off x="2241361" y="2947237"/>
            <a:ext cx="67816" cy="76200"/>
            <a:chOff x="5724128" y="2272484"/>
            <a:chExt cx="135632" cy="152400"/>
          </a:xfrm>
        </p:grpSpPr>
        <p:cxnSp>
          <p:nvCxnSpPr>
            <p:cNvPr id="39" name="Gerade Verbindung 38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feld 89"/>
          <p:cNvSpPr txBox="1"/>
          <p:nvPr/>
        </p:nvSpPr>
        <p:spPr>
          <a:xfrm>
            <a:off x="2871190" y="1981973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B‘</a:t>
            </a:r>
            <a:endParaRPr lang="de-DE" sz="10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3243138" y="191392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C‘</a:t>
            </a:r>
            <a:endParaRPr lang="de-DE" sz="10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027310" y="1683984"/>
            <a:ext cx="1583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A‘ := 	A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mirrored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at B</a:t>
            </a:r>
          </a:p>
          <a:p>
            <a:pPr marL="358775" indent="-358775"/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B‘ := 	angle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bisector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BA‘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BC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  <a:r>
              <a:rPr lang="de-DE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|BC|/3</a:t>
            </a:r>
          </a:p>
          <a:p>
            <a:pPr marL="358775" indent="-358775"/>
            <a:endParaRPr lang="de-DE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3068245" y="1586989"/>
            <a:ext cx="2968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A‘</a:t>
            </a:r>
            <a:endParaRPr lang="de-DE" sz="100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Gruppieren 93"/>
          <p:cNvGrpSpPr/>
          <p:nvPr/>
        </p:nvGrpSpPr>
        <p:grpSpPr>
          <a:xfrm>
            <a:off x="3076505" y="1703275"/>
            <a:ext cx="67816" cy="76200"/>
            <a:chOff x="5724128" y="2272484"/>
            <a:chExt cx="135632" cy="152400"/>
          </a:xfrm>
        </p:grpSpPr>
        <p:cxnSp>
          <p:nvCxnSpPr>
            <p:cNvPr id="95" name="Gerade Verbindung 94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/>
          <p:cNvSpPr txBox="1"/>
          <p:nvPr/>
        </p:nvSpPr>
        <p:spPr>
          <a:xfrm>
            <a:off x="1974594" y="1341606"/>
            <a:ext cx="3622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Computing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support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points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cubic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bezier</a:t>
            </a:r>
            <a:r>
              <a: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curve</a:t>
            </a:r>
            <a:endParaRPr lang="de-DE" sz="10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29838" y="1556792"/>
            <a:ext cx="3442162" cy="3128038"/>
            <a:chOff x="1129838" y="1556792"/>
            <a:chExt cx="3442162" cy="3128038"/>
          </a:xfrm>
        </p:grpSpPr>
        <p:cxnSp>
          <p:nvCxnSpPr>
            <p:cNvPr id="131" name="Gerade Verbindung 130"/>
            <p:cNvCxnSpPr/>
            <p:nvPr/>
          </p:nvCxnSpPr>
          <p:spPr>
            <a:xfrm flipV="1">
              <a:off x="3131841" y="2282322"/>
              <a:ext cx="1440159" cy="2602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V="1">
              <a:off x="3201752" y="2855129"/>
              <a:ext cx="0" cy="13659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1946298" y="4221088"/>
              <a:ext cx="647578" cy="28267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V="1">
              <a:off x="1946298" y="3827140"/>
              <a:ext cx="860529" cy="402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flipH="1" flipV="1">
              <a:off x="1944316" y="2847221"/>
              <a:ext cx="1982" cy="1368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lipse 2"/>
            <p:cNvSpPr/>
            <p:nvPr/>
          </p:nvSpPr>
          <p:spPr>
            <a:xfrm>
              <a:off x="1835696" y="3717032"/>
              <a:ext cx="216024" cy="220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/>
            <p:nvPr/>
          </p:nvCxnSpPr>
          <p:spPr>
            <a:xfrm>
              <a:off x="1943708" y="3833332"/>
              <a:ext cx="0" cy="38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944316" y="3048136"/>
              <a:ext cx="683468" cy="78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2519772" y="2938028"/>
              <a:ext cx="216024" cy="220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 Verbindung 52"/>
            <p:cNvCxnSpPr/>
            <p:nvPr/>
          </p:nvCxnSpPr>
          <p:spPr>
            <a:xfrm flipV="1">
              <a:off x="2627784" y="2870518"/>
              <a:ext cx="576064" cy="177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1764144" y="4152946"/>
              <a:ext cx="359584" cy="1344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rot="20783025">
              <a:off x="2952048" y="2471074"/>
              <a:ext cx="359584" cy="1344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/>
            <p:nvPr/>
          </p:nvCxnSpPr>
          <p:spPr>
            <a:xfrm>
              <a:off x="3131840" y="2542561"/>
              <a:ext cx="72008" cy="328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ihandform 17"/>
            <p:cNvSpPr/>
            <p:nvPr/>
          </p:nvSpPr>
          <p:spPr>
            <a:xfrm>
              <a:off x="2806827" y="1721109"/>
              <a:ext cx="1154862" cy="1169562"/>
            </a:xfrm>
            <a:custGeom>
              <a:avLst/>
              <a:gdLst>
                <a:gd name="connsiteX0" fmla="*/ 767646 w 1138091"/>
                <a:gd name="connsiteY0" fmla="*/ 16636 h 1128873"/>
                <a:gd name="connsiteX1" fmla="*/ 1137216 w 1138091"/>
                <a:gd name="connsiteY1" fmla="*/ 1075816 h 1128873"/>
                <a:gd name="connsiteX2" fmla="*/ 657156 w 1138091"/>
                <a:gd name="connsiteY2" fmla="*/ 965326 h 1128873"/>
                <a:gd name="connsiteX3" fmla="*/ 1836 w 1138091"/>
                <a:gd name="connsiteY3" fmla="*/ 923416 h 1128873"/>
                <a:gd name="connsiteX4" fmla="*/ 470466 w 1138091"/>
                <a:gd name="connsiteY4" fmla="*/ 462406 h 1128873"/>
                <a:gd name="connsiteX5" fmla="*/ 767646 w 1138091"/>
                <a:gd name="connsiteY5" fmla="*/ 16636 h 1128873"/>
                <a:gd name="connsiteX0" fmla="*/ 767646 w 1142194"/>
                <a:gd name="connsiteY0" fmla="*/ 16636 h 1141696"/>
                <a:gd name="connsiteX1" fmla="*/ 1137216 w 1142194"/>
                <a:gd name="connsiteY1" fmla="*/ 1075816 h 1141696"/>
                <a:gd name="connsiteX2" fmla="*/ 657156 w 1142194"/>
                <a:gd name="connsiteY2" fmla="*/ 965326 h 1141696"/>
                <a:gd name="connsiteX3" fmla="*/ 1836 w 1142194"/>
                <a:gd name="connsiteY3" fmla="*/ 923416 h 1141696"/>
                <a:gd name="connsiteX4" fmla="*/ 470466 w 1142194"/>
                <a:gd name="connsiteY4" fmla="*/ 462406 h 1141696"/>
                <a:gd name="connsiteX5" fmla="*/ 767646 w 1142194"/>
                <a:gd name="connsiteY5" fmla="*/ 16636 h 1141696"/>
                <a:gd name="connsiteX0" fmla="*/ 767646 w 1142194"/>
                <a:gd name="connsiteY0" fmla="*/ 29869 h 1154929"/>
                <a:gd name="connsiteX1" fmla="*/ 1137216 w 1142194"/>
                <a:gd name="connsiteY1" fmla="*/ 1089049 h 1154929"/>
                <a:gd name="connsiteX2" fmla="*/ 657156 w 1142194"/>
                <a:gd name="connsiteY2" fmla="*/ 978559 h 1154929"/>
                <a:gd name="connsiteX3" fmla="*/ 1836 w 1142194"/>
                <a:gd name="connsiteY3" fmla="*/ 936649 h 1154929"/>
                <a:gd name="connsiteX4" fmla="*/ 470466 w 1142194"/>
                <a:gd name="connsiteY4" fmla="*/ 475639 h 1154929"/>
                <a:gd name="connsiteX5" fmla="*/ 767646 w 1142194"/>
                <a:gd name="connsiteY5" fmla="*/ 29869 h 1154929"/>
                <a:gd name="connsiteX0" fmla="*/ 778529 w 1153077"/>
                <a:gd name="connsiteY0" fmla="*/ 29869 h 1154929"/>
                <a:gd name="connsiteX1" fmla="*/ 1148099 w 1153077"/>
                <a:gd name="connsiteY1" fmla="*/ 1089049 h 1154929"/>
                <a:gd name="connsiteX2" fmla="*/ 668039 w 1153077"/>
                <a:gd name="connsiteY2" fmla="*/ 978559 h 1154929"/>
                <a:gd name="connsiteX3" fmla="*/ 12719 w 1153077"/>
                <a:gd name="connsiteY3" fmla="*/ 936649 h 1154929"/>
                <a:gd name="connsiteX4" fmla="*/ 481349 w 1153077"/>
                <a:gd name="connsiteY4" fmla="*/ 475639 h 1154929"/>
                <a:gd name="connsiteX5" fmla="*/ 778529 w 1153077"/>
                <a:gd name="connsiteY5" fmla="*/ 29869 h 1154929"/>
                <a:gd name="connsiteX0" fmla="*/ 778529 w 1153077"/>
                <a:gd name="connsiteY0" fmla="*/ 29869 h 1154929"/>
                <a:gd name="connsiteX1" fmla="*/ 1148099 w 1153077"/>
                <a:gd name="connsiteY1" fmla="*/ 1089049 h 1154929"/>
                <a:gd name="connsiteX2" fmla="*/ 668039 w 1153077"/>
                <a:gd name="connsiteY2" fmla="*/ 978559 h 1154929"/>
                <a:gd name="connsiteX3" fmla="*/ 12719 w 1153077"/>
                <a:gd name="connsiteY3" fmla="*/ 936649 h 1154929"/>
                <a:gd name="connsiteX4" fmla="*/ 481349 w 1153077"/>
                <a:gd name="connsiteY4" fmla="*/ 475639 h 1154929"/>
                <a:gd name="connsiteX5" fmla="*/ 778529 w 1153077"/>
                <a:gd name="connsiteY5" fmla="*/ 29869 h 1154929"/>
                <a:gd name="connsiteX0" fmla="*/ 780314 w 1154862"/>
                <a:gd name="connsiteY0" fmla="*/ 31700 h 1156760"/>
                <a:gd name="connsiteX1" fmla="*/ 1149884 w 1154862"/>
                <a:gd name="connsiteY1" fmla="*/ 1090880 h 1156760"/>
                <a:gd name="connsiteX2" fmla="*/ 669824 w 1154862"/>
                <a:gd name="connsiteY2" fmla="*/ 980390 h 1156760"/>
                <a:gd name="connsiteX3" fmla="*/ 14504 w 1154862"/>
                <a:gd name="connsiteY3" fmla="*/ 938480 h 1156760"/>
                <a:gd name="connsiteX4" fmla="*/ 483134 w 1154862"/>
                <a:gd name="connsiteY4" fmla="*/ 477470 h 1156760"/>
                <a:gd name="connsiteX5" fmla="*/ 780314 w 1154862"/>
                <a:gd name="connsiteY5" fmla="*/ 31700 h 1156760"/>
                <a:gd name="connsiteX0" fmla="*/ 780314 w 1154862"/>
                <a:gd name="connsiteY0" fmla="*/ 44502 h 1169562"/>
                <a:gd name="connsiteX1" fmla="*/ 1149884 w 1154862"/>
                <a:gd name="connsiteY1" fmla="*/ 1103682 h 1169562"/>
                <a:gd name="connsiteX2" fmla="*/ 669824 w 1154862"/>
                <a:gd name="connsiteY2" fmla="*/ 993192 h 1169562"/>
                <a:gd name="connsiteX3" fmla="*/ 14504 w 1154862"/>
                <a:gd name="connsiteY3" fmla="*/ 951282 h 1169562"/>
                <a:gd name="connsiteX4" fmla="*/ 483134 w 1154862"/>
                <a:gd name="connsiteY4" fmla="*/ 490272 h 1169562"/>
                <a:gd name="connsiteX5" fmla="*/ 780314 w 1154862"/>
                <a:gd name="connsiteY5" fmla="*/ 44502 h 116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4862" h="1169562">
                  <a:moveTo>
                    <a:pt x="780314" y="44502"/>
                  </a:moveTo>
                  <a:cubicBezTo>
                    <a:pt x="845719" y="230557"/>
                    <a:pt x="1099719" y="915087"/>
                    <a:pt x="1149884" y="1103682"/>
                  </a:cubicBezTo>
                  <a:cubicBezTo>
                    <a:pt x="1200049" y="1292277"/>
                    <a:pt x="859054" y="1018592"/>
                    <a:pt x="669824" y="993192"/>
                  </a:cubicBezTo>
                  <a:cubicBezTo>
                    <a:pt x="480594" y="967792"/>
                    <a:pt x="98959" y="1195122"/>
                    <a:pt x="14504" y="951282"/>
                  </a:cubicBezTo>
                  <a:cubicBezTo>
                    <a:pt x="-77571" y="726492"/>
                    <a:pt x="291364" y="676327"/>
                    <a:pt x="483134" y="490272"/>
                  </a:cubicBezTo>
                  <a:cubicBezTo>
                    <a:pt x="674904" y="304217"/>
                    <a:pt x="714909" y="-141553"/>
                    <a:pt x="780314" y="44502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296244" y="4003576"/>
              <a:ext cx="1296144" cy="500190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1259632" y="4057640"/>
              <a:ext cx="1346588" cy="500190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/>
            <p:nvPr/>
          </p:nvCxnSpPr>
          <p:spPr>
            <a:xfrm flipV="1">
              <a:off x="3131840" y="2318714"/>
              <a:ext cx="648072" cy="22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1943708" y="4215571"/>
              <a:ext cx="1260140" cy="55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Bogen 110"/>
            <p:cNvSpPr/>
            <p:nvPr/>
          </p:nvSpPr>
          <p:spPr>
            <a:xfrm>
              <a:off x="1689160" y="3999110"/>
              <a:ext cx="506576" cy="438002"/>
            </a:xfrm>
            <a:prstGeom prst="arc">
              <a:avLst>
                <a:gd name="adj1" fmla="val 21590917"/>
                <a:gd name="adj2" fmla="val 136525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1129838" y="1919450"/>
              <a:ext cx="15699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Reverse </a:t>
              </a:r>
              <a:r>
                <a:rPr lang="de-DE" sz="10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Kinematics</a:t>
              </a:r>
              <a:endParaRPr lang="de-DE" sz="1000" dirty="0" smtClean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Getting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servo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angles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from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point</a:t>
              </a:r>
              <a:r>
                <a:rPr lang="de-DE" sz="1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A</a:t>
              </a:r>
            </a:p>
          </p:txBody>
        </p:sp>
        <p:cxnSp>
          <p:nvCxnSpPr>
            <p:cNvPr id="118" name="Gerade Verbindung 117"/>
            <p:cNvCxnSpPr/>
            <p:nvPr/>
          </p:nvCxnSpPr>
          <p:spPr>
            <a:xfrm flipV="1">
              <a:off x="3779912" y="2196449"/>
              <a:ext cx="376164" cy="1211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/>
            <p:cNvSpPr/>
            <p:nvPr/>
          </p:nvSpPr>
          <p:spPr>
            <a:xfrm rot="20468388">
              <a:off x="3572398" y="1684755"/>
              <a:ext cx="397801" cy="1216081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Gerade Verbindung 119"/>
            <p:cNvCxnSpPr/>
            <p:nvPr/>
          </p:nvCxnSpPr>
          <p:spPr>
            <a:xfrm flipV="1">
              <a:off x="3779912" y="2132856"/>
              <a:ext cx="72008" cy="184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 flipV="1">
              <a:off x="3504072" y="1556792"/>
              <a:ext cx="275840" cy="7490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ogen 127"/>
            <p:cNvSpPr/>
            <p:nvPr/>
          </p:nvSpPr>
          <p:spPr>
            <a:xfrm>
              <a:off x="1679638" y="3590438"/>
              <a:ext cx="506576" cy="438002"/>
            </a:xfrm>
            <a:prstGeom prst="arc">
              <a:avLst>
                <a:gd name="adj1" fmla="val 18923391"/>
                <a:gd name="adj2" fmla="val 536675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Bogen 128"/>
            <p:cNvSpPr/>
            <p:nvPr/>
          </p:nvSpPr>
          <p:spPr>
            <a:xfrm>
              <a:off x="2368400" y="2835231"/>
              <a:ext cx="506576" cy="438002"/>
            </a:xfrm>
            <a:prstGeom prst="arc">
              <a:avLst>
                <a:gd name="adj1" fmla="val 20534150"/>
                <a:gd name="adj2" fmla="val 767542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Bogen 129"/>
            <p:cNvSpPr/>
            <p:nvPr/>
          </p:nvSpPr>
          <p:spPr>
            <a:xfrm rot="20640789">
              <a:off x="2872455" y="2330617"/>
              <a:ext cx="506576" cy="438002"/>
            </a:xfrm>
            <a:prstGeom prst="arc">
              <a:avLst>
                <a:gd name="adj1" fmla="val 21416974"/>
                <a:gd name="adj2" fmla="val 266275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720475" y="213285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A</a:t>
              </a:r>
              <a:endParaRPr lang="de-DE" sz="16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862924" y="219644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B</a:t>
              </a:r>
              <a:endParaRPr lang="de-DE" sz="16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523790" y="4391526"/>
              <a:ext cx="2455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de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712906" y="2670877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750583" y="3675638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50000"/>
                    </a:schemeClr>
                  </a:solidFill>
                </a:rPr>
                <a:t>z</a:t>
              </a:r>
              <a:endParaRPr lang="de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286050" y="279005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D</a:t>
              </a:r>
              <a:endParaRPr lang="de-DE" sz="16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686680" y="3470885"/>
              <a:ext cx="285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E</a:t>
              </a:r>
              <a:endParaRPr lang="de-DE" sz="16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667054" y="42324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F</a:t>
              </a:r>
              <a:endParaRPr lang="de-DE" sz="1600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095836" y="2772775"/>
              <a:ext cx="216024" cy="220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198768" y="2874422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C</a:t>
              </a:r>
              <a:endParaRPr lang="de-DE" sz="1600" dirty="0"/>
            </a:p>
          </p:txBody>
        </p:sp>
        <p:sp>
          <p:nvSpPr>
            <p:cNvPr id="50" name="Bogen 49"/>
            <p:cNvSpPr/>
            <p:nvPr/>
          </p:nvSpPr>
          <p:spPr>
            <a:xfrm>
              <a:off x="2945480" y="2676749"/>
              <a:ext cx="506576" cy="438002"/>
            </a:xfrm>
            <a:prstGeom prst="arc">
              <a:avLst>
                <a:gd name="adj1" fmla="val 15751424"/>
                <a:gd name="adj2" fmla="val 993021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265956" y="4184640"/>
              <a:ext cx="1346588" cy="500190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3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-396552" y="-1489189"/>
            <a:ext cx="11403966" cy="7933813"/>
            <a:chOff x="-396552" y="-1489189"/>
            <a:chExt cx="11403966" cy="7933813"/>
          </a:xfrm>
        </p:grpSpPr>
        <p:pic>
          <p:nvPicPr>
            <p:cNvPr id="1026" name="Picture 2" descr="E:\Projects\Lucy\documentation\ODROID Magazine\Head Hinge - Bol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6552" y="1827725"/>
              <a:ext cx="4533650" cy="255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Projects\Lucy\documentation\ODROID Magazine\Arm Hinge - Bol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4" b="100000" l="0" r="678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620688"/>
              <a:ext cx="3523178" cy="198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:\Projects\Lucy\documentation\ODROID Magazine\Basic Hinge - B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74" r="899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0" y="4038023"/>
              <a:ext cx="4053762" cy="240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E:\Projects\Lucy\documentation\ODROID Magazine\Shade Model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" r="30495"/>
            <a:stretch/>
          </p:blipFill>
          <p:spPr bwMode="auto">
            <a:xfrm>
              <a:off x="5220072" y="-1489189"/>
              <a:ext cx="5787342" cy="586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244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999621" y="1379579"/>
            <a:ext cx="4995471" cy="4022387"/>
            <a:chOff x="1999621" y="1379579"/>
            <a:chExt cx="4995471" cy="4022387"/>
          </a:xfrm>
        </p:grpSpPr>
        <p:pic>
          <p:nvPicPr>
            <p:cNvPr id="2050" name="Picture 2" descr="E:\Projects\Lucy\documentation\ODROID Magazine\Upper Arm Hinge Mounted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7" r="1"/>
            <a:stretch/>
          </p:blipFill>
          <p:spPr bwMode="auto">
            <a:xfrm>
              <a:off x="4311651" y="3636921"/>
              <a:ext cx="2683441" cy="176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Projects\Lucy\documentation\ODROID Magazine\Base Hinge Mounted - from behi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621" y="1399057"/>
              <a:ext cx="2210600" cy="400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:\Projects\Lucy\documentation\ODROID Magazine\Head Hinge Mounted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9"/>
            <a:stretch/>
          </p:blipFill>
          <p:spPr bwMode="auto">
            <a:xfrm>
              <a:off x="4311652" y="1379579"/>
              <a:ext cx="2683440" cy="216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43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755576" y="1321604"/>
            <a:ext cx="6376157" cy="3967301"/>
            <a:chOff x="755576" y="1321604"/>
            <a:chExt cx="6376157" cy="3967301"/>
          </a:xfrm>
        </p:grpSpPr>
        <p:pic>
          <p:nvPicPr>
            <p:cNvPr id="1026" name="Picture 2" descr="E:\Projects\Luci\documentation\src\PBC Photos\PCB profil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52897"/>
              <a:ext cx="6376157" cy="39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2987824" y="4630100"/>
              <a:ext cx="1323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I‘m</a:t>
              </a:r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not </a:t>
              </a:r>
              <a:r>
                <a:rPr lang="de-DE" sz="14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proud</a:t>
              </a:r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de-DE" sz="14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</a:t>
              </a:r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that</a:t>
              </a:r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4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layout</a:t>
              </a:r>
              <a:endParaRPr lang="de-D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Gerade Verbindung mit Pfeil 4"/>
            <p:cNvCxnSpPr>
              <a:stCxn id="2" idx="0"/>
            </p:cNvCxnSpPr>
            <p:nvPr/>
          </p:nvCxnSpPr>
          <p:spPr>
            <a:xfrm flipV="1">
              <a:off x="3649640" y="4005064"/>
              <a:ext cx="1138384" cy="62503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4499992" y="1321604"/>
              <a:ext cx="2615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ODROIDs I/O 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Port </a:t>
              </a:r>
              <a:r>
                <a:rPr lang="de-DE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connected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to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de-DE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the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ATMega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via 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  <a:r>
                <a:rPr lang="de-DE" sz="1400" baseline="30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de-DE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C. </a:t>
              </a:r>
              <a:endParaRPr lang="de-DE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Gerade Verbindung mit Pfeil 18"/>
            <p:cNvCxnSpPr>
              <a:stCxn id="18" idx="2"/>
            </p:cNvCxnSpPr>
            <p:nvPr/>
          </p:nvCxnSpPr>
          <p:spPr>
            <a:xfrm>
              <a:off x="5807963" y="1844824"/>
              <a:ext cx="348213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8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32</cp:revision>
  <dcterms:created xsi:type="dcterms:W3CDTF">2015-08-12T14:28:10Z</dcterms:created>
  <dcterms:modified xsi:type="dcterms:W3CDTF">2015-08-15T07:49:11Z</dcterms:modified>
</cp:coreProperties>
</file>