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58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Long File Name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或者</a:t>
            </a:r>
            <a:r>
              <a:rPr lang="en-US" altLang="zh-CN"/>
              <a:t> mkfs -t fat 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jpe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jpe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ppt_画板 1 副本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635" y="-1905"/>
            <a:ext cx="12192635" cy="68599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ppt_画板 1 副本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202160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-04"/>
          <p:cNvPicPr>
            <a:picLocks noChangeAspect="1"/>
          </p:cNvPicPr>
          <p:nvPr userDrawn="1"/>
        </p:nvPicPr>
        <p:blipFill rotWithShape="1">
          <a:blip r:embed="rId2"/>
          <a:srcRect r="39086"/>
          <a:stretch>
            <a:fillRect/>
          </a:stretch>
        </p:blipFill>
        <p:spPr>
          <a:xfrm>
            <a:off x="-161944" y="-252730"/>
            <a:ext cx="1614844" cy="175133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-6350" y="5576887"/>
            <a:ext cx="12192000" cy="1281113"/>
            <a:chOff x="-6350" y="3575050"/>
            <a:chExt cx="12192000" cy="1281113"/>
          </a:xfrm>
          <a:gradFill>
            <a:gsLst>
              <a:gs pos="11000">
                <a:srgbClr val="BD934E">
                  <a:alpha val="0"/>
                </a:srgbClr>
              </a:gs>
              <a:gs pos="100000">
                <a:srgbClr val="BD934E">
                  <a:alpha val="30000"/>
                </a:srgbClr>
              </a:gs>
            </a:gsLst>
            <a:lin ang="5400000" scaled="0"/>
          </a:gradFill>
        </p:grpSpPr>
        <p:grpSp>
          <p:nvGrpSpPr>
            <p:cNvPr id="13" name="Group 205"/>
            <p:cNvGrpSpPr/>
            <p:nvPr userDrawn="1"/>
          </p:nvGrpSpPr>
          <p:grpSpPr bwMode="auto">
            <a:xfrm>
              <a:off x="4810125" y="4400550"/>
              <a:ext cx="4105275" cy="433388"/>
              <a:chOff x="3030" y="2772"/>
              <a:chExt cx="2586" cy="273"/>
            </a:xfrm>
            <a:grpFill/>
          </p:grpSpPr>
          <p:sp>
            <p:nvSpPr>
              <p:cNvPr id="116" name="Line 5"/>
              <p:cNvSpPr>
                <a:spLocks noChangeShapeType="1"/>
              </p:cNvSpPr>
              <p:nvPr userDrawn="1"/>
            </p:nvSpPr>
            <p:spPr bwMode="auto">
              <a:xfrm>
                <a:off x="5616" y="2860"/>
                <a:ext cx="0" cy="0"/>
              </a:xfrm>
              <a:prstGeom prst="line">
                <a:avLst/>
              </a:prstGeom>
              <a:grpFill/>
              <a:ln w="12700" cap="rnd">
                <a:solidFill>
                  <a:srgbClr val="BF9C5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6"/>
              <p:cNvSpPr/>
              <p:nvPr userDrawn="1"/>
            </p:nvSpPr>
            <p:spPr bwMode="auto">
              <a:xfrm>
                <a:off x="3657" y="2794"/>
                <a:ext cx="39" cy="9"/>
              </a:xfrm>
              <a:custGeom>
                <a:avLst/>
                <a:gdLst>
                  <a:gd name="T0" fmla="*/ 8 w 9"/>
                  <a:gd name="T1" fmla="*/ 2 h 2"/>
                  <a:gd name="T2" fmla="*/ 1 w 9"/>
                  <a:gd name="T3" fmla="*/ 2 h 2"/>
                  <a:gd name="T4" fmla="*/ 0 w 9"/>
                  <a:gd name="T5" fmla="*/ 1 h 2"/>
                  <a:gd name="T6" fmla="*/ 1 w 9"/>
                  <a:gd name="T7" fmla="*/ 0 h 2"/>
                  <a:gd name="T8" fmla="*/ 8 w 9"/>
                  <a:gd name="T9" fmla="*/ 0 h 2"/>
                  <a:gd name="T10" fmla="*/ 9 w 9"/>
                  <a:gd name="T11" fmla="*/ 1 h 2"/>
                  <a:gd name="T12" fmla="*/ 8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7"/>
              <p:cNvSpPr/>
              <p:nvPr userDrawn="1"/>
            </p:nvSpPr>
            <p:spPr bwMode="auto">
              <a:xfrm>
                <a:off x="303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8"/>
              <p:cNvSpPr/>
              <p:nvPr userDrawn="1"/>
            </p:nvSpPr>
            <p:spPr bwMode="auto">
              <a:xfrm>
                <a:off x="30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9"/>
              <p:cNvSpPr/>
              <p:nvPr userDrawn="1"/>
            </p:nvSpPr>
            <p:spPr bwMode="auto">
              <a:xfrm>
                <a:off x="30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0"/>
              <p:cNvSpPr/>
              <p:nvPr userDrawn="1"/>
            </p:nvSpPr>
            <p:spPr bwMode="auto">
              <a:xfrm>
                <a:off x="30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1"/>
              <p:cNvSpPr/>
              <p:nvPr userDrawn="1"/>
            </p:nvSpPr>
            <p:spPr bwMode="auto">
              <a:xfrm>
                <a:off x="30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2"/>
              <p:cNvSpPr/>
              <p:nvPr userDrawn="1"/>
            </p:nvSpPr>
            <p:spPr bwMode="auto">
              <a:xfrm>
                <a:off x="31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13"/>
              <p:cNvSpPr/>
              <p:nvPr userDrawn="1"/>
            </p:nvSpPr>
            <p:spPr bwMode="auto">
              <a:xfrm>
                <a:off x="31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14"/>
              <p:cNvSpPr/>
              <p:nvPr userDrawn="1"/>
            </p:nvSpPr>
            <p:spPr bwMode="auto">
              <a:xfrm>
                <a:off x="31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15"/>
              <p:cNvSpPr/>
              <p:nvPr userDrawn="1"/>
            </p:nvSpPr>
            <p:spPr bwMode="auto">
              <a:xfrm>
                <a:off x="314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16"/>
              <p:cNvSpPr/>
              <p:nvPr userDrawn="1"/>
            </p:nvSpPr>
            <p:spPr bwMode="auto">
              <a:xfrm>
                <a:off x="315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17"/>
              <p:cNvSpPr/>
              <p:nvPr userDrawn="1"/>
            </p:nvSpPr>
            <p:spPr bwMode="auto">
              <a:xfrm>
                <a:off x="31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18"/>
              <p:cNvSpPr/>
              <p:nvPr userDrawn="1"/>
            </p:nvSpPr>
            <p:spPr bwMode="auto">
              <a:xfrm>
                <a:off x="31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19"/>
              <p:cNvSpPr/>
              <p:nvPr userDrawn="1"/>
            </p:nvSpPr>
            <p:spPr bwMode="auto">
              <a:xfrm>
                <a:off x="31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0"/>
              <p:cNvSpPr/>
              <p:nvPr userDrawn="1"/>
            </p:nvSpPr>
            <p:spPr bwMode="auto">
              <a:xfrm>
                <a:off x="32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1"/>
              <p:cNvSpPr/>
              <p:nvPr userDrawn="1"/>
            </p:nvSpPr>
            <p:spPr bwMode="auto">
              <a:xfrm>
                <a:off x="32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22"/>
              <p:cNvSpPr/>
              <p:nvPr userDrawn="1"/>
            </p:nvSpPr>
            <p:spPr bwMode="auto">
              <a:xfrm>
                <a:off x="32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3"/>
              <p:cNvSpPr/>
              <p:nvPr userDrawn="1"/>
            </p:nvSpPr>
            <p:spPr bwMode="auto">
              <a:xfrm>
                <a:off x="325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24"/>
              <p:cNvSpPr/>
              <p:nvPr userDrawn="1"/>
            </p:nvSpPr>
            <p:spPr bwMode="auto">
              <a:xfrm>
                <a:off x="326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5"/>
              <p:cNvSpPr/>
              <p:nvPr userDrawn="1"/>
            </p:nvSpPr>
            <p:spPr bwMode="auto">
              <a:xfrm>
                <a:off x="327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6"/>
              <p:cNvSpPr/>
              <p:nvPr userDrawn="1"/>
            </p:nvSpPr>
            <p:spPr bwMode="auto">
              <a:xfrm>
                <a:off x="329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7"/>
              <p:cNvSpPr/>
              <p:nvPr userDrawn="1"/>
            </p:nvSpPr>
            <p:spPr bwMode="auto">
              <a:xfrm>
                <a:off x="330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28"/>
              <p:cNvSpPr/>
              <p:nvPr userDrawn="1"/>
            </p:nvSpPr>
            <p:spPr bwMode="auto">
              <a:xfrm>
                <a:off x="33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29"/>
              <p:cNvSpPr/>
              <p:nvPr userDrawn="1"/>
            </p:nvSpPr>
            <p:spPr bwMode="auto">
              <a:xfrm>
                <a:off x="33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30"/>
              <p:cNvSpPr/>
              <p:nvPr userDrawn="1"/>
            </p:nvSpPr>
            <p:spPr bwMode="auto">
              <a:xfrm>
                <a:off x="33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1"/>
              <p:cNvSpPr/>
              <p:nvPr userDrawn="1"/>
            </p:nvSpPr>
            <p:spPr bwMode="auto">
              <a:xfrm>
                <a:off x="33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32"/>
              <p:cNvSpPr/>
              <p:nvPr userDrawn="1"/>
            </p:nvSpPr>
            <p:spPr bwMode="auto">
              <a:xfrm>
                <a:off x="33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33"/>
              <p:cNvSpPr/>
              <p:nvPr userDrawn="1"/>
            </p:nvSpPr>
            <p:spPr bwMode="auto">
              <a:xfrm>
                <a:off x="33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34"/>
              <p:cNvSpPr/>
              <p:nvPr userDrawn="1"/>
            </p:nvSpPr>
            <p:spPr bwMode="auto">
              <a:xfrm>
                <a:off x="34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5"/>
              <p:cNvSpPr/>
              <p:nvPr userDrawn="1"/>
            </p:nvSpPr>
            <p:spPr bwMode="auto">
              <a:xfrm>
                <a:off x="34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36"/>
              <p:cNvSpPr/>
              <p:nvPr userDrawn="1"/>
            </p:nvSpPr>
            <p:spPr bwMode="auto">
              <a:xfrm>
                <a:off x="34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7"/>
              <p:cNvSpPr/>
              <p:nvPr userDrawn="1"/>
            </p:nvSpPr>
            <p:spPr bwMode="auto">
              <a:xfrm>
                <a:off x="34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38"/>
              <p:cNvSpPr/>
              <p:nvPr userDrawn="1"/>
            </p:nvSpPr>
            <p:spPr bwMode="auto">
              <a:xfrm>
                <a:off x="345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39"/>
              <p:cNvSpPr/>
              <p:nvPr userDrawn="1"/>
            </p:nvSpPr>
            <p:spPr bwMode="auto">
              <a:xfrm>
                <a:off x="34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40"/>
              <p:cNvSpPr/>
              <p:nvPr userDrawn="1"/>
            </p:nvSpPr>
            <p:spPr bwMode="auto">
              <a:xfrm>
                <a:off x="34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41"/>
              <p:cNvSpPr/>
              <p:nvPr userDrawn="1"/>
            </p:nvSpPr>
            <p:spPr bwMode="auto">
              <a:xfrm>
                <a:off x="34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42"/>
              <p:cNvSpPr/>
              <p:nvPr userDrawn="1"/>
            </p:nvSpPr>
            <p:spPr bwMode="auto">
              <a:xfrm>
                <a:off x="35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43"/>
              <p:cNvSpPr/>
              <p:nvPr userDrawn="1"/>
            </p:nvSpPr>
            <p:spPr bwMode="auto">
              <a:xfrm>
                <a:off x="35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44"/>
              <p:cNvSpPr/>
              <p:nvPr userDrawn="1"/>
            </p:nvSpPr>
            <p:spPr bwMode="auto">
              <a:xfrm>
                <a:off x="35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45"/>
              <p:cNvSpPr/>
              <p:nvPr userDrawn="1"/>
            </p:nvSpPr>
            <p:spPr bwMode="auto">
              <a:xfrm>
                <a:off x="35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46"/>
              <p:cNvSpPr/>
              <p:nvPr userDrawn="1"/>
            </p:nvSpPr>
            <p:spPr bwMode="auto">
              <a:xfrm>
                <a:off x="35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47"/>
              <p:cNvSpPr/>
              <p:nvPr userDrawn="1"/>
            </p:nvSpPr>
            <p:spPr bwMode="auto">
              <a:xfrm>
                <a:off x="35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48"/>
              <p:cNvSpPr/>
              <p:nvPr userDrawn="1"/>
            </p:nvSpPr>
            <p:spPr bwMode="auto">
              <a:xfrm>
                <a:off x="359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49"/>
              <p:cNvSpPr/>
              <p:nvPr userDrawn="1"/>
            </p:nvSpPr>
            <p:spPr bwMode="auto">
              <a:xfrm>
                <a:off x="360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50"/>
              <p:cNvSpPr/>
              <p:nvPr userDrawn="1"/>
            </p:nvSpPr>
            <p:spPr bwMode="auto">
              <a:xfrm>
                <a:off x="36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51"/>
              <p:cNvSpPr/>
              <p:nvPr userDrawn="1"/>
            </p:nvSpPr>
            <p:spPr bwMode="auto">
              <a:xfrm>
                <a:off x="36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52"/>
              <p:cNvSpPr/>
              <p:nvPr userDrawn="1"/>
            </p:nvSpPr>
            <p:spPr bwMode="auto">
              <a:xfrm>
                <a:off x="36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53"/>
              <p:cNvSpPr/>
              <p:nvPr userDrawn="1"/>
            </p:nvSpPr>
            <p:spPr bwMode="auto">
              <a:xfrm>
                <a:off x="36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54"/>
              <p:cNvSpPr/>
              <p:nvPr userDrawn="1"/>
            </p:nvSpPr>
            <p:spPr bwMode="auto">
              <a:xfrm>
                <a:off x="36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55"/>
              <p:cNvSpPr/>
              <p:nvPr userDrawn="1"/>
            </p:nvSpPr>
            <p:spPr bwMode="auto">
              <a:xfrm>
                <a:off x="36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56"/>
              <p:cNvSpPr/>
              <p:nvPr userDrawn="1"/>
            </p:nvSpPr>
            <p:spPr bwMode="auto">
              <a:xfrm>
                <a:off x="37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57"/>
              <p:cNvSpPr/>
              <p:nvPr userDrawn="1"/>
            </p:nvSpPr>
            <p:spPr bwMode="auto">
              <a:xfrm>
                <a:off x="37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58"/>
              <p:cNvSpPr/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59"/>
              <p:cNvSpPr/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60"/>
              <p:cNvSpPr/>
              <p:nvPr userDrawn="1"/>
            </p:nvSpPr>
            <p:spPr bwMode="auto">
              <a:xfrm>
                <a:off x="39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61"/>
              <p:cNvSpPr/>
              <p:nvPr userDrawn="1"/>
            </p:nvSpPr>
            <p:spPr bwMode="auto">
              <a:xfrm>
                <a:off x="39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62"/>
              <p:cNvSpPr/>
              <p:nvPr userDrawn="1"/>
            </p:nvSpPr>
            <p:spPr bwMode="auto">
              <a:xfrm>
                <a:off x="39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63"/>
              <p:cNvSpPr/>
              <p:nvPr userDrawn="1"/>
            </p:nvSpPr>
            <p:spPr bwMode="auto">
              <a:xfrm>
                <a:off x="39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64"/>
              <p:cNvSpPr/>
              <p:nvPr userDrawn="1"/>
            </p:nvSpPr>
            <p:spPr bwMode="auto">
              <a:xfrm>
                <a:off x="39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65"/>
              <p:cNvSpPr/>
              <p:nvPr userDrawn="1"/>
            </p:nvSpPr>
            <p:spPr bwMode="auto">
              <a:xfrm>
                <a:off x="40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66"/>
              <p:cNvSpPr/>
              <p:nvPr userDrawn="1"/>
            </p:nvSpPr>
            <p:spPr bwMode="auto">
              <a:xfrm>
                <a:off x="40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67"/>
              <p:cNvSpPr/>
              <p:nvPr userDrawn="1"/>
            </p:nvSpPr>
            <p:spPr bwMode="auto">
              <a:xfrm>
                <a:off x="40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68"/>
              <p:cNvSpPr/>
              <p:nvPr userDrawn="1"/>
            </p:nvSpPr>
            <p:spPr bwMode="auto">
              <a:xfrm>
                <a:off x="404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69"/>
              <p:cNvSpPr/>
              <p:nvPr userDrawn="1"/>
            </p:nvSpPr>
            <p:spPr bwMode="auto">
              <a:xfrm>
                <a:off x="40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70"/>
              <p:cNvSpPr/>
              <p:nvPr userDrawn="1"/>
            </p:nvSpPr>
            <p:spPr bwMode="auto">
              <a:xfrm>
                <a:off x="40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71"/>
              <p:cNvSpPr/>
              <p:nvPr userDrawn="1"/>
            </p:nvSpPr>
            <p:spPr bwMode="auto">
              <a:xfrm>
                <a:off x="40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72"/>
              <p:cNvSpPr/>
              <p:nvPr userDrawn="1"/>
            </p:nvSpPr>
            <p:spPr bwMode="auto">
              <a:xfrm>
                <a:off x="40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73"/>
              <p:cNvSpPr/>
              <p:nvPr userDrawn="1"/>
            </p:nvSpPr>
            <p:spPr bwMode="auto">
              <a:xfrm>
                <a:off x="41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74"/>
              <p:cNvSpPr/>
              <p:nvPr userDrawn="1"/>
            </p:nvSpPr>
            <p:spPr bwMode="auto">
              <a:xfrm>
                <a:off x="41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75"/>
              <p:cNvSpPr/>
              <p:nvPr userDrawn="1"/>
            </p:nvSpPr>
            <p:spPr bwMode="auto">
              <a:xfrm>
                <a:off x="41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76"/>
              <p:cNvSpPr/>
              <p:nvPr userDrawn="1"/>
            </p:nvSpPr>
            <p:spPr bwMode="auto">
              <a:xfrm>
                <a:off x="41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77"/>
              <p:cNvSpPr/>
              <p:nvPr userDrawn="1"/>
            </p:nvSpPr>
            <p:spPr bwMode="auto">
              <a:xfrm>
                <a:off x="416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78"/>
              <p:cNvSpPr/>
              <p:nvPr userDrawn="1"/>
            </p:nvSpPr>
            <p:spPr bwMode="auto">
              <a:xfrm>
                <a:off x="41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79"/>
              <p:cNvSpPr/>
              <p:nvPr userDrawn="1"/>
            </p:nvSpPr>
            <p:spPr bwMode="auto">
              <a:xfrm>
                <a:off x="41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80"/>
              <p:cNvSpPr/>
              <p:nvPr userDrawn="1"/>
            </p:nvSpPr>
            <p:spPr bwMode="auto">
              <a:xfrm>
                <a:off x="42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81"/>
              <p:cNvSpPr/>
              <p:nvPr userDrawn="1"/>
            </p:nvSpPr>
            <p:spPr bwMode="auto">
              <a:xfrm>
                <a:off x="42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82"/>
              <p:cNvSpPr/>
              <p:nvPr userDrawn="1"/>
            </p:nvSpPr>
            <p:spPr bwMode="auto">
              <a:xfrm>
                <a:off x="42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83"/>
              <p:cNvSpPr/>
              <p:nvPr userDrawn="1"/>
            </p:nvSpPr>
            <p:spPr bwMode="auto">
              <a:xfrm>
                <a:off x="42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84"/>
              <p:cNvSpPr/>
              <p:nvPr userDrawn="1"/>
            </p:nvSpPr>
            <p:spPr bwMode="auto">
              <a:xfrm>
                <a:off x="42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85"/>
              <p:cNvSpPr/>
              <p:nvPr userDrawn="1"/>
            </p:nvSpPr>
            <p:spPr bwMode="auto">
              <a:xfrm>
                <a:off x="42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86"/>
              <p:cNvSpPr/>
              <p:nvPr userDrawn="1"/>
            </p:nvSpPr>
            <p:spPr bwMode="auto">
              <a:xfrm>
                <a:off x="428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87"/>
              <p:cNvSpPr/>
              <p:nvPr userDrawn="1"/>
            </p:nvSpPr>
            <p:spPr bwMode="auto">
              <a:xfrm>
                <a:off x="429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88"/>
              <p:cNvSpPr/>
              <p:nvPr userDrawn="1"/>
            </p:nvSpPr>
            <p:spPr bwMode="auto">
              <a:xfrm>
                <a:off x="43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89"/>
              <p:cNvSpPr/>
              <p:nvPr userDrawn="1"/>
            </p:nvSpPr>
            <p:spPr bwMode="auto">
              <a:xfrm>
                <a:off x="43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90"/>
              <p:cNvSpPr/>
              <p:nvPr userDrawn="1"/>
            </p:nvSpPr>
            <p:spPr bwMode="auto">
              <a:xfrm>
                <a:off x="43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91"/>
              <p:cNvSpPr/>
              <p:nvPr userDrawn="1"/>
            </p:nvSpPr>
            <p:spPr bwMode="auto">
              <a:xfrm>
                <a:off x="43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92"/>
              <p:cNvSpPr/>
              <p:nvPr userDrawn="1"/>
            </p:nvSpPr>
            <p:spPr bwMode="auto">
              <a:xfrm>
                <a:off x="43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93"/>
              <p:cNvSpPr/>
              <p:nvPr userDrawn="1"/>
            </p:nvSpPr>
            <p:spPr bwMode="auto">
              <a:xfrm>
                <a:off x="43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94"/>
              <p:cNvSpPr/>
              <p:nvPr userDrawn="1"/>
            </p:nvSpPr>
            <p:spPr bwMode="auto">
              <a:xfrm>
                <a:off x="43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95"/>
              <p:cNvSpPr/>
              <p:nvPr userDrawn="1"/>
            </p:nvSpPr>
            <p:spPr bwMode="auto">
              <a:xfrm>
                <a:off x="440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96"/>
              <p:cNvSpPr/>
              <p:nvPr userDrawn="1"/>
            </p:nvSpPr>
            <p:spPr bwMode="auto">
              <a:xfrm>
                <a:off x="441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97"/>
              <p:cNvSpPr/>
              <p:nvPr userDrawn="1"/>
            </p:nvSpPr>
            <p:spPr bwMode="auto">
              <a:xfrm>
                <a:off x="44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98"/>
              <p:cNvSpPr/>
              <p:nvPr userDrawn="1"/>
            </p:nvSpPr>
            <p:spPr bwMode="auto">
              <a:xfrm>
                <a:off x="44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99"/>
              <p:cNvSpPr/>
              <p:nvPr userDrawn="1"/>
            </p:nvSpPr>
            <p:spPr bwMode="auto">
              <a:xfrm>
                <a:off x="44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00"/>
              <p:cNvSpPr/>
              <p:nvPr userDrawn="1"/>
            </p:nvSpPr>
            <p:spPr bwMode="auto">
              <a:xfrm>
                <a:off x="44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101"/>
              <p:cNvSpPr/>
              <p:nvPr userDrawn="1"/>
            </p:nvSpPr>
            <p:spPr bwMode="auto">
              <a:xfrm>
                <a:off x="448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102"/>
              <p:cNvSpPr/>
              <p:nvPr userDrawn="1"/>
            </p:nvSpPr>
            <p:spPr bwMode="auto">
              <a:xfrm>
                <a:off x="450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103"/>
              <p:cNvSpPr/>
              <p:nvPr userDrawn="1"/>
            </p:nvSpPr>
            <p:spPr bwMode="auto">
              <a:xfrm>
                <a:off x="451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104"/>
              <p:cNvSpPr/>
              <p:nvPr userDrawn="1"/>
            </p:nvSpPr>
            <p:spPr bwMode="auto">
              <a:xfrm>
                <a:off x="452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105"/>
              <p:cNvSpPr/>
              <p:nvPr userDrawn="1"/>
            </p:nvSpPr>
            <p:spPr bwMode="auto">
              <a:xfrm>
                <a:off x="454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106"/>
              <p:cNvSpPr/>
              <p:nvPr userDrawn="1"/>
            </p:nvSpPr>
            <p:spPr bwMode="auto">
              <a:xfrm>
                <a:off x="455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107"/>
              <p:cNvSpPr/>
              <p:nvPr userDrawn="1"/>
            </p:nvSpPr>
            <p:spPr bwMode="auto">
              <a:xfrm>
                <a:off x="45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108"/>
              <p:cNvSpPr/>
              <p:nvPr userDrawn="1"/>
            </p:nvSpPr>
            <p:spPr bwMode="auto">
              <a:xfrm>
                <a:off x="45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109"/>
              <p:cNvSpPr/>
              <p:nvPr userDrawn="1"/>
            </p:nvSpPr>
            <p:spPr bwMode="auto">
              <a:xfrm>
                <a:off x="45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110"/>
              <p:cNvSpPr/>
              <p:nvPr userDrawn="1"/>
            </p:nvSpPr>
            <p:spPr bwMode="auto">
              <a:xfrm>
                <a:off x="461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111"/>
              <p:cNvSpPr/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112"/>
              <p:cNvSpPr/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113"/>
              <p:cNvSpPr/>
              <p:nvPr userDrawn="1"/>
            </p:nvSpPr>
            <p:spPr bwMode="auto">
              <a:xfrm>
                <a:off x="304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14"/>
              <p:cNvSpPr/>
              <p:nvPr userDrawn="1"/>
            </p:nvSpPr>
            <p:spPr bwMode="auto">
              <a:xfrm>
                <a:off x="305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15"/>
              <p:cNvSpPr/>
              <p:nvPr userDrawn="1"/>
            </p:nvSpPr>
            <p:spPr bwMode="auto">
              <a:xfrm>
                <a:off x="306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16"/>
              <p:cNvSpPr/>
              <p:nvPr userDrawn="1"/>
            </p:nvSpPr>
            <p:spPr bwMode="auto">
              <a:xfrm>
                <a:off x="308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17"/>
              <p:cNvSpPr/>
              <p:nvPr userDrawn="1"/>
            </p:nvSpPr>
            <p:spPr bwMode="auto">
              <a:xfrm>
                <a:off x="30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18"/>
              <p:cNvSpPr/>
              <p:nvPr userDrawn="1"/>
            </p:nvSpPr>
            <p:spPr bwMode="auto">
              <a:xfrm>
                <a:off x="31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19"/>
              <p:cNvSpPr/>
              <p:nvPr userDrawn="1"/>
            </p:nvSpPr>
            <p:spPr bwMode="auto">
              <a:xfrm>
                <a:off x="312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20"/>
              <p:cNvSpPr/>
              <p:nvPr userDrawn="1"/>
            </p:nvSpPr>
            <p:spPr bwMode="auto">
              <a:xfrm>
                <a:off x="31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21"/>
              <p:cNvSpPr/>
              <p:nvPr userDrawn="1"/>
            </p:nvSpPr>
            <p:spPr bwMode="auto">
              <a:xfrm>
                <a:off x="31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22"/>
              <p:cNvSpPr/>
              <p:nvPr userDrawn="1"/>
            </p:nvSpPr>
            <p:spPr bwMode="auto">
              <a:xfrm>
                <a:off x="31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23"/>
              <p:cNvSpPr/>
              <p:nvPr userDrawn="1"/>
            </p:nvSpPr>
            <p:spPr bwMode="auto">
              <a:xfrm>
                <a:off x="31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24"/>
              <p:cNvSpPr/>
              <p:nvPr userDrawn="1"/>
            </p:nvSpPr>
            <p:spPr bwMode="auto">
              <a:xfrm>
                <a:off x="319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25"/>
              <p:cNvSpPr/>
              <p:nvPr userDrawn="1"/>
            </p:nvSpPr>
            <p:spPr bwMode="auto">
              <a:xfrm>
                <a:off x="320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26"/>
              <p:cNvSpPr/>
              <p:nvPr userDrawn="1"/>
            </p:nvSpPr>
            <p:spPr bwMode="auto">
              <a:xfrm>
                <a:off x="321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27"/>
              <p:cNvSpPr/>
              <p:nvPr userDrawn="1"/>
            </p:nvSpPr>
            <p:spPr bwMode="auto">
              <a:xfrm>
                <a:off x="323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28"/>
              <p:cNvSpPr/>
              <p:nvPr userDrawn="1"/>
            </p:nvSpPr>
            <p:spPr bwMode="auto">
              <a:xfrm>
                <a:off x="32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29"/>
              <p:cNvSpPr/>
              <p:nvPr userDrawn="1"/>
            </p:nvSpPr>
            <p:spPr bwMode="auto">
              <a:xfrm>
                <a:off x="32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130"/>
              <p:cNvSpPr/>
              <p:nvPr userDrawn="1"/>
            </p:nvSpPr>
            <p:spPr bwMode="auto">
              <a:xfrm>
                <a:off x="32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31"/>
              <p:cNvSpPr/>
              <p:nvPr userDrawn="1"/>
            </p:nvSpPr>
            <p:spPr bwMode="auto">
              <a:xfrm>
                <a:off x="32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32"/>
              <p:cNvSpPr/>
              <p:nvPr userDrawn="1"/>
            </p:nvSpPr>
            <p:spPr bwMode="auto">
              <a:xfrm>
                <a:off x="32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33"/>
              <p:cNvSpPr/>
              <p:nvPr userDrawn="1"/>
            </p:nvSpPr>
            <p:spPr bwMode="auto">
              <a:xfrm>
                <a:off x="33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34"/>
              <p:cNvSpPr/>
              <p:nvPr userDrawn="1"/>
            </p:nvSpPr>
            <p:spPr bwMode="auto">
              <a:xfrm>
                <a:off x="332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35"/>
              <p:cNvSpPr/>
              <p:nvPr userDrawn="1"/>
            </p:nvSpPr>
            <p:spPr bwMode="auto">
              <a:xfrm>
                <a:off x="33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36"/>
              <p:cNvSpPr/>
              <p:nvPr userDrawn="1"/>
            </p:nvSpPr>
            <p:spPr bwMode="auto">
              <a:xfrm>
                <a:off x="33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37"/>
              <p:cNvSpPr/>
              <p:nvPr userDrawn="1"/>
            </p:nvSpPr>
            <p:spPr bwMode="auto">
              <a:xfrm>
                <a:off x="33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38"/>
              <p:cNvSpPr/>
              <p:nvPr userDrawn="1"/>
            </p:nvSpPr>
            <p:spPr bwMode="auto">
              <a:xfrm>
                <a:off x="33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39"/>
              <p:cNvSpPr/>
              <p:nvPr userDrawn="1"/>
            </p:nvSpPr>
            <p:spPr bwMode="auto">
              <a:xfrm>
                <a:off x="33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40"/>
              <p:cNvSpPr/>
              <p:nvPr userDrawn="1"/>
            </p:nvSpPr>
            <p:spPr bwMode="auto">
              <a:xfrm>
                <a:off x="34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41"/>
              <p:cNvSpPr/>
              <p:nvPr userDrawn="1"/>
            </p:nvSpPr>
            <p:spPr bwMode="auto">
              <a:xfrm>
                <a:off x="34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42"/>
              <p:cNvSpPr/>
              <p:nvPr userDrawn="1"/>
            </p:nvSpPr>
            <p:spPr bwMode="auto">
              <a:xfrm>
                <a:off x="34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43"/>
              <p:cNvSpPr/>
              <p:nvPr userDrawn="1"/>
            </p:nvSpPr>
            <p:spPr bwMode="auto">
              <a:xfrm>
                <a:off x="34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44"/>
              <p:cNvSpPr/>
              <p:nvPr userDrawn="1"/>
            </p:nvSpPr>
            <p:spPr bwMode="auto">
              <a:xfrm>
                <a:off x="34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45"/>
              <p:cNvSpPr/>
              <p:nvPr userDrawn="1"/>
            </p:nvSpPr>
            <p:spPr bwMode="auto">
              <a:xfrm>
                <a:off x="34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46"/>
              <p:cNvSpPr/>
              <p:nvPr userDrawn="1"/>
            </p:nvSpPr>
            <p:spPr bwMode="auto">
              <a:xfrm>
                <a:off x="34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47"/>
              <p:cNvSpPr/>
              <p:nvPr userDrawn="1"/>
            </p:nvSpPr>
            <p:spPr bwMode="auto">
              <a:xfrm>
                <a:off x="34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48"/>
              <p:cNvSpPr/>
              <p:nvPr userDrawn="1"/>
            </p:nvSpPr>
            <p:spPr bwMode="auto">
              <a:xfrm>
                <a:off x="35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49"/>
              <p:cNvSpPr/>
              <p:nvPr userDrawn="1"/>
            </p:nvSpPr>
            <p:spPr bwMode="auto">
              <a:xfrm>
                <a:off x="35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50"/>
              <p:cNvSpPr/>
              <p:nvPr userDrawn="1"/>
            </p:nvSpPr>
            <p:spPr bwMode="auto">
              <a:xfrm>
                <a:off x="35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51"/>
              <p:cNvSpPr/>
              <p:nvPr userDrawn="1"/>
            </p:nvSpPr>
            <p:spPr bwMode="auto">
              <a:xfrm>
                <a:off x="35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52"/>
              <p:cNvSpPr/>
              <p:nvPr userDrawn="1"/>
            </p:nvSpPr>
            <p:spPr bwMode="auto">
              <a:xfrm>
                <a:off x="35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53"/>
              <p:cNvSpPr/>
              <p:nvPr userDrawn="1"/>
            </p:nvSpPr>
            <p:spPr bwMode="auto">
              <a:xfrm>
                <a:off x="35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54"/>
              <p:cNvSpPr/>
              <p:nvPr userDrawn="1"/>
            </p:nvSpPr>
            <p:spPr bwMode="auto">
              <a:xfrm>
                <a:off x="35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55"/>
              <p:cNvSpPr/>
              <p:nvPr userDrawn="1"/>
            </p:nvSpPr>
            <p:spPr bwMode="auto">
              <a:xfrm>
                <a:off x="36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56"/>
              <p:cNvSpPr/>
              <p:nvPr userDrawn="1"/>
            </p:nvSpPr>
            <p:spPr bwMode="auto">
              <a:xfrm>
                <a:off x="36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57"/>
              <p:cNvSpPr/>
              <p:nvPr userDrawn="1"/>
            </p:nvSpPr>
            <p:spPr bwMode="auto">
              <a:xfrm>
                <a:off x="36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58"/>
              <p:cNvSpPr/>
              <p:nvPr userDrawn="1"/>
            </p:nvSpPr>
            <p:spPr bwMode="auto">
              <a:xfrm>
                <a:off x="36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59"/>
              <p:cNvSpPr/>
              <p:nvPr userDrawn="1"/>
            </p:nvSpPr>
            <p:spPr bwMode="auto">
              <a:xfrm>
                <a:off x="36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60"/>
              <p:cNvSpPr/>
              <p:nvPr userDrawn="1"/>
            </p:nvSpPr>
            <p:spPr bwMode="auto">
              <a:xfrm>
                <a:off x="36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61"/>
              <p:cNvSpPr/>
              <p:nvPr userDrawn="1"/>
            </p:nvSpPr>
            <p:spPr bwMode="auto">
              <a:xfrm>
                <a:off x="36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62"/>
              <p:cNvSpPr/>
              <p:nvPr userDrawn="1"/>
            </p:nvSpPr>
            <p:spPr bwMode="auto">
              <a:xfrm>
                <a:off x="36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63"/>
              <p:cNvSpPr/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64"/>
              <p:cNvSpPr/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65"/>
              <p:cNvSpPr/>
              <p:nvPr userDrawn="1"/>
            </p:nvSpPr>
            <p:spPr bwMode="auto">
              <a:xfrm>
                <a:off x="39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66"/>
              <p:cNvSpPr/>
              <p:nvPr userDrawn="1"/>
            </p:nvSpPr>
            <p:spPr bwMode="auto">
              <a:xfrm>
                <a:off x="39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67"/>
              <p:cNvSpPr/>
              <p:nvPr userDrawn="1"/>
            </p:nvSpPr>
            <p:spPr bwMode="auto">
              <a:xfrm>
                <a:off x="39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68"/>
              <p:cNvSpPr/>
              <p:nvPr userDrawn="1"/>
            </p:nvSpPr>
            <p:spPr bwMode="auto">
              <a:xfrm>
                <a:off x="39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69"/>
              <p:cNvSpPr/>
              <p:nvPr userDrawn="1"/>
            </p:nvSpPr>
            <p:spPr bwMode="auto">
              <a:xfrm>
                <a:off x="39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70"/>
              <p:cNvSpPr/>
              <p:nvPr userDrawn="1"/>
            </p:nvSpPr>
            <p:spPr bwMode="auto">
              <a:xfrm>
                <a:off x="40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71"/>
              <p:cNvSpPr/>
              <p:nvPr userDrawn="1"/>
            </p:nvSpPr>
            <p:spPr bwMode="auto">
              <a:xfrm>
                <a:off x="40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72"/>
              <p:cNvSpPr/>
              <p:nvPr userDrawn="1"/>
            </p:nvSpPr>
            <p:spPr bwMode="auto">
              <a:xfrm>
                <a:off x="40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73"/>
              <p:cNvSpPr/>
              <p:nvPr userDrawn="1"/>
            </p:nvSpPr>
            <p:spPr bwMode="auto">
              <a:xfrm>
                <a:off x="40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74"/>
              <p:cNvSpPr/>
              <p:nvPr userDrawn="1"/>
            </p:nvSpPr>
            <p:spPr bwMode="auto">
              <a:xfrm>
                <a:off x="40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75"/>
              <p:cNvSpPr/>
              <p:nvPr userDrawn="1"/>
            </p:nvSpPr>
            <p:spPr bwMode="auto">
              <a:xfrm>
                <a:off x="40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76"/>
              <p:cNvSpPr/>
              <p:nvPr userDrawn="1"/>
            </p:nvSpPr>
            <p:spPr bwMode="auto">
              <a:xfrm>
                <a:off x="40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77"/>
              <p:cNvSpPr/>
              <p:nvPr userDrawn="1"/>
            </p:nvSpPr>
            <p:spPr bwMode="auto">
              <a:xfrm>
                <a:off x="40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78"/>
              <p:cNvSpPr/>
              <p:nvPr userDrawn="1"/>
            </p:nvSpPr>
            <p:spPr bwMode="auto">
              <a:xfrm>
                <a:off x="41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79"/>
              <p:cNvSpPr/>
              <p:nvPr userDrawn="1"/>
            </p:nvSpPr>
            <p:spPr bwMode="auto">
              <a:xfrm>
                <a:off x="41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80"/>
              <p:cNvSpPr/>
              <p:nvPr userDrawn="1"/>
            </p:nvSpPr>
            <p:spPr bwMode="auto">
              <a:xfrm>
                <a:off x="41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81"/>
              <p:cNvSpPr/>
              <p:nvPr userDrawn="1"/>
            </p:nvSpPr>
            <p:spPr bwMode="auto">
              <a:xfrm>
                <a:off x="41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82"/>
              <p:cNvSpPr/>
              <p:nvPr userDrawn="1"/>
            </p:nvSpPr>
            <p:spPr bwMode="auto">
              <a:xfrm>
                <a:off x="41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83"/>
              <p:cNvSpPr/>
              <p:nvPr userDrawn="1"/>
            </p:nvSpPr>
            <p:spPr bwMode="auto">
              <a:xfrm>
                <a:off x="41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84"/>
              <p:cNvSpPr/>
              <p:nvPr userDrawn="1"/>
            </p:nvSpPr>
            <p:spPr bwMode="auto">
              <a:xfrm>
                <a:off x="41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85"/>
              <p:cNvSpPr/>
              <p:nvPr userDrawn="1"/>
            </p:nvSpPr>
            <p:spPr bwMode="auto">
              <a:xfrm>
                <a:off x="42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86"/>
              <p:cNvSpPr/>
              <p:nvPr userDrawn="1"/>
            </p:nvSpPr>
            <p:spPr bwMode="auto">
              <a:xfrm>
                <a:off x="42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87"/>
              <p:cNvSpPr/>
              <p:nvPr userDrawn="1"/>
            </p:nvSpPr>
            <p:spPr bwMode="auto">
              <a:xfrm>
                <a:off x="42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88"/>
              <p:cNvSpPr/>
              <p:nvPr userDrawn="1"/>
            </p:nvSpPr>
            <p:spPr bwMode="auto">
              <a:xfrm>
                <a:off x="42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89"/>
              <p:cNvSpPr/>
              <p:nvPr userDrawn="1"/>
            </p:nvSpPr>
            <p:spPr bwMode="auto">
              <a:xfrm>
                <a:off x="42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90"/>
              <p:cNvSpPr/>
              <p:nvPr userDrawn="1"/>
            </p:nvSpPr>
            <p:spPr bwMode="auto">
              <a:xfrm>
                <a:off x="426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91"/>
              <p:cNvSpPr/>
              <p:nvPr userDrawn="1"/>
            </p:nvSpPr>
            <p:spPr bwMode="auto">
              <a:xfrm>
                <a:off x="428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92"/>
              <p:cNvSpPr/>
              <p:nvPr userDrawn="1"/>
            </p:nvSpPr>
            <p:spPr bwMode="auto">
              <a:xfrm>
                <a:off x="42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93"/>
              <p:cNvSpPr/>
              <p:nvPr userDrawn="1"/>
            </p:nvSpPr>
            <p:spPr bwMode="auto">
              <a:xfrm>
                <a:off x="43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94"/>
              <p:cNvSpPr/>
              <p:nvPr userDrawn="1"/>
            </p:nvSpPr>
            <p:spPr bwMode="auto">
              <a:xfrm>
                <a:off x="43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95"/>
              <p:cNvSpPr/>
              <p:nvPr userDrawn="1"/>
            </p:nvSpPr>
            <p:spPr bwMode="auto">
              <a:xfrm>
                <a:off x="43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96"/>
              <p:cNvSpPr/>
              <p:nvPr userDrawn="1"/>
            </p:nvSpPr>
            <p:spPr bwMode="auto">
              <a:xfrm>
                <a:off x="43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97"/>
              <p:cNvSpPr/>
              <p:nvPr userDrawn="1"/>
            </p:nvSpPr>
            <p:spPr bwMode="auto">
              <a:xfrm>
                <a:off x="43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98"/>
              <p:cNvSpPr/>
              <p:nvPr userDrawn="1"/>
            </p:nvSpPr>
            <p:spPr bwMode="auto">
              <a:xfrm>
                <a:off x="437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99"/>
              <p:cNvSpPr/>
              <p:nvPr userDrawn="1"/>
            </p:nvSpPr>
            <p:spPr bwMode="auto">
              <a:xfrm>
                <a:off x="438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200"/>
              <p:cNvSpPr/>
              <p:nvPr userDrawn="1"/>
            </p:nvSpPr>
            <p:spPr bwMode="auto">
              <a:xfrm>
                <a:off x="440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201"/>
              <p:cNvSpPr/>
              <p:nvPr userDrawn="1"/>
            </p:nvSpPr>
            <p:spPr bwMode="auto">
              <a:xfrm>
                <a:off x="441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202"/>
              <p:cNvSpPr/>
              <p:nvPr userDrawn="1"/>
            </p:nvSpPr>
            <p:spPr bwMode="auto">
              <a:xfrm>
                <a:off x="442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203"/>
              <p:cNvSpPr/>
              <p:nvPr userDrawn="1"/>
            </p:nvSpPr>
            <p:spPr bwMode="auto">
              <a:xfrm>
                <a:off x="44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204"/>
              <p:cNvSpPr/>
              <p:nvPr userDrawn="1"/>
            </p:nvSpPr>
            <p:spPr bwMode="auto">
              <a:xfrm>
                <a:off x="44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" name="Freeform 206"/>
            <p:cNvSpPr/>
            <p:nvPr userDrawn="1"/>
          </p:nvSpPr>
          <p:spPr bwMode="auto">
            <a:xfrm>
              <a:off x="70913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07"/>
            <p:cNvSpPr/>
            <p:nvPr userDrawn="1"/>
          </p:nvSpPr>
          <p:spPr bwMode="auto">
            <a:xfrm>
              <a:off x="71120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8"/>
            <p:cNvSpPr/>
            <p:nvPr userDrawn="1"/>
          </p:nvSpPr>
          <p:spPr bwMode="auto">
            <a:xfrm>
              <a:off x="71326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09"/>
            <p:cNvSpPr/>
            <p:nvPr userDrawn="1"/>
          </p:nvSpPr>
          <p:spPr bwMode="auto">
            <a:xfrm>
              <a:off x="71532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10"/>
            <p:cNvSpPr/>
            <p:nvPr userDrawn="1"/>
          </p:nvSpPr>
          <p:spPr bwMode="auto">
            <a:xfrm>
              <a:off x="71739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1"/>
            <p:cNvSpPr/>
            <p:nvPr userDrawn="1"/>
          </p:nvSpPr>
          <p:spPr bwMode="auto">
            <a:xfrm>
              <a:off x="719455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12"/>
            <p:cNvSpPr/>
            <p:nvPr userDrawn="1"/>
          </p:nvSpPr>
          <p:spPr bwMode="auto">
            <a:xfrm>
              <a:off x="722312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3"/>
            <p:cNvSpPr/>
            <p:nvPr userDrawn="1"/>
          </p:nvSpPr>
          <p:spPr bwMode="auto">
            <a:xfrm>
              <a:off x="72437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4"/>
            <p:cNvSpPr/>
            <p:nvPr userDrawn="1"/>
          </p:nvSpPr>
          <p:spPr bwMode="auto">
            <a:xfrm>
              <a:off x="72644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15"/>
            <p:cNvSpPr/>
            <p:nvPr userDrawn="1"/>
          </p:nvSpPr>
          <p:spPr bwMode="auto">
            <a:xfrm>
              <a:off x="72850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16"/>
            <p:cNvSpPr/>
            <p:nvPr userDrawn="1"/>
          </p:nvSpPr>
          <p:spPr bwMode="auto">
            <a:xfrm>
              <a:off x="73056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7"/>
            <p:cNvSpPr/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8"/>
            <p:cNvSpPr/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19"/>
            <p:cNvSpPr>
              <a:spLocks noEditPoints="1"/>
            </p:cNvSpPr>
            <p:nvPr userDrawn="1"/>
          </p:nvSpPr>
          <p:spPr bwMode="auto">
            <a:xfrm>
              <a:off x="10160000" y="4513263"/>
              <a:ext cx="636588" cy="342900"/>
            </a:xfrm>
            <a:custGeom>
              <a:avLst/>
              <a:gdLst>
                <a:gd name="T0" fmla="*/ 344 w 401"/>
                <a:gd name="T1" fmla="*/ 57 h 216"/>
                <a:gd name="T2" fmla="*/ 318 w 401"/>
                <a:gd name="T3" fmla="*/ 0 h 216"/>
                <a:gd name="T4" fmla="*/ 287 w 401"/>
                <a:gd name="T5" fmla="*/ 57 h 216"/>
                <a:gd name="T6" fmla="*/ 287 w 401"/>
                <a:gd name="T7" fmla="*/ 79 h 216"/>
                <a:gd name="T8" fmla="*/ 235 w 401"/>
                <a:gd name="T9" fmla="*/ 79 h 216"/>
                <a:gd name="T10" fmla="*/ 235 w 401"/>
                <a:gd name="T11" fmla="*/ 57 h 216"/>
                <a:gd name="T12" fmla="*/ 205 w 401"/>
                <a:gd name="T13" fmla="*/ 0 h 216"/>
                <a:gd name="T14" fmla="*/ 174 w 401"/>
                <a:gd name="T15" fmla="*/ 57 h 216"/>
                <a:gd name="T16" fmla="*/ 174 w 401"/>
                <a:gd name="T17" fmla="*/ 79 h 216"/>
                <a:gd name="T18" fmla="*/ 118 w 401"/>
                <a:gd name="T19" fmla="*/ 79 h 216"/>
                <a:gd name="T20" fmla="*/ 118 w 401"/>
                <a:gd name="T21" fmla="*/ 57 h 216"/>
                <a:gd name="T22" fmla="*/ 87 w 401"/>
                <a:gd name="T23" fmla="*/ 0 h 216"/>
                <a:gd name="T24" fmla="*/ 57 w 401"/>
                <a:gd name="T25" fmla="*/ 57 h 216"/>
                <a:gd name="T26" fmla="*/ 57 w 401"/>
                <a:gd name="T27" fmla="*/ 79 h 216"/>
                <a:gd name="T28" fmla="*/ 74 w 401"/>
                <a:gd name="T29" fmla="*/ 136 h 216"/>
                <a:gd name="T30" fmla="*/ 104 w 401"/>
                <a:gd name="T31" fmla="*/ 216 h 216"/>
                <a:gd name="T32" fmla="*/ 118 w 401"/>
                <a:gd name="T33" fmla="*/ 136 h 216"/>
                <a:gd name="T34" fmla="*/ 192 w 401"/>
                <a:gd name="T35" fmla="*/ 136 h 216"/>
                <a:gd name="T36" fmla="*/ 218 w 401"/>
                <a:gd name="T37" fmla="*/ 216 h 216"/>
                <a:gd name="T38" fmla="*/ 226 w 401"/>
                <a:gd name="T39" fmla="*/ 136 h 216"/>
                <a:gd name="T40" fmla="*/ 300 w 401"/>
                <a:gd name="T41" fmla="*/ 136 h 216"/>
                <a:gd name="T42" fmla="*/ 331 w 401"/>
                <a:gd name="T43" fmla="*/ 216 h 216"/>
                <a:gd name="T44" fmla="*/ 401 w 401"/>
                <a:gd name="T45" fmla="*/ 136 h 216"/>
                <a:gd name="T46" fmla="*/ 370 w 401"/>
                <a:gd name="T47" fmla="*/ 79 h 216"/>
                <a:gd name="T48" fmla="*/ 96 w 401"/>
                <a:gd name="T49" fmla="*/ 207 h 216"/>
                <a:gd name="T50" fmla="*/ 83 w 401"/>
                <a:gd name="T51" fmla="*/ 132 h 216"/>
                <a:gd name="T52" fmla="*/ 78 w 401"/>
                <a:gd name="T53" fmla="*/ 70 h 216"/>
                <a:gd name="T54" fmla="*/ 78 w 401"/>
                <a:gd name="T55" fmla="*/ 48 h 216"/>
                <a:gd name="T56" fmla="*/ 87 w 401"/>
                <a:gd name="T57" fmla="*/ 13 h 216"/>
                <a:gd name="T58" fmla="*/ 100 w 401"/>
                <a:gd name="T59" fmla="*/ 48 h 216"/>
                <a:gd name="T60" fmla="*/ 100 w 401"/>
                <a:gd name="T61" fmla="*/ 70 h 216"/>
                <a:gd name="T62" fmla="*/ 126 w 401"/>
                <a:gd name="T63" fmla="*/ 132 h 216"/>
                <a:gd name="T64" fmla="*/ 135 w 401"/>
                <a:gd name="T65" fmla="*/ 132 h 216"/>
                <a:gd name="T66" fmla="*/ 157 w 401"/>
                <a:gd name="T67" fmla="*/ 132 h 216"/>
                <a:gd name="T68" fmla="*/ 213 w 401"/>
                <a:gd name="T69" fmla="*/ 132 h 216"/>
                <a:gd name="T70" fmla="*/ 196 w 401"/>
                <a:gd name="T71" fmla="*/ 207 h 216"/>
                <a:gd name="T72" fmla="*/ 165 w 401"/>
                <a:gd name="T73" fmla="*/ 132 h 216"/>
                <a:gd name="T74" fmla="*/ 196 w 401"/>
                <a:gd name="T75" fmla="*/ 70 h 216"/>
                <a:gd name="T76" fmla="*/ 192 w 401"/>
                <a:gd name="T77" fmla="*/ 48 h 216"/>
                <a:gd name="T78" fmla="*/ 205 w 401"/>
                <a:gd name="T79" fmla="*/ 13 h 216"/>
                <a:gd name="T80" fmla="*/ 218 w 401"/>
                <a:gd name="T81" fmla="*/ 48 h 216"/>
                <a:gd name="T82" fmla="*/ 218 w 401"/>
                <a:gd name="T83" fmla="*/ 70 h 216"/>
                <a:gd name="T84" fmla="*/ 235 w 401"/>
                <a:gd name="T85" fmla="*/ 132 h 216"/>
                <a:gd name="T86" fmla="*/ 248 w 401"/>
                <a:gd name="T87" fmla="*/ 132 h 216"/>
                <a:gd name="T88" fmla="*/ 274 w 401"/>
                <a:gd name="T89" fmla="*/ 132 h 216"/>
                <a:gd name="T90" fmla="*/ 383 w 401"/>
                <a:gd name="T91" fmla="*/ 132 h 216"/>
                <a:gd name="T92" fmla="*/ 322 w 401"/>
                <a:gd name="T93" fmla="*/ 207 h 216"/>
                <a:gd name="T94" fmla="*/ 309 w 401"/>
                <a:gd name="T95" fmla="*/ 132 h 216"/>
                <a:gd name="T96" fmla="*/ 266 w 401"/>
                <a:gd name="T97" fmla="*/ 110 h 216"/>
                <a:gd name="T98" fmla="*/ 283 w 401"/>
                <a:gd name="T99" fmla="*/ 70 h 216"/>
                <a:gd name="T100" fmla="*/ 283 w 401"/>
                <a:gd name="T101" fmla="*/ 48 h 216"/>
                <a:gd name="T102" fmla="*/ 348 w 401"/>
                <a:gd name="T103" fmla="*/ 48 h 216"/>
                <a:gd name="T104" fmla="*/ 348 w 401"/>
                <a:gd name="T105" fmla="*/ 70 h 216"/>
                <a:gd name="T106" fmla="*/ 383 w 401"/>
                <a:gd name="T107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" h="216">
                  <a:moveTo>
                    <a:pt x="370" y="79"/>
                  </a:moveTo>
                  <a:lnTo>
                    <a:pt x="344" y="57"/>
                  </a:lnTo>
                  <a:lnTo>
                    <a:pt x="370" y="57"/>
                  </a:lnTo>
                  <a:lnTo>
                    <a:pt x="318" y="0"/>
                  </a:lnTo>
                  <a:lnTo>
                    <a:pt x="261" y="57"/>
                  </a:lnTo>
                  <a:lnTo>
                    <a:pt x="287" y="57"/>
                  </a:lnTo>
                  <a:lnTo>
                    <a:pt x="261" y="79"/>
                  </a:lnTo>
                  <a:lnTo>
                    <a:pt x="287" y="79"/>
                  </a:lnTo>
                  <a:lnTo>
                    <a:pt x="261" y="105"/>
                  </a:lnTo>
                  <a:lnTo>
                    <a:pt x="235" y="79"/>
                  </a:lnTo>
                  <a:lnTo>
                    <a:pt x="257" y="79"/>
                  </a:lnTo>
                  <a:lnTo>
                    <a:pt x="235" y="57"/>
                  </a:lnTo>
                  <a:lnTo>
                    <a:pt x="257" y="57"/>
                  </a:lnTo>
                  <a:lnTo>
                    <a:pt x="205" y="0"/>
                  </a:lnTo>
                  <a:lnTo>
                    <a:pt x="152" y="57"/>
                  </a:lnTo>
                  <a:lnTo>
                    <a:pt x="174" y="57"/>
                  </a:lnTo>
                  <a:lnTo>
                    <a:pt x="152" y="79"/>
                  </a:lnTo>
                  <a:lnTo>
                    <a:pt x="174" y="79"/>
                  </a:lnTo>
                  <a:lnTo>
                    <a:pt x="148" y="110"/>
                  </a:lnTo>
                  <a:lnTo>
                    <a:pt x="118" y="79"/>
                  </a:lnTo>
                  <a:lnTo>
                    <a:pt x="139" y="79"/>
                  </a:lnTo>
                  <a:lnTo>
                    <a:pt x="118" y="57"/>
                  </a:lnTo>
                  <a:lnTo>
                    <a:pt x="139" y="57"/>
                  </a:lnTo>
                  <a:lnTo>
                    <a:pt x="87" y="0"/>
                  </a:lnTo>
                  <a:lnTo>
                    <a:pt x="35" y="57"/>
                  </a:lnTo>
                  <a:lnTo>
                    <a:pt x="57" y="57"/>
                  </a:lnTo>
                  <a:lnTo>
                    <a:pt x="35" y="79"/>
                  </a:lnTo>
                  <a:lnTo>
                    <a:pt x="57" y="79"/>
                  </a:lnTo>
                  <a:lnTo>
                    <a:pt x="0" y="136"/>
                  </a:lnTo>
                  <a:lnTo>
                    <a:pt x="74" y="136"/>
                  </a:lnTo>
                  <a:lnTo>
                    <a:pt x="74" y="216"/>
                  </a:lnTo>
                  <a:lnTo>
                    <a:pt x="104" y="216"/>
                  </a:lnTo>
                  <a:lnTo>
                    <a:pt x="104" y="136"/>
                  </a:lnTo>
                  <a:lnTo>
                    <a:pt x="118" y="136"/>
                  </a:lnTo>
                  <a:lnTo>
                    <a:pt x="174" y="136"/>
                  </a:lnTo>
                  <a:lnTo>
                    <a:pt x="192" y="136"/>
                  </a:lnTo>
                  <a:lnTo>
                    <a:pt x="192" y="216"/>
                  </a:lnTo>
                  <a:lnTo>
                    <a:pt x="218" y="216"/>
                  </a:lnTo>
                  <a:lnTo>
                    <a:pt x="218" y="136"/>
                  </a:lnTo>
                  <a:lnTo>
                    <a:pt x="226" y="136"/>
                  </a:lnTo>
                  <a:lnTo>
                    <a:pt x="292" y="136"/>
                  </a:lnTo>
                  <a:lnTo>
                    <a:pt x="300" y="136"/>
                  </a:lnTo>
                  <a:lnTo>
                    <a:pt x="300" y="216"/>
                  </a:lnTo>
                  <a:lnTo>
                    <a:pt x="331" y="216"/>
                  </a:lnTo>
                  <a:lnTo>
                    <a:pt x="331" y="136"/>
                  </a:lnTo>
                  <a:lnTo>
                    <a:pt x="401" y="136"/>
                  </a:lnTo>
                  <a:lnTo>
                    <a:pt x="344" y="79"/>
                  </a:lnTo>
                  <a:lnTo>
                    <a:pt x="370" y="79"/>
                  </a:lnTo>
                  <a:close/>
                  <a:moveTo>
                    <a:pt x="96" y="132"/>
                  </a:moveTo>
                  <a:lnTo>
                    <a:pt x="96" y="207"/>
                  </a:lnTo>
                  <a:lnTo>
                    <a:pt x="83" y="207"/>
                  </a:lnTo>
                  <a:lnTo>
                    <a:pt x="83" y="132"/>
                  </a:lnTo>
                  <a:lnTo>
                    <a:pt x="17" y="132"/>
                  </a:lnTo>
                  <a:lnTo>
                    <a:pt x="78" y="70"/>
                  </a:lnTo>
                  <a:lnTo>
                    <a:pt x="52" y="70"/>
                  </a:lnTo>
                  <a:lnTo>
                    <a:pt x="78" y="48"/>
                  </a:lnTo>
                  <a:lnTo>
                    <a:pt x="52" y="48"/>
                  </a:lnTo>
                  <a:lnTo>
                    <a:pt x="87" y="13"/>
                  </a:lnTo>
                  <a:lnTo>
                    <a:pt x="122" y="48"/>
                  </a:lnTo>
                  <a:lnTo>
                    <a:pt x="100" y="48"/>
                  </a:lnTo>
                  <a:lnTo>
                    <a:pt x="122" y="70"/>
                  </a:lnTo>
                  <a:lnTo>
                    <a:pt x="100" y="70"/>
                  </a:lnTo>
                  <a:lnTo>
                    <a:pt x="139" y="114"/>
                  </a:lnTo>
                  <a:lnTo>
                    <a:pt x="126" y="132"/>
                  </a:lnTo>
                  <a:lnTo>
                    <a:pt x="96" y="132"/>
                  </a:lnTo>
                  <a:close/>
                  <a:moveTo>
                    <a:pt x="135" y="132"/>
                  </a:moveTo>
                  <a:lnTo>
                    <a:pt x="148" y="119"/>
                  </a:lnTo>
                  <a:lnTo>
                    <a:pt x="157" y="132"/>
                  </a:lnTo>
                  <a:lnTo>
                    <a:pt x="135" y="132"/>
                  </a:lnTo>
                  <a:close/>
                  <a:moveTo>
                    <a:pt x="213" y="132"/>
                  </a:moveTo>
                  <a:lnTo>
                    <a:pt x="213" y="207"/>
                  </a:lnTo>
                  <a:lnTo>
                    <a:pt x="196" y="207"/>
                  </a:lnTo>
                  <a:lnTo>
                    <a:pt x="196" y="132"/>
                  </a:lnTo>
                  <a:lnTo>
                    <a:pt x="165" y="132"/>
                  </a:lnTo>
                  <a:lnTo>
                    <a:pt x="152" y="114"/>
                  </a:lnTo>
                  <a:lnTo>
                    <a:pt x="196" y="70"/>
                  </a:lnTo>
                  <a:lnTo>
                    <a:pt x="170" y="70"/>
                  </a:lnTo>
                  <a:lnTo>
                    <a:pt x="192" y="48"/>
                  </a:lnTo>
                  <a:lnTo>
                    <a:pt x="170" y="48"/>
                  </a:lnTo>
                  <a:lnTo>
                    <a:pt x="205" y="13"/>
                  </a:lnTo>
                  <a:lnTo>
                    <a:pt x="239" y="48"/>
                  </a:lnTo>
                  <a:lnTo>
                    <a:pt x="218" y="48"/>
                  </a:lnTo>
                  <a:lnTo>
                    <a:pt x="239" y="70"/>
                  </a:lnTo>
                  <a:lnTo>
                    <a:pt x="218" y="70"/>
                  </a:lnTo>
                  <a:lnTo>
                    <a:pt x="253" y="110"/>
                  </a:lnTo>
                  <a:lnTo>
                    <a:pt x="235" y="132"/>
                  </a:lnTo>
                  <a:lnTo>
                    <a:pt x="213" y="132"/>
                  </a:lnTo>
                  <a:close/>
                  <a:moveTo>
                    <a:pt x="248" y="132"/>
                  </a:moveTo>
                  <a:lnTo>
                    <a:pt x="261" y="119"/>
                  </a:lnTo>
                  <a:lnTo>
                    <a:pt x="274" y="132"/>
                  </a:lnTo>
                  <a:lnTo>
                    <a:pt x="248" y="132"/>
                  </a:lnTo>
                  <a:close/>
                  <a:moveTo>
                    <a:pt x="383" y="132"/>
                  </a:moveTo>
                  <a:lnTo>
                    <a:pt x="322" y="132"/>
                  </a:lnTo>
                  <a:lnTo>
                    <a:pt x="322" y="207"/>
                  </a:lnTo>
                  <a:lnTo>
                    <a:pt x="309" y="207"/>
                  </a:lnTo>
                  <a:lnTo>
                    <a:pt x="309" y="132"/>
                  </a:lnTo>
                  <a:lnTo>
                    <a:pt x="283" y="132"/>
                  </a:lnTo>
                  <a:lnTo>
                    <a:pt x="266" y="110"/>
                  </a:lnTo>
                  <a:lnTo>
                    <a:pt x="305" y="70"/>
                  </a:lnTo>
                  <a:lnTo>
                    <a:pt x="283" y="70"/>
                  </a:lnTo>
                  <a:lnTo>
                    <a:pt x="305" y="48"/>
                  </a:lnTo>
                  <a:lnTo>
                    <a:pt x="283" y="48"/>
                  </a:lnTo>
                  <a:lnTo>
                    <a:pt x="318" y="13"/>
                  </a:lnTo>
                  <a:lnTo>
                    <a:pt x="348" y="48"/>
                  </a:lnTo>
                  <a:lnTo>
                    <a:pt x="327" y="48"/>
                  </a:lnTo>
                  <a:lnTo>
                    <a:pt x="348" y="70"/>
                  </a:lnTo>
                  <a:lnTo>
                    <a:pt x="327" y="70"/>
                  </a:lnTo>
                  <a:lnTo>
                    <a:pt x="38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20"/>
            <p:cNvSpPr>
              <a:spLocks noEditPoints="1"/>
            </p:cNvSpPr>
            <p:nvPr userDrawn="1"/>
          </p:nvSpPr>
          <p:spPr bwMode="auto">
            <a:xfrm>
              <a:off x="7843838" y="4400550"/>
              <a:ext cx="2268538" cy="447675"/>
            </a:xfrm>
            <a:custGeom>
              <a:avLst/>
              <a:gdLst>
                <a:gd name="T0" fmla="*/ 91 w 328"/>
                <a:gd name="T1" fmla="*/ 0 h 64"/>
                <a:gd name="T2" fmla="*/ 124 w 328"/>
                <a:gd name="T3" fmla="*/ 59 h 64"/>
                <a:gd name="T4" fmla="*/ 328 w 328"/>
                <a:gd name="T5" fmla="*/ 63 h 64"/>
                <a:gd name="T6" fmla="*/ 327 w 328"/>
                <a:gd name="T7" fmla="*/ 2 h 64"/>
                <a:gd name="T8" fmla="*/ 193 w 328"/>
                <a:gd name="T9" fmla="*/ 21 h 64"/>
                <a:gd name="T10" fmla="*/ 123 w 328"/>
                <a:gd name="T11" fmla="*/ 57 h 64"/>
                <a:gd name="T12" fmla="*/ 113 w 328"/>
                <a:gd name="T13" fmla="*/ 5 h 64"/>
                <a:gd name="T14" fmla="*/ 150 w 328"/>
                <a:gd name="T15" fmla="*/ 19 h 64"/>
                <a:gd name="T16" fmla="*/ 140 w 328"/>
                <a:gd name="T17" fmla="*/ 20 h 64"/>
                <a:gd name="T18" fmla="*/ 132 w 328"/>
                <a:gd name="T19" fmla="*/ 10 h 64"/>
                <a:gd name="T20" fmla="*/ 188 w 328"/>
                <a:gd name="T21" fmla="*/ 15 h 64"/>
                <a:gd name="T22" fmla="*/ 191 w 328"/>
                <a:gd name="T23" fmla="*/ 49 h 64"/>
                <a:gd name="T24" fmla="*/ 134 w 328"/>
                <a:gd name="T25" fmla="*/ 38 h 64"/>
                <a:gd name="T26" fmla="*/ 139 w 328"/>
                <a:gd name="T27" fmla="*/ 40 h 64"/>
                <a:gd name="T28" fmla="*/ 155 w 328"/>
                <a:gd name="T29" fmla="*/ 38 h 64"/>
                <a:gd name="T30" fmla="*/ 156 w 328"/>
                <a:gd name="T31" fmla="*/ 38 h 64"/>
                <a:gd name="T32" fmla="*/ 172 w 328"/>
                <a:gd name="T33" fmla="*/ 40 h 64"/>
                <a:gd name="T34" fmla="*/ 179 w 328"/>
                <a:gd name="T35" fmla="*/ 38 h 64"/>
                <a:gd name="T36" fmla="*/ 185 w 328"/>
                <a:gd name="T37" fmla="*/ 40 h 64"/>
                <a:gd name="T38" fmla="*/ 180 w 328"/>
                <a:gd name="T39" fmla="*/ 36 h 64"/>
                <a:gd name="T40" fmla="*/ 178 w 328"/>
                <a:gd name="T41" fmla="*/ 36 h 64"/>
                <a:gd name="T42" fmla="*/ 162 w 328"/>
                <a:gd name="T43" fmla="*/ 33 h 64"/>
                <a:gd name="T44" fmla="*/ 155 w 328"/>
                <a:gd name="T45" fmla="*/ 36 h 64"/>
                <a:gd name="T46" fmla="*/ 149 w 328"/>
                <a:gd name="T47" fmla="*/ 33 h 64"/>
                <a:gd name="T48" fmla="*/ 134 w 328"/>
                <a:gd name="T49" fmla="*/ 36 h 64"/>
                <a:gd name="T50" fmla="*/ 138 w 328"/>
                <a:gd name="T51" fmla="*/ 42 h 64"/>
                <a:gd name="T52" fmla="*/ 149 w 328"/>
                <a:gd name="T53" fmla="*/ 42 h 64"/>
                <a:gd name="T54" fmla="*/ 157 w 328"/>
                <a:gd name="T55" fmla="*/ 45 h 64"/>
                <a:gd name="T56" fmla="*/ 162 w 328"/>
                <a:gd name="T57" fmla="*/ 45 h 64"/>
                <a:gd name="T58" fmla="*/ 177 w 328"/>
                <a:gd name="T59" fmla="*/ 42 h 64"/>
                <a:gd name="T60" fmla="*/ 179 w 328"/>
                <a:gd name="T61" fmla="*/ 42 h 64"/>
                <a:gd name="T62" fmla="*/ 180 w 328"/>
                <a:gd name="T63" fmla="*/ 29 h 64"/>
                <a:gd name="T64" fmla="*/ 172 w 328"/>
                <a:gd name="T65" fmla="*/ 31 h 64"/>
                <a:gd name="T66" fmla="*/ 166 w 328"/>
                <a:gd name="T67" fmla="*/ 29 h 64"/>
                <a:gd name="T68" fmla="*/ 154 w 328"/>
                <a:gd name="T69" fmla="*/ 31 h 64"/>
                <a:gd name="T70" fmla="*/ 148 w 328"/>
                <a:gd name="T71" fmla="*/ 29 h 64"/>
                <a:gd name="T72" fmla="*/ 133 w 328"/>
                <a:gd name="T73" fmla="*/ 31 h 64"/>
                <a:gd name="T74" fmla="*/ 123 w 328"/>
                <a:gd name="T75" fmla="*/ 7 h 64"/>
                <a:gd name="T76" fmla="*/ 135 w 328"/>
                <a:gd name="T77" fmla="*/ 50 h 64"/>
                <a:gd name="T78" fmla="*/ 198 w 328"/>
                <a:gd name="T79" fmla="*/ 56 h 64"/>
                <a:gd name="T80" fmla="*/ 203 w 328"/>
                <a:gd name="T81" fmla="*/ 62 h 64"/>
                <a:gd name="T82" fmla="*/ 215 w 328"/>
                <a:gd name="T83" fmla="*/ 6 h 64"/>
                <a:gd name="T84" fmla="*/ 217 w 328"/>
                <a:gd name="T85" fmla="*/ 5 h 64"/>
                <a:gd name="T86" fmla="*/ 230 w 328"/>
                <a:gd name="T87" fmla="*/ 62 h 64"/>
                <a:gd name="T88" fmla="*/ 236 w 328"/>
                <a:gd name="T89" fmla="*/ 2 h 64"/>
                <a:gd name="T90" fmla="*/ 241 w 328"/>
                <a:gd name="T91" fmla="*/ 62 h 64"/>
                <a:gd name="T92" fmla="*/ 254 w 328"/>
                <a:gd name="T93" fmla="*/ 2 h 64"/>
                <a:gd name="T94" fmla="*/ 256 w 328"/>
                <a:gd name="T95" fmla="*/ 2 h 64"/>
                <a:gd name="T96" fmla="*/ 268 w 328"/>
                <a:gd name="T97" fmla="*/ 62 h 64"/>
                <a:gd name="T98" fmla="*/ 275 w 328"/>
                <a:gd name="T99" fmla="*/ 2 h 64"/>
                <a:gd name="T100" fmla="*/ 280 w 328"/>
                <a:gd name="T101" fmla="*/ 62 h 64"/>
                <a:gd name="T102" fmla="*/ 292 w 328"/>
                <a:gd name="T103" fmla="*/ 2 h 64"/>
                <a:gd name="T104" fmla="*/ 294 w 328"/>
                <a:gd name="T105" fmla="*/ 2 h 64"/>
                <a:gd name="T106" fmla="*/ 307 w 328"/>
                <a:gd name="T107" fmla="*/ 62 h 64"/>
                <a:gd name="T108" fmla="*/ 313 w 328"/>
                <a:gd name="T109" fmla="*/ 2 h 64"/>
                <a:gd name="T110" fmla="*/ 318 w 328"/>
                <a:gd name="T111" fmla="*/ 62 h 64"/>
                <a:gd name="T112" fmla="*/ 132 w 328"/>
                <a:gd name="T113" fmla="*/ 27 h 64"/>
                <a:gd name="T114" fmla="*/ 113 w 328"/>
                <a:gd name="T115" fmla="*/ 62 h 64"/>
                <a:gd name="T116" fmla="*/ 2 w 328"/>
                <a:gd name="T117" fmla="*/ 2 h 64"/>
                <a:gd name="T118" fmla="*/ 129 w 328"/>
                <a:gd name="T11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64">
                  <a:moveTo>
                    <a:pt x="328" y="0"/>
                  </a:move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01" y="3"/>
                    <a:pt x="177" y="19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69" y="19"/>
                    <a:pt x="162" y="19"/>
                    <a:pt x="155" y="19"/>
                  </a:cubicBezTo>
                  <a:cubicBezTo>
                    <a:pt x="150" y="15"/>
                    <a:pt x="145" y="13"/>
                    <a:pt x="139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16" y="2"/>
                    <a:pt x="91" y="0"/>
                    <a:pt x="9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64"/>
                    <a:pt x="118" y="64"/>
                    <a:pt x="119" y="64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4"/>
                    <a:pt x="202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28" y="0"/>
                    <a:pt x="328" y="0"/>
                    <a:pt x="328" y="0"/>
                  </a:cubicBezTo>
                  <a:close/>
                  <a:moveTo>
                    <a:pt x="327" y="62"/>
                  </a:moveTo>
                  <a:cubicBezTo>
                    <a:pt x="323" y="62"/>
                    <a:pt x="323" y="62"/>
                    <a:pt x="323" y="62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7" y="2"/>
                    <a:pt x="327" y="2"/>
                    <a:pt x="327" y="2"/>
                  </a:cubicBezTo>
                  <a:lnTo>
                    <a:pt x="327" y="62"/>
                  </a:lnTo>
                  <a:close/>
                  <a:moveTo>
                    <a:pt x="193" y="51"/>
                  </a:moveTo>
                  <a:cubicBezTo>
                    <a:pt x="193" y="51"/>
                    <a:pt x="193" y="51"/>
                    <a:pt x="193" y="51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2"/>
                    <a:pt x="194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4" y="12"/>
                    <a:pt x="195" y="12"/>
                    <a:pt x="196" y="11"/>
                  </a:cubicBezTo>
                  <a:cubicBezTo>
                    <a:pt x="196" y="54"/>
                    <a:pt x="196" y="54"/>
                    <a:pt x="196" y="54"/>
                  </a:cubicBezTo>
                  <a:lnTo>
                    <a:pt x="193" y="51"/>
                  </a:lnTo>
                  <a:close/>
                  <a:moveTo>
                    <a:pt x="107" y="4"/>
                  </a:moveTo>
                  <a:cubicBezTo>
                    <a:pt x="108" y="4"/>
                    <a:pt x="110" y="4"/>
                    <a:pt x="111" y="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107" y="4"/>
                  </a:lnTo>
                  <a:close/>
                  <a:moveTo>
                    <a:pt x="122" y="59"/>
                  </a:moveTo>
                  <a:cubicBezTo>
                    <a:pt x="119" y="61"/>
                    <a:pt x="119" y="61"/>
                    <a:pt x="119" y="6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3"/>
                    <a:pt x="104" y="3"/>
                    <a:pt x="105" y="3"/>
                  </a:cubicBezTo>
                  <a:lnTo>
                    <a:pt x="122" y="59"/>
                  </a:lnTo>
                  <a:close/>
                  <a:moveTo>
                    <a:pt x="127" y="54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30" y="52"/>
                    <a:pt x="130" y="52"/>
                    <a:pt x="130" y="52"/>
                  </a:cubicBezTo>
                  <a:lnTo>
                    <a:pt x="127" y="54"/>
                  </a:lnTo>
                  <a:close/>
                  <a:moveTo>
                    <a:pt x="147" y="19"/>
                  </a:moveTo>
                  <a:cubicBezTo>
                    <a:pt x="145" y="15"/>
                    <a:pt x="145" y="15"/>
                    <a:pt x="145" y="15"/>
                  </a:cubicBezTo>
                  <a:cubicBezTo>
                    <a:pt x="147" y="16"/>
                    <a:pt x="148" y="16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9" y="19"/>
                    <a:pt x="148" y="19"/>
                    <a:pt x="147" y="19"/>
                  </a:cubicBezTo>
                  <a:close/>
                  <a:moveTo>
                    <a:pt x="145" y="19"/>
                  </a:moveTo>
                  <a:cubicBezTo>
                    <a:pt x="144" y="19"/>
                    <a:pt x="143" y="20"/>
                    <a:pt x="142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1" y="13"/>
                    <a:pt x="142" y="14"/>
                    <a:pt x="143" y="14"/>
                  </a:cubicBezTo>
                  <a:cubicBezTo>
                    <a:pt x="143" y="14"/>
                    <a:pt x="143" y="15"/>
                    <a:pt x="143" y="15"/>
                  </a:cubicBezTo>
                  <a:lnTo>
                    <a:pt x="145" y="19"/>
                  </a:lnTo>
                  <a:close/>
                  <a:moveTo>
                    <a:pt x="140" y="20"/>
                  </a:moveTo>
                  <a:cubicBezTo>
                    <a:pt x="139" y="20"/>
                    <a:pt x="138" y="20"/>
                    <a:pt x="137" y="20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5" y="11"/>
                    <a:pt x="136" y="11"/>
                    <a:pt x="138" y="12"/>
                  </a:cubicBezTo>
                  <a:lnTo>
                    <a:pt x="140" y="20"/>
                  </a:lnTo>
                  <a:close/>
                  <a:moveTo>
                    <a:pt x="135" y="20"/>
                  </a:moveTo>
                  <a:cubicBezTo>
                    <a:pt x="134" y="20"/>
                    <a:pt x="133" y="20"/>
                    <a:pt x="132" y="21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9"/>
                    <a:pt x="131" y="10"/>
                    <a:pt x="132" y="10"/>
                  </a:cubicBezTo>
                  <a:lnTo>
                    <a:pt x="135" y="20"/>
                  </a:lnTo>
                  <a:close/>
                  <a:moveTo>
                    <a:pt x="183" y="20"/>
                  </a:moveTo>
                  <a:cubicBezTo>
                    <a:pt x="183" y="17"/>
                    <a:pt x="183" y="17"/>
                    <a:pt x="183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4" y="16"/>
                    <a:pt x="185" y="16"/>
                    <a:pt x="186" y="15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5" y="20"/>
                    <a:pt x="184" y="20"/>
                    <a:pt x="183" y="20"/>
                  </a:cubicBezTo>
                  <a:close/>
                  <a:moveTo>
                    <a:pt x="188" y="15"/>
                  </a:moveTo>
                  <a:cubicBezTo>
                    <a:pt x="189" y="14"/>
                    <a:pt x="190" y="14"/>
                    <a:pt x="191" y="13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89" y="20"/>
                    <a:pt x="188" y="20"/>
                  </a:cubicBezTo>
                  <a:lnTo>
                    <a:pt x="188" y="15"/>
                  </a:lnTo>
                  <a:close/>
                  <a:moveTo>
                    <a:pt x="189" y="46"/>
                  </a:moveTo>
                  <a:cubicBezTo>
                    <a:pt x="189" y="46"/>
                    <a:pt x="189" y="46"/>
                    <a:pt x="189" y="46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1" y="49"/>
                    <a:pt x="191" y="49"/>
                    <a:pt x="191" y="49"/>
                  </a:cubicBezTo>
                  <a:lnTo>
                    <a:pt x="189" y="46"/>
                  </a:lnTo>
                  <a:close/>
                  <a:moveTo>
                    <a:pt x="184" y="45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187" y="45"/>
                    <a:pt x="187" y="45"/>
                    <a:pt x="187" y="45"/>
                  </a:cubicBezTo>
                  <a:lnTo>
                    <a:pt x="184" y="45"/>
                  </a:lnTo>
                  <a:close/>
                  <a:moveTo>
                    <a:pt x="134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5" y="40"/>
                    <a:pt x="135" y="40"/>
                    <a:pt x="135" y="40"/>
                  </a:cubicBezTo>
                  <a:lnTo>
                    <a:pt x="134" y="38"/>
                  </a:lnTo>
                  <a:close/>
                  <a:moveTo>
                    <a:pt x="139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9" y="38"/>
                  </a:lnTo>
                  <a:close/>
                  <a:moveTo>
                    <a:pt x="145" y="38"/>
                  </a:moveTo>
                  <a:cubicBezTo>
                    <a:pt x="149" y="38"/>
                    <a:pt x="149" y="38"/>
                    <a:pt x="149" y="38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5" y="40"/>
                    <a:pt x="145" y="40"/>
                    <a:pt x="145" y="40"/>
                  </a:cubicBezTo>
                  <a:lnTo>
                    <a:pt x="145" y="38"/>
                  </a:lnTo>
                  <a:close/>
                  <a:moveTo>
                    <a:pt x="151" y="38"/>
                  </a:moveTo>
                  <a:cubicBezTo>
                    <a:pt x="155" y="38"/>
                    <a:pt x="155" y="38"/>
                    <a:pt x="155" y="38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1" y="40"/>
                    <a:pt x="151" y="40"/>
                    <a:pt x="151" y="40"/>
                  </a:cubicBezTo>
                  <a:lnTo>
                    <a:pt x="151" y="38"/>
                  </a:lnTo>
                  <a:close/>
                  <a:moveTo>
                    <a:pt x="156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0"/>
                    <a:pt x="156" y="40"/>
                    <a:pt x="156" y="40"/>
                  </a:cubicBezTo>
                  <a:lnTo>
                    <a:pt x="156" y="38"/>
                  </a:lnTo>
                  <a:close/>
                  <a:moveTo>
                    <a:pt x="162" y="38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8"/>
                  </a:lnTo>
                  <a:close/>
                  <a:moveTo>
                    <a:pt x="168" y="38"/>
                  </a:moveTo>
                  <a:cubicBezTo>
                    <a:pt x="172" y="38"/>
                    <a:pt x="172" y="38"/>
                    <a:pt x="172" y="38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8" y="40"/>
                    <a:pt x="168" y="40"/>
                    <a:pt x="168" y="40"/>
                  </a:cubicBezTo>
                  <a:lnTo>
                    <a:pt x="168" y="38"/>
                  </a:lnTo>
                  <a:close/>
                  <a:moveTo>
                    <a:pt x="174" y="38"/>
                  </a:move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4" y="40"/>
                    <a:pt x="174" y="40"/>
                    <a:pt x="174" y="40"/>
                  </a:cubicBezTo>
                  <a:lnTo>
                    <a:pt x="174" y="38"/>
                  </a:lnTo>
                  <a:close/>
                  <a:moveTo>
                    <a:pt x="179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38"/>
                  </a:lnTo>
                  <a:close/>
                  <a:moveTo>
                    <a:pt x="185" y="38"/>
                  </a:moveTo>
                  <a:cubicBezTo>
                    <a:pt x="189" y="38"/>
                    <a:pt x="189" y="38"/>
                    <a:pt x="189" y="38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5" y="40"/>
                    <a:pt x="185" y="40"/>
                    <a:pt x="185" y="40"/>
                  </a:cubicBezTo>
                  <a:lnTo>
                    <a:pt x="185" y="38"/>
                  </a:lnTo>
                  <a:close/>
                  <a:moveTo>
                    <a:pt x="189" y="36"/>
                  </a:moveTo>
                  <a:cubicBezTo>
                    <a:pt x="185" y="36"/>
                    <a:pt x="185" y="36"/>
                    <a:pt x="185" y="36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9" y="33"/>
                    <a:pt x="189" y="33"/>
                    <a:pt x="189" y="33"/>
                  </a:cubicBezTo>
                  <a:lnTo>
                    <a:pt x="189" y="36"/>
                  </a:lnTo>
                  <a:close/>
                  <a:moveTo>
                    <a:pt x="184" y="36"/>
                  </a:moveTo>
                  <a:cubicBezTo>
                    <a:pt x="180" y="36"/>
                    <a:pt x="180" y="36"/>
                    <a:pt x="180" y="36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4" y="33"/>
                    <a:pt x="184" y="33"/>
                    <a:pt x="184" y="33"/>
                  </a:cubicBezTo>
                  <a:lnTo>
                    <a:pt x="184" y="36"/>
                  </a:lnTo>
                  <a:close/>
                  <a:moveTo>
                    <a:pt x="178" y="36"/>
                  </a:moveTo>
                  <a:cubicBezTo>
                    <a:pt x="174" y="36"/>
                    <a:pt x="174" y="36"/>
                    <a:pt x="174" y="36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8" y="33"/>
                    <a:pt x="178" y="33"/>
                    <a:pt x="178" y="33"/>
                  </a:cubicBezTo>
                  <a:lnTo>
                    <a:pt x="178" y="36"/>
                  </a:lnTo>
                  <a:close/>
                  <a:moveTo>
                    <a:pt x="172" y="36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72" y="33"/>
                    <a:pt x="172" y="33"/>
                    <a:pt x="172" y="33"/>
                  </a:cubicBezTo>
                  <a:lnTo>
                    <a:pt x="172" y="36"/>
                  </a:lnTo>
                  <a:close/>
                  <a:moveTo>
                    <a:pt x="166" y="36"/>
                  </a:moveTo>
                  <a:cubicBezTo>
                    <a:pt x="162" y="36"/>
                    <a:pt x="162" y="36"/>
                    <a:pt x="162" y="36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6" y="33"/>
                    <a:pt x="166" y="33"/>
                    <a:pt x="166" y="33"/>
                  </a:cubicBezTo>
                  <a:lnTo>
                    <a:pt x="166" y="36"/>
                  </a:lnTo>
                  <a:close/>
                  <a:moveTo>
                    <a:pt x="160" y="36"/>
                  </a:moveTo>
                  <a:cubicBezTo>
                    <a:pt x="156" y="36"/>
                    <a:pt x="156" y="36"/>
                    <a:pt x="156" y="36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0" y="33"/>
                    <a:pt x="160" y="33"/>
                    <a:pt x="160" y="33"/>
                  </a:cubicBezTo>
                  <a:lnTo>
                    <a:pt x="160" y="36"/>
                  </a:lnTo>
                  <a:close/>
                  <a:moveTo>
                    <a:pt x="155" y="36"/>
                  </a:moveTo>
                  <a:cubicBezTo>
                    <a:pt x="151" y="36"/>
                    <a:pt x="151" y="36"/>
                    <a:pt x="151" y="36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4" y="33"/>
                    <a:pt x="154" y="33"/>
                    <a:pt x="154" y="33"/>
                  </a:cubicBezTo>
                  <a:lnTo>
                    <a:pt x="155" y="36"/>
                  </a:lnTo>
                  <a:close/>
                  <a:moveTo>
                    <a:pt x="149" y="36"/>
                  </a:moveTo>
                  <a:cubicBezTo>
                    <a:pt x="145" y="36"/>
                    <a:pt x="145" y="36"/>
                    <a:pt x="145" y="36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9" y="33"/>
                    <a:pt x="149" y="33"/>
                    <a:pt x="149" y="33"/>
                  </a:cubicBezTo>
                  <a:lnTo>
                    <a:pt x="149" y="36"/>
                  </a:lnTo>
                  <a:close/>
                  <a:moveTo>
                    <a:pt x="143" y="36"/>
                  </a:moveTo>
                  <a:cubicBezTo>
                    <a:pt x="139" y="36"/>
                    <a:pt x="139" y="36"/>
                    <a:pt x="139" y="36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3" y="33"/>
                    <a:pt x="143" y="33"/>
                    <a:pt x="143" y="33"/>
                  </a:cubicBezTo>
                  <a:lnTo>
                    <a:pt x="143" y="36"/>
                  </a:lnTo>
                  <a:close/>
                  <a:moveTo>
                    <a:pt x="137" y="36"/>
                  </a:moveTo>
                  <a:cubicBezTo>
                    <a:pt x="134" y="36"/>
                    <a:pt x="134" y="36"/>
                    <a:pt x="134" y="36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3"/>
                    <a:pt x="137" y="33"/>
                    <a:pt x="137" y="33"/>
                  </a:cubicBezTo>
                  <a:lnTo>
                    <a:pt x="137" y="36"/>
                  </a:lnTo>
                  <a:close/>
                  <a:moveTo>
                    <a:pt x="138" y="42"/>
                  </a:moveTo>
                  <a:cubicBezTo>
                    <a:pt x="138" y="45"/>
                    <a:pt x="138" y="45"/>
                    <a:pt x="138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38" y="42"/>
                  </a:lnTo>
                  <a:close/>
                  <a:moveTo>
                    <a:pt x="140" y="45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4" y="45"/>
                    <a:pt x="144" y="45"/>
                    <a:pt x="144" y="45"/>
                  </a:cubicBezTo>
                  <a:lnTo>
                    <a:pt x="140" y="45"/>
                  </a:lnTo>
                  <a:close/>
                  <a:moveTo>
                    <a:pt x="146" y="45"/>
                  </a:moveTo>
                  <a:cubicBezTo>
                    <a:pt x="145" y="42"/>
                    <a:pt x="145" y="42"/>
                    <a:pt x="145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5"/>
                    <a:pt x="149" y="45"/>
                    <a:pt x="149" y="45"/>
                  </a:cubicBezTo>
                  <a:lnTo>
                    <a:pt x="146" y="45"/>
                  </a:lnTo>
                  <a:close/>
                  <a:moveTo>
                    <a:pt x="151" y="45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5"/>
                    <a:pt x="155" y="45"/>
                    <a:pt x="155" y="45"/>
                  </a:cubicBezTo>
                  <a:lnTo>
                    <a:pt x="151" y="45"/>
                  </a:lnTo>
                  <a:close/>
                  <a:moveTo>
                    <a:pt x="157" y="45"/>
                  </a:moveTo>
                  <a:cubicBezTo>
                    <a:pt x="157" y="42"/>
                    <a:pt x="157" y="42"/>
                    <a:pt x="157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5"/>
                    <a:pt x="160" y="45"/>
                    <a:pt x="160" y="45"/>
                  </a:cubicBezTo>
                  <a:lnTo>
                    <a:pt x="157" y="45"/>
                  </a:lnTo>
                  <a:close/>
                  <a:moveTo>
                    <a:pt x="162" y="42"/>
                  </a:moveTo>
                  <a:cubicBezTo>
                    <a:pt x="166" y="42"/>
                    <a:pt x="166" y="42"/>
                    <a:pt x="166" y="42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2" y="45"/>
                    <a:pt x="162" y="45"/>
                    <a:pt x="162" y="45"/>
                  </a:cubicBezTo>
                  <a:lnTo>
                    <a:pt x="162" y="42"/>
                  </a:lnTo>
                  <a:close/>
                  <a:moveTo>
                    <a:pt x="168" y="42"/>
                  </a:moveTo>
                  <a:cubicBezTo>
                    <a:pt x="172" y="42"/>
                    <a:pt x="172" y="42"/>
                    <a:pt x="172" y="42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45"/>
                    <a:pt x="168" y="45"/>
                    <a:pt x="168" y="45"/>
                  </a:cubicBezTo>
                  <a:lnTo>
                    <a:pt x="168" y="42"/>
                  </a:lnTo>
                  <a:close/>
                  <a:moveTo>
                    <a:pt x="173" y="42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3" y="45"/>
                    <a:pt x="173" y="45"/>
                    <a:pt x="173" y="45"/>
                  </a:cubicBezTo>
                  <a:lnTo>
                    <a:pt x="173" y="42"/>
                  </a:lnTo>
                  <a:close/>
                  <a:moveTo>
                    <a:pt x="179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79" y="45"/>
                    <a:pt x="179" y="45"/>
                    <a:pt x="179" y="45"/>
                  </a:cubicBezTo>
                  <a:lnTo>
                    <a:pt x="179" y="42"/>
                  </a:lnTo>
                  <a:close/>
                  <a:moveTo>
                    <a:pt x="190" y="31"/>
                  </a:moveTo>
                  <a:cubicBezTo>
                    <a:pt x="186" y="31"/>
                    <a:pt x="186" y="31"/>
                    <a:pt x="186" y="31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90" y="29"/>
                    <a:pt x="190" y="29"/>
                    <a:pt x="190" y="29"/>
                  </a:cubicBezTo>
                  <a:lnTo>
                    <a:pt x="190" y="31"/>
                  </a:lnTo>
                  <a:close/>
                  <a:moveTo>
                    <a:pt x="184" y="31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lnTo>
                    <a:pt x="184" y="31"/>
                  </a:lnTo>
                  <a:close/>
                  <a:moveTo>
                    <a:pt x="178" y="31"/>
                  </a:moveTo>
                  <a:cubicBezTo>
                    <a:pt x="174" y="31"/>
                    <a:pt x="174" y="31"/>
                    <a:pt x="174" y="31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8" y="29"/>
                    <a:pt x="178" y="29"/>
                    <a:pt x="178" y="29"/>
                  </a:cubicBezTo>
                  <a:lnTo>
                    <a:pt x="178" y="31"/>
                  </a:lnTo>
                  <a:close/>
                  <a:moveTo>
                    <a:pt x="172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72" y="29"/>
                    <a:pt x="172" y="29"/>
                    <a:pt x="172" y="29"/>
                  </a:cubicBezTo>
                  <a:lnTo>
                    <a:pt x="172" y="31"/>
                  </a:lnTo>
                  <a:close/>
                  <a:moveTo>
                    <a:pt x="166" y="31"/>
                  </a:moveTo>
                  <a:cubicBezTo>
                    <a:pt x="162" y="31"/>
                    <a:pt x="162" y="31"/>
                    <a:pt x="162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6" y="29"/>
                    <a:pt x="166" y="29"/>
                    <a:pt x="166" y="29"/>
                  </a:cubicBezTo>
                  <a:lnTo>
                    <a:pt x="166" y="31"/>
                  </a:lnTo>
                  <a:close/>
                  <a:moveTo>
                    <a:pt x="160" y="31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60" y="29"/>
                    <a:pt x="160" y="29"/>
                    <a:pt x="160" y="29"/>
                  </a:cubicBezTo>
                  <a:lnTo>
                    <a:pt x="160" y="31"/>
                  </a:lnTo>
                  <a:close/>
                  <a:moveTo>
                    <a:pt x="154" y="29"/>
                  </a:moveTo>
                  <a:cubicBezTo>
                    <a:pt x="154" y="31"/>
                    <a:pt x="154" y="31"/>
                    <a:pt x="154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0" y="29"/>
                    <a:pt x="150" y="29"/>
                  </a:cubicBezTo>
                  <a:lnTo>
                    <a:pt x="154" y="29"/>
                  </a:lnTo>
                  <a:close/>
                  <a:moveTo>
                    <a:pt x="148" y="29"/>
                  </a:moveTo>
                  <a:cubicBezTo>
                    <a:pt x="148" y="31"/>
                    <a:pt x="148" y="31"/>
                    <a:pt x="148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8" y="29"/>
                  </a:lnTo>
                  <a:close/>
                  <a:moveTo>
                    <a:pt x="142" y="29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29"/>
                    <a:pt x="138" y="29"/>
                    <a:pt x="138" y="29"/>
                  </a:cubicBezTo>
                  <a:lnTo>
                    <a:pt x="142" y="29"/>
                  </a:lnTo>
                  <a:close/>
                  <a:moveTo>
                    <a:pt x="136" y="29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2" y="29"/>
                    <a:pt x="132" y="29"/>
                    <a:pt x="132" y="29"/>
                  </a:cubicBezTo>
                  <a:lnTo>
                    <a:pt x="136" y="29"/>
                  </a:lnTo>
                  <a:close/>
                  <a:moveTo>
                    <a:pt x="130" y="21"/>
                  </a:moveTo>
                  <a:cubicBezTo>
                    <a:pt x="130" y="21"/>
                    <a:pt x="130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8"/>
                    <a:pt x="127" y="8"/>
                  </a:cubicBezTo>
                  <a:lnTo>
                    <a:pt x="130" y="21"/>
                  </a:lnTo>
                  <a:close/>
                  <a:moveTo>
                    <a:pt x="134" y="49"/>
                  </a:moveTo>
                  <a:cubicBezTo>
                    <a:pt x="131" y="51"/>
                    <a:pt x="131" y="51"/>
                    <a:pt x="131" y="51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9" y="6"/>
                    <a:pt x="120" y="6"/>
                    <a:pt x="121" y="7"/>
                  </a:cubicBezTo>
                  <a:lnTo>
                    <a:pt x="134" y="49"/>
                  </a:ln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31" y="53"/>
                    <a:pt x="131" y="53"/>
                    <a:pt x="131" y="53"/>
                  </a:cubicBezTo>
                  <a:lnTo>
                    <a:pt x="135" y="50"/>
                  </a:lnTo>
                  <a:close/>
                  <a:moveTo>
                    <a:pt x="198" y="56"/>
                  </a:moveTo>
                  <a:cubicBezTo>
                    <a:pt x="198" y="11"/>
                    <a:pt x="198" y="11"/>
                    <a:pt x="198" y="11"/>
                  </a:cubicBezTo>
                  <a:cubicBezTo>
                    <a:pt x="199" y="10"/>
                    <a:pt x="200" y="10"/>
                    <a:pt x="201" y="10"/>
                  </a:cubicBezTo>
                  <a:cubicBezTo>
                    <a:pt x="201" y="60"/>
                    <a:pt x="201" y="60"/>
                    <a:pt x="201" y="60"/>
                  </a:cubicBezTo>
                  <a:lnTo>
                    <a:pt x="198" y="56"/>
                  </a:lnTo>
                  <a:close/>
                  <a:moveTo>
                    <a:pt x="203" y="9"/>
                  </a:moveTo>
                  <a:cubicBezTo>
                    <a:pt x="204" y="9"/>
                    <a:pt x="205" y="8"/>
                    <a:pt x="206" y="8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3" y="62"/>
                    <a:pt x="203" y="62"/>
                    <a:pt x="203" y="62"/>
                  </a:cubicBezTo>
                  <a:lnTo>
                    <a:pt x="203" y="9"/>
                  </a:lnTo>
                  <a:close/>
                  <a:moveTo>
                    <a:pt x="207" y="7"/>
                  </a:moveTo>
                  <a:cubicBezTo>
                    <a:pt x="208" y="7"/>
                    <a:pt x="209" y="7"/>
                    <a:pt x="210" y="7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07" y="62"/>
                    <a:pt x="207" y="62"/>
                    <a:pt x="207" y="62"/>
                  </a:cubicBezTo>
                  <a:lnTo>
                    <a:pt x="207" y="7"/>
                  </a:lnTo>
                  <a:close/>
                  <a:moveTo>
                    <a:pt x="212" y="6"/>
                  </a:moveTo>
                  <a:cubicBezTo>
                    <a:pt x="213" y="6"/>
                    <a:pt x="214" y="6"/>
                    <a:pt x="215" y="6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2" y="62"/>
                    <a:pt x="212" y="62"/>
                    <a:pt x="212" y="62"/>
                  </a:cubicBezTo>
                  <a:lnTo>
                    <a:pt x="212" y="6"/>
                  </a:lnTo>
                  <a:close/>
                  <a:moveTo>
                    <a:pt x="217" y="5"/>
                  </a:moveTo>
                  <a:cubicBezTo>
                    <a:pt x="218" y="5"/>
                    <a:pt x="219" y="5"/>
                    <a:pt x="220" y="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17" y="62"/>
                    <a:pt x="217" y="62"/>
                    <a:pt x="217" y="62"/>
                  </a:cubicBezTo>
                  <a:lnTo>
                    <a:pt x="217" y="5"/>
                  </a:lnTo>
                  <a:close/>
                  <a:moveTo>
                    <a:pt x="222" y="4"/>
                  </a:moveTo>
                  <a:cubicBezTo>
                    <a:pt x="223" y="4"/>
                    <a:pt x="224" y="4"/>
                    <a:pt x="225" y="4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2" y="62"/>
                    <a:pt x="222" y="62"/>
                    <a:pt x="222" y="62"/>
                  </a:cubicBezTo>
                  <a:lnTo>
                    <a:pt x="222" y="4"/>
                  </a:lnTo>
                  <a:close/>
                  <a:moveTo>
                    <a:pt x="227" y="3"/>
                  </a:moveTo>
                  <a:cubicBezTo>
                    <a:pt x="228" y="3"/>
                    <a:pt x="229" y="3"/>
                    <a:pt x="230" y="3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27" y="62"/>
                    <a:pt x="227" y="62"/>
                    <a:pt x="227" y="62"/>
                  </a:cubicBezTo>
                  <a:lnTo>
                    <a:pt x="227" y="3"/>
                  </a:lnTo>
                  <a:close/>
                  <a:moveTo>
                    <a:pt x="232" y="3"/>
                  </a:moveTo>
                  <a:cubicBezTo>
                    <a:pt x="233" y="2"/>
                    <a:pt x="234" y="2"/>
                    <a:pt x="235" y="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2" y="62"/>
                    <a:pt x="232" y="62"/>
                    <a:pt x="232" y="62"/>
                  </a:cubicBezTo>
                  <a:lnTo>
                    <a:pt x="232" y="3"/>
                  </a:lnTo>
                  <a:close/>
                  <a:moveTo>
                    <a:pt x="236" y="2"/>
                  </a:moveTo>
                  <a:cubicBezTo>
                    <a:pt x="238" y="2"/>
                    <a:pt x="239" y="2"/>
                    <a:pt x="239" y="2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36" y="62"/>
                    <a:pt x="236" y="62"/>
                    <a:pt x="236" y="62"/>
                  </a:cubicBezTo>
                  <a:lnTo>
                    <a:pt x="236" y="2"/>
                  </a:lnTo>
                  <a:close/>
                  <a:moveTo>
                    <a:pt x="241" y="2"/>
                  </a:moveTo>
                  <a:cubicBezTo>
                    <a:pt x="244" y="2"/>
                    <a:pt x="244" y="2"/>
                    <a:pt x="244" y="2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1" y="62"/>
                    <a:pt x="241" y="62"/>
                    <a:pt x="241" y="62"/>
                  </a:cubicBezTo>
                  <a:lnTo>
                    <a:pt x="241" y="2"/>
                  </a:lnTo>
                  <a:close/>
                  <a:moveTo>
                    <a:pt x="246" y="2"/>
                  </a:moveTo>
                  <a:cubicBezTo>
                    <a:pt x="249" y="2"/>
                    <a:pt x="249" y="2"/>
                    <a:pt x="249" y="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6" y="62"/>
                    <a:pt x="246" y="62"/>
                    <a:pt x="246" y="62"/>
                  </a:cubicBezTo>
                  <a:lnTo>
                    <a:pt x="246" y="2"/>
                  </a:lnTo>
                  <a:close/>
                  <a:moveTo>
                    <a:pt x="251" y="2"/>
                  </a:moveTo>
                  <a:cubicBezTo>
                    <a:pt x="254" y="2"/>
                    <a:pt x="254" y="2"/>
                    <a:pt x="254" y="2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51" y="62"/>
                    <a:pt x="251" y="62"/>
                    <a:pt x="251" y="62"/>
                  </a:cubicBezTo>
                  <a:lnTo>
                    <a:pt x="251" y="2"/>
                  </a:lnTo>
                  <a:close/>
                  <a:moveTo>
                    <a:pt x="256" y="2"/>
                  </a:moveTo>
                  <a:cubicBezTo>
                    <a:pt x="259" y="2"/>
                    <a:pt x="259" y="2"/>
                    <a:pt x="259" y="2"/>
                  </a:cubicBezTo>
                  <a:cubicBezTo>
                    <a:pt x="259" y="62"/>
                    <a:pt x="259" y="62"/>
                    <a:pt x="259" y="62"/>
                  </a:cubicBezTo>
                  <a:cubicBezTo>
                    <a:pt x="256" y="62"/>
                    <a:pt x="256" y="62"/>
                    <a:pt x="256" y="62"/>
                  </a:cubicBezTo>
                  <a:lnTo>
                    <a:pt x="256" y="2"/>
                  </a:lnTo>
                  <a:close/>
                  <a:moveTo>
                    <a:pt x="260" y="2"/>
                  </a:moveTo>
                  <a:cubicBezTo>
                    <a:pt x="263" y="2"/>
                    <a:pt x="263" y="2"/>
                    <a:pt x="263" y="2"/>
                  </a:cubicBezTo>
                  <a:cubicBezTo>
                    <a:pt x="263" y="62"/>
                    <a:pt x="263" y="62"/>
                    <a:pt x="263" y="62"/>
                  </a:cubicBezTo>
                  <a:cubicBezTo>
                    <a:pt x="260" y="62"/>
                    <a:pt x="260" y="62"/>
                    <a:pt x="260" y="62"/>
                  </a:cubicBezTo>
                  <a:lnTo>
                    <a:pt x="260" y="2"/>
                  </a:lnTo>
                  <a:close/>
                  <a:moveTo>
                    <a:pt x="265" y="2"/>
                  </a:moveTo>
                  <a:cubicBezTo>
                    <a:pt x="268" y="2"/>
                    <a:pt x="268" y="2"/>
                    <a:pt x="268" y="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5" y="62"/>
                    <a:pt x="265" y="62"/>
                    <a:pt x="265" y="62"/>
                  </a:cubicBezTo>
                  <a:lnTo>
                    <a:pt x="265" y="2"/>
                  </a:lnTo>
                  <a:close/>
                  <a:moveTo>
                    <a:pt x="270" y="2"/>
                  </a:moveTo>
                  <a:cubicBezTo>
                    <a:pt x="273" y="2"/>
                    <a:pt x="273" y="2"/>
                    <a:pt x="273" y="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0" y="62"/>
                    <a:pt x="270" y="62"/>
                    <a:pt x="270" y="62"/>
                  </a:cubicBezTo>
                  <a:lnTo>
                    <a:pt x="270" y="2"/>
                  </a:lnTo>
                  <a:close/>
                  <a:moveTo>
                    <a:pt x="275" y="2"/>
                  </a:moveTo>
                  <a:cubicBezTo>
                    <a:pt x="278" y="2"/>
                    <a:pt x="278" y="2"/>
                    <a:pt x="278" y="2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5" y="62"/>
                    <a:pt x="275" y="62"/>
                    <a:pt x="275" y="62"/>
                  </a:cubicBezTo>
                  <a:lnTo>
                    <a:pt x="275" y="2"/>
                  </a:lnTo>
                  <a:close/>
                  <a:moveTo>
                    <a:pt x="280" y="2"/>
                  </a:moveTo>
                  <a:cubicBezTo>
                    <a:pt x="283" y="2"/>
                    <a:pt x="283" y="2"/>
                    <a:pt x="283" y="2"/>
                  </a:cubicBezTo>
                  <a:cubicBezTo>
                    <a:pt x="283" y="62"/>
                    <a:pt x="283" y="62"/>
                    <a:pt x="283" y="62"/>
                  </a:cubicBezTo>
                  <a:cubicBezTo>
                    <a:pt x="280" y="62"/>
                    <a:pt x="280" y="62"/>
                    <a:pt x="280" y="62"/>
                  </a:cubicBezTo>
                  <a:lnTo>
                    <a:pt x="280" y="2"/>
                  </a:lnTo>
                  <a:close/>
                  <a:moveTo>
                    <a:pt x="285" y="2"/>
                  </a:moveTo>
                  <a:cubicBezTo>
                    <a:pt x="288" y="2"/>
                    <a:pt x="288" y="2"/>
                    <a:pt x="288" y="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5" y="62"/>
                    <a:pt x="285" y="62"/>
                    <a:pt x="285" y="62"/>
                  </a:cubicBezTo>
                  <a:lnTo>
                    <a:pt x="285" y="2"/>
                  </a:lnTo>
                  <a:close/>
                  <a:moveTo>
                    <a:pt x="289" y="2"/>
                  </a:moveTo>
                  <a:cubicBezTo>
                    <a:pt x="292" y="2"/>
                    <a:pt x="292" y="2"/>
                    <a:pt x="292" y="2"/>
                  </a:cubicBezTo>
                  <a:cubicBezTo>
                    <a:pt x="292" y="62"/>
                    <a:pt x="292" y="62"/>
                    <a:pt x="292" y="62"/>
                  </a:cubicBezTo>
                  <a:cubicBezTo>
                    <a:pt x="289" y="62"/>
                    <a:pt x="289" y="62"/>
                    <a:pt x="289" y="62"/>
                  </a:cubicBezTo>
                  <a:lnTo>
                    <a:pt x="289" y="2"/>
                  </a:lnTo>
                  <a:close/>
                  <a:moveTo>
                    <a:pt x="294" y="2"/>
                  </a:moveTo>
                  <a:cubicBezTo>
                    <a:pt x="297" y="2"/>
                    <a:pt x="297" y="2"/>
                    <a:pt x="297" y="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4" y="62"/>
                    <a:pt x="294" y="62"/>
                    <a:pt x="294" y="62"/>
                  </a:cubicBezTo>
                  <a:lnTo>
                    <a:pt x="294" y="2"/>
                  </a:lnTo>
                  <a:close/>
                  <a:moveTo>
                    <a:pt x="299" y="2"/>
                  </a:moveTo>
                  <a:cubicBezTo>
                    <a:pt x="302" y="2"/>
                    <a:pt x="302" y="2"/>
                    <a:pt x="302" y="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299" y="62"/>
                    <a:pt x="299" y="62"/>
                    <a:pt x="299" y="62"/>
                  </a:cubicBezTo>
                  <a:lnTo>
                    <a:pt x="299" y="2"/>
                  </a:lnTo>
                  <a:close/>
                  <a:moveTo>
                    <a:pt x="304" y="2"/>
                  </a:moveTo>
                  <a:cubicBezTo>
                    <a:pt x="307" y="2"/>
                    <a:pt x="307" y="2"/>
                    <a:pt x="307" y="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4" y="62"/>
                    <a:pt x="304" y="62"/>
                    <a:pt x="304" y="62"/>
                  </a:cubicBezTo>
                  <a:lnTo>
                    <a:pt x="304" y="2"/>
                  </a:lnTo>
                  <a:close/>
                  <a:moveTo>
                    <a:pt x="309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09" y="62"/>
                    <a:pt x="309" y="62"/>
                    <a:pt x="309" y="62"/>
                  </a:cubicBezTo>
                  <a:lnTo>
                    <a:pt x="309" y="2"/>
                  </a:lnTo>
                  <a:close/>
                  <a:moveTo>
                    <a:pt x="313" y="2"/>
                  </a:moveTo>
                  <a:cubicBezTo>
                    <a:pt x="316" y="2"/>
                    <a:pt x="316" y="2"/>
                    <a:pt x="316" y="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3" y="62"/>
                    <a:pt x="313" y="62"/>
                    <a:pt x="313" y="62"/>
                  </a:cubicBezTo>
                  <a:lnTo>
                    <a:pt x="313" y="2"/>
                  </a:lnTo>
                  <a:close/>
                  <a:moveTo>
                    <a:pt x="318" y="2"/>
                  </a:moveTo>
                  <a:cubicBezTo>
                    <a:pt x="321" y="2"/>
                    <a:pt x="321" y="2"/>
                    <a:pt x="321" y="2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18" y="62"/>
                    <a:pt x="318" y="62"/>
                    <a:pt x="318" y="62"/>
                  </a:cubicBezTo>
                  <a:lnTo>
                    <a:pt x="318" y="2"/>
                  </a:lnTo>
                  <a:close/>
                  <a:moveTo>
                    <a:pt x="182" y="18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0" y="19"/>
                    <a:pt x="179" y="19"/>
                  </a:cubicBezTo>
                  <a:cubicBezTo>
                    <a:pt x="180" y="19"/>
                    <a:pt x="181" y="18"/>
                    <a:pt x="182" y="18"/>
                  </a:cubicBezTo>
                  <a:close/>
                  <a:moveTo>
                    <a:pt x="192" y="22"/>
                  </a:moveTo>
                  <a:cubicBezTo>
                    <a:pt x="191" y="27"/>
                    <a:pt x="191" y="27"/>
                    <a:pt x="19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2"/>
                    <a:pt x="166" y="18"/>
                    <a:pt x="192" y="22"/>
                  </a:cubicBezTo>
                  <a:close/>
                  <a:moveTo>
                    <a:pt x="151" y="19"/>
                  </a:moveTo>
                  <a:cubicBezTo>
                    <a:pt x="151" y="18"/>
                    <a:pt x="151" y="18"/>
                    <a:pt x="151" y="18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52" y="19"/>
                    <a:pt x="152" y="19"/>
                    <a:pt x="151" y="19"/>
                  </a:cubicBezTo>
                  <a:close/>
                  <a:moveTo>
                    <a:pt x="95" y="2"/>
                  </a:moveTo>
                  <a:cubicBezTo>
                    <a:pt x="113" y="62"/>
                    <a:pt x="113" y="62"/>
                    <a:pt x="113" y="62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4" y="2"/>
                    <a:pt x="95" y="2"/>
                  </a:cubicBezTo>
                  <a:close/>
                  <a:moveTo>
                    <a:pt x="2" y="2"/>
                  </a:moveTo>
                  <a:cubicBezTo>
                    <a:pt x="90" y="2"/>
                    <a:pt x="90" y="2"/>
                    <a:pt x="90" y="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2" y="62"/>
                    <a:pt x="2" y="62"/>
                    <a:pt x="2" y="62"/>
                  </a:cubicBezTo>
                  <a:lnTo>
                    <a:pt x="2" y="2"/>
                  </a:lnTo>
                  <a:close/>
                  <a:moveTo>
                    <a:pt x="115" y="6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5" y="62"/>
                  </a:lnTo>
                  <a:close/>
                  <a:moveTo>
                    <a:pt x="129" y="55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26" y="58"/>
                    <a:pt x="126" y="58"/>
                    <a:pt x="126" y="58"/>
                  </a:cubicBezTo>
                  <a:lnTo>
                    <a:pt x="1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21"/>
            <p:cNvSpPr>
              <a:spLocks noEditPoints="1"/>
            </p:cNvSpPr>
            <p:nvPr userDrawn="1"/>
          </p:nvSpPr>
          <p:spPr bwMode="auto">
            <a:xfrm>
              <a:off x="-6350" y="4583113"/>
              <a:ext cx="2128838" cy="265113"/>
            </a:xfrm>
            <a:custGeom>
              <a:avLst/>
              <a:gdLst>
                <a:gd name="T0" fmla="*/ 1332 w 1341"/>
                <a:gd name="T1" fmla="*/ 163 h 167"/>
                <a:gd name="T2" fmla="*/ 1332 w 1341"/>
                <a:gd name="T3" fmla="*/ 163 h 167"/>
                <a:gd name="T4" fmla="*/ 1336 w 1341"/>
                <a:gd name="T5" fmla="*/ 163 h 167"/>
                <a:gd name="T6" fmla="*/ 1328 w 1341"/>
                <a:gd name="T7" fmla="*/ 61 h 167"/>
                <a:gd name="T8" fmla="*/ 1101 w 1341"/>
                <a:gd name="T9" fmla="*/ 0 h 167"/>
                <a:gd name="T10" fmla="*/ 940 w 1341"/>
                <a:gd name="T11" fmla="*/ 61 h 167"/>
                <a:gd name="T12" fmla="*/ 853 w 1341"/>
                <a:gd name="T13" fmla="*/ 0 h 167"/>
                <a:gd name="T14" fmla="*/ 692 w 1341"/>
                <a:gd name="T15" fmla="*/ 61 h 167"/>
                <a:gd name="T16" fmla="*/ 600 w 1341"/>
                <a:gd name="T17" fmla="*/ 4 h 167"/>
                <a:gd name="T18" fmla="*/ 439 w 1341"/>
                <a:gd name="T19" fmla="*/ 61 h 167"/>
                <a:gd name="T20" fmla="*/ 352 w 1341"/>
                <a:gd name="T21" fmla="*/ 4 h 167"/>
                <a:gd name="T22" fmla="*/ 191 w 1341"/>
                <a:gd name="T23" fmla="*/ 61 h 167"/>
                <a:gd name="T24" fmla="*/ 0 w 1341"/>
                <a:gd name="T25" fmla="*/ 167 h 167"/>
                <a:gd name="T26" fmla="*/ 605 w 1341"/>
                <a:gd name="T27" fmla="*/ 150 h 167"/>
                <a:gd name="T28" fmla="*/ 1319 w 1341"/>
                <a:gd name="T29" fmla="*/ 70 h 167"/>
                <a:gd name="T30" fmla="*/ 1101 w 1341"/>
                <a:gd name="T31" fmla="*/ 158 h 167"/>
                <a:gd name="T32" fmla="*/ 1319 w 1341"/>
                <a:gd name="T33" fmla="*/ 70 h 167"/>
                <a:gd name="T34" fmla="*/ 1092 w 1341"/>
                <a:gd name="T35" fmla="*/ 8 h 167"/>
                <a:gd name="T36" fmla="*/ 949 w 1341"/>
                <a:gd name="T37" fmla="*/ 154 h 167"/>
                <a:gd name="T38" fmla="*/ 940 w 1341"/>
                <a:gd name="T39" fmla="*/ 70 h 167"/>
                <a:gd name="T40" fmla="*/ 853 w 1341"/>
                <a:gd name="T41" fmla="*/ 158 h 167"/>
                <a:gd name="T42" fmla="*/ 940 w 1341"/>
                <a:gd name="T43" fmla="*/ 70 h 167"/>
                <a:gd name="T44" fmla="*/ 844 w 1341"/>
                <a:gd name="T45" fmla="*/ 8 h 167"/>
                <a:gd name="T46" fmla="*/ 696 w 1341"/>
                <a:gd name="T47" fmla="*/ 154 h 167"/>
                <a:gd name="T48" fmla="*/ 692 w 1341"/>
                <a:gd name="T49" fmla="*/ 70 h 167"/>
                <a:gd name="T50" fmla="*/ 600 w 1341"/>
                <a:gd name="T51" fmla="*/ 158 h 167"/>
                <a:gd name="T52" fmla="*/ 692 w 1341"/>
                <a:gd name="T53" fmla="*/ 70 h 167"/>
                <a:gd name="T54" fmla="*/ 592 w 1341"/>
                <a:gd name="T55" fmla="*/ 13 h 167"/>
                <a:gd name="T56" fmla="*/ 587 w 1341"/>
                <a:gd name="T57" fmla="*/ 158 h 167"/>
                <a:gd name="T58" fmla="*/ 448 w 1341"/>
                <a:gd name="T59" fmla="*/ 13 h 167"/>
                <a:gd name="T60" fmla="*/ 439 w 1341"/>
                <a:gd name="T61" fmla="*/ 158 h 167"/>
                <a:gd name="T62" fmla="*/ 352 w 1341"/>
                <a:gd name="T63" fmla="*/ 70 h 167"/>
                <a:gd name="T64" fmla="*/ 196 w 1341"/>
                <a:gd name="T65" fmla="*/ 13 h 167"/>
                <a:gd name="T66" fmla="*/ 344 w 1341"/>
                <a:gd name="T67" fmla="*/ 158 h 167"/>
                <a:gd name="T68" fmla="*/ 196 w 1341"/>
                <a:gd name="T69" fmla="*/ 13 h 167"/>
                <a:gd name="T70" fmla="*/ 191 w 1341"/>
                <a:gd name="T71" fmla="*/ 70 h 167"/>
                <a:gd name="T72" fmla="*/ 8 w 1341"/>
                <a:gd name="T73" fmla="*/ 15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1" h="167">
                  <a:moveTo>
                    <a:pt x="600" y="167"/>
                  </a:moveTo>
                  <a:lnTo>
                    <a:pt x="1332" y="163"/>
                  </a:lnTo>
                  <a:lnTo>
                    <a:pt x="1332" y="163"/>
                  </a:lnTo>
                  <a:lnTo>
                    <a:pt x="1332" y="163"/>
                  </a:lnTo>
                  <a:lnTo>
                    <a:pt x="1336" y="163"/>
                  </a:lnTo>
                  <a:lnTo>
                    <a:pt x="1336" y="163"/>
                  </a:lnTo>
                  <a:lnTo>
                    <a:pt x="1341" y="163"/>
                  </a:lnTo>
                  <a:lnTo>
                    <a:pt x="1328" y="61"/>
                  </a:lnTo>
                  <a:lnTo>
                    <a:pt x="1101" y="61"/>
                  </a:lnTo>
                  <a:lnTo>
                    <a:pt x="1101" y="0"/>
                  </a:lnTo>
                  <a:lnTo>
                    <a:pt x="940" y="0"/>
                  </a:lnTo>
                  <a:lnTo>
                    <a:pt x="940" y="61"/>
                  </a:lnTo>
                  <a:lnTo>
                    <a:pt x="853" y="61"/>
                  </a:lnTo>
                  <a:lnTo>
                    <a:pt x="853" y="0"/>
                  </a:lnTo>
                  <a:lnTo>
                    <a:pt x="692" y="0"/>
                  </a:lnTo>
                  <a:lnTo>
                    <a:pt x="692" y="61"/>
                  </a:lnTo>
                  <a:lnTo>
                    <a:pt x="600" y="61"/>
                  </a:lnTo>
                  <a:lnTo>
                    <a:pt x="600" y="4"/>
                  </a:lnTo>
                  <a:lnTo>
                    <a:pt x="439" y="4"/>
                  </a:lnTo>
                  <a:lnTo>
                    <a:pt x="439" y="61"/>
                  </a:lnTo>
                  <a:lnTo>
                    <a:pt x="352" y="61"/>
                  </a:lnTo>
                  <a:lnTo>
                    <a:pt x="352" y="4"/>
                  </a:lnTo>
                  <a:lnTo>
                    <a:pt x="191" y="4"/>
                  </a:lnTo>
                  <a:lnTo>
                    <a:pt x="191" y="61"/>
                  </a:lnTo>
                  <a:lnTo>
                    <a:pt x="26" y="61"/>
                  </a:lnTo>
                  <a:lnTo>
                    <a:pt x="0" y="167"/>
                  </a:lnTo>
                  <a:lnTo>
                    <a:pt x="587" y="167"/>
                  </a:lnTo>
                  <a:lnTo>
                    <a:pt x="605" y="150"/>
                  </a:lnTo>
                  <a:lnTo>
                    <a:pt x="600" y="167"/>
                  </a:lnTo>
                  <a:close/>
                  <a:moveTo>
                    <a:pt x="1319" y="70"/>
                  </a:moveTo>
                  <a:lnTo>
                    <a:pt x="1332" y="154"/>
                  </a:lnTo>
                  <a:lnTo>
                    <a:pt x="1101" y="158"/>
                  </a:lnTo>
                  <a:lnTo>
                    <a:pt x="1101" y="70"/>
                  </a:lnTo>
                  <a:lnTo>
                    <a:pt x="1319" y="70"/>
                  </a:lnTo>
                  <a:close/>
                  <a:moveTo>
                    <a:pt x="949" y="8"/>
                  </a:moveTo>
                  <a:lnTo>
                    <a:pt x="1092" y="8"/>
                  </a:lnTo>
                  <a:lnTo>
                    <a:pt x="1092" y="154"/>
                  </a:lnTo>
                  <a:lnTo>
                    <a:pt x="949" y="154"/>
                  </a:lnTo>
                  <a:lnTo>
                    <a:pt x="949" y="8"/>
                  </a:lnTo>
                  <a:close/>
                  <a:moveTo>
                    <a:pt x="940" y="70"/>
                  </a:moveTo>
                  <a:lnTo>
                    <a:pt x="940" y="158"/>
                  </a:lnTo>
                  <a:lnTo>
                    <a:pt x="853" y="158"/>
                  </a:lnTo>
                  <a:lnTo>
                    <a:pt x="853" y="70"/>
                  </a:lnTo>
                  <a:lnTo>
                    <a:pt x="940" y="70"/>
                  </a:lnTo>
                  <a:close/>
                  <a:moveTo>
                    <a:pt x="696" y="8"/>
                  </a:moveTo>
                  <a:lnTo>
                    <a:pt x="844" y="8"/>
                  </a:lnTo>
                  <a:lnTo>
                    <a:pt x="844" y="154"/>
                  </a:lnTo>
                  <a:lnTo>
                    <a:pt x="696" y="154"/>
                  </a:lnTo>
                  <a:lnTo>
                    <a:pt x="696" y="8"/>
                  </a:lnTo>
                  <a:close/>
                  <a:moveTo>
                    <a:pt x="692" y="70"/>
                  </a:moveTo>
                  <a:lnTo>
                    <a:pt x="692" y="158"/>
                  </a:lnTo>
                  <a:lnTo>
                    <a:pt x="600" y="158"/>
                  </a:lnTo>
                  <a:lnTo>
                    <a:pt x="600" y="70"/>
                  </a:lnTo>
                  <a:lnTo>
                    <a:pt x="692" y="70"/>
                  </a:lnTo>
                  <a:close/>
                  <a:moveTo>
                    <a:pt x="448" y="13"/>
                  </a:moveTo>
                  <a:lnTo>
                    <a:pt x="592" y="13"/>
                  </a:lnTo>
                  <a:lnTo>
                    <a:pt x="592" y="158"/>
                  </a:lnTo>
                  <a:lnTo>
                    <a:pt x="587" y="158"/>
                  </a:lnTo>
                  <a:lnTo>
                    <a:pt x="448" y="158"/>
                  </a:lnTo>
                  <a:lnTo>
                    <a:pt x="448" y="13"/>
                  </a:lnTo>
                  <a:close/>
                  <a:moveTo>
                    <a:pt x="439" y="70"/>
                  </a:moveTo>
                  <a:lnTo>
                    <a:pt x="439" y="158"/>
                  </a:lnTo>
                  <a:lnTo>
                    <a:pt x="352" y="158"/>
                  </a:lnTo>
                  <a:lnTo>
                    <a:pt x="352" y="70"/>
                  </a:lnTo>
                  <a:lnTo>
                    <a:pt x="439" y="70"/>
                  </a:lnTo>
                  <a:close/>
                  <a:moveTo>
                    <a:pt x="196" y="13"/>
                  </a:moveTo>
                  <a:lnTo>
                    <a:pt x="344" y="13"/>
                  </a:lnTo>
                  <a:lnTo>
                    <a:pt x="344" y="158"/>
                  </a:lnTo>
                  <a:lnTo>
                    <a:pt x="196" y="158"/>
                  </a:lnTo>
                  <a:lnTo>
                    <a:pt x="196" y="13"/>
                  </a:lnTo>
                  <a:close/>
                  <a:moveTo>
                    <a:pt x="30" y="70"/>
                  </a:moveTo>
                  <a:lnTo>
                    <a:pt x="191" y="70"/>
                  </a:lnTo>
                  <a:lnTo>
                    <a:pt x="191" y="158"/>
                  </a:lnTo>
                  <a:lnTo>
                    <a:pt x="8" y="158"/>
                  </a:lnTo>
                  <a:lnTo>
                    <a:pt x="3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22"/>
            <p:cNvSpPr>
              <a:spLocks noEditPoints="1"/>
            </p:cNvSpPr>
            <p:nvPr userDrawn="1"/>
          </p:nvSpPr>
          <p:spPr bwMode="auto">
            <a:xfrm>
              <a:off x="366713" y="4630738"/>
              <a:ext cx="103188" cy="176213"/>
            </a:xfrm>
            <a:custGeom>
              <a:avLst/>
              <a:gdLst>
                <a:gd name="T0" fmla="*/ 13 w 15"/>
                <a:gd name="T1" fmla="*/ 8 h 25"/>
                <a:gd name="T2" fmla="*/ 11 w 15"/>
                <a:gd name="T3" fmla="*/ 9 h 25"/>
                <a:gd name="T4" fmla="*/ 10 w 15"/>
                <a:gd name="T5" fmla="*/ 10 h 25"/>
                <a:gd name="T6" fmla="*/ 7 w 15"/>
                <a:gd name="T7" fmla="*/ 13 h 25"/>
                <a:gd name="T8" fmla="*/ 6 w 15"/>
                <a:gd name="T9" fmla="*/ 13 h 25"/>
                <a:gd name="T10" fmla="*/ 8 w 15"/>
                <a:gd name="T11" fmla="*/ 11 h 25"/>
                <a:gd name="T12" fmla="*/ 11 w 15"/>
                <a:gd name="T13" fmla="*/ 7 h 25"/>
                <a:gd name="T14" fmla="*/ 12 w 15"/>
                <a:gd name="T15" fmla="*/ 5 h 25"/>
                <a:gd name="T16" fmla="*/ 11 w 15"/>
                <a:gd name="T17" fmla="*/ 4 h 25"/>
                <a:gd name="T18" fmla="*/ 10 w 15"/>
                <a:gd name="T19" fmla="*/ 2 h 25"/>
                <a:gd name="T20" fmla="*/ 9 w 15"/>
                <a:gd name="T21" fmla="*/ 1 h 25"/>
                <a:gd name="T22" fmla="*/ 7 w 15"/>
                <a:gd name="T23" fmla="*/ 1 h 25"/>
                <a:gd name="T24" fmla="*/ 7 w 15"/>
                <a:gd name="T25" fmla="*/ 2 h 25"/>
                <a:gd name="T26" fmla="*/ 7 w 15"/>
                <a:gd name="T27" fmla="*/ 5 h 25"/>
                <a:gd name="T28" fmla="*/ 7 w 15"/>
                <a:gd name="T29" fmla="*/ 6 h 25"/>
                <a:gd name="T30" fmla="*/ 7 w 15"/>
                <a:gd name="T31" fmla="*/ 9 h 25"/>
                <a:gd name="T32" fmla="*/ 4 w 15"/>
                <a:gd name="T33" fmla="*/ 11 h 25"/>
                <a:gd name="T34" fmla="*/ 3 w 15"/>
                <a:gd name="T35" fmla="*/ 12 h 25"/>
                <a:gd name="T36" fmla="*/ 4 w 15"/>
                <a:gd name="T37" fmla="*/ 13 h 25"/>
                <a:gd name="T38" fmla="*/ 5 w 15"/>
                <a:gd name="T39" fmla="*/ 13 h 25"/>
                <a:gd name="T40" fmla="*/ 4 w 15"/>
                <a:gd name="T41" fmla="*/ 15 h 25"/>
                <a:gd name="T42" fmla="*/ 3 w 15"/>
                <a:gd name="T43" fmla="*/ 17 h 25"/>
                <a:gd name="T44" fmla="*/ 1 w 15"/>
                <a:gd name="T45" fmla="*/ 20 h 25"/>
                <a:gd name="T46" fmla="*/ 0 w 15"/>
                <a:gd name="T47" fmla="*/ 20 h 25"/>
                <a:gd name="T48" fmla="*/ 1 w 15"/>
                <a:gd name="T49" fmla="*/ 22 h 25"/>
                <a:gd name="T50" fmla="*/ 2 w 15"/>
                <a:gd name="T51" fmla="*/ 25 h 25"/>
                <a:gd name="T52" fmla="*/ 4 w 15"/>
                <a:gd name="T53" fmla="*/ 23 h 25"/>
                <a:gd name="T54" fmla="*/ 4 w 15"/>
                <a:gd name="T55" fmla="*/ 22 h 25"/>
                <a:gd name="T56" fmla="*/ 3 w 15"/>
                <a:gd name="T57" fmla="*/ 20 h 25"/>
                <a:gd name="T58" fmla="*/ 5 w 15"/>
                <a:gd name="T59" fmla="*/ 18 h 25"/>
                <a:gd name="T60" fmla="*/ 6 w 15"/>
                <a:gd name="T61" fmla="*/ 20 h 25"/>
                <a:gd name="T62" fmla="*/ 7 w 15"/>
                <a:gd name="T63" fmla="*/ 21 h 25"/>
                <a:gd name="T64" fmla="*/ 6 w 15"/>
                <a:gd name="T65" fmla="*/ 22 h 25"/>
                <a:gd name="T66" fmla="*/ 7 w 15"/>
                <a:gd name="T67" fmla="*/ 23 h 25"/>
                <a:gd name="T68" fmla="*/ 8 w 15"/>
                <a:gd name="T69" fmla="*/ 24 h 25"/>
                <a:gd name="T70" fmla="*/ 9 w 15"/>
                <a:gd name="T71" fmla="*/ 23 h 25"/>
                <a:gd name="T72" fmla="*/ 11 w 15"/>
                <a:gd name="T73" fmla="*/ 21 h 25"/>
                <a:gd name="T74" fmla="*/ 13 w 15"/>
                <a:gd name="T75" fmla="*/ 22 h 25"/>
                <a:gd name="T76" fmla="*/ 14 w 15"/>
                <a:gd name="T77" fmla="*/ 18 h 25"/>
                <a:gd name="T78" fmla="*/ 14 w 15"/>
                <a:gd name="T79" fmla="*/ 17 h 25"/>
                <a:gd name="T80" fmla="*/ 14 w 15"/>
                <a:gd name="T81" fmla="*/ 13 h 25"/>
                <a:gd name="T82" fmla="*/ 15 w 15"/>
                <a:gd name="T83" fmla="*/ 10 h 25"/>
                <a:gd name="T84" fmla="*/ 14 w 15"/>
                <a:gd name="T85" fmla="*/ 8 h 25"/>
                <a:gd name="T86" fmla="*/ 8 w 15"/>
                <a:gd name="T87" fmla="*/ 15 h 25"/>
                <a:gd name="T88" fmla="*/ 8 w 15"/>
                <a:gd name="T89" fmla="*/ 17 h 25"/>
                <a:gd name="T90" fmla="*/ 7 w 15"/>
                <a:gd name="T91" fmla="*/ 18 h 25"/>
                <a:gd name="T92" fmla="*/ 7 w 15"/>
                <a:gd name="T93" fmla="*/ 16 h 25"/>
                <a:gd name="T94" fmla="*/ 7 w 15"/>
                <a:gd name="T95" fmla="*/ 14 h 25"/>
                <a:gd name="T96" fmla="*/ 8 w 15"/>
                <a:gd name="T97" fmla="*/ 14 h 25"/>
                <a:gd name="T98" fmla="*/ 9 w 15"/>
                <a:gd name="T99" fmla="*/ 14 h 25"/>
                <a:gd name="T100" fmla="*/ 11 w 15"/>
                <a:gd name="T101" fmla="*/ 14 h 25"/>
                <a:gd name="T102" fmla="*/ 11 w 15"/>
                <a:gd name="T103" fmla="*/ 16 h 25"/>
                <a:gd name="T104" fmla="*/ 11 w 15"/>
                <a:gd name="T105" fmla="*/ 20 h 25"/>
                <a:gd name="T106" fmla="*/ 10 w 15"/>
                <a:gd name="T107" fmla="*/ 19 h 25"/>
                <a:gd name="T108" fmla="*/ 9 w 15"/>
                <a:gd name="T109" fmla="*/ 18 h 25"/>
                <a:gd name="T110" fmla="*/ 9 w 15"/>
                <a:gd name="T111" fmla="*/ 16 h 25"/>
                <a:gd name="T112" fmla="*/ 10 w 15"/>
                <a:gd name="T113" fmla="*/ 13 h 25"/>
                <a:gd name="T114" fmla="*/ 10 w 15"/>
                <a:gd name="T115" fmla="*/ 11 h 25"/>
                <a:gd name="T116" fmla="*/ 12 w 15"/>
                <a:gd name="T117" fmla="*/ 10 h 25"/>
                <a:gd name="T118" fmla="*/ 11 w 15"/>
                <a:gd name="T1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" h="25"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9" y="11"/>
                    <a:pt x="8" y="12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7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1" y="5"/>
                    <a:pt x="11" y="6"/>
                    <a:pt x="10" y="5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4" y="16"/>
                    <a:pt x="4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2" y="19"/>
                    <a:pt x="2" y="19"/>
                    <a:pt x="1" y="20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6" y="18"/>
                    <a:pt x="6" y="19"/>
                  </a:cubicBezTo>
                  <a:cubicBezTo>
                    <a:pt x="6" y="19"/>
                    <a:pt x="5" y="19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7" y="19"/>
                    <a:pt x="7" y="21"/>
                    <a:pt x="7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3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1"/>
                    <a:pt x="14" y="21"/>
                    <a:pt x="14" y="20"/>
                  </a:cubicBezTo>
                  <a:cubicBezTo>
                    <a:pt x="14" y="20"/>
                    <a:pt x="14" y="19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8" y="14"/>
                    <a:pt x="8" y="14"/>
                    <a:pt x="8" y="15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10" y="13"/>
                    <a:pt x="10" y="12"/>
                    <a:pt x="9" y="12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23"/>
            <p:cNvSpPr/>
            <p:nvPr userDrawn="1"/>
          </p:nvSpPr>
          <p:spPr bwMode="auto">
            <a:xfrm>
              <a:off x="1160463" y="4652963"/>
              <a:ext cx="90488" cy="125413"/>
            </a:xfrm>
            <a:custGeom>
              <a:avLst/>
              <a:gdLst>
                <a:gd name="T0" fmla="*/ 11 w 13"/>
                <a:gd name="T1" fmla="*/ 7 h 18"/>
                <a:gd name="T2" fmla="*/ 13 w 13"/>
                <a:gd name="T3" fmla="*/ 6 h 18"/>
                <a:gd name="T4" fmla="*/ 13 w 13"/>
                <a:gd name="T5" fmla="*/ 5 h 18"/>
                <a:gd name="T6" fmla="*/ 12 w 13"/>
                <a:gd name="T7" fmla="*/ 5 h 18"/>
                <a:gd name="T8" fmla="*/ 11 w 13"/>
                <a:gd name="T9" fmla="*/ 5 h 18"/>
                <a:gd name="T10" fmla="*/ 11 w 13"/>
                <a:gd name="T11" fmla="*/ 5 h 18"/>
                <a:gd name="T12" fmla="*/ 11 w 13"/>
                <a:gd name="T13" fmla="*/ 6 h 18"/>
                <a:gd name="T14" fmla="*/ 10 w 13"/>
                <a:gd name="T15" fmla="*/ 6 h 18"/>
                <a:gd name="T16" fmla="*/ 9 w 13"/>
                <a:gd name="T17" fmla="*/ 7 h 18"/>
                <a:gd name="T18" fmla="*/ 8 w 13"/>
                <a:gd name="T19" fmla="*/ 7 h 18"/>
                <a:gd name="T20" fmla="*/ 8 w 13"/>
                <a:gd name="T21" fmla="*/ 5 h 18"/>
                <a:gd name="T22" fmla="*/ 8 w 13"/>
                <a:gd name="T23" fmla="*/ 4 h 18"/>
                <a:gd name="T24" fmla="*/ 9 w 13"/>
                <a:gd name="T25" fmla="*/ 3 h 18"/>
                <a:gd name="T26" fmla="*/ 9 w 13"/>
                <a:gd name="T27" fmla="*/ 2 h 18"/>
                <a:gd name="T28" fmla="*/ 9 w 13"/>
                <a:gd name="T29" fmla="*/ 1 h 18"/>
                <a:gd name="T30" fmla="*/ 8 w 13"/>
                <a:gd name="T31" fmla="*/ 1 h 18"/>
                <a:gd name="T32" fmla="*/ 7 w 13"/>
                <a:gd name="T33" fmla="*/ 0 h 18"/>
                <a:gd name="T34" fmla="*/ 6 w 13"/>
                <a:gd name="T35" fmla="*/ 1 h 18"/>
                <a:gd name="T36" fmla="*/ 7 w 13"/>
                <a:gd name="T37" fmla="*/ 2 h 18"/>
                <a:gd name="T38" fmla="*/ 6 w 13"/>
                <a:gd name="T39" fmla="*/ 5 h 18"/>
                <a:gd name="T40" fmla="*/ 6 w 13"/>
                <a:gd name="T41" fmla="*/ 7 h 18"/>
                <a:gd name="T42" fmla="*/ 6 w 13"/>
                <a:gd name="T43" fmla="*/ 8 h 18"/>
                <a:gd name="T44" fmla="*/ 6 w 13"/>
                <a:gd name="T45" fmla="*/ 8 h 18"/>
                <a:gd name="T46" fmla="*/ 5 w 13"/>
                <a:gd name="T47" fmla="*/ 9 h 18"/>
                <a:gd name="T48" fmla="*/ 2 w 13"/>
                <a:gd name="T49" fmla="*/ 9 h 18"/>
                <a:gd name="T50" fmla="*/ 2 w 13"/>
                <a:gd name="T51" fmla="*/ 10 h 18"/>
                <a:gd name="T52" fmla="*/ 1 w 13"/>
                <a:gd name="T53" fmla="*/ 10 h 18"/>
                <a:gd name="T54" fmla="*/ 1 w 13"/>
                <a:gd name="T55" fmla="*/ 10 h 18"/>
                <a:gd name="T56" fmla="*/ 2 w 13"/>
                <a:gd name="T57" fmla="*/ 12 h 18"/>
                <a:gd name="T58" fmla="*/ 2 w 13"/>
                <a:gd name="T59" fmla="*/ 12 h 18"/>
                <a:gd name="T60" fmla="*/ 3 w 13"/>
                <a:gd name="T61" fmla="*/ 12 h 18"/>
                <a:gd name="T62" fmla="*/ 3 w 13"/>
                <a:gd name="T63" fmla="*/ 11 h 18"/>
                <a:gd name="T64" fmla="*/ 5 w 13"/>
                <a:gd name="T65" fmla="*/ 10 h 18"/>
                <a:gd name="T66" fmla="*/ 6 w 13"/>
                <a:gd name="T67" fmla="*/ 9 h 18"/>
                <a:gd name="T68" fmla="*/ 6 w 13"/>
                <a:gd name="T69" fmla="*/ 10 h 18"/>
                <a:gd name="T70" fmla="*/ 6 w 13"/>
                <a:gd name="T71" fmla="*/ 11 h 18"/>
                <a:gd name="T72" fmla="*/ 6 w 13"/>
                <a:gd name="T73" fmla="*/ 11 h 18"/>
                <a:gd name="T74" fmla="*/ 4 w 13"/>
                <a:gd name="T75" fmla="*/ 14 h 18"/>
                <a:gd name="T76" fmla="*/ 2 w 13"/>
                <a:gd name="T77" fmla="*/ 16 h 18"/>
                <a:gd name="T78" fmla="*/ 1 w 13"/>
                <a:gd name="T79" fmla="*/ 16 h 18"/>
                <a:gd name="T80" fmla="*/ 0 w 13"/>
                <a:gd name="T81" fmla="*/ 17 h 18"/>
                <a:gd name="T82" fmla="*/ 2 w 13"/>
                <a:gd name="T83" fmla="*/ 17 h 18"/>
                <a:gd name="T84" fmla="*/ 2 w 13"/>
                <a:gd name="T85" fmla="*/ 17 h 18"/>
                <a:gd name="T86" fmla="*/ 4 w 13"/>
                <a:gd name="T87" fmla="*/ 16 h 18"/>
                <a:gd name="T88" fmla="*/ 5 w 13"/>
                <a:gd name="T89" fmla="*/ 15 h 18"/>
                <a:gd name="T90" fmla="*/ 6 w 13"/>
                <a:gd name="T91" fmla="*/ 14 h 18"/>
                <a:gd name="T92" fmla="*/ 7 w 13"/>
                <a:gd name="T93" fmla="*/ 12 h 18"/>
                <a:gd name="T94" fmla="*/ 7 w 13"/>
                <a:gd name="T95" fmla="*/ 11 h 18"/>
                <a:gd name="T96" fmla="*/ 8 w 13"/>
                <a:gd name="T97" fmla="*/ 8 h 18"/>
                <a:gd name="T98" fmla="*/ 9 w 13"/>
                <a:gd name="T99" fmla="*/ 8 h 18"/>
                <a:gd name="T100" fmla="*/ 11 w 13"/>
                <a:gd name="T10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18">
                  <a:moveTo>
                    <a:pt x="11" y="7"/>
                  </a:moveTo>
                  <a:cubicBezTo>
                    <a:pt x="12" y="7"/>
                    <a:pt x="12" y="7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9" y="4"/>
                    <a:pt x="8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7" y="3"/>
                    <a:pt x="7" y="4"/>
                    <a:pt x="6" y="5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3"/>
                    <a:pt x="4" y="14"/>
                    <a:pt x="4" y="14"/>
                  </a:cubicBezTo>
                  <a:cubicBezTo>
                    <a:pt x="3" y="15"/>
                    <a:pt x="3" y="15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4" y="16"/>
                    <a:pt x="4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6" y="15"/>
                    <a:pt x="6" y="14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24"/>
            <p:cNvSpPr/>
            <p:nvPr userDrawn="1"/>
          </p:nvSpPr>
          <p:spPr bwMode="auto">
            <a:xfrm>
              <a:off x="1216025" y="4714875"/>
              <a:ext cx="55563" cy="49213"/>
            </a:xfrm>
            <a:custGeom>
              <a:avLst/>
              <a:gdLst>
                <a:gd name="T0" fmla="*/ 5 w 8"/>
                <a:gd name="T1" fmla="*/ 5 h 7"/>
                <a:gd name="T2" fmla="*/ 4 w 8"/>
                <a:gd name="T3" fmla="*/ 3 h 7"/>
                <a:gd name="T4" fmla="*/ 3 w 8"/>
                <a:gd name="T5" fmla="*/ 3 h 7"/>
                <a:gd name="T6" fmla="*/ 2 w 8"/>
                <a:gd name="T7" fmla="*/ 2 h 7"/>
                <a:gd name="T8" fmla="*/ 2 w 8"/>
                <a:gd name="T9" fmla="*/ 2 h 7"/>
                <a:gd name="T10" fmla="*/ 1 w 8"/>
                <a:gd name="T11" fmla="*/ 1 h 7"/>
                <a:gd name="T12" fmla="*/ 0 w 8"/>
                <a:gd name="T13" fmla="*/ 0 h 7"/>
                <a:gd name="T14" fmla="*/ 1 w 8"/>
                <a:gd name="T15" fmla="*/ 1 h 7"/>
                <a:gd name="T16" fmla="*/ 1 w 8"/>
                <a:gd name="T17" fmla="*/ 3 h 7"/>
                <a:gd name="T18" fmla="*/ 2 w 8"/>
                <a:gd name="T19" fmla="*/ 4 h 7"/>
                <a:gd name="T20" fmla="*/ 3 w 8"/>
                <a:gd name="T21" fmla="*/ 5 h 7"/>
                <a:gd name="T22" fmla="*/ 3 w 8"/>
                <a:gd name="T23" fmla="*/ 6 h 7"/>
                <a:gd name="T24" fmla="*/ 5 w 8"/>
                <a:gd name="T25" fmla="*/ 7 h 7"/>
                <a:gd name="T26" fmla="*/ 6 w 8"/>
                <a:gd name="T27" fmla="*/ 7 h 7"/>
                <a:gd name="T28" fmla="*/ 6 w 8"/>
                <a:gd name="T29" fmla="*/ 7 h 7"/>
                <a:gd name="T30" fmla="*/ 7 w 8"/>
                <a:gd name="T31" fmla="*/ 6 h 7"/>
                <a:gd name="T32" fmla="*/ 8 w 8"/>
                <a:gd name="T33" fmla="*/ 6 h 7"/>
                <a:gd name="T34" fmla="*/ 6 w 8"/>
                <a:gd name="T35" fmla="*/ 5 h 7"/>
                <a:gd name="T36" fmla="*/ 5 w 8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5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25"/>
            <p:cNvSpPr>
              <a:spLocks noEditPoints="1"/>
            </p:cNvSpPr>
            <p:nvPr userDrawn="1"/>
          </p:nvSpPr>
          <p:spPr bwMode="auto">
            <a:xfrm>
              <a:off x="1562100" y="4638675"/>
              <a:ext cx="96838" cy="168275"/>
            </a:xfrm>
            <a:custGeom>
              <a:avLst/>
              <a:gdLst>
                <a:gd name="T0" fmla="*/ 12 w 14"/>
                <a:gd name="T1" fmla="*/ 5 h 24"/>
                <a:gd name="T2" fmla="*/ 14 w 14"/>
                <a:gd name="T3" fmla="*/ 2 h 24"/>
                <a:gd name="T4" fmla="*/ 13 w 14"/>
                <a:gd name="T5" fmla="*/ 1 h 24"/>
                <a:gd name="T6" fmla="*/ 11 w 14"/>
                <a:gd name="T7" fmla="*/ 4 h 24"/>
                <a:gd name="T8" fmla="*/ 10 w 14"/>
                <a:gd name="T9" fmla="*/ 5 h 24"/>
                <a:gd name="T10" fmla="*/ 9 w 14"/>
                <a:gd name="T11" fmla="*/ 7 h 24"/>
                <a:gd name="T12" fmla="*/ 10 w 14"/>
                <a:gd name="T13" fmla="*/ 9 h 24"/>
                <a:gd name="T14" fmla="*/ 8 w 14"/>
                <a:gd name="T15" fmla="*/ 6 h 24"/>
                <a:gd name="T16" fmla="*/ 9 w 14"/>
                <a:gd name="T17" fmla="*/ 3 h 24"/>
                <a:gd name="T18" fmla="*/ 9 w 14"/>
                <a:gd name="T19" fmla="*/ 0 h 24"/>
                <a:gd name="T20" fmla="*/ 7 w 14"/>
                <a:gd name="T21" fmla="*/ 2 h 24"/>
                <a:gd name="T22" fmla="*/ 5 w 14"/>
                <a:gd name="T23" fmla="*/ 5 h 24"/>
                <a:gd name="T24" fmla="*/ 3 w 14"/>
                <a:gd name="T25" fmla="*/ 6 h 24"/>
                <a:gd name="T26" fmla="*/ 4 w 14"/>
                <a:gd name="T27" fmla="*/ 8 h 24"/>
                <a:gd name="T28" fmla="*/ 2 w 14"/>
                <a:gd name="T29" fmla="*/ 8 h 24"/>
                <a:gd name="T30" fmla="*/ 2 w 14"/>
                <a:gd name="T31" fmla="*/ 11 h 24"/>
                <a:gd name="T32" fmla="*/ 4 w 14"/>
                <a:gd name="T33" fmla="*/ 11 h 24"/>
                <a:gd name="T34" fmla="*/ 5 w 14"/>
                <a:gd name="T35" fmla="*/ 9 h 24"/>
                <a:gd name="T36" fmla="*/ 5 w 14"/>
                <a:gd name="T37" fmla="*/ 11 h 24"/>
                <a:gd name="T38" fmla="*/ 9 w 14"/>
                <a:gd name="T39" fmla="*/ 9 h 24"/>
                <a:gd name="T40" fmla="*/ 7 w 14"/>
                <a:gd name="T41" fmla="*/ 12 h 24"/>
                <a:gd name="T42" fmla="*/ 4 w 14"/>
                <a:gd name="T43" fmla="*/ 13 h 24"/>
                <a:gd name="T44" fmla="*/ 5 w 14"/>
                <a:gd name="T45" fmla="*/ 14 h 24"/>
                <a:gd name="T46" fmla="*/ 9 w 14"/>
                <a:gd name="T47" fmla="*/ 11 h 24"/>
                <a:gd name="T48" fmla="*/ 8 w 14"/>
                <a:gd name="T49" fmla="*/ 15 h 24"/>
                <a:gd name="T50" fmla="*/ 6 w 14"/>
                <a:gd name="T51" fmla="*/ 18 h 24"/>
                <a:gd name="T52" fmla="*/ 4 w 14"/>
                <a:gd name="T53" fmla="*/ 20 h 24"/>
                <a:gd name="T54" fmla="*/ 0 w 14"/>
                <a:gd name="T55" fmla="*/ 22 h 24"/>
                <a:gd name="T56" fmla="*/ 4 w 14"/>
                <a:gd name="T57" fmla="*/ 21 h 24"/>
                <a:gd name="T58" fmla="*/ 8 w 14"/>
                <a:gd name="T59" fmla="*/ 18 h 24"/>
                <a:gd name="T60" fmla="*/ 8 w 14"/>
                <a:gd name="T61" fmla="*/ 22 h 24"/>
                <a:gd name="T62" fmla="*/ 6 w 14"/>
                <a:gd name="T63" fmla="*/ 23 h 24"/>
                <a:gd name="T64" fmla="*/ 9 w 14"/>
                <a:gd name="T65" fmla="*/ 23 h 24"/>
                <a:gd name="T66" fmla="*/ 11 w 14"/>
                <a:gd name="T67" fmla="*/ 21 h 24"/>
                <a:gd name="T68" fmla="*/ 9 w 14"/>
                <a:gd name="T69" fmla="*/ 18 h 24"/>
                <a:gd name="T70" fmla="*/ 11 w 14"/>
                <a:gd name="T71" fmla="*/ 17 h 24"/>
                <a:gd name="T72" fmla="*/ 9 w 14"/>
                <a:gd name="T73" fmla="*/ 14 h 24"/>
                <a:gd name="T74" fmla="*/ 14 w 14"/>
                <a:gd name="T75" fmla="*/ 9 h 24"/>
                <a:gd name="T76" fmla="*/ 11 w 14"/>
                <a:gd name="T77" fmla="*/ 9 h 24"/>
                <a:gd name="T78" fmla="*/ 12 w 14"/>
                <a:gd name="T79" fmla="*/ 6 h 24"/>
                <a:gd name="T80" fmla="*/ 5 w 14"/>
                <a:gd name="T81" fmla="*/ 6 h 24"/>
                <a:gd name="T82" fmla="*/ 7 w 14"/>
                <a:gd name="T83" fmla="*/ 8 h 24"/>
                <a:gd name="T84" fmla="*/ 7 w 14"/>
                <a:gd name="T8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3" y="4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5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8"/>
                    <a:pt x="7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10"/>
                    <a:pt x="5" y="10"/>
                    <a:pt x="5" y="11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9" y="13"/>
                    <a:pt x="9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1"/>
                    <a:pt x="0" y="21"/>
                    <a:pt x="0" y="22"/>
                  </a:cubicBezTo>
                  <a:cubicBezTo>
                    <a:pt x="1" y="23"/>
                    <a:pt x="2" y="22"/>
                    <a:pt x="3" y="23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5" y="21"/>
                    <a:pt x="6" y="20"/>
                    <a:pt x="6" y="20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2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4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2"/>
                    <a:pt x="11" y="22"/>
                    <a:pt x="11" y="21"/>
                  </a:cubicBezTo>
                  <a:cubicBezTo>
                    <a:pt x="10" y="21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1"/>
                  </a:cubicBezTo>
                  <a:cubicBezTo>
                    <a:pt x="13" y="11"/>
                    <a:pt x="13" y="9"/>
                    <a:pt x="14" y="9"/>
                  </a:cubicBezTo>
                  <a:cubicBezTo>
                    <a:pt x="13" y="9"/>
                    <a:pt x="14" y="9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2" y="6"/>
                  </a:cubicBezTo>
                  <a:close/>
                  <a:moveTo>
                    <a:pt x="5" y="8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lose/>
                  <a:moveTo>
                    <a:pt x="7" y="8"/>
                  </a:moveTo>
                  <a:cubicBezTo>
                    <a:pt x="6" y="8"/>
                    <a:pt x="6" y="8"/>
                    <a:pt x="5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26"/>
            <p:cNvSpPr/>
            <p:nvPr userDrawn="1"/>
          </p:nvSpPr>
          <p:spPr bwMode="auto">
            <a:xfrm>
              <a:off x="1555750" y="4737100"/>
              <a:ext cx="20638" cy="34925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2 h 5"/>
                <a:gd name="T4" fmla="*/ 3 w 3"/>
                <a:gd name="T5" fmla="*/ 1 h 5"/>
                <a:gd name="T6" fmla="*/ 1 w 3"/>
                <a:gd name="T7" fmla="*/ 0 h 5"/>
                <a:gd name="T8" fmla="*/ 1 w 3"/>
                <a:gd name="T9" fmla="*/ 1 h 5"/>
                <a:gd name="T10" fmla="*/ 1 w 3"/>
                <a:gd name="T11" fmla="*/ 3 h 5"/>
                <a:gd name="T12" fmla="*/ 1 w 3"/>
                <a:gd name="T13" fmla="*/ 3 h 5"/>
                <a:gd name="T14" fmla="*/ 1 w 3"/>
                <a:gd name="T15" fmla="*/ 4 h 5"/>
                <a:gd name="T16" fmla="*/ 0 w 3"/>
                <a:gd name="T17" fmla="*/ 4 h 5"/>
                <a:gd name="T18" fmla="*/ 0 w 3"/>
                <a:gd name="T19" fmla="*/ 5 h 5"/>
                <a:gd name="T20" fmla="*/ 1 w 3"/>
                <a:gd name="T21" fmla="*/ 5 h 5"/>
                <a:gd name="T22" fmla="*/ 3 w 3"/>
                <a:gd name="T23" fmla="*/ 5 h 5"/>
                <a:gd name="T24" fmla="*/ 3 w 3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27"/>
            <p:cNvSpPr/>
            <p:nvPr userDrawn="1"/>
          </p:nvSpPr>
          <p:spPr bwMode="auto">
            <a:xfrm>
              <a:off x="808038" y="4652963"/>
              <a:ext cx="20638" cy="20638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3 w 3"/>
                <a:gd name="T5" fmla="*/ 1 h 3"/>
                <a:gd name="T6" fmla="*/ 2 w 3"/>
                <a:gd name="T7" fmla="*/ 0 h 3"/>
                <a:gd name="T8" fmla="*/ 0 w 3"/>
                <a:gd name="T9" fmla="*/ 1 h 3"/>
                <a:gd name="T10" fmla="*/ 1 w 3"/>
                <a:gd name="T11" fmla="*/ 2 h 3"/>
                <a:gd name="T12" fmla="*/ 1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28"/>
            <p:cNvSpPr/>
            <p:nvPr userDrawn="1"/>
          </p:nvSpPr>
          <p:spPr bwMode="auto">
            <a:xfrm>
              <a:off x="781050" y="4667250"/>
              <a:ext cx="69850" cy="41275"/>
            </a:xfrm>
            <a:custGeom>
              <a:avLst/>
              <a:gdLst>
                <a:gd name="T0" fmla="*/ 1 w 10"/>
                <a:gd name="T1" fmla="*/ 6 h 6"/>
                <a:gd name="T2" fmla="*/ 3 w 10"/>
                <a:gd name="T3" fmla="*/ 6 h 6"/>
                <a:gd name="T4" fmla="*/ 3 w 10"/>
                <a:gd name="T5" fmla="*/ 5 h 6"/>
                <a:gd name="T6" fmla="*/ 4 w 10"/>
                <a:gd name="T7" fmla="*/ 5 h 6"/>
                <a:gd name="T8" fmla="*/ 5 w 10"/>
                <a:gd name="T9" fmla="*/ 4 h 6"/>
                <a:gd name="T10" fmla="*/ 6 w 10"/>
                <a:gd name="T11" fmla="*/ 3 h 6"/>
                <a:gd name="T12" fmla="*/ 7 w 10"/>
                <a:gd name="T13" fmla="*/ 2 h 6"/>
                <a:gd name="T14" fmla="*/ 10 w 10"/>
                <a:gd name="T15" fmla="*/ 0 h 6"/>
                <a:gd name="T16" fmla="*/ 9 w 10"/>
                <a:gd name="T17" fmla="*/ 0 h 6"/>
                <a:gd name="T18" fmla="*/ 9 w 10"/>
                <a:gd name="T19" fmla="*/ 0 h 6"/>
                <a:gd name="T20" fmla="*/ 7 w 10"/>
                <a:gd name="T21" fmla="*/ 1 h 6"/>
                <a:gd name="T22" fmla="*/ 6 w 10"/>
                <a:gd name="T23" fmla="*/ 2 h 6"/>
                <a:gd name="T24" fmla="*/ 5 w 10"/>
                <a:gd name="T25" fmla="*/ 2 h 6"/>
                <a:gd name="T26" fmla="*/ 5 w 10"/>
                <a:gd name="T27" fmla="*/ 2 h 6"/>
                <a:gd name="T28" fmla="*/ 3 w 10"/>
                <a:gd name="T29" fmla="*/ 3 h 6"/>
                <a:gd name="T30" fmla="*/ 2 w 10"/>
                <a:gd name="T31" fmla="*/ 4 h 6"/>
                <a:gd name="T32" fmla="*/ 0 w 10"/>
                <a:gd name="T33" fmla="*/ 5 h 6"/>
                <a:gd name="T34" fmla="*/ 0 w 10"/>
                <a:gd name="T35" fmla="*/ 6 h 6"/>
                <a:gd name="T36" fmla="*/ 1 w 10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29"/>
            <p:cNvSpPr/>
            <p:nvPr userDrawn="1"/>
          </p:nvSpPr>
          <p:spPr bwMode="auto">
            <a:xfrm>
              <a:off x="808038" y="4694238"/>
              <a:ext cx="42863" cy="42863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3 h 6"/>
                <a:gd name="T4" fmla="*/ 5 w 6"/>
                <a:gd name="T5" fmla="*/ 3 h 6"/>
                <a:gd name="T6" fmla="*/ 5 w 6"/>
                <a:gd name="T7" fmla="*/ 2 h 6"/>
                <a:gd name="T8" fmla="*/ 6 w 6"/>
                <a:gd name="T9" fmla="*/ 1 h 6"/>
                <a:gd name="T10" fmla="*/ 4 w 6"/>
                <a:gd name="T11" fmla="*/ 0 h 6"/>
                <a:gd name="T12" fmla="*/ 3 w 6"/>
                <a:gd name="T13" fmla="*/ 1 h 6"/>
                <a:gd name="T14" fmla="*/ 1 w 6"/>
                <a:gd name="T15" fmla="*/ 2 h 6"/>
                <a:gd name="T16" fmla="*/ 0 w 6"/>
                <a:gd name="T17" fmla="*/ 3 h 6"/>
                <a:gd name="T18" fmla="*/ 1 w 6"/>
                <a:gd name="T19" fmla="*/ 3 h 6"/>
                <a:gd name="T20" fmla="*/ 2 w 6"/>
                <a:gd name="T21" fmla="*/ 2 h 6"/>
                <a:gd name="T22" fmla="*/ 3 w 6"/>
                <a:gd name="T23" fmla="*/ 2 h 6"/>
                <a:gd name="T24" fmla="*/ 3 w 6"/>
                <a:gd name="T25" fmla="*/ 2 h 6"/>
                <a:gd name="T26" fmla="*/ 3 w 6"/>
                <a:gd name="T27" fmla="*/ 3 h 6"/>
                <a:gd name="T28" fmla="*/ 3 w 6"/>
                <a:gd name="T29" fmla="*/ 3 h 6"/>
                <a:gd name="T30" fmla="*/ 2 w 6"/>
                <a:gd name="T31" fmla="*/ 3 h 6"/>
                <a:gd name="T32" fmla="*/ 2 w 6"/>
                <a:gd name="T33" fmla="*/ 4 h 6"/>
                <a:gd name="T34" fmla="*/ 2 w 6"/>
                <a:gd name="T35" fmla="*/ 5 h 6"/>
                <a:gd name="T36" fmla="*/ 3 w 6"/>
                <a:gd name="T37" fmla="*/ 5 h 6"/>
                <a:gd name="T38" fmla="*/ 4 w 6"/>
                <a:gd name="T39" fmla="*/ 5 h 6"/>
                <a:gd name="T40" fmla="*/ 5 w 6"/>
                <a:gd name="T4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6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2" y="5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30"/>
            <p:cNvSpPr/>
            <p:nvPr userDrawn="1"/>
          </p:nvSpPr>
          <p:spPr bwMode="auto">
            <a:xfrm>
              <a:off x="795338" y="4714875"/>
              <a:ext cx="20638" cy="22225"/>
            </a:xfrm>
            <a:custGeom>
              <a:avLst/>
              <a:gdLst>
                <a:gd name="T0" fmla="*/ 1 w 3"/>
                <a:gd name="T1" fmla="*/ 3 h 3"/>
                <a:gd name="T2" fmla="*/ 2 w 3"/>
                <a:gd name="T3" fmla="*/ 3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31"/>
            <p:cNvSpPr>
              <a:spLocks noEditPoints="1"/>
            </p:cNvSpPr>
            <p:nvPr userDrawn="1"/>
          </p:nvSpPr>
          <p:spPr bwMode="auto">
            <a:xfrm>
              <a:off x="774700" y="4737100"/>
              <a:ext cx="53975" cy="55563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0 h 8"/>
                <a:gd name="T4" fmla="*/ 6 w 8"/>
                <a:gd name="T5" fmla="*/ 1 h 8"/>
                <a:gd name="T6" fmla="*/ 6 w 8"/>
                <a:gd name="T7" fmla="*/ 2 h 8"/>
                <a:gd name="T8" fmla="*/ 4 w 8"/>
                <a:gd name="T9" fmla="*/ 3 h 8"/>
                <a:gd name="T10" fmla="*/ 3 w 8"/>
                <a:gd name="T11" fmla="*/ 3 h 8"/>
                <a:gd name="T12" fmla="*/ 3 w 8"/>
                <a:gd name="T13" fmla="*/ 4 h 8"/>
                <a:gd name="T14" fmla="*/ 2 w 8"/>
                <a:gd name="T15" fmla="*/ 4 h 8"/>
                <a:gd name="T16" fmla="*/ 1 w 8"/>
                <a:gd name="T17" fmla="*/ 4 h 8"/>
                <a:gd name="T18" fmla="*/ 1 w 8"/>
                <a:gd name="T19" fmla="*/ 4 h 8"/>
                <a:gd name="T20" fmla="*/ 0 w 8"/>
                <a:gd name="T21" fmla="*/ 5 h 8"/>
                <a:gd name="T22" fmla="*/ 0 w 8"/>
                <a:gd name="T23" fmla="*/ 5 h 8"/>
                <a:gd name="T24" fmla="*/ 0 w 8"/>
                <a:gd name="T25" fmla="*/ 7 h 8"/>
                <a:gd name="T26" fmla="*/ 1 w 8"/>
                <a:gd name="T27" fmla="*/ 8 h 8"/>
                <a:gd name="T28" fmla="*/ 2 w 8"/>
                <a:gd name="T29" fmla="*/ 7 h 8"/>
                <a:gd name="T30" fmla="*/ 3 w 8"/>
                <a:gd name="T31" fmla="*/ 6 h 8"/>
                <a:gd name="T32" fmla="*/ 4 w 8"/>
                <a:gd name="T33" fmla="*/ 5 h 8"/>
                <a:gd name="T34" fmla="*/ 4 w 8"/>
                <a:gd name="T35" fmla="*/ 4 h 8"/>
                <a:gd name="T36" fmla="*/ 5 w 8"/>
                <a:gd name="T37" fmla="*/ 5 h 8"/>
                <a:gd name="T38" fmla="*/ 6 w 8"/>
                <a:gd name="T39" fmla="*/ 6 h 8"/>
                <a:gd name="T40" fmla="*/ 7 w 8"/>
                <a:gd name="T41" fmla="*/ 7 h 8"/>
                <a:gd name="T42" fmla="*/ 8 w 8"/>
                <a:gd name="T43" fmla="*/ 6 h 8"/>
                <a:gd name="T44" fmla="*/ 7 w 8"/>
                <a:gd name="T45" fmla="*/ 4 h 8"/>
                <a:gd name="T46" fmla="*/ 7 w 8"/>
                <a:gd name="T47" fmla="*/ 1 h 8"/>
                <a:gd name="T48" fmla="*/ 6 w 8"/>
                <a:gd name="T49" fmla="*/ 5 h 8"/>
                <a:gd name="T50" fmla="*/ 5 w 8"/>
                <a:gd name="T51" fmla="*/ 4 h 8"/>
                <a:gd name="T52" fmla="*/ 5 w 8"/>
                <a:gd name="T53" fmla="*/ 4 h 8"/>
                <a:gd name="T54" fmla="*/ 6 w 8"/>
                <a:gd name="T55" fmla="*/ 3 h 8"/>
                <a:gd name="T56" fmla="*/ 6 w 8"/>
                <a:gd name="T57" fmla="*/ 4 h 8"/>
                <a:gd name="T58" fmla="*/ 6 w 8"/>
                <a:gd name="T5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7" y="6"/>
                    <a:pt x="8" y="6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8" y="1"/>
                    <a:pt x="7" y="1"/>
                  </a:cubicBezTo>
                  <a:close/>
                  <a:moveTo>
                    <a:pt x="6" y="5"/>
                  </a:move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32"/>
            <p:cNvSpPr/>
            <p:nvPr userDrawn="1"/>
          </p:nvSpPr>
          <p:spPr bwMode="auto">
            <a:xfrm>
              <a:off x="836613" y="4743450"/>
              <a:ext cx="14288" cy="34925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 h 5"/>
                <a:gd name="T4" fmla="*/ 0 w 2"/>
                <a:gd name="T5" fmla="*/ 4 h 5"/>
                <a:gd name="T6" fmla="*/ 1 w 2"/>
                <a:gd name="T7" fmla="*/ 5 h 5"/>
                <a:gd name="T8" fmla="*/ 2 w 2"/>
                <a:gd name="T9" fmla="*/ 4 h 5"/>
                <a:gd name="T10" fmla="*/ 2 w 2"/>
                <a:gd name="T11" fmla="*/ 1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33"/>
            <p:cNvSpPr>
              <a:spLocks noEditPoints="1"/>
            </p:cNvSpPr>
            <p:nvPr userDrawn="1"/>
          </p:nvSpPr>
          <p:spPr bwMode="auto">
            <a:xfrm>
              <a:off x="4686300" y="3575050"/>
              <a:ext cx="2784475" cy="1266825"/>
            </a:xfrm>
            <a:custGeom>
              <a:avLst/>
              <a:gdLst>
                <a:gd name="T0" fmla="*/ 384 w 403"/>
                <a:gd name="T1" fmla="*/ 114 h 181"/>
                <a:gd name="T2" fmla="*/ 315 w 403"/>
                <a:gd name="T3" fmla="*/ 64 h 181"/>
                <a:gd name="T4" fmla="*/ 233 w 403"/>
                <a:gd name="T5" fmla="*/ 25 h 181"/>
                <a:gd name="T6" fmla="*/ 225 w 403"/>
                <a:gd name="T7" fmla="*/ 16 h 181"/>
                <a:gd name="T8" fmla="*/ 201 w 403"/>
                <a:gd name="T9" fmla="*/ 0 h 181"/>
                <a:gd name="T10" fmla="*/ 167 w 403"/>
                <a:gd name="T11" fmla="*/ 17 h 181"/>
                <a:gd name="T12" fmla="*/ 176 w 403"/>
                <a:gd name="T13" fmla="*/ 25 h 181"/>
                <a:gd name="T14" fmla="*/ 62 w 403"/>
                <a:gd name="T15" fmla="*/ 87 h 181"/>
                <a:gd name="T16" fmla="*/ 19 w 403"/>
                <a:gd name="T17" fmla="*/ 115 h 181"/>
                <a:gd name="T18" fmla="*/ 18 w 403"/>
                <a:gd name="T19" fmla="*/ 181 h 181"/>
                <a:gd name="T20" fmla="*/ 225 w 403"/>
                <a:gd name="T21" fmla="*/ 181 h 181"/>
                <a:gd name="T22" fmla="*/ 220 w 403"/>
                <a:gd name="T23" fmla="*/ 5 h 181"/>
                <a:gd name="T24" fmla="*/ 182 w 403"/>
                <a:gd name="T25" fmla="*/ 5 h 181"/>
                <a:gd name="T26" fmla="*/ 182 w 403"/>
                <a:gd name="T27" fmla="*/ 5 h 181"/>
                <a:gd name="T28" fmla="*/ 219 w 403"/>
                <a:gd name="T29" fmla="*/ 18 h 181"/>
                <a:gd name="T30" fmla="*/ 168 w 403"/>
                <a:gd name="T31" fmla="*/ 19 h 181"/>
                <a:gd name="T32" fmla="*/ 187 w 403"/>
                <a:gd name="T33" fmla="*/ 33 h 181"/>
                <a:gd name="T34" fmla="*/ 178 w 403"/>
                <a:gd name="T35" fmla="*/ 25 h 181"/>
                <a:gd name="T36" fmla="*/ 189 w 403"/>
                <a:gd name="T37" fmla="*/ 44 h 181"/>
                <a:gd name="T38" fmla="*/ 197 w 403"/>
                <a:gd name="T39" fmla="*/ 92 h 181"/>
                <a:gd name="T40" fmla="*/ 206 w 403"/>
                <a:gd name="T41" fmla="*/ 75 h 181"/>
                <a:gd name="T42" fmla="*/ 197 w 403"/>
                <a:gd name="T43" fmla="*/ 101 h 181"/>
                <a:gd name="T44" fmla="*/ 197 w 403"/>
                <a:gd name="T45" fmla="*/ 62 h 181"/>
                <a:gd name="T46" fmla="*/ 206 w 403"/>
                <a:gd name="T47" fmla="*/ 114 h 181"/>
                <a:gd name="T48" fmla="*/ 197 w 403"/>
                <a:gd name="T49" fmla="*/ 53 h 181"/>
                <a:gd name="T50" fmla="*/ 206 w 403"/>
                <a:gd name="T51" fmla="*/ 123 h 181"/>
                <a:gd name="T52" fmla="*/ 197 w 403"/>
                <a:gd name="T53" fmla="*/ 49 h 181"/>
                <a:gd name="T54" fmla="*/ 195 w 403"/>
                <a:gd name="T55" fmla="*/ 52 h 181"/>
                <a:gd name="T56" fmla="*/ 195 w 403"/>
                <a:gd name="T57" fmla="*/ 61 h 181"/>
                <a:gd name="T58" fmla="*/ 195 w 403"/>
                <a:gd name="T59" fmla="*/ 83 h 181"/>
                <a:gd name="T60" fmla="*/ 195 w 403"/>
                <a:gd name="T61" fmla="*/ 102 h 181"/>
                <a:gd name="T62" fmla="*/ 195 w 403"/>
                <a:gd name="T63" fmla="*/ 115 h 181"/>
                <a:gd name="T64" fmla="*/ 189 w 403"/>
                <a:gd name="T65" fmla="*/ 140 h 181"/>
                <a:gd name="T66" fmla="*/ 197 w 403"/>
                <a:gd name="T67" fmla="*/ 140 h 181"/>
                <a:gd name="T68" fmla="*/ 208 w 403"/>
                <a:gd name="T69" fmla="*/ 140 h 181"/>
                <a:gd name="T70" fmla="*/ 214 w 403"/>
                <a:gd name="T71" fmla="*/ 33 h 181"/>
                <a:gd name="T72" fmla="*/ 189 w 403"/>
                <a:gd name="T73" fmla="*/ 145 h 181"/>
                <a:gd name="T74" fmla="*/ 216 w 403"/>
                <a:gd name="T75" fmla="*/ 179 h 181"/>
                <a:gd name="T76" fmla="*/ 227 w 403"/>
                <a:gd name="T77" fmla="*/ 179 h 181"/>
                <a:gd name="T78" fmla="*/ 382 w 403"/>
                <a:gd name="T79" fmla="*/ 115 h 181"/>
                <a:gd name="T80" fmla="*/ 227 w 403"/>
                <a:gd name="T81" fmla="*/ 72 h 181"/>
                <a:gd name="T82" fmla="*/ 384 w 403"/>
                <a:gd name="T83" fmla="*/ 113 h 181"/>
                <a:gd name="T84" fmla="*/ 341 w 403"/>
                <a:gd name="T85" fmla="*/ 89 h 181"/>
                <a:gd name="T86" fmla="*/ 315 w 403"/>
                <a:gd name="T87" fmla="*/ 70 h 181"/>
                <a:gd name="T88" fmla="*/ 310 w 403"/>
                <a:gd name="T89" fmla="*/ 67 h 181"/>
                <a:gd name="T90" fmla="*/ 93 w 403"/>
                <a:gd name="T91" fmla="*/ 67 h 181"/>
                <a:gd name="T92" fmla="*/ 65 w 403"/>
                <a:gd name="T93" fmla="*/ 90 h 181"/>
                <a:gd name="T94" fmla="*/ 8 w 403"/>
                <a:gd name="T95" fmla="*/ 107 h 181"/>
                <a:gd name="T96" fmla="*/ 176 w 403"/>
                <a:gd name="T97" fmla="*/ 113 h 181"/>
                <a:gd name="T98" fmla="*/ 21 w 403"/>
                <a:gd name="T99" fmla="*/ 117 h 181"/>
                <a:gd name="T100" fmla="*/ 176 w 403"/>
                <a:gd name="T101" fmla="*/ 179 h 181"/>
                <a:gd name="T102" fmla="*/ 214 w 403"/>
                <a:gd name="T103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181">
                  <a:moveTo>
                    <a:pt x="384" y="179"/>
                  </a:moveTo>
                  <a:cubicBezTo>
                    <a:pt x="384" y="179"/>
                    <a:pt x="384" y="179"/>
                    <a:pt x="384" y="179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4"/>
                  </a:cubicBezTo>
                  <a:cubicBezTo>
                    <a:pt x="403" y="105"/>
                    <a:pt x="403" y="105"/>
                    <a:pt x="403" y="105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3" y="103"/>
                    <a:pt x="403" y="103"/>
                    <a:pt x="403" y="103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3"/>
                    <a:pt x="315" y="63"/>
                    <a:pt x="314" y="63"/>
                  </a:cubicBezTo>
                  <a:cubicBezTo>
                    <a:pt x="310" y="65"/>
                    <a:pt x="310" y="65"/>
                    <a:pt x="310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25"/>
                    <a:pt x="234" y="25"/>
                    <a:pt x="234" y="24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237" y="17"/>
                    <a:pt x="237" y="17"/>
                    <a:pt x="237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4"/>
                    <a:pt x="222" y="3"/>
                    <a:pt x="221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0" y="4"/>
                    <a:pt x="180" y="4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5" y="18"/>
                    <a:pt x="166" y="18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70" y="25"/>
                    <a:pt x="170" y="25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8" y="63"/>
                    <a:pt x="88" y="63"/>
                    <a:pt x="88" y="64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8" y="179"/>
                    <a:pt x="17" y="179"/>
                    <a:pt x="17" y="180"/>
                  </a:cubicBezTo>
                  <a:cubicBezTo>
                    <a:pt x="17" y="181"/>
                    <a:pt x="18" y="181"/>
                    <a:pt x="18" y="181"/>
                  </a:cubicBezTo>
                  <a:cubicBezTo>
                    <a:pt x="178" y="181"/>
                    <a:pt x="178" y="181"/>
                    <a:pt x="178" y="181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4" y="181"/>
                    <a:pt x="385" y="181"/>
                    <a:pt x="385" y="180"/>
                  </a:cubicBezTo>
                  <a:cubicBezTo>
                    <a:pt x="385" y="179"/>
                    <a:pt x="384" y="179"/>
                    <a:pt x="384" y="179"/>
                  </a:cubicBezTo>
                  <a:close/>
                  <a:moveTo>
                    <a:pt x="220" y="5"/>
                  </a:moveTo>
                  <a:cubicBezTo>
                    <a:pt x="223" y="16"/>
                    <a:pt x="223" y="16"/>
                    <a:pt x="223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08" y="5"/>
                    <a:pt x="208" y="5"/>
                    <a:pt x="208" y="5"/>
                  </a:cubicBezTo>
                  <a:lnTo>
                    <a:pt x="220" y="5"/>
                  </a:lnTo>
                  <a:close/>
                  <a:moveTo>
                    <a:pt x="182" y="5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0" y="16"/>
                    <a:pt x="180" y="16"/>
                    <a:pt x="180" y="16"/>
                  </a:cubicBezTo>
                  <a:lnTo>
                    <a:pt x="182" y="5"/>
                  </a:lnTo>
                  <a:close/>
                  <a:moveTo>
                    <a:pt x="168" y="19"/>
                  </a:moveTo>
                  <a:cubicBezTo>
                    <a:pt x="185" y="19"/>
                    <a:pt x="185" y="19"/>
                    <a:pt x="185" y="19"/>
                  </a:cubicBezTo>
                  <a:cubicBezTo>
                    <a:pt x="185" y="19"/>
                    <a:pt x="185" y="19"/>
                    <a:pt x="185" y="18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68" y="19"/>
                  </a:lnTo>
                  <a:close/>
                  <a:moveTo>
                    <a:pt x="179" y="179"/>
                  </a:moveTo>
                  <a:cubicBezTo>
                    <a:pt x="179" y="179"/>
                    <a:pt x="179" y="179"/>
                    <a:pt x="178" y="179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87" y="33"/>
                    <a:pt x="187" y="33"/>
                  </a:cubicBezTo>
                  <a:cubicBezTo>
                    <a:pt x="187" y="179"/>
                    <a:pt x="187" y="179"/>
                    <a:pt x="187" y="179"/>
                  </a:cubicBezTo>
                  <a:lnTo>
                    <a:pt x="179" y="179"/>
                  </a:lnTo>
                  <a:close/>
                  <a:moveTo>
                    <a:pt x="225" y="31"/>
                  </a:moveTo>
                  <a:cubicBezTo>
                    <a:pt x="178" y="31"/>
                    <a:pt x="178" y="31"/>
                    <a:pt x="178" y="31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225" y="25"/>
                    <a:pt x="225" y="25"/>
                    <a:pt x="225" y="25"/>
                  </a:cubicBezTo>
                  <a:lnTo>
                    <a:pt x="225" y="31"/>
                  </a:lnTo>
                  <a:close/>
                  <a:moveTo>
                    <a:pt x="214" y="47"/>
                  </a:moveTo>
                  <a:cubicBezTo>
                    <a:pt x="189" y="47"/>
                    <a:pt x="189" y="47"/>
                    <a:pt x="189" y="47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214" y="44"/>
                    <a:pt x="214" y="44"/>
                    <a:pt x="214" y="44"/>
                  </a:cubicBezTo>
                  <a:lnTo>
                    <a:pt x="214" y="47"/>
                  </a:lnTo>
                  <a:close/>
                  <a:moveTo>
                    <a:pt x="206" y="84"/>
                  </a:moveTo>
                  <a:cubicBezTo>
                    <a:pt x="206" y="92"/>
                    <a:pt x="206" y="92"/>
                    <a:pt x="206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84"/>
                    <a:pt x="197" y="84"/>
                    <a:pt x="197" y="84"/>
                  </a:cubicBezTo>
                  <a:lnTo>
                    <a:pt x="206" y="84"/>
                  </a:lnTo>
                  <a:close/>
                  <a:moveTo>
                    <a:pt x="197" y="82"/>
                  </a:moveTo>
                  <a:cubicBezTo>
                    <a:pt x="197" y="75"/>
                    <a:pt x="197" y="75"/>
                    <a:pt x="19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82"/>
                    <a:pt x="206" y="82"/>
                    <a:pt x="206" y="82"/>
                  </a:cubicBezTo>
                  <a:lnTo>
                    <a:pt x="197" y="82"/>
                  </a:lnTo>
                  <a:close/>
                  <a:moveTo>
                    <a:pt x="206" y="94"/>
                  </a:moveTo>
                  <a:cubicBezTo>
                    <a:pt x="206" y="101"/>
                    <a:pt x="206" y="101"/>
                    <a:pt x="206" y="101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7" y="94"/>
                    <a:pt x="197" y="94"/>
                    <a:pt x="197" y="94"/>
                  </a:cubicBezTo>
                  <a:lnTo>
                    <a:pt x="206" y="94"/>
                  </a:lnTo>
                  <a:close/>
                  <a:moveTo>
                    <a:pt x="206" y="73"/>
                  </a:moveTo>
                  <a:cubicBezTo>
                    <a:pt x="197" y="73"/>
                    <a:pt x="197" y="73"/>
                    <a:pt x="197" y="73"/>
                  </a:cubicBezTo>
                  <a:cubicBezTo>
                    <a:pt x="197" y="62"/>
                    <a:pt x="197" y="62"/>
                    <a:pt x="197" y="62"/>
                  </a:cubicBezTo>
                  <a:cubicBezTo>
                    <a:pt x="206" y="62"/>
                    <a:pt x="206" y="62"/>
                    <a:pt x="206" y="62"/>
                  </a:cubicBezTo>
                  <a:lnTo>
                    <a:pt x="206" y="73"/>
                  </a:lnTo>
                  <a:close/>
                  <a:moveTo>
                    <a:pt x="197" y="103"/>
                  </a:moveTo>
                  <a:cubicBezTo>
                    <a:pt x="206" y="103"/>
                    <a:pt x="206" y="103"/>
                    <a:pt x="206" y="103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97" y="114"/>
                    <a:pt x="197" y="114"/>
                    <a:pt x="197" y="114"/>
                  </a:cubicBezTo>
                  <a:lnTo>
                    <a:pt x="197" y="103"/>
                  </a:lnTo>
                  <a:close/>
                  <a:moveTo>
                    <a:pt x="206" y="60"/>
                  </a:moveTo>
                  <a:cubicBezTo>
                    <a:pt x="197" y="60"/>
                    <a:pt x="197" y="60"/>
                    <a:pt x="197" y="60"/>
                  </a:cubicBezTo>
                  <a:cubicBezTo>
                    <a:pt x="197" y="53"/>
                    <a:pt x="197" y="53"/>
                    <a:pt x="197" y="53"/>
                  </a:cubicBezTo>
                  <a:cubicBezTo>
                    <a:pt x="206" y="53"/>
                    <a:pt x="206" y="53"/>
                    <a:pt x="206" y="53"/>
                  </a:cubicBezTo>
                  <a:lnTo>
                    <a:pt x="206" y="60"/>
                  </a:lnTo>
                  <a:close/>
                  <a:moveTo>
                    <a:pt x="197" y="116"/>
                  </a:moveTo>
                  <a:cubicBezTo>
                    <a:pt x="206" y="116"/>
                    <a:pt x="206" y="116"/>
                    <a:pt x="206" y="116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197" y="123"/>
                    <a:pt x="197" y="123"/>
                    <a:pt x="197" y="123"/>
                  </a:cubicBezTo>
                  <a:lnTo>
                    <a:pt x="197" y="116"/>
                  </a:lnTo>
                  <a:close/>
                  <a:moveTo>
                    <a:pt x="206" y="51"/>
                  </a:moveTo>
                  <a:cubicBezTo>
                    <a:pt x="197" y="51"/>
                    <a:pt x="197" y="51"/>
                    <a:pt x="197" y="51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206" y="49"/>
                    <a:pt x="206" y="49"/>
                    <a:pt x="206" y="49"/>
                  </a:cubicBezTo>
                  <a:lnTo>
                    <a:pt x="206" y="51"/>
                  </a:lnTo>
                  <a:close/>
                  <a:moveTo>
                    <a:pt x="189" y="49"/>
                  </a:moveTo>
                  <a:cubicBezTo>
                    <a:pt x="195" y="49"/>
                    <a:pt x="195" y="49"/>
                    <a:pt x="195" y="49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4"/>
                    <a:pt x="195" y="94"/>
                    <a:pt x="195" y="94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89" y="140"/>
                    <a:pt x="189" y="140"/>
                    <a:pt x="189" y="140"/>
                  </a:cubicBezTo>
                  <a:lnTo>
                    <a:pt x="189" y="49"/>
                  </a:lnTo>
                  <a:close/>
                  <a:moveTo>
                    <a:pt x="197" y="125"/>
                  </a:moveTo>
                  <a:cubicBezTo>
                    <a:pt x="206" y="125"/>
                    <a:pt x="206" y="125"/>
                    <a:pt x="206" y="125"/>
                  </a:cubicBezTo>
                  <a:cubicBezTo>
                    <a:pt x="206" y="140"/>
                    <a:pt x="206" y="140"/>
                    <a:pt x="206" y="140"/>
                  </a:cubicBezTo>
                  <a:cubicBezTo>
                    <a:pt x="197" y="140"/>
                    <a:pt x="197" y="140"/>
                    <a:pt x="197" y="140"/>
                  </a:cubicBezTo>
                  <a:lnTo>
                    <a:pt x="197" y="125"/>
                  </a:lnTo>
                  <a:close/>
                  <a:moveTo>
                    <a:pt x="208" y="49"/>
                  </a:moveTo>
                  <a:cubicBezTo>
                    <a:pt x="214" y="49"/>
                    <a:pt x="214" y="49"/>
                    <a:pt x="214" y="49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08" y="140"/>
                    <a:pt x="208" y="140"/>
                    <a:pt x="208" y="140"/>
                  </a:cubicBezTo>
                  <a:lnTo>
                    <a:pt x="208" y="49"/>
                  </a:lnTo>
                  <a:close/>
                  <a:moveTo>
                    <a:pt x="214" y="42"/>
                  </a:moveTo>
                  <a:cubicBezTo>
                    <a:pt x="189" y="42"/>
                    <a:pt x="189" y="42"/>
                    <a:pt x="189" y="4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14" y="33"/>
                    <a:pt x="214" y="33"/>
                    <a:pt x="214" y="33"/>
                  </a:cubicBezTo>
                  <a:lnTo>
                    <a:pt x="214" y="42"/>
                  </a:lnTo>
                  <a:close/>
                  <a:moveTo>
                    <a:pt x="189" y="142"/>
                  </a:moveTo>
                  <a:cubicBezTo>
                    <a:pt x="214" y="142"/>
                    <a:pt x="214" y="142"/>
                    <a:pt x="214" y="142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189" y="145"/>
                    <a:pt x="189" y="145"/>
                    <a:pt x="189" y="145"/>
                  </a:cubicBezTo>
                  <a:lnTo>
                    <a:pt x="189" y="142"/>
                  </a:lnTo>
                  <a:close/>
                  <a:moveTo>
                    <a:pt x="216" y="33"/>
                  </a:moveTo>
                  <a:cubicBezTo>
                    <a:pt x="225" y="33"/>
                    <a:pt x="225" y="33"/>
                    <a:pt x="225" y="33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16" y="33"/>
                  </a:lnTo>
                  <a:close/>
                  <a:moveTo>
                    <a:pt x="227" y="119"/>
                  </a:moveTo>
                  <a:cubicBezTo>
                    <a:pt x="382" y="119"/>
                    <a:pt x="382" y="119"/>
                    <a:pt x="382" y="119"/>
                  </a:cubicBezTo>
                  <a:cubicBezTo>
                    <a:pt x="382" y="179"/>
                    <a:pt x="382" y="179"/>
                    <a:pt x="382" y="179"/>
                  </a:cubicBezTo>
                  <a:cubicBezTo>
                    <a:pt x="227" y="179"/>
                    <a:pt x="227" y="179"/>
                    <a:pt x="227" y="179"/>
                  </a:cubicBezTo>
                  <a:lnTo>
                    <a:pt x="227" y="119"/>
                  </a:lnTo>
                  <a:close/>
                  <a:moveTo>
                    <a:pt x="382" y="117"/>
                  </a:moveTo>
                  <a:cubicBezTo>
                    <a:pt x="227" y="117"/>
                    <a:pt x="227" y="117"/>
                    <a:pt x="227" y="117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382" y="115"/>
                    <a:pt x="382" y="115"/>
                    <a:pt x="382" y="115"/>
                  </a:cubicBezTo>
                  <a:lnTo>
                    <a:pt x="382" y="117"/>
                  </a:lnTo>
                  <a:close/>
                  <a:moveTo>
                    <a:pt x="384" y="113"/>
                  </a:moveTo>
                  <a:cubicBezTo>
                    <a:pt x="227" y="113"/>
                    <a:pt x="227" y="113"/>
                    <a:pt x="227" y="113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94" y="107"/>
                    <a:pt x="394" y="107"/>
                    <a:pt x="394" y="107"/>
                  </a:cubicBezTo>
                  <a:lnTo>
                    <a:pt x="384" y="113"/>
                  </a:lnTo>
                  <a:close/>
                  <a:moveTo>
                    <a:pt x="310" y="67"/>
                  </a:moveTo>
                  <a:cubicBezTo>
                    <a:pt x="310" y="67"/>
                    <a:pt x="310" y="67"/>
                    <a:pt x="310" y="67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40" y="89"/>
                    <a:pt x="340" y="89"/>
                    <a:pt x="340" y="89"/>
                  </a:cubicBezTo>
                  <a:cubicBezTo>
                    <a:pt x="340" y="89"/>
                    <a:pt x="340" y="89"/>
                    <a:pt x="341" y="89"/>
                  </a:cubicBezTo>
                  <a:cubicBezTo>
                    <a:pt x="400" y="104"/>
                    <a:pt x="400" y="104"/>
                    <a:pt x="400" y="104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38" y="90"/>
                    <a:pt x="338" y="90"/>
                    <a:pt x="338" y="90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5" y="70"/>
                    <a:pt x="315" y="70"/>
                    <a:pt x="314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67"/>
                    <a:pt x="227" y="67"/>
                    <a:pt x="227" y="67"/>
                  </a:cubicBezTo>
                  <a:lnTo>
                    <a:pt x="310" y="67"/>
                  </a:lnTo>
                  <a:close/>
                  <a:moveTo>
                    <a:pt x="62" y="89"/>
                  </a:moveTo>
                  <a:cubicBezTo>
                    <a:pt x="63" y="89"/>
                    <a:pt x="63" y="89"/>
                    <a:pt x="63" y="89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3" y="104"/>
                    <a:pt x="3" y="104"/>
                    <a:pt x="3" y="104"/>
                  </a:cubicBezTo>
                  <a:lnTo>
                    <a:pt x="62" y="89"/>
                  </a:lnTo>
                  <a:close/>
                  <a:moveTo>
                    <a:pt x="8" y="107"/>
                  </a:move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9" y="113"/>
                    <a:pt x="19" y="113"/>
                    <a:pt x="19" y="113"/>
                  </a:cubicBezTo>
                  <a:lnTo>
                    <a:pt x="8" y="107"/>
                  </a:lnTo>
                  <a:close/>
                  <a:moveTo>
                    <a:pt x="176" y="115"/>
                  </a:moveTo>
                  <a:cubicBezTo>
                    <a:pt x="176" y="117"/>
                    <a:pt x="176" y="117"/>
                    <a:pt x="176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5"/>
                    <a:pt x="21" y="115"/>
                    <a:pt x="21" y="115"/>
                  </a:cubicBezTo>
                  <a:lnTo>
                    <a:pt x="176" y="115"/>
                  </a:lnTo>
                  <a:close/>
                  <a:moveTo>
                    <a:pt x="21" y="119"/>
                  </a:moveTo>
                  <a:cubicBezTo>
                    <a:pt x="176" y="119"/>
                    <a:pt x="176" y="119"/>
                    <a:pt x="176" y="11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21" y="179"/>
                    <a:pt x="21" y="179"/>
                    <a:pt x="21" y="179"/>
                  </a:cubicBezTo>
                  <a:lnTo>
                    <a:pt x="21" y="119"/>
                  </a:lnTo>
                  <a:close/>
                  <a:moveTo>
                    <a:pt x="189" y="179"/>
                  </a:moveTo>
                  <a:cubicBezTo>
                    <a:pt x="189" y="147"/>
                    <a:pt x="189" y="147"/>
                    <a:pt x="189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79"/>
                    <a:pt x="214" y="179"/>
                    <a:pt x="214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34"/>
            <p:cNvSpPr/>
            <p:nvPr userDrawn="1"/>
          </p:nvSpPr>
          <p:spPr bwMode="auto">
            <a:xfrm>
              <a:off x="6034088" y="3622675"/>
              <a:ext cx="96838" cy="92075"/>
            </a:xfrm>
            <a:custGeom>
              <a:avLst/>
              <a:gdLst>
                <a:gd name="T0" fmla="*/ 39 w 61"/>
                <a:gd name="T1" fmla="*/ 22 h 58"/>
                <a:gd name="T2" fmla="*/ 30 w 61"/>
                <a:gd name="T3" fmla="*/ 0 h 58"/>
                <a:gd name="T4" fmla="*/ 22 w 61"/>
                <a:gd name="T5" fmla="*/ 22 h 58"/>
                <a:gd name="T6" fmla="*/ 0 w 61"/>
                <a:gd name="T7" fmla="*/ 22 h 58"/>
                <a:gd name="T8" fmla="*/ 17 w 61"/>
                <a:gd name="T9" fmla="*/ 36 h 58"/>
                <a:gd name="T10" fmla="*/ 13 w 61"/>
                <a:gd name="T11" fmla="*/ 58 h 58"/>
                <a:gd name="T12" fmla="*/ 30 w 61"/>
                <a:gd name="T13" fmla="*/ 44 h 58"/>
                <a:gd name="T14" fmla="*/ 48 w 61"/>
                <a:gd name="T15" fmla="*/ 58 h 58"/>
                <a:gd name="T16" fmla="*/ 43 w 61"/>
                <a:gd name="T17" fmla="*/ 36 h 58"/>
                <a:gd name="T18" fmla="*/ 61 w 61"/>
                <a:gd name="T19" fmla="*/ 22 h 58"/>
                <a:gd name="T20" fmla="*/ 39 w 61"/>
                <a:gd name="T21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8">
                  <a:moveTo>
                    <a:pt x="39" y="22"/>
                  </a:moveTo>
                  <a:lnTo>
                    <a:pt x="30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17" y="36"/>
                  </a:lnTo>
                  <a:lnTo>
                    <a:pt x="13" y="58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43" y="36"/>
                  </a:lnTo>
                  <a:lnTo>
                    <a:pt x="61" y="22"/>
                  </a:lnTo>
                  <a:lnTo>
                    <a:pt x="3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35"/>
            <p:cNvSpPr/>
            <p:nvPr userDrawn="1"/>
          </p:nvSpPr>
          <p:spPr bwMode="auto">
            <a:xfrm>
              <a:off x="6034088" y="4630738"/>
              <a:ext cx="14288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36"/>
            <p:cNvSpPr/>
            <p:nvPr userDrawn="1"/>
          </p:nvSpPr>
          <p:spPr bwMode="auto">
            <a:xfrm>
              <a:off x="6110288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37"/>
            <p:cNvSpPr/>
            <p:nvPr userDrawn="1"/>
          </p:nvSpPr>
          <p:spPr bwMode="auto">
            <a:xfrm>
              <a:off x="6069013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38"/>
            <p:cNvSpPr/>
            <p:nvPr userDrawn="1"/>
          </p:nvSpPr>
          <p:spPr bwMode="auto">
            <a:xfrm>
              <a:off x="6040438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2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9"/>
            <p:cNvSpPr/>
            <p:nvPr userDrawn="1"/>
          </p:nvSpPr>
          <p:spPr bwMode="auto">
            <a:xfrm>
              <a:off x="6102350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0"/>
            <p:cNvSpPr/>
            <p:nvPr userDrawn="1"/>
          </p:nvSpPr>
          <p:spPr bwMode="auto">
            <a:xfrm>
              <a:off x="580548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41"/>
            <p:cNvSpPr/>
            <p:nvPr userDrawn="1"/>
          </p:nvSpPr>
          <p:spPr bwMode="auto">
            <a:xfrm>
              <a:off x="5702300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42"/>
            <p:cNvSpPr/>
            <p:nvPr userDrawn="1"/>
          </p:nvSpPr>
          <p:spPr bwMode="auto">
            <a:xfrm>
              <a:off x="559911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43"/>
            <p:cNvSpPr/>
            <p:nvPr userDrawn="1"/>
          </p:nvSpPr>
          <p:spPr bwMode="auto">
            <a:xfrm>
              <a:off x="549433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44"/>
            <p:cNvSpPr/>
            <p:nvPr userDrawn="1"/>
          </p:nvSpPr>
          <p:spPr bwMode="auto">
            <a:xfrm>
              <a:off x="5391150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45"/>
            <p:cNvSpPr/>
            <p:nvPr userDrawn="1"/>
          </p:nvSpPr>
          <p:spPr bwMode="auto">
            <a:xfrm>
              <a:off x="528796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46"/>
            <p:cNvSpPr/>
            <p:nvPr userDrawn="1"/>
          </p:nvSpPr>
          <p:spPr bwMode="auto">
            <a:xfrm>
              <a:off x="5183188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47"/>
            <p:cNvSpPr/>
            <p:nvPr userDrawn="1"/>
          </p:nvSpPr>
          <p:spPr bwMode="auto">
            <a:xfrm>
              <a:off x="50800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48"/>
            <p:cNvSpPr/>
            <p:nvPr userDrawn="1"/>
          </p:nvSpPr>
          <p:spPr bwMode="auto">
            <a:xfrm>
              <a:off x="497681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9"/>
            <p:cNvSpPr/>
            <p:nvPr userDrawn="1"/>
          </p:nvSpPr>
          <p:spPr bwMode="auto">
            <a:xfrm>
              <a:off x="4879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0"/>
            <p:cNvSpPr/>
            <p:nvPr userDrawn="1"/>
          </p:nvSpPr>
          <p:spPr bwMode="auto">
            <a:xfrm>
              <a:off x="580548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51"/>
            <p:cNvSpPr/>
            <p:nvPr userDrawn="1"/>
          </p:nvSpPr>
          <p:spPr bwMode="auto">
            <a:xfrm>
              <a:off x="5702300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52"/>
            <p:cNvSpPr/>
            <p:nvPr userDrawn="1"/>
          </p:nvSpPr>
          <p:spPr bwMode="auto">
            <a:xfrm>
              <a:off x="559911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53"/>
            <p:cNvSpPr/>
            <p:nvPr userDrawn="1"/>
          </p:nvSpPr>
          <p:spPr bwMode="auto">
            <a:xfrm>
              <a:off x="549433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54"/>
            <p:cNvSpPr/>
            <p:nvPr userDrawn="1"/>
          </p:nvSpPr>
          <p:spPr bwMode="auto">
            <a:xfrm>
              <a:off x="5391150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55"/>
            <p:cNvSpPr/>
            <p:nvPr userDrawn="1"/>
          </p:nvSpPr>
          <p:spPr bwMode="auto">
            <a:xfrm>
              <a:off x="528796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56"/>
            <p:cNvSpPr/>
            <p:nvPr userDrawn="1"/>
          </p:nvSpPr>
          <p:spPr bwMode="auto">
            <a:xfrm>
              <a:off x="5183188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57"/>
            <p:cNvSpPr/>
            <p:nvPr userDrawn="1"/>
          </p:nvSpPr>
          <p:spPr bwMode="auto">
            <a:xfrm>
              <a:off x="50800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58"/>
            <p:cNvSpPr/>
            <p:nvPr userDrawn="1"/>
          </p:nvSpPr>
          <p:spPr bwMode="auto">
            <a:xfrm>
              <a:off x="497681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59"/>
            <p:cNvSpPr/>
            <p:nvPr userDrawn="1"/>
          </p:nvSpPr>
          <p:spPr bwMode="auto">
            <a:xfrm>
              <a:off x="4879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60"/>
            <p:cNvSpPr/>
            <p:nvPr userDrawn="1"/>
          </p:nvSpPr>
          <p:spPr bwMode="auto">
            <a:xfrm>
              <a:off x="72231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61"/>
            <p:cNvSpPr/>
            <p:nvPr userDrawn="1"/>
          </p:nvSpPr>
          <p:spPr bwMode="auto">
            <a:xfrm>
              <a:off x="7118350" y="4435475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62"/>
            <p:cNvSpPr/>
            <p:nvPr userDrawn="1"/>
          </p:nvSpPr>
          <p:spPr bwMode="auto">
            <a:xfrm>
              <a:off x="701516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63"/>
            <p:cNvSpPr/>
            <p:nvPr userDrawn="1"/>
          </p:nvSpPr>
          <p:spPr bwMode="auto">
            <a:xfrm>
              <a:off x="6911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64"/>
            <p:cNvSpPr/>
            <p:nvPr userDrawn="1"/>
          </p:nvSpPr>
          <p:spPr bwMode="auto">
            <a:xfrm>
              <a:off x="68072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65"/>
            <p:cNvSpPr/>
            <p:nvPr userDrawn="1"/>
          </p:nvSpPr>
          <p:spPr bwMode="auto">
            <a:xfrm>
              <a:off x="670401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66"/>
            <p:cNvSpPr/>
            <p:nvPr userDrawn="1"/>
          </p:nvSpPr>
          <p:spPr bwMode="auto">
            <a:xfrm>
              <a:off x="6600825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67"/>
            <p:cNvSpPr/>
            <p:nvPr userDrawn="1"/>
          </p:nvSpPr>
          <p:spPr bwMode="auto">
            <a:xfrm>
              <a:off x="6497638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68"/>
            <p:cNvSpPr/>
            <p:nvPr userDrawn="1"/>
          </p:nvSpPr>
          <p:spPr bwMode="auto">
            <a:xfrm>
              <a:off x="639286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69"/>
            <p:cNvSpPr/>
            <p:nvPr userDrawn="1"/>
          </p:nvSpPr>
          <p:spPr bwMode="auto">
            <a:xfrm>
              <a:off x="62960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70"/>
            <p:cNvSpPr/>
            <p:nvPr userDrawn="1"/>
          </p:nvSpPr>
          <p:spPr bwMode="auto">
            <a:xfrm>
              <a:off x="72231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71"/>
            <p:cNvSpPr/>
            <p:nvPr userDrawn="1"/>
          </p:nvSpPr>
          <p:spPr bwMode="auto">
            <a:xfrm>
              <a:off x="7118350" y="4603750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72"/>
            <p:cNvSpPr/>
            <p:nvPr userDrawn="1"/>
          </p:nvSpPr>
          <p:spPr bwMode="auto">
            <a:xfrm>
              <a:off x="701516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73"/>
            <p:cNvSpPr/>
            <p:nvPr userDrawn="1"/>
          </p:nvSpPr>
          <p:spPr bwMode="auto">
            <a:xfrm>
              <a:off x="6911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74"/>
            <p:cNvSpPr/>
            <p:nvPr userDrawn="1"/>
          </p:nvSpPr>
          <p:spPr bwMode="auto">
            <a:xfrm>
              <a:off x="68072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75"/>
            <p:cNvSpPr/>
            <p:nvPr userDrawn="1"/>
          </p:nvSpPr>
          <p:spPr bwMode="auto">
            <a:xfrm>
              <a:off x="670401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76"/>
            <p:cNvSpPr/>
            <p:nvPr userDrawn="1"/>
          </p:nvSpPr>
          <p:spPr bwMode="auto">
            <a:xfrm>
              <a:off x="6600825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77"/>
            <p:cNvSpPr/>
            <p:nvPr userDrawn="1"/>
          </p:nvSpPr>
          <p:spPr bwMode="auto">
            <a:xfrm>
              <a:off x="6497638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78"/>
            <p:cNvSpPr/>
            <p:nvPr userDrawn="1"/>
          </p:nvSpPr>
          <p:spPr bwMode="auto">
            <a:xfrm>
              <a:off x="639286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79"/>
            <p:cNvSpPr/>
            <p:nvPr userDrawn="1"/>
          </p:nvSpPr>
          <p:spPr bwMode="auto">
            <a:xfrm>
              <a:off x="62960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80"/>
            <p:cNvSpPr>
              <a:spLocks noEditPoints="1"/>
            </p:cNvSpPr>
            <p:nvPr userDrawn="1"/>
          </p:nvSpPr>
          <p:spPr bwMode="auto">
            <a:xfrm>
              <a:off x="2101850" y="4162425"/>
              <a:ext cx="2170113" cy="679450"/>
            </a:xfrm>
            <a:custGeom>
              <a:avLst/>
              <a:gdLst>
                <a:gd name="T0" fmla="*/ 164 w 314"/>
                <a:gd name="T1" fmla="*/ 68 h 97"/>
                <a:gd name="T2" fmla="*/ 111 w 314"/>
                <a:gd name="T3" fmla="*/ 20 h 97"/>
                <a:gd name="T4" fmla="*/ 83 w 314"/>
                <a:gd name="T5" fmla="*/ 60 h 97"/>
                <a:gd name="T6" fmla="*/ 64 w 314"/>
                <a:gd name="T7" fmla="*/ 72 h 97"/>
                <a:gd name="T8" fmla="*/ 44 w 314"/>
                <a:gd name="T9" fmla="*/ 60 h 97"/>
                <a:gd name="T10" fmla="*/ 36 w 314"/>
                <a:gd name="T11" fmla="*/ 60 h 97"/>
                <a:gd name="T12" fmla="*/ 21 w 314"/>
                <a:gd name="T13" fmla="*/ 79 h 97"/>
                <a:gd name="T14" fmla="*/ 113 w 314"/>
                <a:gd name="T15" fmla="*/ 87 h 97"/>
                <a:gd name="T16" fmla="*/ 163 w 314"/>
                <a:gd name="T17" fmla="*/ 86 h 97"/>
                <a:gd name="T18" fmla="*/ 261 w 314"/>
                <a:gd name="T19" fmla="*/ 40 h 97"/>
                <a:gd name="T20" fmla="*/ 261 w 314"/>
                <a:gd name="T21" fmla="*/ 59 h 97"/>
                <a:gd name="T22" fmla="*/ 261 w 314"/>
                <a:gd name="T23" fmla="*/ 87 h 97"/>
                <a:gd name="T24" fmla="*/ 313 w 314"/>
                <a:gd name="T25" fmla="*/ 97 h 97"/>
                <a:gd name="T26" fmla="*/ 73 w 314"/>
                <a:gd name="T27" fmla="*/ 95 h 97"/>
                <a:gd name="T28" fmla="*/ 67 w 314"/>
                <a:gd name="T29" fmla="*/ 77 h 97"/>
                <a:gd name="T30" fmla="*/ 84 w 314"/>
                <a:gd name="T31" fmla="*/ 58 h 97"/>
                <a:gd name="T32" fmla="*/ 75 w 314"/>
                <a:gd name="T33" fmla="*/ 94 h 97"/>
                <a:gd name="T34" fmla="*/ 48 w 314"/>
                <a:gd name="T35" fmla="*/ 58 h 97"/>
                <a:gd name="T36" fmla="*/ 62 w 314"/>
                <a:gd name="T37" fmla="*/ 73 h 97"/>
                <a:gd name="T38" fmla="*/ 39 w 314"/>
                <a:gd name="T39" fmla="*/ 74 h 97"/>
                <a:gd name="T40" fmla="*/ 22 w 314"/>
                <a:gd name="T41" fmla="*/ 64 h 97"/>
                <a:gd name="T42" fmla="*/ 32 w 314"/>
                <a:gd name="T43" fmla="*/ 64 h 97"/>
                <a:gd name="T44" fmla="*/ 23 w 314"/>
                <a:gd name="T45" fmla="*/ 77 h 97"/>
                <a:gd name="T46" fmla="*/ 28 w 314"/>
                <a:gd name="T47" fmla="*/ 95 h 97"/>
                <a:gd name="T48" fmla="*/ 132 w 314"/>
                <a:gd name="T49" fmla="*/ 53 h 97"/>
                <a:gd name="T50" fmla="*/ 144 w 314"/>
                <a:gd name="T51" fmla="*/ 63 h 97"/>
                <a:gd name="T52" fmla="*/ 113 w 314"/>
                <a:gd name="T53" fmla="*/ 43 h 97"/>
                <a:gd name="T54" fmla="*/ 145 w 314"/>
                <a:gd name="T55" fmla="*/ 32 h 97"/>
                <a:gd name="T56" fmla="*/ 163 w 314"/>
                <a:gd name="T57" fmla="*/ 37 h 97"/>
                <a:gd name="T58" fmla="*/ 163 w 314"/>
                <a:gd name="T59" fmla="*/ 45 h 97"/>
                <a:gd name="T60" fmla="*/ 113 w 314"/>
                <a:gd name="T61" fmla="*/ 30 h 97"/>
                <a:gd name="T62" fmla="*/ 154 w 314"/>
                <a:gd name="T63" fmla="*/ 68 h 97"/>
                <a:gd name="T64" fmla="*/ 163 w 314"/>
                <a:gd name="T65" fmla="*/ 20 h 97"/>
                <a:gd name="T66" fmla="*/ 113 w 314"/>
                <a:gd name="T67" fmla="*/ 79 h 97"/>
                <a:gd name="T68" fmla="*/ 113 w 314"/>
                <a:gd name="T69" fmla="*/ 79 h 97"/>
                <a:gd name="T70" fmla="*/ 287 w 314"/>
                <a:gd name="T71" fmla="*/ 48 h 97"/>
                <a:gd name="T72" fmla="*/ 288 w 314"/>
                <a:gd name="T73" fmla="*/ 41 h 97"/>
                <a:gd name="T74" fmla="*/ 312 w 314"/>
                <a:gd name="T75" fmla="*/ 41 h 97"/>
                <a:gd name="T76" fmla="*/ 288 w 314"/>
                <a:gd name="T77" fmla="*/ 60 h 97"/>
                <a:gd name="T78" fmla="*/ 297 w 314"/>
                <a:gd name="T79" fmla="*/ 60 h 97"/>
                <a:gd name="T80" fmla="*/ 272 w 314"/>
                <a:gd name="T81" fmla="*/ 67 h 97"/>
                <a:gd name="T82" fmla="*/ 272 w 314"/>
                <a:gd name="T83" fmla="*/ 69 h 97"/>
                <a:gd name="T84" fmla="*/ 288 w 314"/>
                <a:gd name="T85" fmla="*/ 69 h 97"/>
                <a:gd name="T86" fmla="*/ 304 w 314"/>
                <a:gd name="T87" fmla="*/ 77 h 97"/>
                <a:gd name="T88" fmla="*/ 305 w 314"/>
                <a:gd name="T89" fmla="*/ 69 h 97"/>
                <a:gd name="T90" fmla="*/ 305 w 314"/>
                <a:gd name="T91" fmla="*/ 50 h 97"/>
                <a:gd name="T92" fmla="*/ 304 w 314"/>
                <a:gd name="T93" fmla="*/ 50 h 97"/>
                <a:gd name="T94" fmla="*/ 287 w 314"/>
                <a:gd name="T95" fmla="*/ 58 h 97"/>
                <a:gd name="T96" fmla="*/ 272 w 314"/>
                <a:gd name="T97" fmla="*/ 50 h 97"/>
                <a:gd name="T98" fmla="*/ 270 w 314"/>
                <a:gd name="T99" fmla="*/ 58 h 97"/>
                <a:gd name="T100" fmla="*/ 270 w 314"/>
                <a:gd name="T101" fmla="*/ 77 h 97"/>
                <a:gd name="T102" fmla="*/ 263 w 314"/>
                <a:gd name="T103" fmla="*/ 79 h 97"/>
                <a:gd name="T104" fmla="*/ 280 w 314"/>
                <a:gd name="T105" fmla="*/ 79 h 97"/>
                <a:gd name="T106" fmla="*/ 295 w 314"/>
                <a:gd name="T107" fmla="*/ 86 h 97"/>
                <a:gd name="T108" fmla="*/ 297 w 314"/>
                <a:gd name="T109" fmla="*/ 79 h 97"/>
                <a:gd name="T110" fmla="*/ 263 w 314"/>
                <a:gd name="T111" fmla="*/ 48 h 97"/>
                <a:gd name="T112" fmla="*/ 263 w 314"/>
                <a:gd name="T113" fmla="*/ 95 h 97"/>
                <a:gd name="T114" fmla="*/ 280 w 314"/>
                <a:gd name="T115" fmla="*/ 88 h 97"/>
                <a:gd name="T116" fmla="*/ 295 w 314"/>
                <a:gd name="T117" fmla="*/ 95 h 97"/>
                <a:gd name="T118" fmla="*/ 297 w 314"/>
                <a:gd name="T119" fmla="*/ 88 h 97"/>
                <a:gd name="T120" fmla="*/ 312 w 314"/>
                <a:gd name="T121" fmla="*/ 39 h 97"/>
                <a:gd name="T122" fmla="*/ 288 w 314"/>
                <a:gd name="T123" fmla="*/ 39 h 97"/>
                <a:gd name="T124" fmla="*/ 271 w 314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97">
                  <a:moveTo>
                    <a:pt x="263" y="1"/>
                  </a:moveTo>
                  <a:cubicBezTo>
                    <a:pt x="263" y="0"/>
                    <a:pt x="262" y="0"/>
                    <a:pt x="262" y="1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9"/>
                    <a:pt x="164" y="18"/>
                    <a:pt x="164" y="18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1" y="19"/>
                    <a:pt x="111" y="20"/>
                    <a:pt x="111" y="20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7"/>
                    <a:pt x="113" y="97"/>
                    <a:pt x="113" y="96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3" y="97"/>
                    <a:pt x="144" y="97"/>
                    <a:pt x="144" y="97"/>
                  </a:cubicBezTo>
                  <a:cubicBezTo>
                    <a:pt x="145" y="97"/>
                    <a:pt x="145" y="97"/>
                    <a:pt x="145" y="9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4" y="86"/>
                    <a:pt x="174" y="85"/>
                    <a:pt x="174" y="85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50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1" y="77"/>
                    <a:pt x="261" y="77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7"/>
                    <a:pt x="261" y="97"/>
                    <a:pt x="26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7"/>
                    <a:pt x="313" y="97"/>
                    <a:pt x="313" y="97"/>
                  </a:cubicBezTo>
                  <a:cubicBezTo>
                    <a:pt x="314" y="96"/>
                    <a:pt x="314" y="96"/>
                    <a:pt x="314" y="96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4" y="35"/>
                    <a:pt x="314" y="34"/>
                    <a:pt x="313" y="34"/>
                  </a:cubicBezTo>
                  <a:lnTo>
                    <a:pt x="263" y="1"/>
                  </a:lnTo>
                  <a:close/>
                  <a:moveTo>
                    <a:pt x="71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6" y="79"/>
                    <a:pt x="56" y="79"/>
                    <a:pt x="56" y="79"/>
                  </a:cubicBezTo>
                  <a:lnTo>
                    <a:pt x="71" y="79"/>
                  </a:lnTo>
                  <a:close/>
                  <a:moveTo>
                    <a:pt x="61" y="77"/>
                  </a:moveTo>
                  <a:cubicBezTo>
                    <a:pt x="64" y="74"/>
                    <a:pt x="64" y="74"/>
                    <a:pt x="64" y="74"/>
                  </a:cubicBezTo>
                  <a:cubicBezTo>
                    <a:pt x="67" y="77"/>
                    <a:pt x="67" y="77"/>
                    <a:pt x="67" y="77"/>
                  </a:cubicBezTo>
                  <a:lnTo>
                    <a:pt x="61" y="77"/>
                  </a:lnTo>
                  <a:close/>
                  <a:moveTo>
                    <a:pt x="74" y="64"/>
                  </a:moveTo>
                  <a:cubicBezTo>
                    <a:pt x="69" y="64"/>
                    <a:pt x="69" y="64"/>
                    <a:pt x="69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5" y="73"/>
                    <a:pt x="65" y="73"/>
                    <a:pt x="65" y="73"/>
                  </a:cubicBezTo>
                  <a:lnTo>
                    <a:pt x="74" y="64"/>
                  </a:lnTo>
                  <a:close/>
                  <a:moveTo>
                    <a:pt x="49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39" y="74"/>
                    <a:pt x="39" y="74"/>
                    <a:pt x="39" y="74"/>
                  </a:cubicBezTo>
                  <a:lnTo>
                    <a:pt x="49" y="64"/>
                  </a:lnTo>
                  <a:close/>
                  <a:moveTo>
                    <a:pt x="40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5"/>
                    <a:pt x="38" y="75"/>
                    <a:pt x="38" y="75"/>
                  </a:cubicBezTo>
                  <a:lnTo>
                    <a:pt x="40" y="77"/>
                  </a:lnTo>
                  <a:close/>
                  <a:moveTo>
                    <a:pt x="8" y="77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77"/>
                    <a:pt x="23" y="77"/>
                    <a:pt x="23" y="77"/>
                  </a:cubicBezTo>
                  <a:lnTo>
                    <a:pt x="8" y="77"/>
                  </a:lnTo>
                  <a:close/>
                  <a:moveTo>
                    <a:pt x="28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28" y="95"/>
                    <a:pt x="28" y="95"/>
                    <a:pt x="28" y="95"/>
                  </a:cubicBezTo>
                  <a:lnTo>
                    <a:pt x="28" y="79"/>
                  </a:lnTo>
                  <a:close/>
                  <a:moveTo>
                    <a:pt x="113" y="45"/>
                  </a:moveTo>
                  <a:cubicBezTo>
                    <a:pt x="129" y="51"/>
                    <a:pt x="129" y="51"/>
                    <a:pt x="129" y="51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45"/>
                  </a:lnTo>
                  <a:close/>
                  <a:moveTo>
                    <a:pt x="113" y="58"/>
                  </a:moveTo>
                  <a:cubicBezTo>
                    <a:pt x="132" y="53"/>
                    <a:pt x="132" y="53"/>
                    <a:pt x="132" y="53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13" y="63"/>
                    <a:pt x="113" y="63"/>
                    <a:pt x="113" y="63"/>
                  </a:cubicBezTo>
                  <a:lnTo>
                    <a:pt x="113" y="58"/>
                  </a:lnTo>
                  <a:close/>
                  <a:moveTo>
                    <a:pt x="113" y="65"/>
                  </a:moveTo>
                  <a:cubicBezTo>
                    <a:pt x="142" y="57"/>
                    <a:pt x="142" y="57"/>
                    <a:pt x="142" y="5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13" y="71"/>
                    <a:pt x="113" y="71"/>
                    <a:pt x="113" y="71"/>
                  </a:cubicBezTo>
                  <a:lnTo>
                    <a:pt x="113" y="65"/>
                  </a:lnTo>
                  <a:close/>
                  <a:moveTo>
                    <a:pt x="143" y="55"/>
                  </a:moveTo>
                  <a:cubicBezTo>
                    <a:pt x="143" y="55"/>
                    <a:pt x="143" y="55"/>
                    <a:pt x="143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73"/>
                    <a:pt x="163" y="73"/>
                    <a:pt x="163" y="73"/>
                  </a:cubicBezTo>
                  <a:lnTo>
                    <a:pt x="143" y="55"/>
                  </a:lnTo>
                  <a:close/>
                  <a:moveTo>
                    <a:pt x="163" y="43"/>
                  </a:moveTo>
                  <a:cubicBezTo>
                    <a:pt x="145" y="32"/>
                    <a:pt x="145" y="32"/>
                    <a:pt x="145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3" y="37"/>
                    <a:pt x="163" y="37"/>
                  </a:cubicBezTo>
                  <a:lnTo>
                    <a:pt x="163" y="43"/>
                  </a:lnTo>
                  <a:close/>
                  <a:moveTo>
                    <a:pt x="144" y="48"/>
                  </a:moveTo>
                  <a:cubicBezTo>
                    <a:pt x="143" y="48"/>
                    <a:pt x="143" y="48"/>
                    <a:pt x="143" y="48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2" y="45"/>
                    <a:pt x="163" y="45"/>
                    <a:pt x="163" y="45"/>
                  </a:cubicBezTo>
                  <a:cubicBezTo>
                    <a:pt x="163" y="66"/>
                    <a:pt x="163" y="66"/>
                    <a:pt x="163" y="66"/>
                  </a:cubicBezTo>
                  <a:lnTo>
                    <a:pt x="144" y="48"/>
                  </a:lnTo>
                  <a:close/>
                  <a:moveTo>
                    <a:pt x="163" y="35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lnTo>
                    <a:pt x="163" y="35"/>
                  </a:lnTo>
                  <a:close/>
                  <a:moveTo>
                    <a:pt x="113" y="73"/>
                  </a:moveTo>
                  <a:cubicBezTo>
                    <a:pt x="144" y="64"/>
                    <a:pt x="144" y="64"/>
                    <a:pt x="144" y="64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13" y="73"/>
                  </a:lnTo>
                  <a:close/>
                  <a:moveTo>
                    <a:pt x="145" y="9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45" y="9"/>
                  </a:lnTo>
                  <a:close/>
                  <a:moveTo>
                    <a:pt x="113" y="79"/>
                  </a:moveTo>
                  <a:cubicBezTo>
                    <a:pt x="144" y="71"/>
                    <a:pt x="144" y="71"/>
                    <a:pt x="144" y="71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13" y="85"/>
                    <a:pt x="113" y="85"/>
                    <a:pt x="113" y="85"/>
                  </a:cubicBezTo>
                  <a:lnTo>
                    <a:pt x="113" y="79"/>
                  </a:lnTo>
                  <a:close/>
                  <a:moveTo>
                    <a:pt x="278" y="41"/>
                  </a:moveTo>
                  <a:cubicBezTo>
                    <a:pt x="278" y="48"/>
                    <a:pt x="278" y="48"/>
                    <a:pt x="278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2" y="41"/>
                    <a:pt x="272" y="41"/>
                    <a:pt x="272" y="41"/>
                  </a:cubicBezTo>
                  <a:lnTo>
                    <a:pt x="278" y="41"/>
                  </a:lnTo>
                  <a:close/>
                  <a:moveTo>
                    <a:pt x="287" y="41"/>
                  </a:moveTo>
                  <a:cubicBezTo>
                    <a:pt x="287" y="48"/>
                    <a:pt x="287" y="48"/>
                    <a:pt x="287" y="4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1"/>
                    <a:pt x="280" y="41"/>
                    <a:pt x="280" y="41"/>
                  </a:cubicBezTo>
                  <a:lnTo>
                    <a:pt x="287" y="41"/>
                  </a:lnTo>
                  <a:close/>
                  <a:moveTo>
                    <a:pt x="295" y="41"/>
                  </a:moveTo>
                  <a:cubicBezTo>
                    <a:pt x="295" y="48"/>
                    <a:pt x="295" y="48"/>
                    <a:pt x="295" y="48"/>
                  </a:cubicBezTo>
                  <a:cubicBezTo>
                    <a:pt x="288" y="48"/>
                    <a:pt x="288" y="48"/>
                    <a:pt x="288" y="48"/>
                  </a:cubicBezTo>
                  <a:cubicBezTo>
                    <a:pt x="288" y="41"/>
                    <a:pt x="288" y="41"/>
                    <a:pt x="288" y="41"/>
                  </a:cubicBezTo>
                  <a:lnTo>
                    <a:pt x="295" y="41"/>
                  </a:lnTo>
                  <a:close/>
                  <a:moveTo>
                    <a:pt x="304" y="41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97" y="41"/>
                    <a:pt x="297" y="41"/>
                    <a:pt x="297" y="41"/>
                  </a:cubicBezTo>
                  <a:lnTo>
                    <a:pt x="304" y="41"/>
                  </a:lnTo>
                  <a:close/>
                  <a:moveTo>
                    <a:pt x="312" y="41"/>
                  </a:moveTo>
                  <a:cubicBezTo>
                    <a:pt x="312" y="48"/>
                    <a:pt x="312" y="48"/>
                    <a:pt x="312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05" y="41"/>
                    <a:pt x="305" y="41"/>
                    <a:pt x="305" y="41"/>
                  </a:cubicBezTo>
                  <a:lnTo>
                    <a:pt x="312" y="41"/>
                  </a:lnTo>
                  <a:close/>
                  <a:moveTo>
                    <a:pt x="295" y="67"/>
                  </a:moveTo>
                  <a:cubicBezTo>
                    <a:pt x="288" y="67"/>
                    <a:pt x="288" y="67"/>
                    <a:pt x="288" y="6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95" y="60"/>
                    <a:pt x="295" y="60"/>
                    <a:pt x="295" y="60"/>
                  </a:cubicBezTo>
                  <a:lnTo>
                    <a:pt x="295" y="67"/>
                  </a:lnTo>
                  <a:close/>
                  <a:moveTo>
                    <a:pt x="297" y="60"/>
                  </a:moveTo>
                  <a:cubicBezTo>
                    <a:pt x="304" y="60"/>
                    <a:pt x="304" y="60"/>
                    <a:pt x="304" y="60"/>
                  </a:cubicBezTo>
                  <a:cubicBezTo>
                    <a:pt x="304" y="67"/>
                    <a:pt x="304" y="67"/>
                    <a:pt x="304" y="67"/>
                  </a:cubicBezTo>
                  <a:cubicBezTo>
                    <a:pt x="297" y="67"/>
                    <a:pt x="297" y="67"/>
                    <a:pt x="297" y="67"/>
                  </a:cubicBezTo>
                  <a:lnTo>
                    <a:pt x="297" y="60"/>
                  </a:lnTo>
                  <a:close/>
                  <a:moveTo>
                    <a:pt x="287" y="67"/>
                  </a:moveTo>
                  <a:cubicBezTo>
                    <a:pt x="280" y="67"/>
                    <a:pt x="280" y="67"/>
                    <a:pt x="280" y="67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7" y="60"/>
                    <a:pt x="287" y="60"/>
                    <a:pt x="287" y="60"/>
                  </a:cubicBezTo>
                  <a:lnTo>
                    <a:pt x="287" y="67"/>
                  </a:lnTo>
                  <a:close/>
                  <a:moveTo>
                    <a:pt x="278" y="67"/>
                  </a:moveTo>
                  <a:cubicBezTo>
                    <a:pt x="272" y="67"/>
                    <a:pt x="272" y="67"/>
                    <a:pt x="272" y="67"/>
                  </a:cubicBezTo>
                  <a:cubicBezTo>
                    <a:pt x="272" y="60"/>
                    <a:pt x="272" y="60"/>
                    <a:pt x="272" y="60"/>
                  </a:cubicBezTo>
                  <a:cubicBezTo>
                    <a:pt x="278" y="60"/>
                    <a:pt x="278" y="60"/>
                    <a:pt x="278" y="60"/>
                  </a:cubicBezTo>
                  <a:lnTo>
                    <a:pt x="278" y="67"/>
                  </a:lnTo>
                  <a:close/>
                  <a:moveTo>
                    <a:pt x="278" y="69"/>
                  </a:moveTo>
                  <a:cubicBezTo>
                    <a:pt x="278" y="77"/>
                    <a:pt x="278" y="77"/>
                    <a:pt x="278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69"/>
                    <a:pt x="272" y="69"/>
                    <a:pt x="272" y="69"/>
                  </a:cubicBezTo>
                  <a:lnTo>
                    <a:pt x="278" y="69"/>
                  </a:lnTo>
                  <a:close/>
                  <a:moveTo>
                    <a:pt x="280" y="69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0" y="77"/>
                    <a:pt x="280" y="77"/>
                    <a:pt x="280" y="77"/>
                  </a:cubicBezTo>
                  <a:lnTo>
                    <a:pt x="280" y="69"/>
                  </a:lnTo>
                  <a:close/>
                  <a:moveTo>
                    <a:pt x="288" y="69"/>
                  </a:moveTo>
                  <a:cubicBezTo>
                    <a:pt x="295" y="69"/>
                    <a:pt x="295" y="69"/>
                    <a:pt x="295" y="69"/>
                  </a:cubicBezTo>
                  <a:cubicBezTo>
                    <a:pt x="295" y="77"/>
                    <a:pt x="295" y="77"/>
                    <a:pt x="295" y="77"/>
                  </a:cubicBezTo>
                  <a:cubicBezTo>
                    <a:pt x="288" y="77"/>
                    <a:pt x="288" y="77"/>
                    <a:pt x="288" y="77"/>
                  </a:cubicBezTo>
                  <a:lnTo>
                    <a:pt x="288" y="69"/>
                  </a:lnTo>
                  <a:close/>
                  <a:moveTo>
                    <a:pt x="297" y="69"/>
                  </a:moveTo>
                  <a:cubicBezTo>
                    <a:pt x="304" y="69"/>
                    <a:pt x="304" y="69"/>
                    <a:pt x="304" y="69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297" y="77"/>
                    <a:pt x="297" y="77"/>
                    <a:pt x="297" y="77"/>
                  </a:cubicBezTo>
                  <a:lnTo>
                    <a:pt x="297" y="69"/>
                  </a:lnTo>
                  <a:close/>
                  <a:moveTo>
                    <a:pt x="305" y="69"/>
                  </a:moveTo>
                  <a:cubicBezTo>
                    <a:pt x="312" y="69"/>
                    <a:pt x="312" y="69"/>
                    <a:pt x="312" y="69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305" y="77"/>
                    <a:pt x="305" y="77"/>
                    <a:pt x="305" y="77"/>
                  </a:cubicBezTo>
                  <a:lnTo>
                    <a:pt x="305" y="69"/>
                  </a:lnTo>
                  <a:close/>
                  <a:moveTo>
                    <a:pt x="305" y="67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312" y="67"/>
                    <a:pt x="312" y="67"/>
                    <a:pt x="312" y="67"/>
                  </a:cubicBezTo>
                  <a:lnTo>
                    <a:pt x="305" y="67"/>
                  </a:lnTo>
                  <a:close/>
                  <a:moveTo>
                    <a:pt x="305" y="58"/>
                  </a:moveTo>
                  <a:cubicBezTo>
                    <a:pt x="305" y="50"/>
                    <a:pt x="305" y="50"/>
                    <a:pt x="305" y="50"/>
                  </a:cubicBezTo>
                  <a:cubicBezTo>
                    <a:pt x="312" y="50"/>
                    <a:pt x="312" y="50"/>
                    <a:pt x="312" y="50"/>
                  </a:cubicBezTo>
                  <a:cubicBezTo>
                    <a:pt x="312" y="58"/>
                    <a:pt x="312" y="58"/>
                    <a:pt x="312" y="58"/>
                  </a:cubicBezTo>
                  <a:lnTo>
                    <a:pt x="305" y="58"/>
                  </a:lnTo>
                  <a:close/>
                  <a:moveTo>
                    <a:pt x="304" y="58"/>
                  </a:moveTo>
                  <a:cubicBezTo>
                    <a:pt x="297" y="58"/>
                    <a:pt x="297" y="58"/>
                    <a:pt x="297" y="58"/>
                  </a:cubicBezTo>
                  <a:cubicBezTo>
                    <a:pt x="297" y="50"/>
                    <a:pt x="297" y="50"/>
                    <a:pt x="297" y="50"/>
                  </a:cubicBezTo>
                  <a:cubicBezTo>
                    <a:pt x="304" y="50"/>
                    <a:pt x="304" y="50"/>
                    <a:pt x="304" y="50"/>
                  </a:cubicBezTo>
                  <a:lnTo>
                    <a:pt x="304" y="58"/>
                  </a:lnTo>
                  <a:close/>
                  <a:moveTo>
                    <a:pt x="295" y="58"/>
                  </a:moveTo>
                  <a:cubicBezTo>
                    <a:pt x="288" y="58"/>
                    <a:pt x="288" y="58"/>
                    <a:pt x="288" y="58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95" y="50"/>
                    <a:pt x="295" y="50"/>
                    <a:pt x="295" y="50"/>
                  </a:cubicBezTo>
                  <a:lnTo>
                    <a:pt x="295" y="58"/>
                  </a:lnTo>
                  <a:close/>
                  <a:moveTo>
                    <a:pt x="287" y="58"/>
                  </a:moveTo>
                  <a:cubicBezTo>
                    <a:pt x="280" y="58"/>
                    <a:pt x="280" y="58"/>
                    <a:pt x="280" y="58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7" y="50"/>
                    <a:pt x="287" y="50"/>
                    <a:pt x="287" y="50"/>
                  </a:cubicBezTo>
                  <a:lnTo>
                    <a:pt x="287" y="58"/>
                  </a:lnTo>
                  <a:close/>
                  <a:moveTo>
                    <a:pt x="278" y="58"/>
                  </a:moveTo>
                  <a:cubicBezTo>
                    <a:pt x="272" y="58"/>
                    <a:pt x="272" y="58"/>
                    <a:pt x="272" y="58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8" y="50"/>
                    <a:pt x="278" y="50"/>
                    <a:pt x="278" y="50"/>
                  </a:cubicBezTo>
                  <a:lnTo>
                    <a:pt x="278" y="58"/>
                  </a:lnTo>
                  <a:close/>
                  <a:moveTo>
                    <a:pt x="270" y="58"/>
                  </a:moveTo>
                  <a:cubicBezTo>
                    <a:pt x="263" y="58"/>
                    <a:pt x="263" y="58"/>
                    <a:pt x="263" y="58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70" y="50"/>
                    <a:pt x="270" y="50"/>
                    <a:pt x="270" y="50"/>
                  </a:cubicBezTo>
                  <a:lnTo>
                    <a:pt x="270" y="58"/>
                  </a:lnTo>
                  <a:close/>
                  <a:moveTo>
                    <a:pt x="270" y="60"/>
                  </a:moveTo>
                  <a:cubicBezTo>
                    <a:pt x="270" y="67"/>
                    <a:pt x="270" y="67"/>
                    <a:pt x="270" y="67"/>
                  </a:cubicBezTo>
                  <a:cubicBezTo>
                    <a:pt x="263" y="67"/>
                    <a:pt x="263" y="67"/>
                    <a:pt x="263" y="67"/>
                  </a:cubicBezTo>
                  <a:cubicBezTo>
                    <a:pt x="263" y="60"/>
                    <a:pt x="263" y="60"/>
                    <a:pt x="263" y="60"/>
                  </a:cubicBezTo>
                  <a:lnTo>
                    <a:pt x="270" y="60"/>
                  </a:lnTo>
                  <a:close/>
                  <a:moveTo>
                    <a:pt x="270" y="69"/>
                  </a:moveTo>
                  <a:cubicBezTo>
                    <a:pt x="270" y="77"/>
                    <a:pt x="270" y="77"/>
                    <a:pt x="270" y="77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3" y="69"/>
                    <a:pt x="263" y="69"/>
                    <a:pt x="263" y="69"/>
                  </a:cubicBezTo>
                  <a:lnTo>
                    <a:pt x="270" y="69"/>
                  </a:lnTo>
                  <a:close/>
                  <a:moveTo>
                    <a:pt x="270" y="79"/>
                  </a:moveTo>
                  <a:cubicBezTo>
                    <a:pt x="270" y="86"/>
                    <a:pt x="270" y="86"/>
                    <a:pt x="270" y="86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63" y="79"/>
                    <a:pt x="263" y="79"/>
                    <a:pt x="263" y="79"/>
                  </a:cubicBezTo>
                  <a:lnTo>
                    <a:pt x="270" y="79"/>
                  </a:lnTo>
                  <a:close/>
                  <a:moveTo>
                    <a:pt x="272" y="79"/>
                  </a:moveTo>
                  <a:cubicBezTo>
                    <a:pt x="278" y="79"/>
                    <a:pt x="278" y="79"/>
                    <a:pt x="278" y="79"/>
                  </a:cubicBezTo>
                  <a:cubicBezTo>
                    <a:pt x="278" y="86"/>
                    <a:pt x="278" y="86"/>
                    <a:pt x="278" y="86"/>
                  </a:cubicBezTo>
                  <a:cubicBezTo>
                    <a:pt x="272" y="86"/>
                    <a:pt x="272" y="86"/>
                    <a:pt x="272" y="86"/>
                  </a:cubicBezTo>
                  <a:lnTo>
                    <a:pt x="272" y="79"/>
                  </a:lnTo>
                  <a:close/>
                  <a:moveTo>
                    <a:pt x="280" y="79"/>
                  </a:moveTo>
                  <a:cubicBezTo>
                    <a:pt x="287" y="79"/>
                    <a:pt x="287" y="79"/>
                    <a:pt x="287" y="79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0" y="86"/>
                    <a:pt x="280" y="86"/>
                    <a:pt x="280" y="86"/>
                  </a:cubicBezTo>
                  <a:lnTo>
                    <a:pt x="280" y="79"/>
                  </a:lnTo>
                  <a:close/>
                  <a:moveTo>
                    <a:pt x="288" y="79"/>
                  </a:moveTo>
                  <a:cubicBezTo>
                    <a:pt x="295" y="79"/>
                    <a:pt x="295" y="79"/>
                    <a:pt x="295" y="79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88" y="86"/>
                    <a:pt x="288" y="86"/>
                    <a:pt x="288" y="86"/>
                  </a:cubicBezTo>
                  <a:lnTo>
                    <a:pt x="288" y="79"/>
                  </a:lnTo>
                  <a:close/>
                  <a:moveTo>
                    <a:pt x="297" y="79"/>
                  </a:moveTo>
                  <a:cubicBezTo>
                    <a:pt x="304" y="79"/>
                    <a:pt x="304" y="79"/>
                    <a:pt x="304" y="79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297" y="86"/>
                    <a:pt x="297" y="86"/>
                    <a:pt x="297" y="86"/>
                  </a:cubicBezTo>
                  <a:lnTo>
                    <a:pt x="297" y="79"/>
                  </a:lnTo>
                  <a:close/>
                  <a:moveTo>
                    <a:pt x="305" y="79"/>
                  </a:moveTo>
                  <a:cubicBezTo>
                    <a:pt x="312" y="79"/>
                    <a:pt x="312" y="79"/>
                    <a:pt x="312" y="79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05" y="86"/>
                    <a:pt x="305" y="86"/>
                    <a:pt x="305" y="86"/>
                  </a:cubicBezTo>
                  <a:lnTo>
                    <a:pt x="305" y="79"/>
                  </a:lnTo>
                  <a:close/>
                  <a:moveTo>
                    <a:pt x="270" y="48"/>
                  </a:moveTo>
                  <a:cubicBezTo>
                    <a:pt x="263" y="48"/>
                    <a:pt x="263" y="48"/>
                    <a:pt x="263" y="48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70" y="41"/>
                    <a:pt x="270" y="41"/>
                    <a:pt x="270" y="41"/>
                  </a:cubicBezTo>
                  <a:lnTo>
                    <a:pt x="270" y="48"/>
                  </a:lnTo>
                  <a:close/>
                  <a:moveTo>
                    <a:pt x="263" y="88"/>
                  </a:moveTo>
                  <a:cubicBezTo>
                    <a:pt x="270" y="88"/>
                    <a:pt x="270" y="88"/>
                    <a:pt x="270" y="88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3" y="95"/>
                    <a:pt x="263" y="95"/>
                    <a:pt x="263" y="95"/>
                  </a:cubicBezTo>
                  <a:lnTo>
                    <a:pt x="263" y="88"/>
                  </a:lnTo>
                  <a:close/>
                  <a:moveTo>
                    <a:pt x="272" y="88"/>
                  </a:moveTo>
                  <a:cubicBezTo>
                    <a:pt x="278" y="88"/>
                    <a:pt x="278" y="88"/>
                    <a:pt x="278" y="88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2" y="95"/>
                    <a:pt x="272" y="95"/>
                    <a:pt x="272" y="95"/>
                  </a:cubicBezTo>
                  <a:lnTo>
                    <a:pt x="272" y="88"/>
                  </a:lnTo>
                  <a:close/>
                  <a:moveTo>
                    <a:pt x="280" y="88"/>
                  </a:moveTo>
                  <a:cubicBezTo>
                    <a:pt x="287" y="88"/>
                    <a:pt x="287" y="88"/>
                    <a:pt x="287" y="88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0" y="95"/>
                    <a:pt x="280" y="95"/>
                    <a:pt x="280" y="95"/>
                  </a:cubicBezTo>
                  <a:lnTo>
                    <a:pt x="280" y="88"/>
                  </a:lnTo>
                  <a:close/>
                  <a:moveTo>
                    <a:pt x="288" y="88"/>
                  </a:moveTo>
                  <a:cubicBezTo>
                    <a:pt x="295" y="88"/>
                    <a:pt x="295" y="88"/>
                    <a:pt x="295" y="8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88" y="95"/>
                    <a:pt x="288" y="95"/>
                    <a:pt x="288" y="95"/>
                  </a:cubicBezTo>
                  <a:lnTo>
                    <a:pt x="288" y="88"/>
                  </a:lnTo>
                  <a:close/>
                  <a:moveTo>
                    <a:pt x="297" y="88"/>
                  </a:moveTo>
                  <a:cubicBezTo>
                    <a:pt x="304" y="88"/>
                    <a:pt x="304" y="88"/>
                    <a:pt x="304" y="88"/>
                  </a:cubicBezTo>
                  <a:cubicBezTo>
                    <a:pt x="304" y="95"/>
                    <a:pt x="304" y="95"/>
                    <a:pt x="304" y="95"/>
                  </a:cubicBezTo>
                  <a:cubicBezTo>
                    <a:pt x="297" y="95"/>
                    <a:pt x="297" y="95"/>
                    <a:pt x="297" y="95"/>
                  </a:cubicBezTo>
                  <a:lnTo>
                    <a:pt x="297" y="88"/>
                  </a:lnTo>
                  <a:close/>
                  <a:moveTo>
                    <a:pt x="305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05" y="95"/>
                    <a:pt x="305" y="95"/>
                    <a:pt x="305" y="95"/>
                  </a:cubicBezTo>
                  <a:lnTo>
                    <a:pt x="305" y="88"/>
                  </a:lnTo>
                  <a:close/>
                  <a:moveTo>
                    <a:pt x="312" y="36"/>
                  </a:moveTo>
                  <a:cubicBezTo>
                    <a:pt x="312" y="39"/>
                    <a:pt x="312" y="39"/>
                    <a:pt x="312" y="39"/>
                  </a:cubicBezTo>
                  <a:cubicBezTo>
                    <a:pt x="305" y="39"/>
                    <a:pt x="305" y="39"/>
                    <a:pt x="305" y="39"/>
                  </a:cubicBezTo>
                  <a:cubicBezTo>
                    <a:pt x="305" y="39"/>
                    <a:pt x="304" y="39"/>
                    <a:pt x="304" y="39"/>
                  </a:cubicBezTo>
                  <a:cubicBezTo>
                    <a:pt x="304" y="39"/>
                    <a:pt x="304" y="39"/>
                    <a:pt x="304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7" y="39"/>
                    <a:pt x="287" y="39"/>
                    <a:pt x="287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0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3" y="3"/>
                    <a:pt x="263" y="3"/>
                    <a:pt x="263" y="3"/>
                  </a:cubicBezTo>
                  <a:lnTo>
                    <a:pt x="3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81"/>
            <p:cNvSpPr>
              <a:spLocks noEditPoints="1"/>
            </p:cNvSpPr>
            <p:nvPr userDrawn="1"/>
          </p:nvSpPr>
          <p:spPr bwMode="auto">
            <a:xfrm>
              <a:off x="4313238" y="4302125"/>
              <a:ext cx="434975" cy="531813"/>
            </a:xfrm>
            <a:custGeom>
              <a:avLst/>
              <a:gdLst>
                <a:gd name="T0" fmla="*/ 217 w 274"/>
                <a:gd name="T1" fmla="*/ 119 h 335"/>
                <a:gd name="T2" fmla="*/ 178 w 274"/>
                <a:gd name="T3" fmla="*/ 80 h 335"/>
                <a:gd name="T4" fmla="*/ 217 w 274"/>
                <a:gd name="T5" fmla="*/ 80 h 335"/>
                <a:gd name="T6" fmla="*/ 139 w 274"/>
                <a:gd name="T7" fmla="*/ 0 h 335"/>
                <a:gd name="T8" fmla="*/ 56 w 274"/>
                <a:gd name="T9" fmla="*/ 80 h 335"/>
                <a:gd name="T10" fmla="*/ 96 w 274"/>
                <a:gd name="T11" fmla="*/ 80 h 335"/>
                <a:gd name="T12" fmla="*/ 56 w 274"/>
                <a:gd name="T13" fmla="*/ 119 h 335"/>
                <a:gd name="T14" fmla="*/ 96 w 274"/>
                <a:gd name="T15" fmla="*/ 119 h 335"/>
                <a:gd name="T16" fmla="*/ 0 w 274"/>
                <a:gd name="T17" fmla="*/ 216 h 335"/>
                <a:gd name="T18" fmla="*/ 117 w 274"/>
                <a:gd name="T19" fmla="*/ 216 h 335"/>
                <a:gd name="T20" fmla="*/ 117 w 274"/>
                <a:gd name="T21" fmla="*/ 335 h 335"/>
                <a:gd name="T22" fmla="*/ 156 w 274"/>
                <a:gd name="T23" fmla="*/ 335 h 335"/>
                <a:gd name="T24" fmla="*/ 156 w 274"/>
                <a:gd name="T25" fmla="*/ 216 h 335"/>
                <a:gd name="T26" fmla="*/ 274 w 274"/>
                <a:gd name="T27" fmla="*/ 216 h 335"/>
                <a:gd name="T28" fmla="*/ 183 w 274"/>
                <a:gd name="T29" fmla="*/ 119 h 335"/>
                <a:gd name="T30" fmla="*/ 217 w 274"/>
                <a:gd name="T31" fmla="*/ 119 h 335"/>
                <a:gd name="T32" fmla="*/ 252 w 274"/>
                <a:gd name="T33" fmla="*/ 207 h 335"/>
                <a:gd name="T34" fmla="*/ 152 w 274"/>
                <a:gd name="T35" fmla="*/ 207 h 335"/>
                <a:gd name="T36" fmla="*/ 152 w 274"/>
                <a:gd name="T37" fmla="*/ 331 h 335"/>
                <a:gd name="T38" fmla="*/ 122 w 274"/>
                <a:gd name="T39" fmla="*/ 331 h 335"/>
                <a:gd name="T40" fmla="*/ 122 w 274"/>
                <a:gd name="T41" fmla="*/ 207 h 335"/>
                <a:gd name="T42" fmla="*/ 21 w 274"/>
                <a:gd name="T43" fmla="*/ 207 h 335"/>
                <a:gd name="T44" fmla="*/ 113 w 274"/>
                <a:gd name="T45" fmla="*/ 110 h 335"/>
                <a:gd name="T46" fmla="*/ 78 w 274"/>
                <a:gd name="T47" fmla="*/ 110 h 335"/>
                <a:gd name="T48" fmla="*/ 113 w 274"/>
                <a:gd name="T49" fmla="*/ 75 h 335"/>
                <a:gd name="T50" fmla="*/ 78 w 274"/>
                <a:gd name="T51" fmla="*/ 75 h 335"/>
                <a:gd name="T52" fmla="*/ 139 w 274"/>
                <a:gd name="T53" fmla="*/ 9 h 335"/>
                <a:gd name="T54" fmla="*/ 200 w 274"/>
                <a:gd name="T55" fmla="*/ 75 h 335"/>
                <a:gd name="T56" fmla="*/ 161 w 274"/>
                <a:gd name="T57" fmla="*/ 75 h 335"/>
                <a:gd name="T58" fmla="*/ 200 w 274"/>
                <a:gd name="T59" fmla="*/ 110 h 335"/>
                <a:gd name="T60" fmla="*/ 161 w 274"/>
                <a:gd name="T61" fmla="*/ 110 h 335"/>
                <a:gd name="T62" fmla="*/ 252 w 274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7" y="216"/>
                  </a:lnTo>
                  <a:lnTo>
                    <a:pt x="117" y="335"/>
                  </a:lnTo>
                  <a:lnTo>
                    <a:pt x="156" y="335"/>
                  </a:lnTo>
                  <a:lnTo>
                    <a:pt x="156" y="216"/>
                  </a:lnTo>
                  <a:lnTo>
                    <a:pt x="274" y="216"/>
                  </a:lnTo>
                  <a:lnTo>
                    <a:pt x="183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52" y="207"/>
                  </a:lnTo>
                  <a:lnTo>
                    <a:pt x="152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1" y="207"/>
                  </a:lnTo>
                  <a:lnTo>
                    <a:pt x="113" y="110"/>
                  </a:lnTo>
                  <a:lnTo>
                    <a:pt x="78" y="110"/>
                  </a:lnTo>
                  <a:lnTo>
                    <a:pt x="113" y="75"/>
                  </a:lnTo>
                  <a:lnTo>
                    <a:pt x="78" y="75"/>
                  </a:lnTo>
                  <a:lnTo>
                    <a:pt x="139" y="9"/>
                  </a:lnTo>
                  <a:lnTo>
                    <a:pt x="200" y="75"/>
                  </a:lnTo>
                  <a:lnTo>
                    <a:pt x="161" y="75"/>
                  </a:lnTo>
                  <a:lnTo>
                    <a:pt x="200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82"/>
            <p:cNvSpPr>
              <a:spLocks noEditPoints="1"/>
            </p:cNvSpPr>
            <p:nvPr userDrawn="1"/>
          </p:nvSpPr>
          <p:spPr bwMode="auto">
            <a:xfrm>
              <a:off x="7381875" y="4302125"/>
              <a:ext cx="428625" cy="531813"/>
            </a:xfrm>
            <a:custGeom>
              <a:avLst/>
              <a:gdLst>
                <a:gd name="T0" fmla="*/ 217 w 270"/>
                <a:gd name="T1" fmla="*/ 119 h 335"/>
                <a:gd name="T2" fmla="*/ 178 w 270"/>
                <a:gd name="T3" fmla="*/ 80 h 335"/>
                <a:gd name="T4" fmla="*/ 217 w 270"/>
                <a:gd name="T5" fmla="*/ 80 h 335"/>
                <a:gd name="T6" fmla="*/ 139 w 270"/>
                <a:gd name="T7" fmla="*/ 0 h 335"/>
                <a:gd name="T8" fmla="*/ 56 w 270"/>
                <a:gd name="T9" fmla="*/ 80 h 335"/>
                <a:gd name="T10" fmla="*/ 96 w 270"/>
                <a:gd name="T11" fmla="*/ 80 h 335"/>
                <a:gd name="T12" fmla="*/ 56 w 270"/>
                <a:gd name="T13" fmla="*/ 119 h 335"/>
                <a:gd name="T14" fmla="*/ 96 w 270"/>
                <a:gd name="T15" fmla="*/ 119 h 335"/>
                <a:gd name="T16" fmla="*/ 0 w 270"/>
                <a:gd name="T17" fmla="*/ 216 h 335"/>
                <a:gd name="T18" fmla="*/ 113 w 270"/>
                <a:gd name="T19" fmla="*/ 216 h 335"/>
                <a:gd name="T20" fmla="*/ 113 w 270"/>
                <a:gd name="T21" fmla="*/ 335 h 335"/>
                <a:gd name="T22" fmla="*/ 157 w 270"/>
                <a:gd name="T23" fmla="*/ 335 h 335"/>
                <a:gd name="T24" fmla="*/ 157 w 270"/>
                <a:gd name="T25" fmla="*/ 216 h 335"/>
                <a:gd name="T26" fmla="*/ 270 w 270"/>
                <a:gd name="T27" fmla="*/ 216 h 335"/>
                <a:gd name="T28" fmla="*/ 178 w 270"/>
                <a:gd name="T29" fmla="*/ 119 h 335"/>
                <a:gd name="T30" fmla="*/ 217 w 270"/>
                <a:gd name="T31" fmla="*/ 119 h 335"/>
                <a:gd name="T32" fmla="*/ 252 w 270"/>
                <a:gd name="T33" fmla="*/ 207 h 335"/>
                <a:gd name="T34" fmla="*/ 148 w 270"/>
                <a:gd name="T35" fmla="*/ 207 h 335"/>
                <a:gd name="T36" fmla="*/ 148 w 270"/>
                <a:gd name="T37" fmla="*/ 331 h 335"/>
                <a:gd name="T38" fmla="*/ 122 w 270"/>
                <a:gd name="T39" fmla="*/ 331 h 335"/>
                <a:gd name="T40" fmla="*/ 122 w 270"/>
                <a:gd name="T41" fmla="*/ 207 h 335"/>
                <a:gd name="T42" fmla="*/ 22 w 270"/>
                <a:gd name="T43" fmla="*/ 207 h 335"/>
                <a:gd name="T44" fmla="*/ 113 w 270"/>
                <a:gd name="T45" fmla="*/ 110 h 335"/>
                <a:gd name="T46" fmla="*/ 74 w 270"/>
                <a:gd name="T47" fmla="*/ 110 h 335"/>
                <a:gd name="T48" fmla="*/ 113 w 270"/>
                <a:gd name="T49" fmla="*/ 75 h 335"/>
                <a:gd name="T50" fmla="*/ 74 w 270"/>
                <a:gd name="T51" fmla="*/ 75 h 335"/>
                <a:gd name="T52" fmla="*/ 139 w 270"/>
                <a:gd name="T53" fmla="*/ 9 h 335"/>
                <a:gd name="T54" fmla="*/ 196 w 270"/>
                <a:gd name="T55" fmla="*/ 75 h 335"/>
                <a:gd name="T56" fmla="*/ 161 w 270"/>
                <a:gd name="T57" fmla="*/ 75 h 335"/>
                <a:gd name="T58" fmla="*/ 196 w 270"/>
                <a:gd name="T59" fmla="*/ 110 h 335"/>
                <a:gd name="T60" fmla="*/ 161 w 270"/>
                <a:gd name="T61" fmla="*/ 110 h 335"/>
                <a:gd name="T62" fmla="*/ 252 w 270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3" y="216"/>
                  </a:lnTo>
                  <a:lnTo>
                    <a:pt x="113" y="335"/>
                  </a:lnTo>
                  <a:lnTo>
                    <a:pt x="157" y="335"/>
                  </a:lnTo>
                  <a:lnTo>
                    <a:pt x="157" y="216"/>
                  </a:lnTo>
                  <a:lnTo>
                    <a:pt x="270" y="216"/>
                  </a:lnTo>
                  <a:lnTo>
                    <a:pt x="178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48" y="207"/>
                  </a:lnTo>
                  <a:lnTo>
                    <a:pt x="148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2" y="207"/>
                  </a:lnTo>
                  <a:lnTo>
                    <a:pt x="113" y="110"/>
                  </a:lnTo>
                  <a:lnTo>
                    <a:pt x="74" y="110"/>
                  </a:lnTo>
                  <a:lnTo>
                    <a:pt x="113" y="75"/>
                  </a:lnTo>
                  <a:lnTo>
                    <a:pt x="74" y="75"/>
                  </a:lnTo>
                  <a:lnTo>
                    <a:pt x="139" y="9"/>
                  </a:lnTo>
                  <a:lnTo>
                    <a:pt x="196" y="75"/>
                  </a:lnTo>
                  <a:lnTo>
                    <a:pt x="161" y="75"/>
                  </a:lnTo>
                  <a:lnTo>
                    <a:pt x="196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83"/>
            <p:cNvSpPr>
              <a:spLocks noEditPoints="1"/>
            </p:cNvSpPr>
            <p:nvPr userDrawn="1"/>
          </p:nvSpPr>
          <p:spPr bwMode="auto">
            <a:xfrm>
              <a:off x="11722100" y="4714875"/>
              <a:ext cx="26988" cy="349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1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3 w 4"/>
                <a:gd name="T11" fmla="*/ 1 h 5"/>
                <a:gd name="T12" fmla="*/ 2 w 4"/>
                <a:gd name="T13" fmla="*/ 0 h 5"/>
                <a:gd name="T14" fmla="*/ 2 w 4"/>
                <a:gd name="T15" fmla="*/ 4 h 5"/>
                <a:gd name="T16" fmla="*/ 1 w 4"/>
                <a:gd name="T17" fmla="*/ 3 h 5"/>
                <a:gd name="T18" fmla="*/ 1 w 4"/>
                <a:gd name="T19" fmla="*/ 1 h 5"/>
                <a:gd name="T20" fmla="*/ 2 w 4"/>
                <a:gd name="T21" fmla="*/ 1 h 5"/>
                <a:gd name="T22" fmla="*/ 2 w 4"/>
                <a:gd name="T23" fmla="*/ 1 h 5"/>
                <a:gd name="T24" fmla="*/ 2 w 4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4" y="4"/>
                    <a:pt x="4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84"/>
            <p:cNvSpPr>
              <a:spLocks noEditPoints="1"/>
            </p:cNvSpPr>
            <p:nvPr userDrawn="1"/>
          </p:nvSpPr>
          <p:spPr bwMode="auto">
            <a:xfrm>
              <a:off x="11798300" y="4778375"/>
              <a:ext cx="20638" cy="34925"/>
            </a:xfrm>
            <a:custGeom>
              <a:avLst/>
              <a:gdLst>
                <a:gd name="T0" fmla="*/ 0 w 3"/>
                <a:gd name="T1" fmla="*/ 3 h 5"/>
                <a:gd name="T2" fmla="*/ 1 w 3"/>
                <a:gd name="T3" fmla="*/ 5 h 5"/>
                <a:gd name="T4" fmla="*/ 2 w 3"/>
                <a:gd name="T5" fmla="*/ 5 h 5"/>
                <a:gd name="T6" fmla="*/ 3 w 3"/>
                <a:gd name="T7" fmla="*/ 4 h 5"/>
                <a:gd name="T8" fmla="*/ 3 w 3"/>
                <a:gd name="T9" fmla="*/ 1 h 5"/>
                <a:gd name="T10" fmla="*/ 1 w 3"/>
                <a:gd name="T11" fmla="*/ 0 h 5"/>
                <a:gd name="T12" fmla="*/ 0 w 3"/>
                <a:gd name="T13" fmla="*/ 3 h 5"/>
                <a:gd name="T14" fmla="*/ 2 w 3"/>
                <a:gd name="T15" fmla="*/ 1 h 5"/>
                <a:gd name="T16" fmla="*/ 2 w 3"/>
                <a:gd name="T17" fmla="*/ 2 h 5"/>
                <a:gd name="T18" fmla="*/ 2 w 3"/>
                <a:gd name="T19" fmla="*/ 4 h 5"/>
                <a:gd name="T20" fmla="*/ 2 w 3"/>
                <a:gd name="T21" fmla="*/ 4 h 5"/>
                <a:gd name="T22" fmla="*/ 1 w 3"/>
                <a:gd name="T23" fmla="*/ 4 h 5"/>
                <a:gd name="T24" fmla="*/ 1 w 3"/>
                <a:gd name="T25" fmla="*/ 3 h 5"/>
                <a:gd name="T26" fmla="*/ 1 w 3"/>
                <a:gd name="T27" fmla="*/ 1 h 5"/>
                <a:gd name="T28" fmla="*/ 2 w 3"/>
                <a:gd name="T2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4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85"/>
            <p:cNvSpPr>
              <a:spLocks noEditPoints="1"/>
            </p:cNvSpPr>
            <p:nvPr userDrawn="1"/>
          </p:nvSpPr>
          <p:spPr bwMode="auto">
            <a:xfrm>
              <a:off x="10941050" y="4232275"/>
              <a:ext cx="1244600" cy="615950"/>
            </a:xfrm>
            <a:custGeom>
              <a:avLst/>
              <a:gdLst>
                <a:gd name="T0" fmla="*/ 175 w 180"/>
                <a:gd name="T1" fmla="*/ 84 h 88"/>
                <a:gd name="T2" fmla="*/ 168 w 180"/>
                <a:gd name="T3" fmla="*/ 84 h 88"/>
                <a:gd name="T4" fmla="*/ 168 w 180"/>
                <a:gd name="T5" fmla="*/ 3 h 88"/>
                <a:gd name="T6" fmla="*/ 165 w 180"/>
                <a:gd name="T7" fmla="*/ 0 h 88"/>
                <a:gd name="T8" fmla="*/ 56 w 180"/>
                <a:gd name="T9" fmla="*/ 0 h 88"/>
                <a:gd name="T10" fmla="*/ 52 w 180"/>
                <a:gd name="T11" fmla="*/ 5 h 88"/>
                <a:gd name="T12" fmla="*/ 52 w 180"/>
                <a:gd name="T13" fmla="*/ 42 h 88"/>
                <a:gd name="T14" fmla="*/ 125 w 180"/>
                <a:gd name="T15" fmla="*/ 43 h 88"/>
                <a:gd name="T16" fmla="*/ 127 w 180"/>
                <a:gd name="T17" fmla="*/ 65 h 88"/>
                <a:gd name="T18" fmla="*/ 165 w 180"/>
                <a:gd name="T19" fmla="*/ 66 h 88"/>
                <a:gd name="T20" fmla="*/ 107 w 180"/>
                <a:gd name="T21" fmla="*/ 85 h 88"/>
                <a:gd name="T22" fmla="*/ 126 w 180"/>
                <a:gd name="T23" fmla="*/ 66 h 88"/>
                <a:gd name="T24" fmla="*/ 126 w 180"/>
                <a:gd name="T25" fmla="*/ 45 h 88"/>
                <a:gd name="T26" fmla="*/ 21 w 180"/>
                <a:gd name="T27" fmla="*/ 43 h 88"/>
                <a:gd name="T28" fmla="*/ 17 w 180"/>
                <a:gd name="T29" fmla="*/ 44 h 88"/>
                <a:gd name="T30" fmla="*/ 16 w 180"/>
                <a:gd name="T31" fmla="*/ 49 h 88"/>
                <a:gd name="T32" fmla="*/ 15 w 180"/>
                <a:gd name="T33" fmla="*/ 65 h 88"/>
                <a:gd name="T34" fmla="*/ 13 w 180"/>
                <a:gd name="T35" fmla="*/ 64 h 88"/>
                <a:gd name="T36" fmla="*/ 10 w 180"/>
                <a:gd name="T37" fmla="*/ 62 h 88"/>
                <a:gd name="T38" fmla="*/ 6 w 180"/>
                <a:gd name="T39" fmla="*/ 62 h 88"/>
                <a:gd name="T40" fmla="*/ 5 w 180"/>
                <a:gd name="T41" fmla="*/ 68 h 88"/>
                <a:gd name="T42" fmla="*/ 5 w 180"/>
                <a:gd name="T43" fmla="*/ 84 h 88"/>
                <a:gd name="T44" fmla="*/ 0 w 180"/>
                <a:gd name="T45" fmla="*/ 86 h 88"/>
                <a:gd name="T46" fmla="*/ 3 w 180"/>
                <a:gd name="T47" fmla="*/ 88 h 88"/>
                <a:gd name="T48" fmla="*/ 6 w 180"/>
                <a:gd name="T49" fmla="*/ 88 h 88"/>
                <a:gd name="T50" fmla="*/ 172 w 180"/>
                <a:gd name="T51" fmla="*/ 88 h 88"/>
                <a:gd name="T52" fmla="*/ 180 w 180"/>
                <a:gd name="T53" fmla="*/ 87 h 88"/>
                <a:gd name="T54" fmla="*/ 178 w 180"/>
                <a:gd name="T55" fmla="*/ 87 h 88"/>
                <a:gd name="T56" fmla="*/ 169 w 180"/>
                <a:gd name="T57" fmla="*/ 87 h 88"/>
                <a:gd name="T58" fmla="*/ 5 w 180"/>
                <a:gd name="T59" fmla="*/ 87 h 88"/>
                <a:gd name="T60" fmla="*/ 1 w 180"/>
                <a:gd name="T61" fmla="*/ 86 h 88"/>
                <a:gd name="T62" fmla="*/ 4 w 180"/>
                <a:gd name="T63" fmla="*/ 85 h 88"/>
                <a:gd name="T64" fmla="*/ 6 w 180"/>
                <a:gd name="T65" fmla="*/ 85 h 88"/>
                <a:gd name="T66" fmla="*/ 6 w 180"/>
                <a:gd name="T67" fmla="*/ 68 h 88"/>
                <a:gd name="T68" fmla="*/ 7 w 180"/>
                <a:gd name="T69" fmla="*/ 63 h 88"/>
                <a:gd name="T70" fmla="*/ 10 w 180"/>
                <a:gd name="T71" fmla="*/ 63 h 88"/>
                <a:gd name="T72" fmla="*/ 12 w 180"/>
                <a:gd name="T73" fmla="*/ 64 h 88"/>
                <a:gd name="T74" fmla="*/ 13 w 180"/>
                <a:gd name="T75" fmla="*/ 66 h 88"/>
                <a:gd name="T76" fmla="*/ 17 w 180"/>
                <a:gd name="T77" fmla="*/ 66 h 88"/>
                <a:gd name="T78" fmla="*/ 17 w 180"/>
                <a:gd name="T79" fmla="*/ 66 h 88"/>
                <a:gd name="T80" fmla="*/ 17 w 180"/>
                <a:gd name="T81" fmla="*/ 48 h 88"/>
                <a:gd name="T82" fmla="*/ 20 w 180"/>
                <a:gd name="T83" fmla="*/ 44 h 88"/>
                <a:gd name="T84" fmla="*/ 125 w 180"/>
                <a:gd name="T85" fmla="*/ 44 h 88"/>
                <a:gd name="T86" fmla="*/ 126 w 180"/>
                <a:gd name="T87" fmla="*/ 65 h 88"/>
                <a:gd name="T88" fmla="*/ 106 w 180"/>
                <a:gd name="T89" fmla="*/ 66 h 88"/>
                <a:gd name="T90" fmla="*/ 107 w 180"/>
                <a:gd name="T91" fmla="*/ 85 h 88"/>
                <a:gd name="T92" fmla="*/ 166 w 180"/>
                <a:gd name="T93" fmla="*/ 85 h 88"/>
                <a:gd name="T94" fmla="*/ 166 w 180"/>
                <a:gd name="T95" fmla="*/ 65 h 88"/>
                <a:gd name="T96" fmla="*/ 128 w 180"/>
                <a:gd name="T97" fmla="*/ 45 h 88"/>
                <a:gd name="T98" fmla="*/ 53 w 180"/>
                <a:gd name="T99" fmla="*/ 42 h 88"/>
                <a:gd name="T100" fmla="*/ 53 w 180"/>
                <a:gd name="T101" fmla="*/ 5 h 88"/>
                <a:gd name="T102" fmla="*/ 56 w 180"/>
                <a:gd name="T103" fmla="*/ 1 h 88"/>
                <a:gd name="T104" fmla="*/ 165 w 180"/>
                <a:gd name="T105" fmla="*/ 1 h 88"/>
                <a:gd name="T106" fmla="*/ 167 w 180"/>
                <a:gd name="T107" fmla="*/ 3 h 88"/>
                <a:gd name="T108" fmla="*/ 167 w 180"/>
                <a:gd name="T109" fmla="*/ 85 h 88"/>
                <a:gd name="T110" fmla="*/ 174 w 180"/>
                <a:gd name="T111" fmla="*/ 85 h 88"/>
                <a:gd name="T112" fmla="*/ 179 w 180"/>
                <a:gd name="T113" fmla="*/ 86 h 88"/>
                <a:gd name="T114" fmla="*/ 178 w 180"/>
                <a:gd name="T1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0" h="88">
                  <a:moveTo>
                    <a:pt x="180" y="85"/>
                  </a:moveTo>
                  <a:cubicBezTo>
                    <a:pt x="179" y="84"/>
                    <a:pt x="177" y="84"/>
                    <a:pt x="175" y="84"/>
                  </a:cubicBezTo>
                  <a:cubicBezTo>
                    <a:pt x="175" y="84"/>
                    <a:pt x="175" y="84"/>
                    <a:pt x="174" y="84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0"/>
                    <a:pt x="168" y="73"/>
                    <a:pt x="168" y="64"/>
                  </a:cubicBezTo>
                  <a:cubicBezTo>
                    <a:pt x="168" y="40"/>
                    <a:pt x="168" y="4"/>
                    <a:pt x="168" y="3"/>
                  </a:cubicBezTo>
                  <a:cubicBezTo>
                    <a:pt x="168" y="3"/>
                    <a:pt x="168" y="2"/>
                    <a:pt x="167" y="1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0"/>
                    <a:pt x="52" y="3"/>
                    <a:pt x="52" y="5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6" y="43"/>
                    <a:pt x="127" y="44"/>
                    <a:pt x="127" y="4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66"/>
                    <a:pt x="126" y="66"/>
                    <a:pt x="126" y="6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4"/>
                    <a:pt x="126" y="43"/>
                    <a:pt x="125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19" y="43"/>
                    <a:pt x="18" y="43"/>
                    <a:pt x="17" y="44"/>
                  </a:cubicBezTo>
                  <a:cubicBezTo>
                    <a:pt x="16" y="44"/>
                    <a:pt x="16" y="46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5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5"/>
                    <a:pt x="13" y="65"/>
                    <a:pt x="13" y="64"/>
                  </a:cubicBezTo>
                  <a:cubicBezTo>
                    <a:pt x="13" y="64"/>
                    <a:pt x="13" y="63"/>
                    <a:pt x="13" y="62"/>
                  </a:cubicBezTo>
                  <a:cubicBezTo>
                    <a:pt x="12" y="62"/>
                    <a:pt x="11" y="62"/>
                    <a:pt x="10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8" y="62"/>
                    <a:pt x="7" y="62"/>
                    <a:pt x="6" y="62"/>
                  </a:cubicBezTo>
                  <a:cubicBezTo>
                    <a:pt x="5" y="63"/>
                    <a:pt x="5" y="64"/>
                    <a:pt x="5" y="66"/>
                  </a:cubicBezTo>
                  <a:cubicBezTo>
                    <a:pt x="5" y="67"/>
                    <a:pt x="5" y="67"/>
                    <a:pt x="5" y="68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6"/>
                    <a:pt x="5" y="81"/>
                    <a:pt x="5" y="84"/>
                  </a:cubicBezTo>
                  <a:cubicBezTo>
                    <a:pt x="5" y="84"/>
                    <a:pt x="5" y="84"/>
                    <a:pt x="4" y="84"/>
                  </a:cubicBezTo>
                  <a:cubicBezTo>
                    <a:pt x="3" y="84"/>
                    <a:pt x="0" y="84"/>
                    <a:pt x="0" y="86"/>
                  </a:cubicBezTo>
                  <a:cubicBezTo>
                    <a:pt x="0" y="87"/>
                    <a:pt x="0" y="87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8"/>
                    <a:pt x="4" y="88"/>
                    <a:pt x="5" y="88"/>
                  </a:cubicBezTo>
                  <a:cubicBezTo>
                    <a:pt x="5" y="88"/>
                    <a:pt x="6" y="88"/>
                    <a:pt x="6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70" y="88"/>
                    <a:pt x="171" y="88"/>
                    <a:pt x="172" y="88"/>
                  </a:cubicBezTo>
                  <a:cubicBezTo>
                    <a:pt x="174" y="88"/>
                    <a:pt x="176" y="88"/>
                    <a:pt x="178" y="88"/>
                  </a:cubicBezTo>
                  <a:cubicBezTo>
                    <a:pt x="180" y="88"/>
                    <a:pt x="180" y="87"/>
                    <a:pt x="180" y="87"/>
                  </a:cubicBezTo>
                  <a:cubicBezTo>
                    <a:pt x="180" y="86"/>
                    <a:pt x="180" y="85"/>
                    <a:pt x="180" y="85"/>
                  </a:cubicBezTo>
                  <a:close/>
                  <a:moveTo>
                    <a:pt x="178" y="87"/>
                  </a:moveTo>
                  <a:cubicBezTo>
                    <a:pt x="176" y="87"/>
                    <a:pt x="174" y="87"/>
                    <a:pt x="172" y="87"/>
                  </a:cubicBezTo>
                  <a:cubicBezTo>
                    <a:pt x="171" y="87"/>
                    <a:pt x="170" y="87"/>
                    <a:pt x="169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5" y="87"/>
                    <a:pt x="5" y="87"/>
                  </a:cubicBezTo>
                  <a:cubicBezTo>
                    <a:pt x="3" y="87"/>
                    <a:pt x="2" y="87"/>
                    <a:pt x="1" y="87"/>
                  </a:cubicBezTo>
                  <a:cubicBezTo>
                    <a:pt x="1" y="87"/>
                    <a:pt x="1" y="87"/>
                    <a:pt x="1" y="86"/>
                  </a:cubicBezTo>
                  <a:cubicBezTo>
                    <a:pt x="1" y="85"/>
                    <a:pt x="2" y="85"/>
                    <a:pt x="3" y="85"/>
                  </a:cubicBezTo>
                  <a:cubicBezTo>
                    <a:pt x="3" y="85"/>
                    <a:pt x="4" y="85"/>
                    <a:pt x="4" y="85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1"/>
                    <a:pt x="6" y="76"/>
                    <a:pt x="6" y="72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6"/>
                  </a:cubicBezTo>
                  <a:cubicBezTo>
                    <a:pt x="6" y="65"/>
                    <a:pt x="6" y="63"/>
                    <a:pt x="7" y="63"/>
                  </a:cubicBezTo>
                  <a:cubicBezTo>
                    <a:pt x="7" y="62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2"/>
                    <a:pt x="12" y="62"/>
                    <a:pt x="12" y="63"/>
                  </a:cubicBezTo>
                  <a:cubicBezTo>
                    <a:pt x="12" y="63"/>
                    <a:pt x="12" y="64"/>
                    <a:pt x="12" y="64"/>
                  </a:cubicBezTo>
                  <a:cubicBezTo>
                    <a:pt x="12" y="65"/>
                    <a:pt x="12" y="65"/>
                    <a:pt x="12" y="66"/>
                  </a:cubicBezTo>
                  <a:cubicBezTo>
                    <a:pt x="12" y="66"/>
                    <a:pt x="12" y="66"/>
                    <a:pt x="13" y="66"/>
                  </a:cubicBezTo>
                  <a:cubicBezTo>
                    <a:pt x="13" y="66"/>
                    <a:pt x="14" y="66"/>
                    <a:pt x="15" y="66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8"/>
                    <a:pt x="17" y="48"/>
                  </a:cubicBezTo>
                  <a:cubicBezTo>
                    <a:pt x="17" y="47"/>
                    <a:pt x="17" y="45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4"/>
                    <a:pt x="126" y="44"/>
                    <a:pt x="126" y="4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85"/>
                    <a:pt x="107" y="85"/>
                    <a:pt x="10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3"/>
                    <a:pt x="126" y="42"/>
                    <a:pt x="125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5"/>
                  </a:cubicBezTo>
                  <a:cubicBezTo>
                    <a:pt x="53" y="3"/>
                    <a:pt x="53" y="1"/>
                    <a:pt x="54" y="1"/>
                  </a:cubicBezTo>
                  <a:cubicBezTo>
                    <a:pt x="54" y="1"/>
                    <a:pt x="55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1"/>
                    <a:pt x="166" y="1"/>
                    <a:pt x="167" y="2"/>
                  </a:cubicBezTo>
                  <a:cubicBezTo>
                    <a:pt x="167" y="2"/>
                    <a:pt x="167" y="3"/>
                    <a:pt x="167" y="3"/>
                  </a:cubicBezTo>
                  <a:cubicBezTo>
                    <a:pt x="167" y="4"/>
                    <a:pt x="167" y="31"/>
                    <a:pt x="167" y="64"/>
                  </a:cubicBezTo>
                  <a:cubicBezTo>
                    <a:pt x="167" y="73"/>
                    <a:pt x="167" y="81"/>
                    <a:pt x="167" y="85"/>
                  </a:cubicBezTo>
                  <a:cubicBezTo>
                    <a:pt x="167" y="85"/>
                    <a:pt x="167" y="85"/>
                    <a:pt x="168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7" y="85"/>
                    <a:pt x="178" y="85"/>
                    <a:pt x="179" y="86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9" y="87"/>
                    <a:pt x="179" y="87"/>
                    <a:pt x="178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86"/>
            <p:cNvSpPr>
              <a:spLocks noEditPoints="1"/>
            </p:cNvSpPr>
            <p:nvPr userDrawn="1"/>
          </p:nvSpPr>
          <p:spPr bwMode="auto">
            <a:xfrm>
              <a:off x="11915775" y="4275138"/>
              <a:ext cx="14288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87"/>
            <p:cNvSpPr>
              <a:spLocks noEditPoints="1"/>
            </p:cNvSpPr>
            <p:nvPr userDrawn="1"/>
          </p:nvSpPr>
          <p:spPr bwMode="auto">
            <a:xfrm>
              <a:off x="11736388" y="4568825"/>
              <a:ext cx="12700" cy="90488"/>
            </a:xfrm>
            <a:custGeom>
              <a:avLst/>
              <a:gdLst>
                <a:gd name="T0" fmla="*/ 1 w 2"/>
                <a:gd name="T1" fmla="*/ 13 h 13"/>
                <a:gd name="T2" fmla="*/ 2 w 2"/>
                <a:gd name="T3" fmla="*/ 12 h 13"/>
                <a:gd name="T4" fmla="*/ 2 w 2"/>
                <a:gd name="T5" fmla="*/ 1 h 13"/>
                <a:gd name="T6" fmla="*/ 1 w 2"/>
                <a:gd name="T7" fmla="*/ 0 h 13"/>
                <a:gd name="T8" fmla="*/ 0 w 2"/>
                <a:gd name="T9" fmla="*/ 1 h 13"/>
                <a:gd name="T10" fmla="*/ 0 w 2"/>
                <a:gd name="T11" fmla="*/ 12 h 13"/>
                <a:gd name="T12" fmla="*/ 1 w 2"/>
                <a:gd name="T13" fmla="*/ 13 h 13"/>
                <a:gd name="T14" fmla="*/ 1 w 2"/>
                <a:gd name="T15" fmla="*/ 1 h 13"/>
                <a:gd name="T16" fmla="*/ 1 w 2"/>
                <a:gd name="T17" fmla="*/ 1 h 13"/>
                <a:gd name="T18" fmla="*/ 1 w 2"/>
                <a:gd name="T19" fmla="*/ 1 h 13"/>
                <a:gd name="T20" fmla="*/ 1 w 2"/>
                <a:gd name="T21" fmla="*/ 12 h 13"/>
                <a:gd name="T22" fmla="*/ 1 w 2"/>
                <a:gd name="T23" fmla="*/ 12 h 13"/>
                <a:gd name="T24" fmla="*/ 1 w 2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88"/>
            <p:cNvSpPr>
              <a:spLocks noEditPoints="1"/>
            </p:cNvSpPr>
            <p:nvPr userDrawn="1"/>
          </p:nvSpPr>
          <p:spPr bwMode="auto">
            <a:xfrm>
              <a:off x="11845925" y="4476750"/>
              <a:ext cx="242888" cy="182563"/>
            </a:xfrm>
            <a:custGeom>
              <a:avLst/>
              <a:gdLst>
                <a:gd name="T0" fmla="*/ 35 w 35"/>
                <a:gd name="T1" fmla="*/ 0 h 26"/>
                <a:gd name="T2" fmla="*/ 0 w 35"/>
                <a:gd name="T3" fmla="*/ 0 h 26"/>
                <a:gd name="T4" fmla="*/ 0 w 35"/>
                <a:gd name="T5" fmla="*/ 1 h 26"/>
                <a:gd name="T6" fmla="*/ 0 w 35"/>
                <a:gd name="T7" fmla="*/ 25 h 26"/>
                <a:gd name="T8" fmla="*/ 0 w 35"/>
                <a:gd name="T9" fmla="*/ 26 h 26"/>
                <a:gd name="T10" fmla="*/ 35 w 35"/>
                <a:gd name="T11" fmla="*/ 26 h 26"/>
                <a:gd name="T12" fmla="*/ 35 w 35"/>
                <a:gd name="T13" fmla="*/ 25 h 26"/>
                <a:gd name="T14" fmla="*/ 35 w 35"/>
                <a:gd name="T15" fmla="*/ 1 h 26"/>
                <a:gd name="T16" fmla="*/ 35 w 35"/>
                <a:gd name="T17" fmla="*/ 0 h 26"/>
                <a:gd name="T18" fmla="*/ 34 w 35"/>
                <a:gd name="T19" fmla="*/ 25 h 26"/>
                <a:gd name="T20" fmla="*/ 1 w 35"/>
                <a:gd name="T21" fmla="*/ 25 h 26"/>
                <a:gd name="T22" fmla="*/ 1 w 35"/>
                <a:gd name="T23" fmla="*/ 1 h 26"/>
                <a:gd name="T24" fmla="*/ 34 w 35"/>
                <a:gd name="T25" fmla="*/ 1 h 26"/>
                <a:gd name="T26" fmla="*/ 34 w 35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4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89"/>
            <p:cNvSpPr>
              <a:spLocks noEditPoints="1"/>
            </p:cNvSpPr>
            <p:nvPr userDrawn="1"/>
          </p:nvSpPr>
          <p:spPr bwMode="auto">
            <a:xfrm>
              <a:off x="11804650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290"/>
            <p:cNvSpPr>
              <a:spLocks noEditPoints="1"/>
            </p:cNvSpPr>
            <p:nvPr userDrawn="1"/>
          </p:nvSpPr>
          <p:spPr bwMode="auto">
            <a:xfrm>
              <a:off x="11542713" y="4568825"/>
              <a:ext cx="20638" cy="133350"/>
            </a:xfrm>
            <a:custGeom>
              <a:avLst/>
              <a:gdLst>
                <a:gd name="T0" fmla="*/ 2 w 3"/>
                <a:gd name="T1" fmla="*/ 19 h 19"/>
                <a:gd name="T2" fmla="*/ 3 w 3"/>
                <a:gd name="T3" fmla="*/ 18 h 19"/>
                <a:gd name="T4" fmla="*/ 3 w 3"/>
                <a:gd name="T5" fmla="*/ 1 h 19"/>
                <a:gd name="T6" fmla="*/ 2 w 3"/>
                <a:gd name="T7" fmla="*/ 0 h 19"/>
                <a:gd name="T8" fmla="*/ 0 w 3"/>
                <a:gd name="T9" fmla="*/ 1 h 19"/>
                <a:gd name="T10" fmla="*/ 0 w 3"/>
                <a:gd name="T11" fmla="*/ 18 h 19"/>
                <a:gd name="T12" fmla="*/ 2 w 3"/>
                <a:gd name="T13" fmla="*/ 19 h 19"/>
                <a:gd name="T14" fmla="*/ 1 w 3"/>
                <a:gd name="T15" fmla="*/ 1 h 19"/>
                <a:gd name="T16" fmla="*/ 2 w 3"/>
                <a:gd name="T17" fmla="*/ 1 h 19"/>
                <a:gd name="T18" fmla="*/ 2 w 3"/>
                <a:gd name="T19" fmla="*/ 1 h 19"/>
                <a:gd name="T20" fmla="*/ 2 w 3"/>
                <a:gd name="T21" fmla="*/ 18 h 19"/>
                <a:gd name="T22" fmla="*/ 1 w 3"/>
                <a:gd name="T23" fmla="*/ 18 h 19"/>
                <a:gd name="T24" fmla="*/ 1 w 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9"/>
                    <a:pt x="3" y="19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2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291"/>
            <p:cNvSpPr>
              <a:spLocks noEditPoints="1"/>
            </p:cNvSpPr>
            <p:nvPr userDrawn="1"/>
          </p:nvSpPr>
          <p:spPr bwMode="auto">
            <a:xfrm>
              <a:off x="11363325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2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2 w 2"/>
                <a:gd name="T23" fmla="*/ 2 h 31"/>
                <a:gd name="T24" fmla="*/ 2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2" y="30"/>
                  </a:moveTo>
                  <a:cubicBezTo>
                    <a:pt x="2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292"/>
            <p:cNvSpPr>
              <a:spLocks noEditPoints="1"/>
            </p:cNvSpPr>
            <p:nvPr userDrawn="1"/>
          </p:nvSpPr>
          <p:spPr bwMode="auto">
            <a:xfrm>
              <a:off x="11425238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93"/>
            <p:cNvSpPr>
              <a:spLocks noEditPoints="1"/>
            </p:cNvSpPr>
            <p:nvPr userDrawn="1"/>
          </p:nvSpPr>
          <p:spPr bwMode="auto">
            <a:xfrm>
              <a:off x="11695113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94"/>
            <p:cNvSpPr>
              <a:spLocks noEditPoints="1"/>
            </p:cNvSpPr>
            <p:nvPr userDrawn="1"/>
          </p:nvSpPr>
          <p:spPr bwMode="auto">
            <a:xfrm>
              <a:off x="11583988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95"/>
            <p:cNvSpPr>
              <a:spLocks noEditPoints="1"/>
            </p:cNvSpPr>
            <p:nvPr userDrawn="1"/>
          </p:nvSpPr>
          <p:spPr bwMode="auto">
            <a:xfrm>
              <a:off x="11472863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96"/>
            <p:cNvSpPr>
              <a:spLocks noEditPoints="1"/>
            </p:cNvSpPr>
            <p:nvPr userDrawn="1"/>
          </p:nvSpPr>
          <p:spPr bwMode="auto">
            <a:xfrm>
              <a:off x="11064875" y="4799013"/>
              <a:ext cx="560388" cy="22225"/>
            </a:xfrm>
            <a:custGeom>
              <a:avLst/>
              <a:gdLst>
                <a:gd name="T0" fmla="*/ 80 w 81"/>
                <a:gd name="T1" fmla="*/ 0 h 3"/>
                <a:gd name="T2" fmla="*/ 1 w 81"/>
                <a:gd name="T3" fmla="*/ 0 h 3"/>
                <a:gd name="T4" fmla="*/ 0 w 81"/>
                <a:gd name="T5" fmla="*/ 0 h 3"/>
                <a:gd name="T6" fmla="*/ 0 w 81"/>
                <a:gd name="T7" fmla="*/ 3 h 3"/>
                <a:gd name="T8" fmla="*/ 1 w 81"/>
                <a:gd name="T9" fmla="*/ 3 h 3"/>
                <a:gd name="T10" fmla="*/ 80 w 81"/>
                <a:gd name="T11" fmla="*/ 3 h 3"/>
                <a:gd name="T12" fmla="*/ 81 w 81"/>
                <a:gd name="T13" fmla="*/ 3 h 3"/>
                <a:gd name="T14" fmla="*/ 81 w 81"/>
                <a:gd name="T15" fmla="*/ 0 h 3"/>
                <a:gd name="T16" fmla="*/ 80 w 81"/>
                <a:gd name="T17" fmla="*/ 0 h 3"/>
                <a:gd name="T18" fmla="*/ 80 w 81"/>
                <a:gd name="T19" fmla="*/ 2 h 3"/>
                <a:gd name="T20" fmla="*/ 1 w 81"/>
                <a:gd name="T21" fmla="*/ 2 h 3"/>
                <a:gd name="T22" fmla="*/ 1 w 81"/>
                <a:gd name="T23" fmla="*/ 1 h 3"/>
                <a:gd name="T24" fmla="*/ 80 w 81"/>
                <a:gd name="T25" fmla="*/ 1 h 3"/>
                <a:gd name="T26" fmla="*/ 80 w 81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3">
                  <a:moveTo>
                    <a:pt x="8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8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80" y="1"/>
                    <a:pt x="80" y="1"/>
                    <a:pt x="80" y="1"/>
                  </a:cubicBezTo>
                  <a:lnTo>
                    <a:pt x="8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97"/>
            <p:cNvSpPr>
              <a:spLocks noEditPoints="1"/>
            </p:cNvSpPr>
            <p:nvPr userDrawn="1"/>
          </p:nvSpPr>
          <p:spPr bwMode="auto">
            <a:xfrm>
              <a:off x="11639550" y="4568825"/>
              <a:ext cx="12700" cy="133350"/>
            </a:xfrm>
            <a:custGeom>
              <a:avLst/>
              <a:gdLst>
                <a:gd name="T0" fmla="*/ 1 w 2"/>
                <a:gd name="T1" fmla="*/ 0 h 19"/>
                <a:gd name="T2" fmla="*/ 0 w 2"/>
                <a:gd name="T3" fmla="*/ 1 h 19"/>
                <a:gd name="T4" fmla="*/ 0 w 2"/>
                <a:gd name="T5" fmla="*/ 18 h 19"/>
                <a:gd name="T6" fmla="*/ 1 w 2"/>
                <a:gd name="T7" fmla="*/ 19 h 19"/>
                <a:gd name="T8" fmla="*/ 2 w 2"/>
                <a:gd name="T9" fmla="*/ 18 h 19"/>
                <a:gd name="T10" fmla="*/ 2 w 2"/>
                <a:gd name="T11" fmla="*/ 1 h 19"/>
                <a:gd name="T12" fmla="*/ 1 w 2"/>
                <a:gd name="T13" fmla="*/ 0 h 19"/>
                <a:gd name="T14" fmla="*/ 1 w 2"/>
                <a:gd name="T15" fmla="*/ 18 h 19"/>
                <a:gd name="T16" fmla="*/ 1 w 2"/>
                <a:gd name="T17" fmla="*/ 18 h 19"/>
                <a:gd name="T18" fmla="*/ 1 w 2"/>
                <a:gd name="T19" fmla="*/ 1 h 19"/>
                <a:gd name="T20" fmla="*/ 1 w 2"/>
                <a:gd name="T21" fmla="*/ 1 h 19"/>
                <a:gd name="T22" fmla="*/ 1 w 2"/>
                <a:gd name="T23" fmla="*/ 1 h 19"/>
                <a:gd name="T24" fmla="*/ 1 w 2"/>
                <a:gd name="T2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98"/>
            <p:cNvSpPr>
              <a:spLocks noEditPoints="1"/>
            </p:cNvSpPr>
            <p:nvPr userDrawn="1"/>
          </p:nvSpPr>
          <p:spPr bwMode="auto">
            <a:xfrm>
              <a:off x="11064875" y="4743450"/>
              <a:ext cx="484188" cy="28575"/>
            </a:xfrm>
            <a:custGeom>
              <a:avLst/>
              <a:gdLst>
                <a:gd name="T0" fmla="*/ 1 w 70"/>
                <a:gd name="T1" fmla="*/ 4 h 4"/>
                <a:gd name="T2" fmla="*/ 70 w 70"/>
                <a:gd name="T3" fmla="*/ 4 h 4"/>
                <a:gd name="T4" fmla="*/ 70 w 70"/>
                <a:gd name="T5" fmla="*/ 4 h 4"/>
                <a:gd name="T6" fmla="*/ 70 w 70"/>
                <a:gd name="T7" fmla="*/ 1 h 4"/>
                <a:gd name="T8" fmla="*/ 70 w 70"/>
                <a:gd name="T9" fmla="*/ 0 h 4"/>
                <a:gd name="T10" fmla="*/ 1 w 70"/>
                <a:gd name="T11" fmla="*/ 0 h 4"/>
                <a:gd name="T12" fmla="*/ 0 w 70"/>
                <a:gd name="T13" fmla="*/ 1 h 4"/>
                <a:gd name="T14" fmla="*/ 0 w 70"/>
                <a:gd name="T15" fmla="*/ 4 h 4"/>
                <a:gd name="T16" fmla="*/ 1 w 70"/>
                <a:gd name="T17" fmla="*/ 4 h 4"/>
                <a:gd name="T18" fmla="*/ 1 w 70"/>
                <a:gd name="T19" fmla="*/ 1 h 4"/>
                <a:gd name="T20" fmla="*/ 69 w 70"/>
                <a:gd name="T21" fmla="*/ 1 h 4"/>
                <a:gd name="T22" fmla="*/ 69 w 70"/>
                <a:gd name="T23" fmla="*/ 3 h 4"/>
                <a:gd name="T24" fmla="*/ 1 w 70"/>
                <a:gd name="T25" fmla="*/ 3 h 4"/>
                <a:gd name="T26" fmla="*/ 1 w 70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">
                  <a:moveTo>
                    <a:pt x="1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0"/>
                    <a:pt x="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99"/>
            <p:cNvSpPr>
              <a:spLocks noEditPoints="1"/>
            </p:cNvSpPr>
            <p:nvPr userDrawn="1"/>
          </p:nvSpPr>
          <p:spPr bwMode="auto">
            <a:xfrm>
              <a:off x="12026900" y="4275138"/>
              <a:ext cx="12700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300"/>
            <p:cNvSpPr>
              <a:spLocks noEditPoints="1"/>
            </p:cNvSpPr>
            <p:nvPr userDrawn="1"/>
          </p:nvSpPr>
          <p:spPr bwMode="auto">
            <a:xfrm>
              <a:off x="11293475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301"/>
            <p:cNvSpPr>
              <a:spLocks noEditPoints="1"/>
            </p:cNvSpPr>
            <p:nvPr userDrawn="1"/>
          </p:nvSpPr>
          <p:spPr bwMode="auto">
            <a:xfrm>
              <a:off x="11363325" y="4589463"/>
              <a:ext cx="53975" cy="1127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16 h 16"/>
                <a:gd name="T4" fmla="*/ 8 w 8"/>
                <a:gd name="T5" fmla="*/ 15 h 16"/>
                <a:gd name="T6" fmla="*/ 8 w 8"/>
                <a:gd name="T7" fmla="*/ 1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 h 16"/>
                <a:gd name="T14" fmla="*/ 0 w 8"/>
                <a:gd name="T15" fmla="*/ 15 h 16"/>
                <a:gd name="T16" fmla="*/ 0 w 8"/>
                <a:gd name="T17" fmla="*/ 16 h 16"/>
                <a:gd name="T18" fmla="*/ 1 w 8"/>
                <a:gd name="T19" fmla="*/ 1 h 16"/>
                <a:gd name="T20" fmla="*/ 7 w 8"/>
                <a:gd name="T21" fmla="*/ 1 h 16"/>
                <a:gd name="T22" fmla="*/ 7 w 8"/>
                <a:gd name="T23" fmla="*/ 15 h 16"/>
                <a:gd name="T24" fmla="*/ 1 w 8"/>
                <a:gd name="T25" fmla="*/ 15 h 16"/>
                <a:gd name="T26" fmla="*/ 1 w 8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lose/>
                  <a:moveTo>
                    <a:pt x="1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302"/>
            <p:cNvSpPr>
              <a:spLocks noEditPoints="1"/>
            </p:cNvSpPr>
            <p:nvPr userDrawn="1"/>
          </p:nvSpPr>
          <p:spPr bwMode="auto">
            <a:xfrm>
              <a:off x="11120438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1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1 w 2"/>
                <a:gd name="T23" fmla="*/ 18 h 19"/>
                <a:gd name="T24" fmla="*/ 1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303"/>
            <p:cNvSpPr>
              <a:spLocks noEditPoints="1"/>
            </p:cNvSpPr>
            <p:nvPr userDrawn="1"/>
          </p:nvSpPr>
          <p:spPr bwMode="auto">
            <a:xfrm>
              <a:off x="11217275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0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0 w 2"/>
                <a:gd name="T23" fmla="*/ 18 h 19"/>
                <a:gd name="T24" fmla="*/ 0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304"/>
            <p:cNvSpPr>
              <a:spLocks noEditPoints="1"/>
            </p:cNvSpPr>
            <p:nvPr userDrawn="1"/>
          </p:nvSpPr>
          <p:spPr bwMode="auto">
            <a:xfrm>
              <a:off x="12012613" y="4729163"/>
              <a:ext cx="26988" cy="34925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4 h 5"/>
                <a:gd name="T4" fmla="*/ 3 w 4"/>
                <a:gd name="T5" fmla="*/ 0 h 5"/>
                <a:gd name="T6" fmla="*/ 1 w 4"/>
                <a:gd name="T7" fmla="*/ 0 h 5"/>
                <a:gd name="T8" fmla="*/ 0 w 4"/>
                <a:gd name="T9" fmla="*/ 3 h 5"/>
                <a:gd name="T10" fmla="*/ 2 w 4"/>
                <a:gd name="T11" fmla="*/ 5 h 5"/>
                <a:gd name="T12" fmla="*/ 2 w 4"/>
                <a:gd name="T13" fmla="*/ 5 h 5"/>
                <a:gd name="T14" fmla="*/ 1 w 4"/>
                <a:gd name="T15" fmla="*/ 2 h 5"/>
                <a:gd name="T16" fmla="*/ 2 w 4"/>
                <a:gd name="T17" fmla="*/ 1 h 5"/>
                <a:gd name="T18" fmla="*/ 2 w 4"/>
                <a:gd name="T19" fmla="*/ 1 h 5"/>
                <a:gd name="T20" fmla="*/ 2 w 4"/>
                <a:gd name="T21" fmla="*/ 3 h 5"/>
                <a:gd name="T22" fmla="*/ 2 w 4"/>
                <a:gd name="T23" fmla="*/ 4 h 5"/>
                <a:gd name="T24" fmla="*/ 1 w 4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4" y="3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2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05"/>
            <p:cNvSpPr>
              <a:spLocks noEditPoints="1"/>
            </p:cNvSpPr>
            <p:nvPr userDrawn="1"/>
          </p:nvSpPr>
          <p:spPr bwMode="auto">
            <a:xfrm>
              <a:off x="11936413" y="4743450"/>
              <a:ext cx="20638" cy="34925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4 h 5"/>
                <a:gd name="T4" fmla="*/ 3 w 3"/>
                <a:gd name="T5" fmla="*/ 4 h 5"/>
                <a:gd name="T6" fmla="*/ 3 w 3"/>
                <a:gd name="T7" fmla="*/ 3 h 5"/>
                <a:gd name="T8" fmla="*/ 3 w 3"/>
                <a:gd name="T9" fmla="*/ 1 h 5"/>
                <a:gd name="T10" fmla="*/ 2 w 3"/>
                <a:gd name="T11" fmla="*/ 0 h 5"/>
                <a:gd name="T12" fmla="*/ 2 w 3"/>
                <a:gd name="T13" fmla="*/ 0 h 5"/>
                <a:gd name="T14" fmla="*/ 0 w 3"/>
                <a:gd name="T15" fmla="*/ 1 h 5"/>
                <a:gd name="T16" fmla="*/ 0 w 3"/>
                <a:gd name="T17" fmla="*/ 4 h 5"/>
                <a:gd name="T18" fmla="*/ 2 w 3"/>
                <a:gd name="T19" fmla="*/ 5 h 5"/>
                <a:gd name="T20" fmla="*/ 2 w 3"/>
                <a:gd name="T21" fmla="*/ 5 h 5"/>
                <a:gd name="T22" fmla="*/ 1 w 3"/>
                <a:gd name="T23" fmla="*/ 1 h 5"/>
                <a:gd name="T24" fmla="*/ 2 w 3"/>
                <a:gd name="T25" fmla="*/ 1 h 5"/>
                <a:gd name="T26" fmla="*/ 2 w 3"/>
                <a:gd name="T27" fmla="*/ 1 h 5"/>
                <a:gd name="T28" fmla="*/ 2 w 3"/>
                <a:gd name="T29" fmla="*/ 1 h 5"/>
                <a:gd name="T30" fmla="*/ 2 w 3"/>
                <a:gd name="T31" fmla="*/ 2 h 5"/>
                <a:gd name="T32" fmla="*/ 2 w 3"/>
                <a:gd name="T33" fmla="*/ 4 h 5"/>
                <a:gd name="T34" fmla="*/ 2 w 3"/>
                <a:gd name="T35" fmla="*/ 4 h 5"/>
                <a:gd name="T36" fmla="*/ 1 w 3"/>
                <a:gd name="T37" fmla="*/ 4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>
          <a:gsLst>
            <a:gs pos="0">
              <a:srgbClr val="1C3193"/>
            </a:gs>
            <a:gs pos="100000">
              <a:srgbClr val="10132F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-0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605" y="-464820"/>
            <a:ext cx="3293110" cy="2175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9" Type="http://schemas.openxmlformats.org/officeDocument/2006/relationships/theme" Target="../theme/theme1.xml"/><Relationship Id="rId38" Type="http://schemas.openxmlformats.org/officeDocument/2006/relationships/tags" Target="../tags/tag55.xml"/><Relationship Id="rId37" Type="http://schemas.openxmlformats.org/officeDocument/2006/relationships/tags" Target="../tags/tag54.xml"/><Relationship Id="rId36" Type="http://schemas.openxmlformats.org/officeDocument/2006/relationships/tags" Target="../tags/tag53.xml"/><Relationship Id="rId35" Type="http://schemas.openxmlformats.org/officeDocument/2006/relationships/tags" Target="../tags/tag52.xml"/><Relationship Id="rId34" Type="http://schemas.openxmlformats.org/officeDocument/2006/relationships/tags" Target="../tags/tag51.xml"/><Relationship Id="rId33" Type="http://schemas.openxmlformats.org/officeDocument/2006/relationships/tags" Target="../tags/tag50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3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blog.csdn.net/qq_39654127/article/details/88429461#main-toc" TargetMode="External"/><Relationship Id="rId1" Type="http://schemas.openxmlformats.org/officeDocument/2006/relationships/hyperlink" Target="https://wiki.osdev.org/FAT#File_Allocation_Tabl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tags" Target="../tags/tag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97630" y="2453640"/>
            <a:ext cx="4397375" cy="705485"/>
          </a:xfrm>
        </p:spPr>
        <p:txBody>
          <a:bodyPr>
            <a:noAutofit/>
          </a:bodyPr>
          <a:p>
            <a:r>
              <a:rPr lang="en-US" altLang="zh-CN" sz="6000" b="0" dirty="0"/>
              <a:t>FAT12</a:t>
            </a:r>
            <a:r>
              <a:rPr lang="zh-CN" altLang="en-US" sz="6000" b="0" dirty="0"/>
              <a:t>简介</a:t>
            </a:r>
            <a:endParaRPr lang="zh-CN" altLang="en-US" sz="6000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7770" y="4552315"/>
            <a:ext cx="3943350" cy="513715"/>
          </a:xfrm>
        </p:spPr>
        <p:txBody>
          <a:bodyPr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黄婉红</a:t>
            </a:r>
            <a:r>
              <a:rPr lang="en-US" altLang="zh-CN" dirty="0">
                <a:solidFill>
                  <a:schemeClr val="tx1"/>
                </a:solidFill>
              </a:rPr>
              <a:t> hwh@smail.nju.edu.cn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8925" y="318135"/>
            <a:ext cx="6172835" cy="705485"/>
          </a:xfrm>
        </p:spPr>
        <p:txBody>
          <a:bodyPr/>
          <a:p>
            <a:r>
              <a:rPr lang="en-US" altLang="zh-CN" sz="3200" b="0" dirty="0"/>
              <a:t>File Allocation Table</a:t>
            </a:r>
            <a:r>
              <a:rPr lang="zh-CN" altLang="en-US" sz="3200" b="0" dirty="0"/>
              <a:t>（续）</a:t>
            </a:r>
            <a:endParaRPr lang="zh-CN" altLang="en-US" sz="3200" b="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7486" y="1098924"/>
            <a:ext cx="7097028" cy="56136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1940" y="325120"/>
            <a:ext cx="4184650" cy="705485"/>
          </a:xfrm>
        </p:spPr>
        <p:txBody>
          <a:bodyPr/>
          <a:p>
            <a:r>
              <a:rPr lang="en-US" altLang="zh-CN" sz="3200" b="0" dirty="0"/>
              <a:t>Directory area</a:t>
            </a:r>
            <a:endParaRPr lang="en-US" altLang="zh-CN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345620"/>
            <a:ext cx="10969200" cy="4759200"/>
          </a:xfrm>
        </p:spPr>
        <p:txBody>
          <a:bodyPr/>
          <a:p>
            <a:r>
              <a:rPr lang="zh-CN" altLang="en-US" dirty="0">
                <a:solidFill>
                  <a:schemeClr val="tx1"/>
                </a:solidFill>
              </a:rPr>
              <a:t>根目录区由目录项（</a:t>
            </a:r>
            <a:r>
              <a:rPr lang="en-US" altLang="zh-CN" dirty="0">
                <a:solidFill>
                  <a:schemeClr val="tx1"/>
                </a:solidFill>
              </a:rPr>
              <a:t>entry</a:t>
            </a:r>
            <a:r>
              <a:rPr lang="zh-CN" altLang="en-US" dirty="0">
                <a:solidFill>
                  <a:schemeClr val="tx1"/>
                </a:solidFill>
              </a:rPr>
              <a:t>）组成，一个目录项占</a:t>
            </a:r>
            <a:r>
              <a:rPr lang="en-US" altLang="zh-CN" dirty="0">
                <a:solidFill>
                  <a:schemeClr val="tx1"/>
                </a:solidFill>
              </a:rPr>
              <a:t>32</a:t>
            </a:r>
            <a:r>
              <a:rPr lang="zh-CN" altLang="en-US" dirty="0">
                <a:solidFill>
                  <a:schemeClr val="tx1"/>
                </a:solidFill>
              </a:rPr>
              <a:t>个字节。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52277"/>
            <a:ext cx="12192000" cy="31755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530" y="339725"/>
            <a:ext cx="5068570" cy="705485"/>
          </a:xfrm>
        </p:spPr>
        <p:txBody>
          <a:bodyPr/>
          <a:p>
            <a:r>
              <a:rPr lang="en-US" altLang="zh-CN" sz="3200" b="0" dirty="0"/>
              <a:t>Directory area</a:t>
            </a:r>
            <a:r>
              <a:rPr lang="zh-CN" altLang="en-US" sz="3200" b="0" dirty="0"/>
              <a:t>（续）</a:t>
            </a:r>
            <a:endParaRPr lang="zh-CN" altLang="en-US" sz="3200" b="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462404"/>
            <a:ext cx="12192000" cy="5032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530" y="361315"/>
            <a:ext cx="5004435" cy="705485"/>
          </a:xfrm>
        </p:spPr>
        <p:txBody>
          <a:bodyPr/>
          <a:p>
            <a:r>
              <a:rPr lang="en-US" altLang="zh-CN" sz="3200" b="0" dirty="0"/>
              <a:t>Directory area</a:t>
            </a:r>
            <a:r>
              <a:rPr lang="zh-CN" altLang="en-US" sz="3200" b="0" dirty="0"/>
              <a:t>（续）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olidFill>
                  <a:schemeClr val="tx1"/>
                </a:solidFill>
              </a:rPr>
              <a:t>如果文件名过长，在原本的目录项</a:t>
            </a:r>
            <a:r>
              <a:rPr lang="zh-CN" altLang="en-US" dirty="0">
                <a:solidFill>
                  <a:schemeClr val="tx1"/>
                </a:solidFill>
              </a:rPr>
              <a:t>前面会立即跟一个</a:t>
            </a:r>
            <a:r>
              <a:rPr lang="en-US" altLang="zh-CN" dirty="0">
                <a:solidFill>
                  <a:schemeClr val="tx1"/>
                </a:solidFill>
              </a:rPr>
              <a:t>LFN</a:t>
            </a:r>
            <a:r>
              <a:rPr lang="zh-CN" altLang="en-US" dirty="0">
                <a:solidFill>
                  <a:schemeClr val="tx1"/>
                </a:solidFill>
              </a:rPr>
              <a:t>项，同样也是</a:t>
            </a:r>
            <a:r>
              <a:rPr lang="en-US" altLang="zh-CN" dirty="0">
                <a:solidFill>
                  <a:schemeClr val="tx1"/>
                </a:solidFill>
              </a:rPr>
              <a:t>32</a:t>
            </a:r>
            <a:r>
              <a:rPr lang="zh-CN" altLang="en-US" dirty="0">
                <a:solidFill>
                  <a:schemeClr val="tx1"/>
                </a:solidFill>
              </a:rPr>
              <a:t>个字节。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37594"/>
            <a:ext cx="12192000" cy="36834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4320" y="361315"/>
            <a:ext cx="3871595" cy="705485"/>
          </a:xfrm>
        </p:spPr>
        <p:txBody>
          <a:bodyPr/>
          <a:p>
            <a:r>
              <a:rPr lang="en-US" altLang="zh-CN" sz="3200" b="0" dirty="0"/>
              <a:t>Data area</a:t>
            </a:r>
            <a:endParaRPr lang="en-US" altLang="zh-CN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dirty="0">
                <a:solidFill>
                  <a:schemeClr val="tx1"/>
                </a:solidFill>
              </a:rPr>
              <a:t>数据区的第一个簇的簇号是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，为什么？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数据区开始扇区号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zh-CN" altLang="en-US" sz="2000" dirty="0">
                <a:solidFill>
                  <a:schemeClr val="tx1"/>
                </a:solidFill>
              </a:rPr>
              <a:t>根目录开始扇区号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lang="zh-CN" altLang="en-US" sz="2000" dirty="0">
                <a:solidFill>
                  <a:schemeClr val="tx1"/>
                </a:solidFill>
              </a:rPr>
              <a:t>根目录所占扇区数。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若为目录，格式同根目录项。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8195" y="303600"/>
            <a:ext cx="10969200" cy="705600"/>
          </a:xfrm>
        </p:spPr>
        <p:txBody>
          <a:bodyPr/>
          <a:p>
            <a:r>
              <a:rPr lang="en-US" altLang="zh-CN" sz="3200" b="0" dirty="0"/>
              <a:t>reference</a:t>
            </a:r>
            <a:endParaRPr lang="en-US" altLang="zh-CN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hlinkClick r:id="rId1"/>
              </a:rPr>
              <a:t>https://wiki.osdev.org/FAT#File_Allocation_Table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https://blog.csdn.net/qq_39654127/article/details/88429461#main-toc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2740" y="332740"/>
            <a:ext cx="3856990" cy="705485"/>
          </a:xfrm>
        </p:spPr>
        <p:txBody>
          <a:bodyPr/>
          <a:p>
            <a:r>
              <a:rPr lang="zh-CN" altLang="en-US" sz="3200" b="0" dirty="0"/>
              <a:t>制作</a:t>
            </a:r>
            <a:r>
              <a:rPr lang="en-US" altLang="zh-CN" sz="3200" b="0" dirty="0"/>
              <a:t>FAT12</a:t>
            </a:r>
            <a:r>
              <a:rPr lang="zh-CN" altLang="en-US" sz="3200" b="0" dirty="0"/>
              <a:t>镜像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338000"/>
            <a:ext cx="10969200" cy="4759200"/>
          </a:xfrm>
        </p:spPr>
        <p:txBody>
          <a:bodyPr/>
          <a:p>
            <a:r>
              <a:rPr lang="en-US" altLang="zh-CN" sz="2000" dirty="0">
                <a:solidFill>
                  <a:schemeClr val="tx1"/>
                </a:solidFill>
              </a:rPr>
              <a:t>Linux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1.</a:t>
            </a:r>
            <a:r>
              <a:rPr lang="zh-CN" altLang="en-US" sz="2000" dirty="0">
                <a:solidFill>
                  <a:schemeClr val="tx1"/>
                </a:solidFill>
              </a:rPr>
              <a:t>在当前目录</a:t>
            </a:r>
            <a:r>
              <a:rPr lang="en-US" altLang="zh-CN" sz="2000" dirty="0">
                <a:solidFill>
                  <a:schemeClr val="tx1"/>
                </a:solidFill>
              </a:rPr>
              <a:t>(.)</a:t>
            </a:r>
            <a:r>
              <a:rPr lang="zh-CN" altLang="en-US" sz="2000" dirty="0">
                <a:solidFill>
                  <a:schemeClr val="tx1"/>
                </a:solidFill>
              </a:rPr>
              <a:t>下创建一个新的软盘镜像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mkfs.fat</a:t>
            </a:r>
            <a:r>
              <a:rPr lang="en-US" altLang="zh-CN" sz="2000" dirty="0">
                <a:solidFill>
                  <a:schemeClr val="tx1"/>
                </a:solidFill>
              </a:rPr>
              <a:t> -C 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r>
              <a:rPr lang="en-US" altLang="zh-CN" sz="2000" dirty="0">
                <a:solidFill>
                  <a:schemeClr val="tx1"/>
                </a:solidFill>
              </a:rPr>
              <a:t> 1440 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</a:rPr>
              <a:t>在当前目录下创建一个新目录</a:t>
            </a:r>
            <a:r>
              <a:rPr lang="en-US" altLang="zh-CN" sz="2000" dirty="0">
                <a:solidFill>
                  <a:schemeClr val="tx1"/>
                </a:solidFill>
              </a:rPr>
              <a:t>(./mount)</a:t>
            </a:r>
            <a:r>
              <a:rPr lang="zh-CN" altLang="en-US" sz="2000" dirty="0">
                <a:solidFill>
                  <a:schemeClr val="tx1"/>
                </a:solidFill>
              </a:rPr>
              <a:t>作为挂载点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mkdir</a:t>
            </a:r>
            <a:r>
              <a:rPr lang="en-US" altLang="zh-CN" sz="2000" dirty="0">
                <a:solidFill>
                  <a:schemeClr val="tx1"/>
                </a:solidFill>
              </a:rPr>
              <a:t> mount 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3. </a:t>
            </a:r>
            <a:r>
              <a:rPr lang="zh-CN" altLang="en-US" sz="2000" dirty="0">
                <a:solidFill>
                  <a:schemeClr val="tx1"/>
                </a:solidFill>
              </a:rPr>
              <a:t>将镜像</a:t>
            </a:r>
            <a:r>
              <a:rPr lang="en-US" altLang="zh-CN" sz="2000" dirty="0">
                <a:solidFill>
                  <a:schemeClr val="tx1"/>
                </a:solidFill>
              </a:rPr>
              <a:t>./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r>
              <a:rPr lang="zh-CN" altLang="en-US" sz="2000" dirty="0">
                <a:solidFill>
                  <a:schemeClr val="tx1"/>
                </a:solidFill>
              </a:rPr>
              <a:t>挂载到</a:t>
            </a:r>
            <a:r>
              <a:rPr lang="en-US" altLang="zh-CN" sz="2000" dirty="0">
                <a:solidFill>
                  <a:schemeClr val="tx1"/>
                </a:solidFill>
              </a:rPr>
              <a:t>./mount</a:t>
            </a:r>
            <a:r>
              <a:rPr lang="zh-CN" altLang="en-US" sz="2000" dirty="0">
                <a:solidFill>
                  <a:schemeClr val="tx1"/>
                </a:solidFill>
              </a:rPr>
              <a:t>下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sudo</a:t>
            </a:r>
            <a:r>
              <a:rPr lang="en-US" altLang="zh-CN" sz="2000" dirty="0">
                <a:solidFill>
                  <a:schemeClr val="tx1"/>
                </a:solidFill>
              </a:rPr>
              <a:t> mount 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r>
              <a:rPr lang="en-US" altLang="zh-CN" sz="2000" dirty="0">
                <a:solidFill>
                  <a:schemeClr val="tx1"/>
                </a:solidFill>
              </a:rPr>
              <a:t> mount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815" y="340430"/>
            <a:ext cx="10969200" cy="705600"/>
          </a:xfrm>
        </p:spPr>
        <p:txBody>
          <a:bodyPr/>
          <a:p>
            <a:r>
              <a:rPr lang="zh-CN" altLang="en-US" sz="3200" b="0" dirty="0"/>
              <a:t>注意事项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dirty="0">
                <a:solidFill>
                  <a:schemeClr val="tx1"/>
                </a:solidFill>
              </a:rPr>
              <a:t>挂载后，就可以通过操作</a:t>
            </a:r>
            <a:r>
              <a:rPr lang="en-US" altLang="zh-CN" sz="2000" dirty="0">
                <a:solidFill>
                  <a:schemeClr val="tx1"/>
                </a:solidFill>
              </a:rPr>
              <a:t>./mount</a:t>
            </a:r>
            <a:r>
              <a:rPr lang="zh-CN" altLang="en-US" sz="2000" dirty="0">
                <a:solidFill>
                  <a:schemeClr val="tx1"/>
                </a:solidFill>
              </a:rPr>
              <a:t>文件夹，来向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r>
              <a:rPr lang="zh-CN" altLang="en-US" sz="2000" dirty="0">
                <a:solidFill>
                  <a:schemeClr val="tx1"/>
                </a:solidFill>
              </a:rPr>
              <a:t>加入和查看文件。可使用系统自带的资源管理器类似 </a:t>
            </a:r>
            <a:r>
              <a:rPr lang="en-US" altLang="zh-CN" sz="2000" dirty="0">
                <a:solidFill>
                  <a:schemeClr val="tx1"/>
                </a:solidFill>
              </a:rPr>
              <a:t>GUI</a:t>
            </a:r>
            <a:r>
              <a:rPr lang="zh-CN" altLang="en-US" sz="2000" dirty="0">
                <a:solidFill>
                  <a:schemeClr val="tx1"/>
                </a:solidFill>
              </a:rPr>
              <a:t>工具，或者使用命令行操作。 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在操作挂载后的</a:t>
            </a:r>
            <a:r>
              <a:rPr lang="en-US" altLang="zh-CN" sz="2000" dirty="0" err="1">
                <a:solidFill>
                  <a:schemeClr val="tx1"/>
                </a:solidFill>
              </a:rPr>
              <a:t>img</a:t>
            </a:r>
            <a:r>
              <a:rPr lang="zh-CN" altLang="en-US" sz="2000" dirty="0">
                <a:solidFill>
                  <a:schemeClr val="tx1"/>
                </a:solidFill>
              </a:rPr>
              <a:t>镜像时，若使用命令行进行操作，需要使用</a:t>
            </a:r>
            <a:r>
              <a:rPr lang="en-US" altLang="zh-CN" sz="2000" dirty="0">
                <a:solidFill>
                  <a:schemeClr val="tx1"/>
                </a:solidFill>
              </a:rPr>
              <a:t>root</a:t>
            </a:r>
            <a:r>
              <a:rPr lang="zh-CN" altLang="en-US" sz="2000" dirty="0">
                <a:solidFill>
                  <a:schemeClr val="tx1"/>
                </a:solidFill>
              </a:rPr>
              <a:t>权限运行所有操作（例如</a:t>
            </a:r>
            <a:r>
              <a:rPr lang="en-US" altLang="zh-CN" sz="2000" dirty="0" err="1">
                <a:solidFill>
                  <a:schemeClr val="tx1"/>
                </a:solidFill>
              </a:rPr>
              <a:t>mkdir</a:t>
            </a:r>
            <a:r>
              <a:rPr lang="en-US" altLang="zh-CN" sz="2000" dirty="0">
                <a:solidFill>
                  <a:schemeClr val="tx1"/>
                </a:solidFill>
              </a:rPr>
              <a:t>, touch</a:t>
            </a:r>
            <a:r>
              <a:rPr lang="zh-CN" altLang="en-US" sz="2000" dirty="0">
                <a:solidFill>
                  <a:schemeClr val="tx1"/>
                </a:solidFill>
              </a:rPr>
              <a:t>等）</a:t>
            </a:r>
            <a:endParaRPr lang="zh-CN" altLang="en-US" sz="2000" dirty="0">
              <a:solidFill>
                <a:schemeClr val="tx1"/>
              </a:solidFill>
            </a:endParaRPr>
          </a:p>
          <a:p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0354" y="429934"/>
            <a:ext cx="7731506" cy="561860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2750" y="368300"/>
            <a:ext cx="4939030" cy="705485"/>
          </a:xfrm>
        </p:spPr>
        <p:txBody>
          <a:bodyPr/>
          <a:p>
            <a:r>
              <a:rPr lang="en-US" altLang="zh-CN" sz="3200" b="0" dirty="0"/>
              <a:t>Windows</a:t>
            </a:r>
            <a:r>
              <a:rPr lang="zh-CN" altLang="en-US" sz="3200" b="0" dirty="0"/>
              <a:t>下操作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dirty="0">
                <a:solidFill>
                  <a:schemeClr val="tx1"/>
                </a:solidFill>
              </a:rPr>
              <a:t>首先，在</a:t>
            </a:r>
            <a:r>
              <a:rPr lang="en-US" altLang="zh-CN" sz="2000" dirty="0">
                <a:solidFill>
                  <a:schemeClr val="tx1"/>
                </a:solidFill>
              </a:rPr>
              <a:t>WSL</a:t>
            </a:r>
            <a:r>
              <a:rPr lang="zh-CN" altLang="en-US" sz="2000" dirty="0">
                <a:solidFill>
                  <a:schemeClr val="tx1"/>
                </a:solidFill>
              </a:rPr>
              <a:t>下使用以下命令创建</a:t>
            </a:r>
            <a:r>
              <a:rPr lang="en-US" altLang="zh-CN" sz="2000" dirty="0">
                <a:solidFill>
                  <a:schemeClr val="tx1"/>
                </a:solidFill>
              </a:rPr>
              <a:t>FAT12</a:t>
            </a:r>
            <a:r>
              <a:rPr lang="zh-CN" altLang="en-US" sz="2000" dirty="0">
                <a:solidFill>
                  <a:schemeClr val="tx1"/>
                </a:solidFill>
              </a:rPr>
              <a:t>软盘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</a:rPr>
              <a:t>mkfs.fat</a:t>
            </a:r>
            <a:r>
              <a:rPr lang="en-US" altLang="zh-CN" sz="2000" dirty="0">
                <a:solidFill>
                  <a:schemeClr val="tx1"/>
                </a:solidFill>
              </a:rPr>
              <a:t> -C 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r>
              <a:rPr lang="en-US" altLang="zh-CN" sz="2000" dirty="0">
                <a:solidFill>
                  <a:schemeClr val="tx1"/>
                </a:solidFill>
              </a:rPr>
              <a:t> 1440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然后，在以下网站下载安装</a:t>
            </a:r>
            <a:r>
              <a:rPr lang="en-US" altLang="zh-CN" sz="2000" dirty="0" err="1">
                <a:solidFill>
                  <a:schemeClr val="tx1"/>
                </a:solidFill>
              </a:rPr>
              <a:t>WinImage</a:t>
            </a:r>
            <a:r>
              <a:rPr lang="en-US" altLang="zh-CN" sz="2000" dirty="0">
                <a:solidFill>
                  <a:schemeClr val="tx1"/>
                </a:solidFill>
              </a:rPr>
              <a:t> 9.0 http://www.winimage.com/download.htm </a:t>
            </a:r>
            <a:r>
              <a:rPr lang="zh-CN" altLang="en-US" sz="2000" dirty="0">
                <a:solidFill>
                  <a:schemeClr val="tx1"/>
                </a:solidFill>
              </a:rPr>
              <a:t>使用这个工具可以方便地打开、修改</a:t>
            </a:r>
            <a:r>
              <a:rPr lang="en-US" altLang="zh-CN" sz="2000" dirty="0">
                <a:solidFill>
                  <a:schemeClr val="tx1"/>
                </a:solidFill>
              </a:rPr>
              <a:t>FAT12</a:t>
            </a:r>
            <a:r>
              <a:rPr lang="zh-CN" altLang="en-US" sz="2000" dirty="0">
                <a:solidFill>
                  <a:schemeClr val="tx1"/>
                </a:solidFill>
              </a:rPr>
              <a:t>镜像，其中</a:t>
            </a:r>
            <a:r>
              <a:rPr lang="en-US" altLang="zh-CN" sz="2000" dirty="0">
                <a:solidFill>
                  <a:schemeClr val="tx1"/>
                </a:solidFill>
              </a:rPr>
              <a:t>inject</a:t>
            </a:r>
            <a:r>
              <a:rPr lang="zh-CN" altLang="en-US" sz="2000" dirty="0">
                <a:solidFill>
                  <a:schemeClr val="tx1"/>
                </a:solidFill>
              </a:rPr>
              <a:t>功能即指插入文件。</a:t>
            </a:r>
            <a:endParaRPr lang="zh-CN" altLang="en-US" sz="2000" dirty="0">
              <a:solidFill>
                <a:schemeClr val="tx1"/>
              </a:solidFill>
            </a:endParaRPr>
          </a:p>
          <a:p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2650" y="342970"/>
            <a:ext cx="10969200" cy="705600"/>
          </a:xfrm>
        </p:spPr>
        <p:txBody>
          <a:bodyPr/>
          <a:p>
            <a:r>
              <a:rPr lang="zh-CN" altLang="en-US" sz="3200" b="0" dirty="0"/>
              <a:t>起源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465635"/>
            <a:ext cx="10969200" cy="475920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FAT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File Allocation Table</a:t>
            </a:r>
            <a:r>
              <a:rPr lang="zh-CN" altLang="en-US" sz="2400" dirty="0">
                <a:solidFill>
                  <a:schemeClr val="tx1"/>
                </a:solidFill>
              </a:rPr>
              <a:t>）文件配置表。用来记录文件所在位置的表格。假若丢失文件分配表，那么硬盘上的数据就会因无法定位而无法使用。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</a:rPr>
              <a:t>DOS v1.0</a:t>
            </a:r>
            <a:r>
              <a:rPr lang="zh-CN" altLang="en-US" sz="2400" dirty="0">
                <a:solidFill>
                  <a:schemeClr val="tx1"/>
                </a:solidFill>
              </a:rPr>
              <a:t>时代就引入了，是最基本的文件系统之一。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FAT</a:t>
            </a:r>
            <a:r>
              <a:rPr lang="zh-CN" altLang="en-US" sz="2400" dirty="0">
                <a:solidFill>
                  <a:schemeClr val="tx1"/>
                </a:solidFill>
              </a:rPr>
              <a:t>家族：</a:t>
            </a:r>
            <a:r>
              <a:rPr lang="en-US" altLang="zh-CN" sz="2400" dirty="0">
                <a:solidFill>
                  <a:schemeClr val="tx1"/>
                </a:solidFill>
              </a:rPr>
              <a:t>FAT12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FAT16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FAT32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 err="1">
                <a:solidFill>
                  <a:schemeClr val="tx1"/>
                </a:solidFill>
              </a:rPr>
              <a:t>ExFAT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VFAT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4708" y="997356"/>
            <a:ext cx="9077398" cy="44486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9" name="文本框 328"/>
          <p:cNvSpPr txBox="1"/>
          <p:nvPr/>
        </p:nvSpPr>
        <p:spPr>
          <a:xfrm>
            <a:off x="3860802" y="2464708"/>
            <a:ext cx="455748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7200" b="1" dirty="0">
                <a:solidFill>
                  <a:srgbClr val="BD934E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7200" b="1" dirty="0">
              <a:solidFill>
                <a:srgbClr val="BD934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4225" y="346780"/>
            <a:ext cx="10969200" cy="705600"/>
          </a:xfrm>
        </p:spPr>
        <p:txBody>
          <a:bodyPr/>
          <a:p>
            <a:r>
              <a:rPr lang="en-US" altLang="zh-CN" sz="3200" b="0" dirty="0"/>
              <a:t>FAT12</a:t>
            </a:r>
            <a:endParaRPr lang="en-US" altLang="zh-CN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 dirty="0">
                <a:solidFill>
                  <a:schemeClr val="tx1"/>
                </a:solidFill>
              </a:rPr>
              <a:t>12</a:t>
            </a:r>
            <a:r>
              <a:rPr lang="zh-CN" altLang="en-US" sz="2400" dirty="0">
                <a:solidFill>
                  <a:schemeClr val="tx1"/>
                </a:solidFill>
              </a:rPr>
              <a:t>位地址，最大容量</a:t>
            </a:r>
            <a:r>
              <a:rPr lang="en-US" altLang="zh-CN" sz="2400" dirty="0">
                <a:solidFill>
                  <a:schemeClr val="tx1"/>
                </a:solidFill>
              </a:rPr>
              <a:t>16MB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为软盘设计的文件系统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0350" y="405130"/>
            <a:ext cx="3059430" cy="705485"/>
          </a:xfrm>
        </p:spPr>
        <p:txBody>
          <a:bodyPr/>
          <a:p>
            <a:r>
              <a:rPr lang="en-US" altLang="zh-CN" sz="3200" b="0" dirty="0"/>
              <a:t>FAT</a:t>
            </a:r>
            <a:r>
              <a:rPr lang="zh-CN" altLang="en-US" sz="3200" b="0" dirty="0"/>
              <a:t>结构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 dirty="0">
                <a:solidFill>
                  <a:schemeClr val="tx1"/>
                </a:solidFill>
              </a:rPr>
              <a:t>FAT</a:t>
            </a:r>
            <a:r>
              <a:rPr lang="zh-CN" altLang="en-US" sz="2400" dirty="0">
                <a:solidFill>
                  <a:schemeClr val="tx1"/>
                </a:solidFill>
              </a:rPr>
              <a:t>文件系统把存储介质看成一维的数组，基本单位是簇（</a:t>
            </a:r>
            <a:r>
              <a:rPr lang="en-US" altLang="zh-CN" sz="2400" dirty="0">
                <a:solidFill>
                  <a:schemeClr val="tx1"/>
                </a:solidFill>
              </a:rPr>
              <a:t>cluster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存储介质被划分为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个区域：</a:t>
            </a:r>
            <a:r>
              <a:rPr lang="en-US" altLang="zh-CN" sz="2000" dirty="0">
                <a:solidFill>
                  <a:schemeClr val="tx1"/>
                </a:solidFill>
              </a:rPr>
              <a:t>boot record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FAT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directory and data area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一个簇包含一个扇区，大小为</a:t>
            </a:r>
            <a:r>
              <a:rPr lang="en-US" altLang="zh-CN" sz="2400" dirty="0">
                <a:solidFill>
                  <a:schemeClr val="tx1"/>
                </a:solidFill>
              </a:rPr>
              <a:t>512B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8130" y="346710"/>
            <a:ext cx="3799840" cy="705485"/>
          </a:xfrm>
        </p:spPr>
        <p:txBody>
          <a:bodyPr/>
          <a:lstStyle/>
          <a:p>
            <a:r>
              <a:rPr lang="en-US" altLang="zh-CN" sz="3200" b="0" dirty="0"/>
              <a:t>FAT</a:t>
            </a:r>
            <a:r>
              <a:rPr lang="zh-CN" altLang="en-US" sz="3200" b="0" dirty="0"/>
              <a:t>结构（续）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tabl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75315" y="1405975"/>
            <a:ext cx="5363570" cy="5039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2810" y="354400"/>
            <a:ext cx="10969200" cy="705600"/>
          </a:xfrm>
        </p:spPr>
        <p:txBody>
          <a:bodyPr/>
          <a:p>
            <a:r>
              <a:rPr lang="en-US" altLang="zh-CN" sz="3200" b="0" dirty="0"/>
              <a:t>Boot record</a:t>
            </a:r>
            <a:endParaRPr lang="en-US" altLang="zh-CN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olidFill>
                  <a:schemeClr val="tx1"/>
                </a:solidFill>
              </a:rPr>
              <a:t>引导扇区包含了数据和代码，数据被称为</a:t>
            </a:r>
            <a:r>
              <a:rPr lang="en-US" altLang="zh-CN" dirty="0">
                <a:solidFill>
                  <a:schemeClr val="tx1"/>
                </a:solidFill>
              </a:rPr>
              <a:t>BPB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BIOS Parameter Block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2380294"/>
            <a:ext cx="12192000" cy="38128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>
          <a:xfrm>
            <a:off x="-3175" y="5194051"/>
            <a:ext cx="8323868" cy="329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37509" y="5174354"/>
            <a:ext cx="227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FF0000"/>
                </a:solidFill>
              </a:rPr>
              <a:t>每个扇区的字节数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3175" y="5543686"/>
            <a:ext cx="4647414" cy="3299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98762" y="554652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rgbClr val="FF0000"/>
                </a:solidFill>
              </a:rPr>
              <a:t>每个簇的扇区数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175" y="5889533"/>
            <a:ext cx="7522590" cy="329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773938" y="5850139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>
                <a:solidFill>
                  <a:srgbClr val="FF0000"/>
                </a:solidFill>
              </a:rPr>
              <a:t>Boot record</a:t>
            </a:r>
            <a:r>
              <a:rPr lang="zh-CN" altLang="en-US" b="1" dirty="0">
                <a:solidFill>
                  <a:srgbClr val="FF0000"/>
                </a:solidFill>
              </a:rPr>
              <a:t>占用的扇区数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590" y="305505"/>
            <a:ext cx="10969200" cy="705600"/>
          </a:xfrm>
        </p:spPr>
        <p:txBody>
          <a:bodyPr/>
          <a:p>
            <a:r>
              <a:rPr lang="en-US" altLang="zh-CN" sz="3200" b="0" dirty="0"/>
              <a:t>Boot record</a:t>
            </a:r>
            <a:r>
              <a:rPr lang="zh-CN" altLang="en-US" sz="3200" b="0" dirty="0"/>
              <a:t>（续）</a:t>
            </a:r>
            <a:endParaRPr lang="zh-CN" altLang="en-US" sz="3200" b="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" y="1876476"/>
            <a:ext cx="12180404" cy="34561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15" y="1876476"/>
            <a:ext cx="7880808" cy="3170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41047" y="187647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>
                <a:solidFill>
                  <a:srgbClr val="FF0000"/>
                </a:solidFill>
              </a:rPr>
              <a:t>FAT</a:t>
            </a:r>
            <a:r>
              <a:rPr lang="zh-CN" altLang="en-US" b="1" dirty="0">
                <a:solidFill>
                  <a:srgbClr val="FF0000"/>
                </a:solidFill>
              </a:rPr>
              <a:t>的数量，一般为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311" y="2245808"/>
            <a:ext cx="8305014" cy="3170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73896" y="219353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rgbClr val="FF0000"/>
                </a:solidFill>
              </a:rPr>
              <a:t>根目录文件数的最大值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5" y="2595180"/>
            <a:ext cx="7880808" cy="497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141047" y="27237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rgbClr val="FF0000"/>
                </a:solidFill>
              </a:rPr>
              <a:t>扇区数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15" y="3428450"/>
            <a:ext cx="5495827" cy="3487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03200" y="3428767"/>
            <a:ext cx="2197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rgbClr val="FF0000"/>
                </a:solidFill>
              </a:rPr>
              <a:t>一个</a:t>
            </a:r>
            <a:r>
              <a:rPr lang="en-US" altLang="zh-CN" b="1" dirty="0">
                <a:solidFill>
                  <a:srgbClr val="FF0000"/>
                </a:solidFill>
              </a:rPr>
              <a:t>FAT</a:t>
            </a:r>
            <a:r>
              <a:rPr lang="zh-CN" altLang="en-US" b="1" dirty="0">
                <a:solidFill>
                  <a:srgbClr val="FF0000"/>
                </a:solidFill>
              </a:rPr>
              <a:t>表的扇区</a:t>
            </a:r>
            <a:r>
              <a:rPr lang="zh-CN" altLang="en-US" b="1" dirty="0">
                <a:solidFill>
                  <a:srgbClr val="FF0000"/>
                </a:solidFill>
              </a:rPr>
              <a:t>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5430" y="325120"/>
            <a:ext cx="4271645" cy="705485"/>
          </a:xfrm>
        </p:spPr>
        <p:txBody>
          <a:bodyPr/>
          <a:p>
            <a:r>
              <a:rPr lang="en-US" altLang="zh-CN" sz="3200" b="0" dirty="0"/>
              <a:t>Boot record</a:t>
            </a:r>
            <a:r>
              <a:rPr lang="zh-CN" altLang="en-US" sz="3200" b="0" dirty="0"/>
              <a:t>（续）</a:t>
            </a:r>
            <a:endParaRPr lang="zh-CN" altLang="en-US" sz="3200" b="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90" y="1564614"/>
            <a:ext cx="12175755" cy="33559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875" y="4241826"/>
            <a:ext cx="4326903" cy="320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76411" y="424182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>
                <a:solidFill>
                  <a:srgbClr val="FF0000"/>
                </a:solidFill>
              </a:rPr>
              <a:t>Boot</a:t>
            </a:r>
            <a:r>
              <a:rPr lang="zh-CN" altLang="en-US" b="1" dirty="0">
                <a:solidFill>
                  <a:srgbClr val="FF0000"/>
                </a:solidFill>
              </a:rPr>
              <a:t>代码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75" y="4611158"/>
            <a:ext cx="5806911" cy="3205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56419" y="4551223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>
                <a:solidFill>
                  <a:srgbClr val="FF0000"/>
                </a:solidFill>
              </a:rPr>
              <a:t>Magic number 0xAA55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4667" y="5335335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>
                <a:solidFill>
                  <a:srgbClr val="FF0000"/>
                </a:solidFill>
              </a:rPr>
              <a:t>Boot record</a:t>
            </a:r>
            <a:r>
              <a:rPr lang="zh-CN" altLang="en-US" b="1" dirty="0">
                <a:solidFill>
                  <a:srgbClr val="FF0000"/>
                </a:solidFill>
              </a:rPr>
              <a:t>占据了第一个扇区！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7345" y="318135"/>
            <a:ext cx="4902200" cy="705485"/>
          </a:xfrm>
        </p:spPr>
        <p:txBody>
          <a:bodyPr/>
          <a:p>
            <a:r>
              <a:rPr lang="en-US" altLang="zh-CN" sz="3200" b="0" dirty="0"/>
              <a:t>File Allocation Table</a:t>
            </a:r>
            <a:endParaRPr lang="en-US" altLang="zh-CN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1393"/>
            <a:ext cx="10515600" cy="5373279"/>
          </a:xfrm>
        </p:spPr>
        <p:txBody>
          <a:bodyPr>
            <a:normAutofit lnSpcReduction="20000"/>
          </a:bodyPr>
          <a:p>
            <a:r>
              <a:rPr lang="en-US" altLang="zh-CN" sz="2400" dirty="0">
                <a:solidFill>
                  <a:schemeClr val="tx1"/>
                </a:solidFill>
              </a:rPr>
              <a:t>FAT1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FAT2</a:t>
            </a:r>
            <a:r>
              <a:rPr lang="zh-CN" altLang="en-US" sz="2400" dirty="0">
                <a:solidFill>
                  <a:schemeClr val="tx1"/>
                </a:solidFill>
              </a:rPr>
              <a:t>互为备份。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</a:rPr>
              <a:t>文件分配表被划分为紧密排列的若干个表项，每个表项都与数据区中的一个簇相对应，而且表项的序号也是与簇号一一对应的。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</a:rPr>
              <a:t>每</a:t>
            </a:r>
            <a:r>
              <a:rPr kumimoji="1" lang="en-US" altLang="zh-CN" sz="2400" dirty="0">
                <a:solidFill>
                  <a:schemeClr val="tx1"/>
                </a:solidFill>
              </a:rPr>
              <a:t>12</a:t>
            </a:r>
            <a:r>
              <a:rPr kumimoji="1" lang="zh-CN" altLang="en-US" sz="2400" dirty="0">
                <a:solidFill>
                  <a:schemeClr val="tx1"/>
                </a:solidFill>
              </a:rPr>
              <a:t>位成为一个</a:t>
            </a:r>
            <a:r>
              <a:rPr kumimoji="1" lang="en-US" altLang="zh-CN" sz="2400" dirty="0">
                <a:solidFill>
                  <a:schemeClr val="tx1"/>
                </a:solidFill>
              </a:rPr>
              <a:t>FAT</a:t>
            </a:r>
            <a:r>
              <a:rPr kumimoji="1" lang="zh-CN" altLang="en-US" sz="2400" dirty="0">
                <a:solidFill>
                  <a:schemeClr val="tx1"/>
                </a:solidFill>
              </a:rPr>
              <a:t>项</a:t>
            </a:r>
            <a:r>
              <a:rPr kumimoji="1" lang="en-US" altLang="zh-CN" sz="2400" dirty="0">
                <a:solidFill>
                  <a:schemeClr val="tx1"/>
                </a:solidFill>
              </a:rPr>
              <a:t>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FATEntry</a:t>
            </a:r>
            <a:r>
              <a:rPr kumimoji="1" lang="en-US" altLang="zh-CN" sz="2400" dirty="0">
                <a:solidFill>
                  <a:schemeClr val="tx1"/>
                </a:solidFill>
              </a:rPr>
              <a:t>)</a:t>
            </a:r>
            <a:r>
              <a:rPr kumimoji="1" lang="zh-CN" altLang="en-US" sz="2400" dirty="0">
                <a:solidFill>
                  <a:schemeClr val="tx1"/>
                </a:solidFill>
              </a:rPr>
              <a:t>，代表一个簇。所以</a:t>
            </a:r>
            <a:r>
              <a:rPr kumimoji="1" lang="en-US" altLang="zh-CN" sz="2400" dirty="0">
                <a:solidFill>
                  <a:schemeClr val="tx1"/>
                </a:solidFill>
              </a:rPr>
              <a:t>2</a:t>
            </a:r>
            <a:r>
              <a:rPr kumimoji="1" lang="zh-CN" altLang="en-US" sz="2400" dirty="0">
                <a:solidFill>
                  <a:schemeClr val="tx1"/>
                </a:solidFill>
              </a:rPr>
              <a:t>个</a:t>
            </a:r>
            <a:r>
              <a:rPr kumimoji="1" lang="en-US" altLang="zh-CN" sz="2400" dirty="0">
                <a:solidFill>
                  <a:schemeClr val="tx1"/>
                </a:solidFill>
              </a:rPr>
              <a:t>FAT</a:t>
            </a:r>
            <a:r>
              <a:rPr kumimoji="1" lang="zh-CN" altLang="en-US" sz="2400" dirty="0">
                <a:solidFill>
                  <a:schemeClr val="tx1"/>
                </a:solidFill>
              </a:rPr>
              <a:t>项会占用</a:t>
            </a:r>
            <a:r>
              <a:rPr kumimoji="1" lang="en-US" altLang="zh-CN" sz="2400" dirty="0">
                <a:solidFill>
                  <a:schemeClr val="tx1"/>
                </a:solidFill>
              </a:rPr>
              <a:t>3</a:t>
            </a:r>
            <a:r>
              <a:rPr kumimoji="1" lang="zh-CN" altLang="en-US" sz="2400" dirty="0">
                <a:solidFill>
                  <a:schemeClr val="tx1"/>
                </a:solidFill>
              </a:rPr>
              <a:t>个字节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</a:rPr>
              <a:t>在</a:t>
            </a:r>
            <a:r>
              <a:rPr kumimoji="1" lang="en-US" altLang="zh-CN" sz="2400" dirty="0">
                <a:solidFill>
                  <a:schemeClr val="tx1"/>
                </a:solidFill>
              </a:rPr>
              <a:t>1.44M</a:t>
            </a:r>
            <a:r>
              <a:rPr kumimoji="1" lang="zh-CN" altLang="en-US" sz="2400" dirty="0">
                <a:solidFill>
                  <a:schemeClr val="tx1"/>
                </a:solidFill>
              </a:rPr>
              <a:t>软盘上，</a:t>
            </a:r>
            <a:r>
              <a:rPr kumimoji="1" lang="en-US" altLang="zh-CN" sz="2400" dirty="0">
                <a:solidFill>
                  <a:schemeClr val="tx1"/>
                </a:solidFill>
              </a:rPr>
              <a:t>FAT</a:t>
            </a:r>
            <a:r>
              <a:rPr kumimoji="1" lang="zh-CN" altLang="en-US" sz="2400" dirty="0">
                <a:solidFill>
                  <a:schemeClr val="tx1"/>
                </a:solidFill>
              </a:rPr>
              <a:t>前三个字节的值是固定的</a:t>
            </a:r>
            <a:r>
              <a:rPr kumimoji="1" lang="en-US" altLang="zh-CN" sz="2400" dirty="0">
                <a:solidFill>
                  <a:schemeClr val="tx1"/>
                </a:solidFill>
              </a:rPr>
              <a:t>0xF0</a:t>
            </a:r>
            <a:r>
              <a:rPr kumimoji="1" lang="zh-CN" altLang="en-US" sz="2400" dirty="0">
                <a:solidFill>
                  <a:schemeClr val="tx1"/>
                </a:solidFill>
              </a:rPr>
              <a:t>、</a:t>
            </a:r>
            <a:r>
              <a:rPr kumimoji="1" lang="en-US" altLang="zh-CN" sz="2400" dirty="0">
                <a:solidFill>
                  <a:schemeClr val="tx1"/>
                </a:solidFill>
              </a:rPr>
              <a:t>0xFF</a:t>
            </a:r>
            <a:r>
              <a:rPr kumimoji="1" lang="zh-CN" altLang="en-US" sz="2400" dirty="0">
                <a:solidFill>
                  <a:schemeClr val="tx1"/>
                </a:solidFill>
              </a:rPr>
              <a:t>、</a:t>
            </a:r>
            <a:r>
              <a:rPr kumimoji="1" lang="en-US" altLang="zh-CN" sz="2400" dirty="0">
                <a:solidFill>
                  <a:schemeClr val="tx1"/>
                </a:solidFill>
              </a:rPr>
              <a:t>0xFF</a:t>
            </a:r>
            <a:r>
              <a:rPr kumimoji="1" lang="zh-CN" altLang="en-US" sz="2400" dirty="0">
                <a:solidFill>
                  <a:schemeClr val="tx1"/>
                </a:solidFill>
              </a:rPr>
              <a:t>，用于表示这是一个应用在</a:t>
            </a:r>
            <a:r>
              <a:rPr kumimoji="1" lang="en-US" altLang="zh-CN" sz="2400" dirty="0">
                <a:solidFill>
                  <a:schemeClr val="tx1"/>
                </a:solidFill>
              </a:rPr>
              <a:t>1.44M</a:t>
            </a:r>
            <a:r>
              <a:rPr kumimoji="1" lang="zh-CN" altLang="en-US" sz="2400" dirty="0">
                <a:solidFill>
                  <a:schemeClr val="tx1"/>
                </a:solidFill>
              </a:rPr>
              <a:t>软盘上的</a:t>
            </a:r>
            <a:r>
              <a:rPr kumimoji="1" lang="en-US" altLang="zh-CN" sz="2400" dirty="0">
                <a:solidFill>
                  <a:schemeClr val="tx1"/>
                </a:solidFill>
              </a:rPr>
              <a:t>FAT12</a:t>
            </a:r>
            <a:r>
              <a:rPr kumimoji="1" lang="zh-CN" altLang="en-US" sz="2400" dirty="0">
                <a:solidFill>
                  <a:schemeClr val="tx1"/>
                </a:solidFill>
              </a:rPr>
              <a:t>文件系统。本来序号为</a:t>
            </a:r>
            <a:r>
              <a:rPr kumimoji="1" lang="en-US" altLang="zh-CN" sz="2400" dirty="0">
                <a:solidFill>
                  <a:schemeClr val="tx1"/>
                </a:solidFill>
              </a:rPr>
              <a:t>0</a:t>
            </a:r>
            <a:r>
              <a:rPr kumimoji="1" lang="zh-CN" altLang="en-US" sz="2400" dirty="0">
                <a:solidFill>
                  <a:schemeClr val="tx1"/>
                </a:solidFill>
              </a:rPr>
              <a:t>和</a:t>
            </a:r>
            <a:r>
              <a:rPr kumimoji="1" lang="en-US" altLang="zh-CN" sz="2400" dirty="0">
                <a:solidFill>
                  <a:schemeClr val="tx1"/>
                </a:solidFill>
              </a:rPr>
              <a:t>1</a:t>
            </a:r>
            <a:r>
              <a:rPr kumimoji="1" lang="zh-CN" altLang="en-US" sz="2400" dirty="0">
                <a:solidFill>
                  <a:schemeClr val="tx1"/>
                </a:solidFill>
              </a:rPr>
              <a:t>的</a:t>
            </a:r>
            <a:r>
              <a:rPr kumimoji="1" lang="en-US" altLang="zh-CN" sz="2400" dirty="0">
                <a:solidFill>
                  <a:schemeClr val="tx1"/>
                </a:solidFill>
              </a:rPr>
              <a:t>FAT</a:t>
            </a:r>
            <a:r>
              <a:rPr kumimoji="1" lang="zh-CN" altLang="en-US" sz="2400" dirty="0">
                <a:solidFill>
                  <a:schemeClr val="tx1"/>
                </a:solidFill>
              </a:rPr>
              <a:t>表项应该对应于簇</a:t>
            </a:r>
            <a:r>
              <a:rPr kumimoji="1" lang="en-US" altLang="zh-CN" sz="2400" dirty="0">
                <a:solidFill>
                  <a:schemeClr val="tx1"/>
                </a:solidFill>
              </a:rPr>
              <a:t>0</a:t>
            </a:r>
            <a:r>
              <a:rPr kumimoji="1" lang="zh-CN" altLang="en-US" sz="2400" dirty="0">
                <a:solidFill>
                  <a:schemeClr val="tx1"/>
                </a:solidFill>
              </a:rPr>
              <a:t>和簇</a:t>
            </a:r>
            <a:r>
              <a:rPr kumimoji="1" lang="en-US" altLang="zh-CN" sz="2400" dirty="0">
                <a:solidFill>
                  <a:schemeClr val="tx1"/>
                </a:solidFill>
              </a:rPr>
              <a:t>1</a:t>
            </a:r>
            <a:r>
              <a:rPr kumimoji="1" lang="zh-CN" altLang="en-US" sz="2400" dirty="0">
                <a:solidFill>
                  <a:schemeClr val="tx1"/>
                </a:solidFill>
              </a:rPr>
              <a:t>，但是由于这两个表项被设置成了固定值，簇</a:t>
            </a:r>
            <a:r>
              <a:rPr kumimoji="1" lang="en-US" altLang="zh-CN" sz="2400" dirty="0">
                <a:solidFill>
                  <a:schemeClr val="tx1"/>
                </a:solidFill>
              </a:rPr>
              <a:t>0</a:t>
            </a:r>
            <a:r>
              <a:rPr kumimoji="1" lang="zh-CN" altLang="en-US" sz="2400" dirty="0">
                <a:solidFill>
                  <a:schemeClr val="tx1"/>
                </a:solidFill>
              </a:rPr>
              <a:t>和簇</a:t>
            </a:r>
            <a:r>
              <a:rPr kumimoji="1" lang="en-US" altLang="zh-CN" sz="2400" dirty="0">
                <a:solidFill>
                  <a:schemeClr val="tx1"/>
                </a:solidFill>
              </a:rPr>
              <a:t>1</a:t>
            </a:r>
            <a:r>
              <a:rPr kumimoji="1" lang="zh-CN" altLang="en-US" sz="2400" dirty="0">
                <a:solidFill>
                  <a:schemeClr val="tx1"/>
                </a:solidFill>
              </a:rPr>
              <a:t>就没有存在的意义了，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所以数据区就起始于簇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2</a:t>
            </a:r>
            <a:endParaRPr kumimoji="1" lang="zh-CN" altLang="en-US" sz="2400" b="1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FAT</a:t>
            </a:r>
            <a:r>
              <a:rPr kumimoji="1" lang="zh-CN" altLang="en-US" sz="2400" dirty="0">
                <a:solidFill>
                  <a:schemeClr val="tx1"/>
                </a:solidFill>
              </a:rPr>
              <a:t>项的值代表文件的下一个簇号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 lvl="1">
              <a:buSzPct val="50000"/>
            </a:pPr>
            <a:r>
              <a:rPr kumimoji="1" lang="zh-CN" altLang="en-US" dirty="0">
                <a:solidFill>
                  <a:schemeClr val="tx1"/>
                </a:solidFill>
              </a:rPr>
              <a:t>值大于或等于</a:t>
            </a:r>
            <a:r>
              <a:rPr kumimoji="1" lang="en-US" altLang="zh-CN" dirty="0">
                <a:solidFill>
                  <a:schemeClr val="tx1"/>
                </a:solidFill>
              </a:rPr>
              <a:t>0xFF8</a:t>
            </a:r>
            <a:r>
              <a:rPr kumimoji="1" lang="zh-CN" altLang="en-US" dirty="0">
                <a:solidFill>
                  <a:schemeClr val="tx1"/>
                </a:solidFill>
              </a:rPr>
              <a:t>，表示当前簇已经是本文件的最后一个簇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lvl="1">
              <a:buSzPct val="50000"/>
            </a:pPr>
            <a:r>
              <a:rPr kumimoji="1" lang="zh-CN" altLang="en-US" dirty="0">
                <a:solidFill>
                  <a:schemeClr val="tx1"/>
                </a:solidFill>
              </a:rPr>
              <a:t>值为</a:t>
            </a:r>
            <a:r>
              <a:rPr kumimoji="1" lang="en-US" altLang="zh-CN" dirty="0">
                <a:solidFill>
                  <a:schemeClr val="tx1"/>
                </a:solidFill>
              </a:rPr>
              <a:t>0xFF7</a:t>
            </a:r>
            <a:r>
              <a:rPr kumimoji="1" lang="zh-CN" altLang="en-US" dirty="0">
                <a:solidFill>
                  <a:schemeClr val="tx1"/>
                </a:solidFill>
              </a:rPr>
              <a:t>，表示它是一个坏簇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6.xml><?xml version="1.0" encoding="utf-8"?>
<p:tagLst xmlns:p="http://schemas.openxmlformats.org/presentationml/2006/main">
  <p:tag name="KSO_WM_UNIT_PLACING_PICTURE_USER_VIEWPORT" val="{&quot;height&quot;:7936.51968503937,&quot;width&quot;:8446.566929133858}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PP_MARK_KEY" val="e2af1a94-c446-4795-856e-e639bab14845"/>
  <p:tag name="COMMONDATA" val="eyJoZGlkIjoiZTNiMmJjMGUyMDNhMGI0MjllZTc4OTE3ODRjOTBjMWQ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1629</Words>
  <Application>WPS 演示</Application>
  <PresentationFormat>宽屏</PresentationFormat>
  <Paragraphs>118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1_Office 主题​​</vt:lpstr>
      <vt:lpstr>FAT12简介</vt:lpstr>
      <vt:lpstr>起源</vt:lpstr>
      <vt:lpstr>FAT12</vt:lpstr>
      <vt:lpstr>FAT结构</vt:lpstr>
      <vt:lpstr>FAT结构（续）</vt:lpstr>
      <vt:lpstr>Boot record</vt:lpstr>
      <vt:lpstr>Boot record（续）</vt:lpstr>
      <vt:lpstr>Boot record（续）</vt:lpstr>
      <vt:lpstr>File Allocation Table</vt:lpstr>
      <vt:lpstr>File Allocation Table（续）</vt:lpstr>
      <vt:lpstr>Directory area</vt:lpstr>
      <vt:lpstr>Directory area（续）</vt:lpstr>
      <vt:lpstr>Directory area（续）</vt:lpstr>
      <vt:lpstr>Data area</vt:lpstr>
      <vt:lpstr>reference</vt:lpstr>
      <vt:lpstr>制作FAT12镜像</vt:lpstr>
      <vt:lpstr>注意事项</vt:lpstr>
      <vt:lpstr>PowerPoint 演示文稿</vt:lpstr>
      <vt:lpstr>Windows下操作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FAT12简介</dc:title>
  <dc:creator>钱 宇辰</dc:creator>
  <cp:lastModifiedBy>黄婉红</cp:lastModifiedBy>
  <cp:revision>48</cp:revision>
  <dcterms:created xsi:type="dcterms:W3CDTF">2019-10-15T02:52:00Z</dcterms:created>
  <dcterms:modified xsi:type="dcterms:W3CDTF">2022-11-04T06:52:15Z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BC885FBDD3544879B7A6FA8E15F27FC5</vt:lpwstr>
  </property>
  <property fmtid="{D5CDD505-2E9C-101B-9397-08002B2CF9AE}" pid="3" name="KSOProductBuildVer">
    <vt:lpwstr>2052-11.1.0.12763</vt:lpwstr>
  </property>
</Properties>
</file>