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537B2-78B9-8C79-2D68-27759A462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09018B-4F3E-F004-863F-5B8DD60FE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637DE-8070-983E-2B0F-A0A0C6E8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74A76-E75E-B3BD-AA0F-7E7060ACB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8DA6D-687B-A5A3-DCCA-9ECD4F6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31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95826-785D-24F9-8849-5A4627F1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184AC-0FF6-B1FB-423F-8B397162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5DC59-F198-0911-320B-3FB5F1C0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F6085-089A-0D84-9940-5EE03C18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AB1BE-D12A-D748-FA38-E3AA8989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19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F5E492-12FE-1ACD-4922-A84D42FA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B5D53-0D6C-FD85-714E-789DE98B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A3ECF-C0BE-6754-58BB-8C43A5A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BB0B8-FD28-13F1-CAFE-86B3F89B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771D1-4835-8696-9D62-269B7265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5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2604-EEF3-DE6E-A926-76BFC57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86B35-8F49-F019-2044-3554AB11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D67F7-D29D-334D-1104-DF8928FB6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18A6C-C4B4-8C07-D925-74B471006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56206-484B-DB01-3BD6-AA087C50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7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E773B-649F-4341-6ADA-2272F240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F2241-3B12-EC44-31E1-0A31431E6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B06EB-B92D-DC8F-5315-BDA9075C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4596E-4FE3-81C5-4E89-75F42E6D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7D61-35DD-1BB7-9C63-1EC33F11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4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1CDE9-BB07-2D59-1F2F-F7321914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DB32-CB51-9CE7-C573-6DEF3815B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C08216-E7EC-F8C4-9FF8-032EFF3DD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8A9C1-68F2-0E83-181D-75C83DC8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A7B959-0DA9-4FE2-CAFD-8AF95442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1D78CF-E326-E608-8AF6-3D503B6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20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18F9-C3B4-1138-75CA-F69514D0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33CA9B-6745-11E7-96BF-30A9DE371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0CA27E-F1F7-F860-EBCD-6A261FA0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34F284-CEFC-2053-29B1-BD9DEEF52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22CED8-E775-9686-FA08-360D7BCBA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0DAE48-AC18-F130-7A8A-BD996A99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D25AB-007E-62DC-DD80-FEBF709F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CC201B-2A0E-E4DD-DE2E-A79EAA6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3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A416-F817-72FF-EC0F-D6AD375FF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E16561-8522-E26C-C0D4-27CA93FE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6EC81A-1E0C-9451-B75B-56A028D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79CCF5-A6DC-0AFC-8AE3-6C662686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9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76CF28-6E05-9E0C-F48B-176E13944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897D25-7CF7-FDB3-D9CA-3CF7F9A6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F5CB72-C482-02C3-5A41-9AF90CB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9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628E-73C3-AA94-7859-E68BC89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DEB6A7-72AC-DD0F-FDB4-031D8D47F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2C0BD-C60A-C5DB-F691-EAD939167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718D3E-9AAF-ACCD-C2C2-525C6584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09520-0C4B-1C72-FC95-D484A33F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C35CC-C019-7EB6-5E39-D72F83A0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0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09F89-7C27-041A-5274-E33D29F3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19EB9B-FE2C-328D-CF00-0750C74E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5BF00-4833-6FFA-C9A5-FFB3A6164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78D0C-A196-C4F8-D339-BE5DE222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FD7C35-4E48-B1CF-68EF-15D3342E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1D72F-F1E9-2F2B-CB61-8D3A2BF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3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0DC300-3309-83D4-4BE5-1D088517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468D76-A6F7-238E-4453-71BF24E8B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D205A-CFDE-ADB5-DC04-5AA313F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69BFE-9A4E-455C-9318-9432F7BAB5B6}" type="datetimeFigureOut">
              <a:rPr lang="zh-CN" altLang="en-US" smtClean="0"/>
              <a:t>2022/12/25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3AD60-CBFB-FC23-C901-6B88D89DC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CB81D-E5EE-5263-491C-AA61018A7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9EA51-88FF-47A9-A96B-E021E917EA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78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AB9F8E4A-2BC6-9D17-FB3B-2C179990833A}"/>
              </a:ext>
            </a:extLst>
          </p:cNvPr>
          <p:cNvGrpSpPr/>
          <p:nvPr/>
        </p:nvGrpSpPr>
        <p:grpSpPr>
          <a:xfrm>
            <a:off x="2224571" y="1088814"/>
            <a:ext cx="7742857" cy="4680371"/>
            <a:chOff x="2667428" y="1390905"/>
            <a:chExt cx="7742857" cy="468037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A76E397-890A-EF05-3DE9-7E6EE5744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428" y="1390905"/>
              <a:ext cx="6857143" cy="407619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68A49C4-0367-F825-4D21-A9F56540E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8856" y="4490324"/>
              <a:ext cx="1771429" cy="1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9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462924-354B-0C4C-EA7E-C81337F2FDC3}"/>
              </a:ext>
            </a:extLst>
          </p:cNvPr>
          <p:cNvGrpSpPr/>
          <p:nvPr/>
        </p:nvGrpSpPr>
        <p:grpSpPr>
          <a:xfrm>
            <a:off x="2241878" y="197023"/>
            <a:ext cx="7374724" cy="6571313"/>
            <a:chOff x="2241878" y="197023"/>
            <a:chExt cx="7374724" cy="65713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7B0419D-320A-554B-EF44-03437FBE8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8347" y="463103"/>
              <a:ext cx="3482964" cy="235757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0AABFBD-045F-0ABD-6A58-06F5AAF48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702644"/>
              <a:ext cx="3520602" cy="306569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3659F22-7165-A278-252C-591C28ADB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878" y="3042866"/>
              <a:ext cx="3695902" cy="372547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52EFE63-8D9A-4449-5206-0025539FD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7023"/>
              <a:ext cx="3520602" cy="3349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328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BF566C-50B4-32D6-B942-E16134383829}"/>
              </a:ext>
            </a:extLst>
          </p:cNvPr>
          <p:cNvGrpSpPr/>
          <p:nvPr/>
        </p:nvGrpSpPr>
        <p:grpSpPr>
          <a:xfrm>
            <a:off x="3303394" y="1019752"/>
            <a:ext cx="8083095" cy="4559781"/>
            <a:chOff x="3303394" y="1019752"/>
            <a:chExt cx="8083095" cy="455978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C0072D-5BC9-7D75-4DAC-510B60F5F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9019" y="1019752"/>
              <a:ext cx="6904762" cy="77142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F01A58F-D42E-4AEF-0EA0-55EA06188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394" y="2184267"/>
              <a:ext cx="2792606" cy="339526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CDC1D2F-A4FB-1521-C837-8E5712981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184" y="3344334"/>
              <a:ext cx="2792606" cy="657084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DE8B4BE-C8F0-7729-9D11-3381240CB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4584" y="4798581"/>
              <a:ext cx="4761905" cy="7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850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907729E7-4748-E2F9-28C2-AA9429F56675}"/>
              </a:ext>
            </a:extLst>
          </p:cNvPr>
          <p:cNvGrpSpPr/>
          <p:nvPr/>
        </p:nvGrpSpPr>
        <p:grpSpPr>
          <a:xfrm>
            <a:off x="2641601" y="363371"/>
            <a:ext cx="7544180" cy="5325286"/>
            <a:chOff x="2641601" y="363371"/>
            <a:chExt cx="7544180" cy="53252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0A59BD0-86E3-8B35-86BE-DB30F950A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1019" y="363371"/>
              <a:ext cx="6304762" cy="187619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031EAE-1DD2-3441-B371-AC04E8DA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601" y="977042"/>
              <a:ext cx="3454400" cy="471161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9C8CF17-B5F0-3E0A-2612-A44E3F492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9468" y="3691697"/>
              <a:ext cx="3108755" cy="946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668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12487E5F-DB52-4C96-FBE4-39FA21D61D8B}"/>
              </a:ext>
            </a:extLst>
          </p:cNvPr>
          <p:cNvGrpSpPr/>
          <p:nvPr/>
        </p:nvGrpSpPr>
        <p:grpSpPr>
          <a:xfrm>
            <a:off x="1625072" y="768495"/>
            <a:ext cx="10505643" cy="5321010"/>
            <a:chOff x="1625072" y="768495"/>
            <a:chExt cx="10505643" cy="532101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C3E9440-84CF-5DD0-D724-F8E80A0EB1C6}"/>
                </a:ext>
              </a:extLst>
            </p:cNvPr>
            <p:cNvGrpSpPr/>
            <p:nvPr/>
          </p:nvGrpSpPr>
          <p:grpSpPr>
            <a:xfrm>
              <a:off x="1625072" y="768495"/>
              <a:ext cx="8653110" cy="5321010"/>
              <a:chOff x="1625072" y="768495"/>
              <a:chExt cx="8653110" cy="532101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07D1B9C-9FAE-DEA3-C95E-7D6813D95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072" y="768495"/>
                <a:ext cx="5214856" cy="5321010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3ECAEEEF-AACB-9544-2724-2A5B3E1E8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55066" y="918517"/>
                <a:ext cx="5723116" cy="2667231"/>
              </a:xfrm>
              <a:prstGeom prst="rect">
                <a:avLst/>
              </a:prstGeom>
            </p:spPr>
          </p:pic>
        </p:grp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D3EB5AC-80D4-9F96-4F9B-123874B5A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5953" y="4143951"/>
              <a:ext cx="6904762" cy="7714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769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Hengfeng</dc:creator>
  <cp:lastModifiedBy>Wei Hengfeng</cp:lastModifiedBy>
  <cp:revision>12</cp:revision>
  <dcterms:created xsi:type="dcterms:W3CDTF">2022-12-25T02:12:34Z</dcterms:created>
  <dcterms:modified xsi:type="dcterms:W3CDTF">2022-12-25T09:54:26Z</dcterms:modified>
</cp:coreProperties>
</file>