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1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2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E364D-0282-4AE1-BAC6-EBA5AF23C5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77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1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21.xml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-127311" y="5"/>
            <a:ext cx="12429370" cy="2108195"/>
            <a:chOff x="-127311" y="5"/>
            <a:chExt cx="12429370" cy="2108195"/>
          </a:xfrm>
        </p:grpSpPr>
        <p:sp>
          <p:nvSpPr>
            <p:cNvPr id="8" name="任意多边形: 形状 7"/>
            <p:cNvSpPr/>
            <p:nvPr>
              <p:custDataLst>
                <p:tags r:id="rId10"/>
              </p:custDataLst>
            </p:nvPr>
          </p:nvSpPr>
          <p:spPr>
            <a:xfrm rot="4971377">
              <a:off x="5633770" y="-4560088"/>
              <a:ext cx="907207" cy="12429370"/>
            </a:xfrm>
            <a:custGeom>
              <a:avLst/>
              <a:gdLst>
                <a:gd name="connsiteX0" fmla="*/ 0 w 1132861"/>
                <a:gd name="connsiteY0" fmla="*/ 0 h 12429370"/>
                <a:gd name="connsiteX1" fmla="*/ 421422 w 1132861"/>
                <a:gd name="connsiteY1" fmla="*/ 52817 h 12429370"/>
                <a:gd name="connsiteX2" fmla="*/ 1132861 w 1132861"/>
                <a:gd name="connsiteY2" fmla="*/ 12429370 h 12429370"/>
                <a:gd name="connsiteX3" fmla="*/ 0 w 1132861"/>
                <a:gd name="connsiteY3" fmla="*/ 12287388 h 1242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61" h="12429370">
                  <a:moveTo>
                    <a:pt x="0" y="0"/>
                  </a:moveTo>
                  <a:lnTo>
                    <a:pt x="421422" y="52817"/>
                  </a:lnTo>
                  <a:lnTo>
                    <a:pt x="1132861" y="12429370"/>
                  </a:lnTo>
                  <a:lnTo>
                    <a:pt x="0" y="1228738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: 形状 8"/>
            <p:cNvSpPr/>
            <p:nvPr>
              <p:custDataLst>
                <p:tags r:id="rId11"/>
              </p:custDataLst>
            </p:nvPr>
          </p:nvSpPr>
          <p:spPr>
            <a:xfrm rot="5400000">
              <a:off x="5215200" y="-5215203"/>
              <a:ext cx="1761592" cy="12192007"/>
            </a:xfrm>
            <a:custGeom>
              <a:avLst/>
              <a:gdLst>
                <a:gd name="connsiteX0" fmla="*/ 0 w 1930397"/>
                <a:gd name="connsiteY0" fmla="*/ 12192007 h 12192007"/>
                <a:gd name="connsiteX1" fmla="*/ 0 w 1930397"/>
                <a:gd name="connsiteY1" fmla="*/ 0 h 12192007"/>
                <a:gd name="connsiteX2" fmla="*/ 758239 w 1930397"/>
                <a:gd name="connsiteY2" fmla="*/ 0 h 12192007"/>
                <a:gd name="connsiteX3" fmla="*/ 1930397 w 1930397"/>
                <a:gd name="connsiteY3" fmla="*/ 12192007 h 121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397" h="12192007">
                  <a:moveTo>
                    <a:pt x="0" y="12192007"/>
                  </a:moveTo>
                  <a:lnTo>
                    <a:pt x="0" y="0"/>
                  </a:lnTo>
                  <a:lnTo>
                    <a:pt x="758239" y="0"/>
                  </a:lnTo>
                  <a:lnTo>
                    <a:pt x="1930397" y="121920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/>
            <p:cNvSpPr/>
            <p:nvPr>
              <p:custDataLst>
                <p:tags r:id="rId12"/>
              </p:custDataLst>
            </p:nvPr>
          </p:nvSpPr>
          <p:spPr>
            <a:xfrm rot="5107084">
              <a:off x="4552342" y="-3275210"/>
              <a:ext cx="536239" cy="9742831"/>
            </a:xfrm>
            <a:custGeom>
              <a:avLst/>
              <a:gdLst>
                <a:gd name="connsiteX0" fmla="*/ 0 w 587624"/>
                <a:gd name="connsiteY0" fmla="*/ 0 h 9742831"/>
                <a:gd name="connsiteX1" fmla="*/ 587624 w 587624"/>
                <a:gd name="connsiteY1" fmla="*/ 9742831 h 9742831"/>
                <a:gd name="connsiteX2" fmla="*/ 0 w 587624"/>
                <a:gd name="connsiteY2" fmla="*/ 9685968 h 9742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7624" h="9742831">
                  <a:moveTo>
                    <a:pt x="0" y="0"/>
                  </a:moveTo>
                  <a:lnTo>
                    <a:pt x="587624" y="9742831"/>
                  </a:lnTo>
                  <a:lnTo>
                    <a:pt x="0" y="968596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>
              <p:custDataLst>
                <p:tags r:id="rId13"/>
              </p:custDataLst>
            </p:nvPr>
          </p:nvSpPr>
          <p:spPr>
            <a:xfrm rot="15897560">
              <a:off x="9001004" y="-1390393"/>
              <a:ext cx="846410" cy="5663579"/>
            </a:xfrm>
            <a:custGeom>
              <a:avLst/>
              <a:gdLst>
                <a:gd name="connsiteX0" fmla="*/ 927517 w 927517"/>
                <a:gd name="connsiteY0" fmla="*/ 5663579 h 5663579"/>
                <a:gd name="connsiteX1" fmla="*/ 0 w 927517"/>
                <a:gd name="connsiteY1" fmla="*/ 5577535 h 5663579"/>
                <a:gd name="connsiteX2" fmla="*/ 419317 w 927517"/>
                <a:gd name="connsiteY2" fmla="*/ 0 h 566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517" h="5663579">
                  <a:moveTo>
                    <a:pt x="927517" y="5663579"/>
                  </a:moveTo>
                  <a:lnTo>
                    <a:pt x="0" y="5577535"/>
                  </a:lnTo>
                  <a:lnTo>
                    <a:pt x="419317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等腰三角形 11"/>
          <p:cNvSpPr/>
          <p:nvPr userDrawn="1">
            <p:custDataLst>
              <p:tags r:id="rId2"/>
            </p:custDataLst>
          </p:nvPr>
        </p:nvSpPr>
        <p:spPr>
          <a:xfrm rot="16200000">
            <a:off x="7826138" y="2492134"/>
            <a:ext cx="997432" cy="7734300"/>
          </a:xfrm>
          <a:prstGeom prst="triangle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2730319" y="2702794"/>
            <a:ext cx="7117545" cy="111853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2730319" y="3886684"/>
            <a:ext cx="7117545" cy="676319"/>
          </a:xfrm>
        </p:spPr>
        <p:txBody>
          <a:bodyPr lIns="90000" tIns="4680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30542" y="4681986"/>
            <a:ext cx="2523129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402188" y="4681986"/>
            <a:ext cx="2523127" cy="412826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4001597" y="5613400"/>
            <a:ext cx="8190403" cy="1244600"/>
            <a:chOff x="4001597" y="5613400"/>
            <a:chExt cx="8190403" cy="1244600"/>
          </a:xfrm>
        </p:grpSpPr>
        <p:sp>
          <p:nvSpPr>
            <p:cNvPr id="8" name="任意多边形: 形状 7"/>
            <p:cNvSpPr/>
            <p:nvPr>
              <p:custDataLst>
                <p:tags r:id="rId1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>
              <p:custDataLst>
                <p:tags r:id="rId1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5187002" y="2377388"/>
            <a:ext cx="570170" cy="707886"/>
            <a:chOff x="10608342" y="5053054"/>
            <a:chExt cx="1583658" cy="1966165"/>
          </a:xfrm>
        </p:grpSpPr>
        <p:sp>
          <p:nvSpPr>
            <p:cNvPr id="11" name="任意多边形: 形状 10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10800000">
            <a:off x="-1" y="0"/>
            <a:ext cx="12192000" cy="1244600"/>
            <a:chOff x="4001597" y="5613400"/>
            <a:chExt cx="8190403" cy="1244600"/>
          </a:xfrm>
        </p:grpSpPr>
        <p:sp>
          <p:nvSpPr>
            <p:cNvPr id="15" name="任意多边形: 形状 14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3500907" y="3090044"/>
            <a:ext cx="5190185" cy="740727"/>
          </a:xfrm>
        </p:spPr>
        <p:txBody>
          <a:bodyPr lIns="90170" tIns="46990" rIns="90170" bIns="0" anchor="b" anchorCtr="0">
            <a:normAutofit/>
          </a:bodyPr>
          <a:lstStyle>
            <a:lvl1pPr algn="ctr"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3500907" y="3883113"/>
            <a:ext cx="5190185" cy="1477027"/>
          </a:xfrm>
        </p:spPr>
        <p:txBody>
          <a:bodyPr lIns="90170" tIns="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0608342" y="5053054"/>
            <a:ext cx="1583658" cy="1966165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6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>
              <p:custDataLst>
                <p:tags r:id="rId7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88374" y="2588654"/>
            <a:ext cx="5015250" cy="1519707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lIns="90170" tIns="46990" rIns="90170" bIns="46990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5"/>
            </p:custDataLst>
          </p:nvPr>
        </p:nvGrpSpPr>
        <p:grpSpPr>
          <a:xfrm flipH="1">
            <a:off x="8603626" y="3112882"/>
            <a:ext cx="436739" cy="542227"/>
            <a:chOff x="10608342" y="5053054"/>
            <a:chExt cx="1583658" cy="1966165"/>
          </a:xfrm>
        </p:grpSpPr>
        <p:sp>
          <p:nvSpPr>
            <p:cNvPr id="7" name="任意多边形: 形状 6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8" name="等腰三角形 7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 userDrawn="1">
            <p:custDataLst>
              <p:tags r:id="rId6"/>
            </p:custDataLst>
          </p:nvPr>
        </p:nvGrpSpPr>
        <p:grpSpPr>
          <a:xfrm>
            <a:off x="3151635" y="3119499"/>
            <a:ext cx="436739" cy="542227"/>
            <a:chOff x="10608342" y="5053054"/>
            <a:chExt cx="1583658" cy="1966165"/>
          </a:xfrm>
        </p:grpSpPr>
        <p:sp>
          <p:nvSpPr>
            <p:cNvPr id="10" name="任意多边形: 形状 9"/>
            <p:cNvSpPr/>
            <p:nvPr>
              <p:custDataLst>
                <p:tags r:id="rId7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8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170" tIns="46990" rIns="90170" bIns="46990" rtlCol="0" anchor="ctr">
              <a:normAutofit fontScale="55000" lnSpcReduction="20000"/>
            </a:bodyPr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6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>
              <p:custDataLst>
                <p:tags r:id="rId7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Microsoft YaHe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80604020202020204" pitchFamily="34" charset="0"/>
              <a:ea typeface="Microsoft YaHei" charset="-122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6200000">
            <a:off x="11009630" y="351790"/>
            <a:ext cx="737870" cy="916305"/>
            <a:chOff x="10608342" y="5053054"/>
            <a:chExt cx="1583658" cy="1966165"/>
          </a:xfrm>
        </p:grpSpPr>
        <p:sp>
          <p:nvSpPr>
            <p:cNvPr id="12" name="任意多边形: 形状 11"/>
            <p:cNvSpPr/>
            <p:nvPr>
              <p:custDataLst>
                <p:tags r:id="rId11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  <p:sp>
          <p:nvSpPr>
            <p:cNvPr id="13" name="等腰三角形 12"/>
            <p:cNvSpPr/>
            <p:nvPr>
              <p:custDataLst>
                <p:tags r:id="rId12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</p:grpSp>
      <p:grpSp>
        <p:nvGrpSpPr>
          <p:cNvPr id="14" name="组合 13"/>
          <p:cNvGrpSpPr/>
          <p:nvPr userDrawn="1">
            <p:custDataLst>
              <p:tags r:id="rId3"/>
            </p:custDataLst>
          </p:nvPr>
        </p:nvGrpSpPr>
        <p:grpSpPr>
          <a:xfrm rot="5400000">
            <a:off x="443865" y="5584825"/>
            <a:ext cx="737870" cy="916305"/>
            <a:chOff x="10608342" y="5053054"/>
            <a:chExt cx="1583658" cy="1966165"/>
          </a:xfrm>
        </p:grpSpPr>
        <p:sp>
          <p:nvSpPr>
            <p:cNvPr id="16" name="任意多边形: 形状 15"/>
            <p:cNvSpPr/>
            <p:nvPr>
              <p:custDataLst>
                <p:tags r:id="rId9"/>
              </p:custDataLst>
            </p:nvPr>
          </p:nvSpPr>
          <p:spPr>
            <a:xfrm rot="697528">
              <a:off x="10608342" y="5053054"/>
              <a:ext cx="1399913" cy="1966165"/>
            </a:xfrm>
            <a:custGeom>
              <a:avLst/>
              <a:gdLst>
                <a:gd name="connsiteX0" fmla="*/ 1399913 w 1399913"/>
                <a:gd name="connsiteY0" fmla="*/ 0 h 1966165"/>
                <a:gd name="connsiteX1" fmla="*/ 1399913 w 1399913"/>
                <a:gd name="connsiteY1" fmla="*/ 1678156 h 1966165"/>
                <a:gd name="connsiteX2" fmla="*/ 0 w 1399913"/>
                <a:gd name="connsiteY2" fmla="*/ 1966165 h 1966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9913" h="1966165">
                  <a:moveTo>
                    <a:pt x="1399913" y="0"/>
                  </a:moveTo>
                  <a:lnTo>
                    <a:pt x="1399913" y="1678156"/>
                  </a:lnTo>
                  <a:lnTo>
                    <a:pt x="0" y="196616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0"/>
              </p:custDataLst>
            </p:nvPr>
          </p:nvSpPr>
          <p:spPr>
            <a:xfrm>
              <a:off x="10960100" y="5207000"/>
              <a:ext cx="1231900" cy="1651000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0" indent="0"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  <a:lvl2pPr>
              <a:defRPr baseline="0">
                <a:solidFill>
                  <a:schemeClr val="tx1"/>
                </a:solidFill>
                <a:latin typeface="Microsoft YaHei" charset="-122"/>
                <a:ea typeface="Microsoft YaHei" charset="-122"/>
              </a:defRPr>
            </a:lvl2pPr>
            <a:lvl3pPr>
              <a:defRPr baseline="0">
                <a:solidFill>
                  <a:schemeClr val="tx1"/>
                </a:solidFill>
                <a:latin typeface="Microsoft YaHei" charset="-122"/>
                <a:ea typeface="Microsoft YaHei" charset="-122"/>
              </a:defRPr>
            </a:lvl3pPr>
            <a:lvl4pPr>
              <a:defRPr baseline="0">
                <a:solidFill>
                  <a:schemeClr val="tx1"/>
                </a:solidFill>
                <a:latin typeface="Microsoft YaHei" charset="-122"/>
                <a:ea typeface="Microsoft YaHei" charset="-122"/>
              </a:defRPr>
            </a:lvl4pPr>
            <a:lvl5pPr>
              <a:defRPr baseline="0">
                <a:solidFill>
                  <a:schemeClr val="tx1"/>
                </a:solidFill>
                <a:latin typeface="Microsoft YaHei" charset="-122"/>
                <a:ea typeface="Microsoft YaHei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latin typeface="Arial" panose="02080604020202020204" pitchFamily="34" charset="0"/>
              <a:ea typeface="Microsoft YaHei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7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>
            <p:custDataLst>
              <p:tags r:id="rId8"/>
            </p:custDataLst>
          </p:nvPr>
        </p:nvGrpSpPr>
        <p:grpSpPr>
          <a:xfrm>
            <a:off x="-1" y="0"/>
            <a:ext cx="4823460" cy="769938"/>
            <a:chOff x="-1" y="0"/>
            <a:chExt cx="4823460" cy="769938"/>
          </a:xfrm>
        </p:grpSpPr>
        <p:sp>
          <p:nvSpPr>
            <p:cNvPr id="12" name="任意多边形: 形状 11"/>
            <p:cNvSpPr/>
            <p:nvPr>
              <p:custDataLst>
                <p:tags r:id="rId9"/>
              </p:custDataLst>
            </p:nvPr>
          </p:nvSpPr>
          <p:spPr>
            <a:xfrm rot="10800000">
              <a:off x="0" y="0"/>
              <a:ext cx="4823459" cy="769938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icrosoft YaHei" charset="-122"/>
              </a:endParaRPr>
            </a:p>
          </p:txBody>
        </p:sp>
        <p:sp>
          <p:nvSpPr>
            <p:cNvPr id="14" name="等腰三角形 13"/>
            <p:cNvSpPr/>
            <p:nvPr>
              <p:custDataLst>
                <p:tags r:id="rId10"/>
              </p:custDataLst>
            </p:nvPr>
          </p:nvSpPr>
          <p:spPr>
            <a:xfrm rot="10800000">
              <a:off x="-1" y="0"/>
              <a:ext cx="3754576" cy="562171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Microsoft YaHei" charset="-122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80604020202020204" pitchFamily="34" charset="0"/>
              <a:ea typeface="Microsoft YaHei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grpSp>
        <p:nvGrpSpPr>
          <p:cNvPr id="12" name="组合 11"/>
          <p:cNvGrpSpPr/>
          <p:nvPr userDrawn="1">
            <p:custDataLst>
              <p:tags r:id="rId8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 flipV="1">
            <a:off x="5921829" y="0"/>
            <a:ext cx="6270171" cy="812800"/>
            <a:chOff x="4001597" y="5613400"/>
            <a:chExt cx="8190403" cy="1244600"/>
          </a:xfrm>
        </p:grpSpPr>
        <p:sp>
          <p:nvSpPr>
            <p:cNvPr id="14" name="任意多边形: 形状 13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pitchFamily="34" charset="0"/>
                <a:ea typeface="Microsoft YaHei" charset="-122"/>
              </a:endParaRPr>
            </a:p>
          </p:txBody>
        </p:sp>
        <p:sp>
          <p:nvSpPr>
            <p:cNvPr id="15" name="等腰三角形 14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</p:grpSp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ea typeface="Microsoft YaHei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04520" y="669290"/>
            <a:ext cx="10976610" cy="56515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80604020202020204" pitchFamily="34" charset="0"/>
              <a:buNone/>
              <a:defRPr sz="1600" u="none" strike="noStrike" kern="1200" cap="none" spc="0" normalizeH="0" baseline="0">
                <a:solidFill>
                  <a:schemeClr val="bg1"/>
                </a:solidFill>
                <a:latin typeface="Arial" panose="0208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>
            <p:custDataLst>
              <p:tags r:id="rId1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17" name="任意多边形: 形状 16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80604020202020204" pitchFamily="34" charset="0"/>
                <a:ea typeface="Microsoft YaHei" charset="-122"/>
              </a:endParaRPr>
            </a:p>
          </p:txBody>
        </p:sp>
        <p:sp>
          <p:nvSpPr>
            <p:cNvPr id="18" name="等腰三角形 17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icrosoft YaHei" charset="-122"/>
              </a:endParaRPr>
            </a:p>
          </p:txBody>
        </p:sp>
      </p:grpSp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olidFill>
                <a:schemeClr val="bg1"/>
              </a:solidFill>
              <a:latin typeface="Viner Hand ITC" panose="03070502030502020203" charset="0"/>
              <a:ea typeface="Microsoft YaHei" charset="-122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0" normalizeH="0" baseline="0">
                <a:solidFill>
                  <a:schemeClr val="bg1"/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  <a:lvl2pPr marL="4572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2pPr>
            <a:lvl3pPr marL="9144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3pPr>
            <a:lvl4pPr marL="13716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4pPr>
            <a:lvl5pPr marL="1828800" indent="0">
              <a:lnSpc>
                <a:spcPct val="130000"/>
              </a:lnSpc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latin typeface="Arial" panose="02080604020202020204" pitchFamily="34" charset="0"/>
              <a:ea typeface="Microsoft YaHei" charset="-122"/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2"/>
            </p:custDataLst>
          </p:nvPr>
        </p:nvGrpSpPr>
        <p:grpSpPr>
          <a:xfrm rot="10800000">
            <a:off x="0" y="0"/>
            <a:ext cx="5457825" cy="1529715"/>
            <a:chOff x="4001597" y="5613400"/>
            <a:chExt cx="8190403" cy="1244600"/>
          </a:xfrm>
        </p:grpSpPr>
        <p:sp>
          <p:nvSpPr>
            <p:cNvPr id="16" name="任意多边形: 形状 15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  <p:sp>
          <p:nvSpPr>
            <p:cNvPr id="17" name="等腰三角形 16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icrosoft YaHei" charset="-122"/>
              </a:endParaRPr>
            </a:p>
          </p:txBody>
        </p:sp>
      </p:grpSp>
      <p:grpSp>
        <p:nvGrpSpPr>
          <p:cNvPr id="18" name="组合 17"/>
          <p:cNvGrpSpPr/>
          <p:nvPr userDrawn="1">
            <p:custDataLst>
              <p:tags r:id="rId3"/>
            </p:custDataLst>
          </p:nvPr>
        </p:nvGrpSpPr>
        <p:grpSpPr>
          <a:xfrm>
            <a:off x="6734175" y="5323840"/>
            <a:ext cx="5457825" cy="1529715"/>
            <a:chOff x="4001597" y="5613400"/>
            <a:chExt cx="8190403" cy="1244600"/>
          </a:xfrm>
        </p:grpSpPr>
        <p:sp>
          <p:nvSpPr>
            <p:cNvPr id="19" name="任意多边形: 形状 18"/>
            <p:cNvSpPr/>
            <p:nvPr>
              <p:custDataLst>
                <p:tags r:id="rId9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Microsoft YaHei" charset="-122"/>
              </a:endParaRPr>
            </a:p>
          </p:txBody>
        </p:sp>
        <p:sp>
          <p:nvSpPr>
            <p:cNvPr id="20" name="等腰三角形 19"/>
            <p:cNvSpPr/>
            <p:nvPr>
              <p:custDataLst>
                <p:tags r:id="rId10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icrosoft YaHei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80604020202020204" pitchFamily="34" charset="0"/>
                <a:ea typeface="Microsoft YaHei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Microsoft YaHei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Microsoft YaHei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Microsoft YaHei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Microsoft YaHei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Microsoft YaHei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Microsoft YaHei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Microsoft YaHe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46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241.xml"/><Relationship Id="rId7" Type="http://schemas.openxmlformats.org/officeDocument/2006/relationships/tags" Target="../tags/tag245.xml"/><Relationship Id="rId12" Type="http://schemas.openxmlformats.org/officeDocument/2006/relationships/tags" Target="../tags/tag250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tags" Target="../tags/tag244.xml"/><Relationship Id="rId11" Type="http://schemas.openxmlformats.org/officeDocument/2006/relationships/tags" Target="../tags/tag249.xml"/><Relationship Id="rId5" Type="http://schemas.openxmlformats.org/officeDocument/2006/relationships/tags" Target="../tags/tag243.xml"/><Relationship Id="rId10" Type="http://schemas.openxmlformats.org/officeDocument/2006/relationships/tags" Target="../tags/tag248.xml"/><Relationship Id="rId4" Type="http://schemas.openxmlformats.org/officeDocument/2006/relationships/tags" Target="../tags/tag242.xml"/><Relationship Id="rId9" Type="http://schemas.openxmlformats.org/officeDocument/2006/relationships/tags" Target="../tags/tag2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166.xml"/><Relationship Id="rId16" Type="http://schemas.openxmlformats.org/officeDocument/2006/relationships/slideLayout" Target="../slideLayouts/slideLayout17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tags" Target="../tags/tag179.xml"/><Relationship Id="rId10" Type="http://schemas.openxmlformats.org/officeDocument/2006/relationships/tags" Target="../tags/tag174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8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tags" Target="../tags/tag196.xml"/><Relationship Id="rId18" Type="http://schemas.openxmlformats.org/officeDocument/2006/relationships/tags" Target="../tags/tag201.xml"/><Relationship Id="rId26" Type="http://schemas.openxmlformats.org/officeDocument/2006/relationships/notesSlide" Target="../notesSlides/notesSlide2.xml"/><Relationship Id="rId3" Type="http://schemas.openxmlformats.org/officeDocument/2006/relationships/tags" Target="../tags/tag186.xml"/><Relationship Id="rId21" Type="http://schemas.openxmlformats.org/officeDocument/2006/relationships/tags" Target="../tags/tag204.xml"/><Relationship Id="rId7" Type="http://schemas.openxmlformats.org/officeDocument/2006/relationships/tags" Target="../tags/tag190.xml"/><Relationship Id="rId12" Type="http://schemas.openxmlformats.org/officeDocument/2006/relationships/tags" Target="../tags/tag195.xml"/><Relationship Id="rId17" Type="http://schemas.openxmlformats.org/officeDocument/2006/relationships/tags" Target="../tags/tag200.xml"/><Relationship Id="rId25" Type="http://schemas.openxmlformats.org/officeDocument/2006/relationships/slideLayout" Target="../slideLayouts/slideLayout17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20" Type="http://schemas.openxmlformats.org/officeDocument/2006/relationships/tags" Target="../tags/tag203.xml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24" Type="http://schemas.openxmlformats.org/officeDocument/2006/relationships/tags" Target="../tags/tag207.xml"/><Relationship Id="rId5" Type="http://schemas.openxmlformats.org/officeDocument/2006/relationships/tags" Target="../tags/tag188.xml"/><Relationship Id="rId15" Type="http://schemas.openxmlformats.org/officeDocument/2006/relationships/tags" Target="../tags/tag198.xml"/><Relationship Id="rId23" Type="http://schemas.openxmlformats.org/officeDocument/2006/relationships/tags" Target="../tags/tag206.xml"/><Relationship Id="rId10" Type="http://schemas.openxmlformats.org/officeDocument/2006/relationships/tags" Target="../tags/tag193.xml"/><Relationship Id="rId19" Type="http://schemas.openxmlformats.org/officeDocument/2006/relationships/tags" Target="../tags/tag202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tags" Target="../tags/tag197.xml"/><Relationship Id="rId22" Type="http://schemas.openxmlformats.org/officeDocument/2006/relationships/tags" Target="../tags/tag20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image" Target="../media/image1.jpeg"/><Relationship Id="rId3" Type="http://schemas.openxmlformats.org/officeDocument/2006/relationships/tags" Target="../tags/tag214.xml"/><Relationship Id="rId7" Type="http://schemas.openxmlformats.org/officeDocument/2006/relationships/tags" Target="../tags/tag218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5" Type="http://schemas.openxmlformats.org/officeDocument/2006/relationships/tags" Target="../tags/tag216.xml"/><Relationship Id="rId10" Type="http://schemas.openxmlformats.org/officeDocument/2006/relationships/tags" Target="../tags/tag221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10" Type="http://schemas.openxmlformats.org/officeDocument/2006/relationships/image" Target="../media/image3.jpeg"/><Relationship Id="rId4" Type="http://schemas.openxmlformats.org/officeDocument/2006/relationships/tags" Target="../tags/tag230.xml"/><Relationship Id="rId9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 sz="6625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个人汇报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191840116  姜宁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7235905" y="4693360"/>
            <a:ext cx="2523127" cy="412826"/>
          </a:xfrm>
        </p:spPr>
        <p:txBody>
          <a:bodyPr/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2022/07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3" name="任意多边形: 形状 8"/>
            <p:cNvSpPr/>
            <p:nvPr>
              <p:custDataLst>
                <p:tags r:id="rId11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12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981086" y="1221051"/>
            <a:ext cx="8229829" cy="75564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ctr"/>
            <a:r>
              <a:rPr lang="zh-CN" altLang="zh-CN" sz="4000" b="1" spc="160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</a:rPr>
              <a:t>心得</a:t>
            </a:r>
          </a:p>
        </p:txBody>
      </p:sp>
      <p:sp>
        <p:nvSpPr>
          <p:cNvPr id="6" name="Title 6"/>
          <p:cNvSpPr txBox="1"/>
          <p:nvPr>
            <p:custDataLst>
              <p:tags r:id="rId4"/>
            </p:custDataLst>
          </p:nvPr>
        </p:nvSpPr>
        <p:spPr>
          <a:xfrm>
            <a:off x="1981086" y="2288860"/>
            <a:ext cx="8229829" cy="3348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本学期的软件工程综合实验，不管是团队协作开发的模式，还是项目所需的各种技术，对我来说都是第一次尝试。很感谢团队内有相关经验的同学的悉心帮助，使我了解了Web应用的开发流程以及SpringBoot框架、MongoDB和Itext等工具的使用。此外，作为项目业务的开发人员，我也感受到了开发一个应用需要的精细程度，不管是接口冗余不明确，还是前后端联调发现问题，都会需要相应代码的修改乃至重构。最后，十分感谢后端各位同学对我的帮助，也十分感谢曹老师、张老师和王老师的指导！</a:t>
            </a:r>
          </a:p>
        </p:txBody>
      </p:sp>
      <p:sp>
        <p:nvSpPr>
          <p:cNvPr id="2" name="矩形 0"/>
          <p:cNvSpPr/>
          <p:nvPr>
            <p:custDataLst>
              <p:tags r:id="rId5"/>
            </p:custDataLst>
          </p:nvPr>
        </p:nvSpPr>
        <p:spPr>
          <a:xfrm>
            <a:off x="743223" y="604520"/>
            <a:ext cx="582173" cy="46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6"/>
            </p:custDataLst>
          </p:nvPr>
        </p:nvGrpSpPr>
        <p:grpSpPr>
          <a:xfrm>
            <a:off x="11201490" y="604520"/>
            <a:ext cx="203583" cy="74612"/>
            <a:chOff x="9839643" y="910585"/>
            <a:chExt cx="203545" cy="74612"/>
          </a:xfrm>
        </p:grpSpPr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10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 rot="5400000">
            <a:off x="1162325" y="5760385"/>
            <a:ext cx="0" cy="838207"/>
          </a:xfrm>
          <a:prstGeom prst="line">
            <a:avLst/>
          </a:prstGeom>
          <a:ln w="762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>
            <a:off x="1981086" y="2139260"/>
            <a:ext cx="822982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noProof="0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感谢聆听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14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15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charset="0"/>
              <a:cs typeface="Microsoft YaHei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5768975" y="193611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01.</a:t>
            </a: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02.</a:t>
            </a: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768975" y="396049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03.</a:t>
            </a:r>
          </a:p>
        </p:txBody>
      </p:sp>
      <p:sp>
        <p:nvSpPr>
          <p:cNvPr id="32" name="文本框 31"/>
          <p:cNvSpPr txBox="1"/>
          <p:nvPr>
            <p:custDataLst>
              <p:tags r:id="rId7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04.</a:t>
            </a:r>
          </a:p>
        </p:txBody>
      </p:sp>
      <p:cxnSp>
        <p:nvCxnSpPr>
          <p:cNvPr id="38" name="直接连接符 37"/>
          <p:cNvCxnSpPr/>
          <p:nvPr>
            <p:custDataLst>
              <p:tags r:id="rId8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l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1212215" y="1592262"/>
            <a:ext cx="1526540" cy="768350"/>
          </a:xfrm>
          <a:prstGeom prst="rect">
            <a:avLst/>
          </a:prstGeom>
          <a:noFill/>
        </p:spPr>
        <p:txBody>
          <a:bodyPr wrap="square" rtlCol="0">
            <a:normAutofit fontScale="90000" lnSpcReduction="10000"/>
          </a:bodyPr>
          <a:lstStyle/>
          <a:p>
            <a:pPr algn="r"/>
            <a:r>
              <a:rPr lang="zh-CN" altLang="en-US" sz="4375" b="1" spc="30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Microsoft YaHei" charset="0"/>
                <a:ea typeface="Microsoft YaHei" charset="-122"/>
              </a:rPr>
              <a:t>目录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878956" y="206725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-122"/>
                <a:cs typeface="Microsoft YaHei" charset="-122"/>
              </a:rPr>
              <a:t>个人任务</a:t>
            </a: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6" y="307944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-122"/>
                <a:cs typeface="Microsoft YaHei" charset="-122"/>
              </a:rPr>
              <a:t>团队贡献</a:t>
            </a:r>
          </a:p>
        </p:txBody>
      </p:sp>
      <p:sp>
        <p:nvSpPr>
          <p:cNvPr id="22" name="文本框 21"/>
          <p:cNvSpPr txBox="1"/>
          <p:nvPr>
            <p:custDataLst>
              <p:tags r:id="rId12"/>
            </p:custDataLst>
          </p:nvPr>
        </p:nvSpPr>
        <p:spPr>
          <a:xfrm>
            <a:off x="6878956" y="409163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 dirty="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-122"/>
                <a:cs typeface="Microsoft YaHei" charset="-122"/>
              </a:rPr>
              <a:t>辅助开发工具</a:t>
            </a:r>
          </a:p>
        </p:txBody>
      </p:sp>
      <p:sp>
        <p:nvSpPr>
          <p:cNvPr id="24" name="文本框 23"/>
          <p:cNvSpPr txBox="1"/>
          <p:nvPr>
            <p:custDataLst>
              <p:tags r:id="rId13"/>
            </p:custDataLst>
          </p:nvPr>
        </p:nvSpPr>
        <p:spPr>
          <a:xfrm>
            <a:off x="6878956" y="5103827"/>
            <a:ext cx="3017520" cy="506067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/>
          <a:p>
            <a:r>
              <a:rPr lang="zh-CN" altLang="en-US" sz="2000">
                <a:solidFill>
                  <a:schemeClr val="dk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-122"/>
                <a:cs typeface="Microsoft YaHei" charset="-122"/>
              </a:rPr>
              <a:t>心得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r>
              <a:rPr lang="en-US" altLang="zh-CN" sz="6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01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个人任务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kern="2600" spc="2000">
                <a:solidFill>
                  <a:schemeClr val="dk1"/>
                </a:solidFill>
                <a:uFillTx/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ONE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9" name="任意多边形: 形状 8"/>
            <p:cNvSpPr/>
            <p:nvPr>
              <p:custDataLst>
                <p:tags r:id="rId23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24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</p:grpSp>
      <p:sp>
        <p:nvSpPr>
          <p:cNvPr id="42" name="Title 1"/>
          <p:cNvSpPr txBox="1"/>
          <p:nvPr>
            <p:custDataLst>
              <p:tags r:id="rId3"/>
            </p:custDataLst>
          </p:nvPr>
        </p:nvSpPr>
        <p:spPr>
          <a:xfrm>
            <a:off x="3625433" y="424949"/>
            <a:ext cx="4925691" cy="74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3600" b="1" spc="300" dirty="0">
                <a:solidFill>
                  <a:schemeClr val="lt2">
                    <a:lumMod val="50000"/>
                  </a:schemeClr>
                </a:solidFill>
                <a:latin typeface="Microsoft YaHei" charset="0"/>
                <a:ea typeface="Microsoft YaHei" charset="-122"/>
              </a:rPr>
              <a:t>个人任务</a:t>
            </a:r>
          </a:p>
        </p:txBody>
      </p:sp>
      <p:sp>
        <p:nvSpPr>
          <p:cNvPr id="55" name="矩形 54"/>
          <p:cNvSpPr/>
          <p:nvPr>
            <p:custDataLst>
              <p:tags r:id="rId4"/>
            </p:custDataLst>
          </p:nvPr>
        </p:nvSpPr>
        <p:spPr>
          <a:xfrm>
            <a:off x="3573578" y="603790"/>
            <a:ext cx="51855" cy="402569"/>
          </a:xfrm>
          <a:prstGeom prst="rect">
            <a:avLst/>
          </a:prstGeom>
          <a:solidFill>
            <a:schemeClr val="l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>
                  <a:lumMod val="50000"/>
                  <a:lumOff val="50000"/>
                </a:schemeClr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56" name="矩形 55"/>
          <p:cNvSpPr/>
          <p:nvPr>
            <p:custDataLst>
              <p:tags r:id="rId5"/>
            </p:custDataLst>
          </p:nvPr>
        </p:nvSpPr>
        <p:spPr>
          <a:xfrm>
            <a:off x="3431031" y="730134"/>
            <a:ext cx="50102" cy="276225"/>
          </a:xfrm>
          <a:prstGeom prst="rect">
            <a:avLst/>
          </a:prstGeom>
          <a:solidFill>
            <a:schemeClr val="l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lumMod val="50000"/>
                  <a:lumOff val="50000"/>
                </a:schemeClr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59" name="矩形 58"/>
          <p:cNvSpPr/>
          <p:nvPr>
            <p:custDataLst>
              <p:tags r:id="rId6"/>
            </p:custDataLst>
          </p:nvPr>
        </p:nvSpPr>
        <p:spPr>
          <a:xfrm>
            <a:off x="3285300" y="846816"/>
            <a:ext cx="51855" cy="159543"/>
          </a:xfrm>
          <a:prstGeom prst="rect">
            <a:avLst/>
          </a:prstGeom>
          <a:solidFill>
            <a:schemeClr val="l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lumMod val="50000"/>
                  <a:lumOff val="50000"/>
                </a:schemeClr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48" name="矩形 47"/>
          <p:cNvSpPr/>
          <p:nvPr>
            <p:custDataLst>
              <p:tags r:id="rId7"/>
            </p:custDataLst>
          </p:nvPr>
        </p:nvSpPr>
        <p:spPr>
          <a:xfrm>
            <a:off x="8562425" y="603789"/>
            <a:ext cx="51855" cy="402569"/>
          </a:xfrm>
          <a:prstGeom prst="rect">
            <a:avLst/>
          </a:prstGeom>
          <a:solidFill>
            <a:schemeClr val="l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lumMod val="50000"/>
                  <a:lumOff val="50000"/>
                </a:schemeClr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51" name="矩形 50"/>
          <p:cNvSpPr/>
          <p:nvPr>
            <p:custDataLst>
              <p:tags r:id="rId8"/>
            </p:custDataLst>
          </p:nvPr>
        </p:nvSpPr>
        <p:spPr>
          <a:xfrm>
            <a:off x="8708156" y="730133"/>
            <a:ext cx="49922" cy="276225"/>
          </a:xfrm>
          <a:prstGeom prst="rect">
            <a:avLst/>
          </a:prstGeom>
          <a:solidFill>
            <a:schemeClr val="l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lumMod val="50000"/>
                  <a:lumOff val="50000"/>
                </a:schemeClr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52" name="矩形 51"/>
          <p:cNvSpPr/>
          <p:nvPr>
            <p:custDataLst>
              <p:tags r:id="rId9"/>
            </p:custDataLst>
          </p:nvPr>
        </p:nvSpPr>
        <p:spPr>
          <a:xfrm>
            <a:off x="8850703" y="846815"/>
            <a:ext cx="51855" cy="159543"/>
          </a:xfrm>
          <a:prstGeom prst="rect">
            <a:avLst/>
          </a:prstGeom>
          <a:solidFill>
            <a:schemeClr val="lt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>
                  <a:lumMod val="50000"/>
                  <a:lumOff val="50000"/>
                </a:schemeClr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111" name="形状"/>
          <p:cNvSpPr/>
          <p:nvPr>
            <p:custDataLst>
              <p:tags r:id="rId10"/>
            </p:custDataLst>
          </p:nvPr>
        </p:nvSpPr>
        <p:spPr>
          <a:xfrm>
            <a:off x="4528066" y="2314567"/>
            <a:ext cx="3136286" cy="3137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87" h="19211" extrusionOk="0">
                <a:moveTo>
                  <a:pt x="6738" y="515"/>
                </a:moveTo>
                <a:lnTo>
                  <a:pt x="6738" y="515"/>
                </a:lnTo>
                <a:cubicBezTo>
                  <a:pt x="11936" y="-1194"/>
                  <a:pt x="17585" y="1490"/>
                  <a:pt x="19354" y="6511"/>
                </a:cubicBezTo>
                <a:cubicBezTo>
                  <a:pt x="21124" y="11532"/>
                  <a:pt x="18345" y="16987"/>
                  <a:pt x="13147" y="18697"/>
                </a:cubicBezTo>
                <a:cubicBezTo>
                  <a:pt x="7949" y="20406"/>
                  <a:pt x="2300" y="17722"/>
                  <a:pt x="531" y="12701"/>
                </a:cubicBezTo>
                <a:cubicBezTo>
                  <a:pt x="-476" y="9845"/>
                  <a:pt x="-35" y="6698"/>
                  <a:pt x="1723" y="4204"/>
                </a:cubicBezTo>
                <a:lnTo>
                  <a:pt x="1312" y="3888"/>
                </a:lnTo>
                <a:lnTo>
                  <a:pt x="2550" y="3915"/>
                </a:lnTo>
                <a:lnTo>
                  <a:pt x="2899" y="5110"/>
                </a:lnTo>
                <a:lnTo>
                  <a:pt x="2489" y="4794"/>
                </a:lnTo>
                <a:lnTo>
                  <a:pt x="2489" y="4794"/>
                </a:lnTo>
                <a:cubicBezTo>
                  <a:pt x="-262" y="8770"/>
                  <a:pt x="844" y="14147"/>
                  <a:pt x="4961" y="16805"/>
                </a:cubicBezTo>
                <a:cubicBezTo>
                  <a:pt x="9077" y="19463"/>
                  <a:pt x="14644" y="18394"/>
                  <a:pt x="17396" y="14418"/>
                </a:cubicBezTo>
                <a:cubicBezTo>
                  <a:pt x="20147" y="10442"/>
                  <a:pt x="19041" y="5065"/>
                  <a:pt x="14924" y="2407"/>
                </a:cubicBezTo>
                <a:cubicBezTo>
                  <a:pt x="12604" y="909"/>
                  <a:pt x="9695" y="540"/>
                  <a:pt x="7053" y="1409"/>
                </a:cubicBez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34" name="文本框 33"/>
          <p:cNvSpPr txBox="1"/>
          <p:nvPr>
            <p:custDataLst>
              <p:tags r:id="rId11"/>
            </p:custDataLst>
          </p:nvPr>
        </p:nvSpPr>
        <p:spPr>
          <a:xfrm>
            <a:off x="431204" y="1967470"/>
            <a:ext cx="3264104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dk1"/>
                </a:solidFill>
                <a:latin typeface="Microsoft YaHei" charset="0"/>
                <a:ea typeface="Microsoft YaHei" charset="-122"/>
                <a:cs typeface="+mj-cs"/>
              </a:rPr>
              <a:t>测试管理服务</a:t>
            </a:r>
          </a:p>
        </p:txBody>
      </p:sp>
      <p:sp>
        <p:nvSpPr>
          <p:cNvPr id="35" name="文本框 34"/>
          <p:cNvSpPr txBox="1"/>
          <p:nvPr>
            <p:custDataLst>
              <p:tags r:id="rId12"/>
            </p:custDataLst>
          </p:nvPr>
        </p:nvSpPr>
        <p:spPr>
          <a:xfrm>
            <a:off x="431204" y="2396730"/>
            <a:ext cx="3264104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Microsoft YaHei" charset="0"/>
                <a:ea typeface="Microsoft YaHei" charset="-122"/>
              </a:rPr>
              <a:t>完成了测试报告、测试用例表、测试记录表、测试问题清单的相关业务代码</a:t>
            </a:r>
          </a:p>
        </p:txBody>
      </p:sp>
      <p:sp>
        <p:nvSpPr>
          <p:cNvPr id="38" name="文本框 37"/>
          <p:cNvSpPr txBox="1"/>
          <p:nvPr>
            <p:custDataLst>
              <p:tags r:id="rId13"/>
            </p:custDataLst>
          </p:nvPr>
        </p:nvSpPr>
        <p:spPr>
          <a:xfrm>
            <a:off x="431204" y="4743108"/>
            <a:ext cx="3264104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dk1"/>
                </a:solidFill>
                <a:latin typeface="Microsoft YaHei" charset="0"/>
                <a:ea typeface="Microsoft YaHei" charset="-122"/>
                <a:cs typeface="+mj-cs"/>
              </a:rPr>
              <a:t>测试相关</a:t>
            </a:r>
          </a:p>
        </p:txBody>
      </p:sp>
      <p:sp>
        <p:nvSpPr>
          <p:cNvPr id="39" name="文本框 38"/>
          <p:cNvSpPr txBox="1"/>
          <p:nvPr>
            <p:custDataLst>
              <p:tags r:id="rId14"/>
            </p:custDataLst>
          </p:nvPr>
        </p:nvSpPr>
        <p:spPr>
          <a:xfrm>
            <a:off x="431204" y="5172368"/>
            <a:ext cx="3264104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Microsoft YaHei" charset="0"/>
                <a:ea typeface="Microsoft YaHei" charset="-122"/>
              </a:rPr>
              <a:t>编写了相关文档生成服务的单元测试</a:t>
            </a:r>
          </a:p>
        </p:txBody>
      </p:sp>
      <p:sp>
        <p:nvSpPr>
          <p:cNvPr id="27" name="圆形"/>
          <p:cNvSpPr/>
          <p:nvPr>
            <p:custDataLst>
              <p:tags r:id="rId15"/>
            </p:custDataLst>
          </p:nvPr>
        </p:nvSpPr>
        <p:spPr>
          <a:xfrm rot="229787">
            <a:off x="7089660" y="3523259"/>
            <a:ext cx="914401" cy="914401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28" name="圆形"/>
          <p:cNvSpPr/>
          <p:nvPr>
            <p:custDataLst>
              <p:tags r:id="rId16"/>
            </p:custDataLst>
          </p:nvPr>
        </p:nvSpPr>
        <p:spPr>
          <a:xfrm rot="229787">
            <a:off x="4829584" y="4633895"/>
            <a:ext cx="914401" cy="9144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29" name="形状"/>
          <p:cNvSpPr/>
          <p:nvPr>
            <p:custDataLst>
              <p:tags r:id="rId17"/>
            </p:custDataLst>
          </p:nvPr>
        </p:nvSpPr>
        <p:spPr>
          <a:xfrm>
            <a:off x="5061153" y="4877326"/>
            <a:ext cx="451262" cy="42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23" h="21075" extrusionOk="0">
                <a:moveTo>
                  <a:pt x="19305" y="9075"/>
                </a:moveTo>
                <a:cubicBezTo>
                  <a:pt x="10665" y="18375"/>
                  <a:pt x="10665" y="18375"/>
                  <a:pt x="10665" y="18375"/>
                </a:cubicBezTo>
                <a:cubicBezTo>
                  <a:pt x="10665" y="18675"/>
                  <a:pt x="10125" y="18675"/>
                  <a:pt x="10125" y="18375"/>
                </a:cubicBezTo>
                <a:cubicBezTo>
                  <a:pt x="9855" y="18375"/>
                  <a:pt x="9855" y="17775"/>
                  <a:pt x="10125" y="17775"/>
                </a:cubicBezTo>
                <a:cubicBezTo>
                  <a:pt x="18495" y="8175"/>
                  <a:pt x="18495" y="8175"/>
                  <a:pt x="18495" y="8175"/>
                </a:cubicBezTo>
                <a:cubicBezTo>
                  <a:pt x="19845" y="6675"/>
                  <a:pt x="19845" y="3975"/>
                  <a:pt x="18495" y="2175"/>
                </a:cubicBezTo>
                <a:cubicBezTo>
                  <a:pt x="16875" y="675"/>
                  <a:pt x="14445" y="675"/>
                  <a:pt x="13095" y="2175"/>
                </a:cubicBezTo>
                <a:cubicBezTo>
                  <a:pt x="1755" y="14775"/>
                  <a:pt x="1755" y="14775"/>
                  <a:pt x="1755" y="14775"/>
                </a:cubicBezTo>
                <a:cubicBezTo>
                  <a:pt x="675" y="15975"/>
                  <a:pt x="675" y="17775"/>
                  <a:pt x="1755" y="18975"/>
                </a:cubicBezTo>
                <a:cubicBezTo>
                  <a:pt x="2835" y="20175"/>
                  <a:pt x="4725" y="20175"/>
                  <a:pt x="5805" y="18975"/>
                </a:cubicBezTo>
                <a:cubicBezTo>
                  <a:pt x="14445" y="9375"/>
                  <a:pt x="14445" y="9375"/>
                  <a:pt x="14445" y="9375"/>
                </a:cubicBezTo>
                <a:cubicBezTo>
                  <a:pt x="15255" y="8475"/>
                  <a:pt x="15255" y="7275"/>
                  <a:pt x="14445" y="6375"/>
                </a:cubicBezTo>
                <a:cubicBezTo>
                  <a:pt x="13905" y="5775"/>
                  <a:pt x="12825" y="5775"/>
                  <a:pt x="12015" y="6375"/>
                </a:cubicBezTo>
                <a:cubicBezTo>
                  <a:pt x="5805" y="13275"/>
                  <a:pt x="5805" y="13275"/>
                  <a:pt x="5805" y="13275"/>
                </a:cubicBezTo>
                <a:cubicBezTo>
                  <a:pt x="5805" y="13575"/>
                  <a:pt x="5265" y="13575"/>
                  <a:pt x="5265" y="13275"/>
                </a:cubicBezTo>
                <a:cubicBezTo>
                  <a:pt x="4995" y="12975"/>
                  <a:pt x="4995" y="12675"/>
                  <a:pt x="5265" y="12375"/>
                </a:cubicBezTo>
                <a:cubicBezTo>
                  <a:pt x="11205" y="5775"/>
                  <a:pt x="11205" y="5775"/>
                  <a:pt x="11205" y="5775"/>
                </a:cubicBezTo>
                <a:cubicBezTo>
                  <a:pt x="12285" y="4275"/>
                  <a:pt x="14175" y="4275"/>
                  <a:pt x="15255" y="5775"/>
                </a:cubicBezTo>
                <a:cubicBezTo>
                  <a:pt x="16335" y="6975"/>
                  <a:pt x="16335" y="9075"/>
                  <a:pt x="15255" y="10275"/>
                </a:cubicBezTo>
                <a:cubicBezTo>
                  <a:pt x="6615" y="19875"/>
                  <a:pt x="6615" y="19875"/>
                  <a:pt x="6615" y="19875"/>
                </a:cubicBezTo>
                <a:cubicBezTo>
                  <a:pt x="5805" y="20775"/>
                  <a:pt x="4725" y="21075"/>
                  <a:pt x="3915" y="21075"/>
                </a:cubicBezTo>
                <a:cubicBezTo>
                  <a:pt x="2835" y="21075"/>
                  <a:pt x="1755" y="20775"/>
                  <a:pt x="1215" y="19875"/>
                </a:cubicBezTo>
                <a:cubicBezTo>
                  <a:pt x="-405" y="18075"/>
                  <a:pt x="-405" y="15375"/>
                  <a:pt x="1215" y="13875"/>
                </a:cubicBezTo>
                <a:cubicBezTo>
                  <a:pt x="12285" y="1575"/>
                  <a:pt x="12285" y="1575"/>
                  <a:pt x="12285" y="1575"/>
                </a:cubicBezTo>
                <a:cubicBezTo>
                  <a:pt x="14175" y="-525"/>
                  <a:pt x="17145" y="-525"/>
                  <a:pt x="19305" y="1575"/>
                </a:cubicBezTo>
                <a:cubicBezTo>
                  <a:pt x="21195" y="3675"/>
                  <a:pt x="21195" y="6975"/>
                  <a:pt x="19305" y="907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31" name="形状"/>
          <p:cNvSpPr/>
          <p:nvPr>
            <p:custDataLst>
              <p:tags r:id="rId18"/>
            </p:custDataLst>
          </p:nvPr>
        </p:nvSpPr>
        <p:spPr>
          <a:xfrm>
            <a:off x="7347572" y="3760407"/>
            <a:ext cx="398577" cy="440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2" extrusionOk="0">
                <a:moveTo>
                  <a:pt x="20012" y="7545"/>
                </a:moveTo>
                <a:cubicBezTo>
                  <a:pt x="14612" y="7545"/>
                  <a:pt x="14612" y="7545"/>
                  <a:pt x="14612" y="7545"/>
                </a:cubicBezTo>
                <a:cubicBezTo>
                  <a:pt x="13659" y="8433"/>
                  <a:pt x="13659" y="8433"/>
                  <a:pt x="13659" y="8433"/>
                </a:cubicBezTo>
                <a:cubicBezTo>
                  <a:pt x="20012" y="8433"/>
                  <a:pt x="20012" y="8433"/>
                  <a:pt x="20012" y="8433"/>
                </a:cubicBezTo>
                <a:cubicBezTo>
                  <a:pt x="20329" y="8433"/>
                  <a:pt x="20647" y="8729"/>
                  <a:pt x="20647" y="9320"/>
                </a:cubicBezTo>
                <a:cubicBezTo>
                  <a:pt x="20647" y="9912"/>
                  <a:pt x="20647" y="9912"/>
                  <a:pt x="20647" y="9912"/>
                </a:cubicBezTo>
                <a:cubicBezTo>
                  <a:pt x="20647" y="10208"/>
                  <a:pt x="20329" y="10504"/>
                  <a:pt x="20012" y="10504"/>
                </a:cubicBezTo>
                <a:cubicBezTo>
                  <a:pt x="10800" y="10504"/>
                  <a:pt x="10800" y="10504"/>
                  <a:pt x="10800" y="10504"/>
                </a:cubicBezTo>
                <a:cubicBezTo>
                  <a:pt x="10800" y="10504"/>
                  <a:pt x="10800" y="10504"/>
                  <a:pt x="10800" y="10504"/>
                </a:cubicBezTo>
                <a:cubicBezTo>
                  <a:pt x="10800" y="10504"/>
                  <a:pt x="11118" y="10504"/>
                  <a:pt x="11118" y="10504"/>
                </a:cubicBezTo>
                <a:cubicBezTo>
                  <a:pt x="11118" y="10504"/>
                  <a:pt x="10800" y="10504"/>
                  <a:pt x="10800" y="10504"/>
                </a:cubicBezTo>
                <a:cubicBezTo>
                  <a:pt x="11118" y="10504"/>
                  <a:pt x="11118" y="10504"/>
                  <a:pt x="11118" y="10504"/>
                </a:cubicBezTo>
                <a:cubicBezTo>
                  <a:pt x="11435" y="10504"/>
                  <a:pt x="11753" y="10504"/>
                  <a:pt x="11753" y="10208"/>
                </a:cubicBezTo>
                <a:cubicBezTo>
                  <a:pt x="12071" y="10208"/>
                  <a:pt x="12071" y="10208"/>
                  <a:pt x="12071" y="10208"/>
                </a:cubicBezTo>
                <a:cubicBezTo>
                  <a:pt x="12071" y="10208"/>
                  <a:pt x="12071" y="10208"/>
                  <a:pt x="12071" y="10208"/>
                </a:cubicBezTo>
                <a:cubicBezTo>
                  <a:pt x="20012" y="2515"/>
                  <a:pt x="20012" y="2515"/>
                  <a:pt x="20012" y="2515"/>
                </a:cubicBezTo>
                <a:cubicBezTo>
                  <a:pt x="20329" y="2219"/>
                  <a:pt x="20647" y="1923"/>
                  <a:pt x="20647" y="1331"/>
                </a:cubicBezTo>
                <a:cubicBezTo>
                  <a:pt x="20647" y="1036"/>
                  <a:pt x="20329" y="740"/>
                  <a:pt x="20012" y="444"/>
                </a:cubicBezTo>
                <a:cubicBezTo>
                  <a:pt x="19694" y="-148"/>
                  <a:pt x="18424" y="-148"/>
                  <a:pt x="17788" y="444"/>
                </a:cubicBezTo>
                <a:cubicBezTo>
                  <a:pt x="10165" y="7841"/>
                  <a:pt x="10165" y="7841"/>
                  <a:pt x="10165" y="7841"/>
                </a:cubicBezTo>
                <a:cubicBezTo>
                  <a:pt x="10800" y="6953"/>
                  <a:pt x="10800" y="6953"/>
                  <a:pt x="10800" y="6953"/>
                </a:cubicBezTo>
                <a:cubicBezTo>
                  <a:pt x="3812" y="444"/>
                  <a:pt x="3812" y="444"/>
                  <a:pt x="3812" y="444"/>
                </a:cubicBezTo>
                <a:cubicBezTo>
                  <a:pt x="3176" y="-148"/>
                  <a:pt x="1906" y="-148"/>
                  <a:pt x="1271" y="444"/>
                </a:cubicBezTo>
                <a:cubicBezTo>
                  <a:pt x="953" y="740"/>
                  <a:pt x="953" y="1036"/>
                  <a:pt x="953" y="1331"/>
                </a:cubicBezTo>
                <a:cubicBezTo>
                  <a:pt x="953" y="1923"/>
                  <a:pt x="1271" y="2219"/>
                  <a:pt x="1588" y="2515"/>
                </a:cubicBezTo>
                <a:cubicBezTo>
                  <a:pt x="9529" y="10208"/>
                  <a:pt x="9529" y="10208"/>
                  <a:pt x="9529" y="10208"/>
                </a:cubicBezTo>
                <a:cubicBezTo>
                  <a:pt x="9529" y="10208"/>
                  <a:pt x="9529" y="10208"/>
                  <a:pt x="9529" y="10208"/>
                </a:cubicBezTo>
                <a:cubicBezTo>
                  <a:pt x="9529" y="10208"/>
                  <a:pt x="9529" y="10208"/>
                  <a:pt x="9529" y="10208"/>
                </a:cubicBezTo>
                <a:cubicBezTo>
                  <a:pt x="9847" y="10504"/>
                  <a:pt x="10165" y="10504"/>
                  <a:pt x="10482" y="10504"/>
                </a:cubicBezTo>
                <a:cubicBezTo>
                  <a:pt x="10482" y="10504"/>
                  <a:pt x="10482" y="10504"/>
                  <a:pt x="10482" y="10504"/>
                </a:cubicBezTo>
                <a:cubicBezTo>
                  <a:pt x="1588" y="10504"/>
                  <a:pt x="1588" y="10504"/>
                  <a:pt x="1588" y="10504"/>
                </a:cubicBezTo>
                <a:cubicBezTo>
                  <a:pt x="1271" y="10504"/>
                  <a:pt x="953" y="10208"/>
                  <a:pt x="953" y="9912"/>
                </a:cubicBezTo>
                <a:cubicBezTo>
                  <a:pt x="953" y="9320"/>
                  <a:pt x="953" y="9320"/>
                  <a:pt x="953" y="9320"/>
                </a:cubicBezTo>
                <a:cubicBezTo>
                  <a:pt x="953" y="8729"/>
                  <a:pt x="1271" y="8433"/>
                  <a:pt x="1588" y="8433"/>
                </a:cubicBezTo>
                <a:cubicBezTo>
                  <a:pt x="7941" y="8433"/>
                  <a:pt x="7941" y="8433"/>
                  <a:pt x="7941" y="8433"/>
                </a:cubicBezTo>
                <a:cubicBezTo>
                  <a:pt x="6988" y="7545"/>
                  <a:pt x="6988" y="7545"/>
                  <a:pt x="6988" y="7545"/>
                </a:cubicBezTo>
                <a:cubicBezTo>
                  <a:pt x="1588" y="7545"/>
                  <a:pt x="1588" y="7545"/>
                  <a:pt x="1588" y="7545"/>
                </a:cubicBezTo>
                <a:cubicBezTo>
                  <a:pt x="635" y="7545"/>
                  <a:pt x="0" y="8137"/>
                  <a:pt x="0" y="9320"/>
                </a:cubicBezTo>
                <a:cubicBezTo>
                  <a:pt x="0" y="9912"/>
                  <a:pt x="0" y="9912"/>
                  <a:pt x="0" y="9912"/>
                </a:cubicBezTo>
                <a:cubicBezTo>
                  <a:pt x="0" y="10504"/>
                  <a:pt x="318" y="11096"/>
                  <a:pt x="1271" y="11392"/>
                </a:cubicBezTo>
                <a:cubicBezTo>
                  <a:pt x="2224" y="21156"/>
                  <a:pt x="2224" y="21156"/>
                  <a:pt x="2224" y="21156"/>
                </a:cubicBezTo>
                <a:cubicBezTo>
                  <a:pt x="2224" y="21452"/>
                  <a:pt x="2541" y="21452"/>
                  <a:pt x="2541" y="21452"/>
                </a:cubicBezTo>
                <a:cubicBezTo>
                  <a:pt x="18741" y="21452"/>
                  <a:pt x="18741" y="21452"/>
                  <a:pt x="18741" y="21452"/>
                </a:cubicBezTo>
                <a:cubicBezTo>
                  <a:pt x="19059" y="21452"/>
                  <a:pt x="19376" y="21452"/>
                  <a:pt x="19376" y="21156"/>
                </a:cubicBezTo>
                <a:cubicBezTo>
                  <a:pt x="20329" y="11392"/>
                  <a:pt x="20329" y="11392"/>
                  <a:pt x="20329" y="11392"/>
                </a:cubicBezTo>
                <a:cubicBezTo>
                  <a:pt x="20965" y="11096"/>
                  <a:pt x="21600" y="10504"/>
                  <a:pt x="21600" y="9912"/>
                </a:cubicBezTo>
                <a:cubicBezTo>
                  <a:pt x="21600" y="9320"/>
                  <a:pt x="21600" y="9320"/>
                  <a:pt x="21600" y="9320"/>
                </a:cubicBezTo>
                <a:cubicBezTo>
                  <a:pt x="21600" y="8137"/>
                  <a:pt x="20965" y="7545"/>
                  <a:pt x="20012" y="7545"/>
                </a:cubicBezTo>
                <a:close/>
                <a:moveTo>
                  <a:pt x="11435" y="10504"/>
                </a:moveTo>
                <a:cubicBezTo>
                  <a:pt x="11435" y="10504"/>
                  <a:pt x="11435" y="10504"/>
                  <a:pt x="11435" y="10208"/>
                </a:cubicBezTo>
                <a:cubicBezTo>
                  <a:pt x="11435" y="10504"/>
                  <a:pt x="11435" y="10504"/>
                  <a:pt x="11435" y="10504"/>
                </a:cubicBezTo>
                <a:close/>
                <a:moveTo>
                  <a:pt x="9212" y="9320"/>
                </a:moveTo>
                <a:cubicBezTo>
                  <a:pt x="9212" y="9320"/>
                  <a:pt x="9212" y="9616"/>
                  <a:pt x="9212" y="9616"/>
                </a:cubicBezTo>
                <a:cubicBezTo>
                  <a:pt x="9212" y="9616"/>
                  <a:pt x="9212" y="9320"/>
                  <a:pt x="9212" y="9320"/>
                </a:cubicBezTo>
                <a:close/>
                <a:moveTo>
                  <a:pt x="9212" y="8729"/>
                </a:moveTo>
                <a:cubicBezTo>
                  <a:pt x="9212" y="8729"/>
                  <a:pt x="9212" y="8729"/>
                  <a:pt x="9212" y="8729"/>
                </a:cubicBezTo>
                <a:cubicBezTo>
                  <a:pt x="2224" y="1923"/>
                  <a:pt x="2224" y="1923"/>
                  <a:pt x="2224" y="1923"/>
                </a:cubicBezTo>
                <a:cubicBezTo>
                  <a:pt x="1906" y="1923"/>
                  <a:pt x="1906" y="1627"/>
                  <a:pt x="1906" y="1331"/>
                </a:cubicBezTo>
                <a:cubicBezTo>
                  <a:pt x="1906" y="1331"/>
                  <a:pt x="1906" y="1036"/>
                  <a:pt x="1906" y="1036"/>
                </a:cubicBezTo>
                <a:cubicBezTo>
                  <a:pt x="2224" y="1036"/>
                  <a:pt x="2224" y="740"/>
                  <a:pt x="2541" y="740"/>
                </a:cubicBezTo>
                <a:cubicBezTo>
                  <a:pt x="2541" y="740"/>
                  <a:pt x="2859" y="1036"/>
                  <a:pt x="3176" y="1036"/>
                </a:cubicBezTo>
                <a:cubicBezTo>
                  <a:pt x="10165" y="7841"/>
                  <a:pt x="10165" y="7841"/>
                  <a:pt x="10165" y="7841"/>
                </a:cubicBezTo>
                <a:cubicBezTo>
                  <a:pt x="9847" y="8137"/>
                  <a:pt x="9847" y="8137"/>
                  <a:pt x="9847" y="8137"/>
                </a:cubicBezTo>
                <a:cubicBezTo>
                  <a:pt x="9529" y="8137"/>
                  <a:pt x="9529" y="8433"/>
                  <a:pt x="9212" y="8729"/>
                </a:cubicBezTo>
                <a:close/>
                <a:moveTo>
                  <a:pt x="10165" y="9320"/>
                </a:moveTo>
                <a:cubicBezTo>
                  <a:pt x="10165" y="9025"/>
                  <a:pt x="10165" y="8729"/>
                  <a:pt x="10482" y="8729"/>
                </a:cubicBezTo>
                <a:cubicBezTo>
                  <a:pt x="18424" y="1036"/>
                  <a:pt x="18424" y="1036"/>
                  <a:pt x="18424" y="1036"/>
                </a:cubicBezTo>
                <a:cubicBezTo>
                  <a:pt x="18741" y="1036"/>
                  <a:pt x="18741" y="740"/>
                  <a:pt x="19059" y="740"/>
                </a:cubicBezTo>
                <a:cubicBezTo>
                  <a:pt x="19059" y="740"/>
                  <a:pt x="19376" y="1036"/>
                  <a:pt x="19376" y="1036"/>
                </a:cubicBezTo>
                <a:cubicBezTo>
                  <a:pt x="19694" y="1036"/>
                  <a:pt x="19694" y="1331"/>
                  <a:pt x="19694" y="1331"/>
                </a:cubicBezTo>
                <a:cubicBezTo>
                  <a:pt x="19694" y="1627"/>
                  <a:pt x="19376" y="1923"/>
                  <a:pt x="19376" y="1923"/>
                </a:cubicBezTo>
                <a:cubicBezTo>
                  <a:pt x="11435" y="9320"/>
                  <a:pt x="11435" y="9320"/>
                  <a:pt x="11435" y="9320"/>
                </a:cubicBezTo>
                <a:cubicBezTo>
                  <a:pt x="11118" y="9616"/>
                  <a:pt x="10800" y="9616"/>
                  <a:pt x="10800" y="9616"/>
                </a:cubicBezTo>
                <a:cubicBezTo>
                  <a:pt x="10482" y="9616"/>
                  <a:pt x="10482" y="9616"/>
                  <a:pt x="10165" y="9616"/>
                </a:cubicBezTo>
                <a:cubicBezTo>
                  <a:pt x="10165" y="9320"/>
                  <a:pt x="10165" y="9320"/>
                  <a:pt x="10165" y="9320"/>
                </a:cubicBezTo>
                <a:close/>
                <a:moveTo>
                  <a:pt x="18424" y="20564"/>
                </a:moveTo>
                <a:cubicBezTo>
                  <a:pt x="3176" y="20564"/>
                  <a:pt x="3176" y="20564"/>
                  <a:pt x="3176" y="20564"/>
                </a:cubicBezTo>
                <a:cubicBezTo>
                  <a:pt x="2224" y="11392"/>
                  <a:pt x="2224" y="11392"/>
                  <a:pt x="2224" y="11392"/>
                </a:cubicBezTo>
                <a:cubicBezTo>
                  <a:pt x="19376" y="11392"/>
                  <a:pt x="19376" y="11392"/>
                  <a:pt x="19376" y="11392"/>
                </a:cubicBezTo>
                <a:lnTo>
                  <a:pt x="18424" y="20564"/>
                </a:lnTo>
                <a:close/>
                <a:moveTo>
                  <a:pt x="10800" y="9616"/>
                </a:moveTo>
                <a:cubicBezTo>
                  <a:pt x="10482" y="9616"/>
                  <a:pt x="10165" y="9320"/>
                  <a:pt x="10165" y="9025"/>
                </a:cubicBezTo>
                <a:cubicBezTo>
                  <a:pt x="10165" y="9025"/>
                  <a:pt x="10482" y="8729"/>
                  <a:pt x="10800" y="8729"/>
                </a:cubicBezTo>
                <a:cubicBezTo>
                  <a:pt x="11118" y="8729"/>
                  <a:pt x="11435" y="9025"/>
                  <a:pt x="11435" y="9025"/>
                </a:cubicBezTo>
                <a:cubicBezTo>
                  <a:pt x="11435" y="9320"/>
                  <a:pt x="11118" y="9616"/>
                  <a:pt x="10800" y="9616"/>
                </a:cubicBezTo>
                <a:close/>
                <a:moveTo>
                  <a:pt x="5400" y="19381"/>
                </a:moveTo>
                <a:cubicBezTo>
                  <a:pt x="5400" y="11984"/>
                  <a:pt x="5400" y="11984"/>
                  <a:pt x="5400" y="11984"/>
                </a:cubicBezTo>
                <a:cubicBezTo>
                  <a:pt x="5400" y="11984"/>
                  <a:pt x="5400" y="11688"/>
                  <a:pt x="5718" y="11688"/>
                </a:cubicBezTo>
                <a:cubicBezTo>
                  <a:pt x="6035" y="11688"/>
                  <a:pt x="6035" y="11984"/>
                  <a:pt x="6035" y="11984"/>
                </a:cubicBezTo>
                <a:cubicBezTo>
                  <a:pt x="6035" y="19381"/>
                  <a:pt x="6035" y="19381"/>
                  <a:pt x="6035" y="19381"/>
                </a:cubicBezTo>
                <a:cubicBezTo>
                  <a:pt x="6035" y="19381"/>
                  <a:pt x="6035" y="19677"/>
                  <a:pt x="5718" y="19677"/>
                </a:cubicBezTo>
                <a:cubicBezTo>
                  <a:pt x="5400" y="19677"/>
                  <a:pt x="5400" y="19381"/>
                  <a:pt x="5400" y="19381"/>
                </a:cubicBezTo>
                <a:close/>
                <a:moveTo>
                  <a:pt x="7941" y="19381"/>
                </a:moveTo>
                <a:cubicBezTo>
                  <a:pt x="7941" y="11984"/>
                  <a:pt x="7941" y="11984"/>
                  <a:pt x="7941" y="11984"/>
                </a:cubicBezTo>
                <a:cubicBezTo>
                  <a:pt x="7941" y="11984"/>
                  <a:pt x="8259" y="11688"/>
                  <a:pt x="8259" y="11688"/>
                </a:cubicBezTo>
                <a:cubicBezTo>
                  <a:pt x="8576" y="11688"/>
                  <a:pt x="8576" y="11984"/>
                  <a:pt x="8576" y="11984"/>
                </a:cubicBezTo>
                <a:cubicBezTo>
                  <a:pt x="8576" y="19381"/>
                  <a:pt x="8576" y="19381"/>
                  <a:pt x="8576" y="19381"/>
                </a:cubicBezTo>
                <a:cubicBezTo>
                  <a:pt x="8576" y="19381"/>
                  <a:pt x="8576" y="19677"/>
                  <a:pt x="8259" y="19677"/>
                </a:cubicBezTo>
                <a:cubicBezTo>
                  <a:pt x="8259" y="19677"/>
                  <a:pt x="7941" y="19381"/>
                  <a:pt x="7941" y="19381"/>
                </a:cubicBezTo>
                <a:close/>
                <a:moveTo>
                  <a:pt x="10800" y="19381"/>
                </a:moveTo>
                <a:cubicBezTo>
                  <a:pt x="10800" y="11984"/>
                  <a:pt x="10800" y="11984"/>
                  <a:pt x="10800" y="11984"/>
                </a:cubicBezTo>
                <a:cubicBezTo>
                  <a:pt x="10800" y="11984"/>
                  <a:pt x="10800" y="11688"/>
                  <a:pt x="11118" y="11688"/>
                </a:cubicBezTo>
                <a:cubicBezTo>
                  <a:pt x="11118" y="11688"/>
                  <a:pt x="11435" y="11984"/>
                  <a:pt x="11435" y="11984"/>
                </a:cubicBezTo>
                <a:cubicBezTo>
                  <a:pt x="11435" y="19381"/>
                  <a:pt x="11435" y="19381"/>
                  <a:pt x="11435" y="19381"/>
                </a:cubicBezTo>
                <a:cubicBezTo>
                  <a:pt x="11435" y="19381"/>
                  <a:pt x="11118" y="19677"/>
                  <a:pt x="11118" y="19677"/>
                </a:cubicBezTo>
                <a:cubicBezTo>
                  <a:pt x="10800" y="19677"/>
                  <a:pt x="10800" y="19381"/>
                  <a:pt x="10800" y="19381"/>
                </a:cubicBezTo>
                <a:close/>
                <a:moveTo>
                  <a:pt x="13341" y="19381"/>
                </a:moveTo>
                <a:cubicBezTo>
                  <a:pt x="13341" y="11984"/>
                  <a:pt x="13341" y="11984"/>
                  <a:pt x="13341" y="11984"/>
                </a:cubicBezTo>
                <a:cubicBezTo>
                  <a:pt x="13341" y="11984"/>
                  <a:pt x="13341" y="11688"/>
                  <a:pt x="13659" y="11688"/>
                </a:cubicBezTo>
                <a:cubicBezTo>
                  <a:pt x="13659" y="11688"/>
                  <a:pt x="13976" y="11984"/>
                  <a:pt x="13976" y="11984"/>
                </a:cubicBezTo>
                <a:cubicBezTo>
                  <a:pt x="13976" y="19381"/>
                  <a:pt x="13976" y="19381"/>
                  <a:pt x="13976" y="19381"/>
                </a:cubicBezTo>
                <a:cubicBezTo>
                  <a:pt x="13976" y="19381"/>
                  <a:pt x="13659" y="19677"/>
                  <a:pt x="13659" y="19677"/>
                </a:cubicBezTo>
                <a:cubicBezTo>
                  <a:pt x="13341" y="19677"/>
                  <a:pt x="13341" y="19381"/>
                  <a:pt x="13341" y="19381"/>
                </a:cubicBezTo>
                <a:close/>
                <a:moveTo>
                  <a:pt x="15882" y="19381"/>
                </a:moveTo>
                <a:cubicBezTo>
                  <a:pt x="15882" y="11984"/>
                  <a:pt x="15882" y="11984"/>
                  <a:pt x="15882" y="11984"/>
                </a:cubicBezTo>
                <a:cubicBezTo>
                  <a:pt x="15882" y="11984"/>
                  <a:pt x="15882" y="11688"/>
                  <a:pt x="16200" y="11688"/>
                </a:cubicBezTo>
                <a:cubicBezTo>
                  <a:pt x="16518" y="11688"/>
                  <a:pt x="16518" y="11984"/>
                  <a:pt x="16518" y="11984"/>
                </a:cubicBezTo>
                <a:cubicBezTo>
                  <a:pt x="16518" y="19381"/>
                  <a:pt x="16518" y="19381"/>
                  <a:pt x="16518" y="19381"/>
                </a:cubicBezTo>
                <a:cubicBezTo>
                  <a:pt x="16518" y="19381"/>
                  <a:pt x="16518" y="19677"/>
                  <a:pt x="16200" y="19677"/>
                </a:cubicBezTo>
                <a:cubicBezTo>
                  <a:pt x="15882" y="19677"/>
                  <a:pt x="15882" y="19381"/>
                  <a:pt x="15882" y="1938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25" name="圆形"/>
          <p:cNvSpPr/>
          <p:nvPr>
            <p:custDataLst>
              <p:tags r:id="rId19"/>
            </p:custDataLst>
          </p:nvPr>
        </p:nvSpPr>
        <p:spPr>
          <a:xfrm rot="229787">
            <a:off x="4997783" y="2121294"/>
            <a:ext cx="914401" cy="91440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32" name="形状"/>
          <p:cNvSpPr/>
          <p:nvPr>
            <p:custDataLst>
              <p:tags r:id="rId20"/>
            </p:custDataLst>
          </p:nvPr>
        </p:nvSpPr>
        <p:spPr>
          <a:xfrm>
            <a:off x="5229865" y="2346861"/>
            <a:ext cx="450237" cy="463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2" h="21600" extrusionOk="0">
                <a:moveTo>
                  <a:pt x="20992" y="10660"/>
                </a:moveTo>
                <a:cubicBezTo>
                  <a:pt x="20992" y="8696"/>
                  <a:pt x="20452" y="6732"/>
                  <a:pt x="19372" y="5049"/>
                </a:cubicBezTo>
                <a:cubicBezTo>
                  <a:pt x="19642" y="4769"/>
                  <a:pt x="19642" y="4208"/>
                  <a:pt x="19372" y="3927"/>
                </a:cubicBezTo>
                <a:cubicBezTo>
                  <a:pt x="18832" y="3086"/>
                  <a:pt x="18832" y="3086"/>
                  <a:pt x="18832" y="3086"/>
                </a:cubicBezTo>
                <a:cubicBezTo>
                  <a:pt x="18562" y="3086"/>
                  <a:pt x="18562" y="3086"/>
                  <a:pt x="18292" y="3086"/>
                </a:cubicBezTo>
                <a:cubicBezTo>
                  <a:pt x="18292" y="2805"/>
                  <a:pt x="18292" y="2525"/>
                  <a:pt x="18022" y="2244"/>
                </a:cubicBezTo>
                <a:cubicBezTo>
                  <a:pt x="17212" y="1683"/>
                  <a:pt x="17212" y="1683"/>
                  <a:pt x="17212" y="1683"/>
                </a:cubicBezTo>
                <a:cubicBezTo>
                  <a:pt x="16942" y="1683"/>
                  <a:pt x="16672" y="1683"/>
                  <a:pt x="16132" y="1683"/>
                </a:cubicBezTo>
                <a:cubicBezTo>
                  <a:pt x="14512" y="561"/>
                  <a:pt x="12622" y="0"/>
                  <a:pt x="10462" y="0"/>
                </a:cubicBezTo>
                <a:cubicBezTo>
                  <a:pt x="8572" y="0"/>
                  <a:pt x="6412" y="561"/>
                  <a:pt x="4792" y="1683"/>
                </a:cubicBezTo>
                <a:cubicBezTo>
                  <a:pt x="4522" y="1403"/>
                  <a:pt x="4252" y="1403"/>
                  <a:pt x="3712" y="1683"/>
                </a:cubicBezTo>
                <a:cubicBezTo>
                  <a:pt x="3172" y="2244"/>
                  <a:pt x="3172" y="2244"/>
                  <a:pt x="3172" y="2244"/>
                </a:cubicBezTo>
                <a:cubicBezTo>
                  <a:pt x="2902" y="2244"/>
                  <a:pt x="2902" y="2525"/>
                  <a:pt x="2902" y="2805"/>
                </a:cubicBezTo>
                <a:cubicBezTo>
                  <a:pt x="2632" y="2805"/>
                  <a:pt x="2362" y="2805"/>
                  <a:pt x="2362" y="3086"/>
                </a:cubicBezTo>
                <a:cubicBezTo>
                  <a:pt x="1822" y="3647"/>
                  <a:pt x="1822" y="3647"/>
                  <a:pt x="1822" y="3647"/>
                </a:cubicBezTo>
                <a:cubicBezTo>
                  <a:pt x="1552" y="4208"/>
                  <a:pt x="1552" y="4488"/>
                  <a:pt x="1822" y="4769"/>
                </a:cubicBezTo>
                <a:cubicBezTo>
                  <a:pt x="-608" y="8416"/>
                  <a:pt x="-608" y="13184"/>
                  <a:pt x="1822" y="16831"/>
                </a:cubicBezTo>
                <a:cubicBezTo>
                  <a:pt x="1552" y="17112"/>
                  <a:pt x="1552" y="17392"/>
                  <a:pt x="1822" y="17953"/>
                </a:cubicBezTo>
                <a:cubicBezTo>
                  <a:pt x="2362" y="18514"/>
                  <a:pt x="2362" y="18514"/>
                  <a:pt x="2362" y="18514"/>
                </a:cubicBezTo>
                <a:cubicBezTo>
                  <a:pt x="2632" y="18795"/>
                  <a:pt x="2632" y="18795"/>
                  <a:pt x="2902" y="18795"/>
                </a:cubicBezTo>
                <a:cubicBezTo>
                  <a:pt x="2902" y="19075"/>
                  <a:pt x="2902" y="19356"/>
                  <a:pt x="3172" y="19356"/>
                </a:cubicBezTo>
                <a:cubicBezTo>
                  <a:pt x="3982" y="19917"/>
                  <a:pt x="3982" y="19917"/>
                  <a:pt x="3982" y="19917"/>
                </a:cubicBezTo>
                <a:cubicBezTo>
                  <a:pt x="3982" y="20197"/>
                  <a:pt x="4252" y="20197"/>
                  <a:pt x="4522" y="20197"/>
                </a:cubicBezTo>
                <a:cubicBezTo>
                  <a:pt x="4792" y="20197"/>
                  <a:pt x="4792" y="20197"/>
                  <a:pt x="5062" y="19917"/>
                </a:cubicBezTo>
                <a:cubicBezTo>
                  <a:pt x="6682" y="21039"/>
                  <a:pt x="8572" y="21600"/>
                  <a:pt x="10462" y="21600"/>
                </a:cubicBezTo>
                <a:cubicBezTo>
                  <a:pt x="12622" y="21600"/>
                  <a:pt x="14512" y="21039"/>
                  <a:pt x="16132" y="19917"/>
                </a:cubicBezTo>
                <a:cubicBezTo>
                  <a:pt x="16402" y="19917"/>
                  <a:pt x="16402" y="19917"/>
                  <a:pt x="16672" y="19917"/>
                </a:cubicBezTo>
                <a:cubicBezTo>
                  <a:pt x="16942" y="19917"/>
                  <a:pt x="16942" y="19917"/>
                  <a:pt x="17212" y="19917"/>
                </a:cubicBezTo>
                <a:cubicBezTo>
                  <a:pt x="18022" y="19356"/>
                  <a:pt x="18022" y="19356"/>
                  <a:pt x="18022" y="19356"/>
                </a:cubicBezTo>
                <a:cubicBezTo>
                  <a:pt x="18022" y="19075"/>
                  <a:pt x="18292" y="18795"/>
                  <a:pt x="18292" y="18795"/>
                </a:cubicBezTo>
                <a:cubicBezTo>
                  <a:pt x="18292" y="18795"/>
                  <a:pt x="18562" y="18514"/>
                  <a:pt x="18832" y="18514"/>
                </a:cubicBezTo>
                <a:cubicBezTo>
                  <a:pt x="19372" y="17673"/>
                  <a:pt x="19372" y="17673"/>
                  <a:pt x="19372" y="17673"/>
                </a:cubicBezTo>
                <a:cubicBezTo>
                  <a:pt x="19642" y="17392"/>
                  <a:pt x="19642" y="16831"/>
                  <a:pt x="19372" y="16551"/>
                </a:cubicBezTo>
                <a:cubicBezTo>
                  <a:pt x="20452" y="14868"/>
                  <a:pt x="20992" y="12904"/>
                  <a:pt x="20992" y="10660"/>
                </a:cubicBezTo>
                <a:close/>
                <a:moveTo>
                  <a:pt x="14242" y="14026"/>
                </a:moveTo>
                <a:cubicBezTo>
                  <a:pt x="14242" y="14026"/>
                  <a:pt x="14242" y="14306"/>
                  <a:pt x="14242" y="14587"/>
                </a:cubicBezTo>
                <a:cubicBezTo>
                  <a:pt x="13972" y="14587"/>
                  <a:pt x="13702" y="14587"/>
                  <a:pt x="13702" y="14587"/>
                </a:cubicBezTo>
                <a:cubicBezTo>
                  <a:pt x="12892" y="15148"/>
                  <a:pt x="12892" y="15148"/>
                  <a:pt x="12892" y="15148"/>
                </a:cubicBezTo>
                <a:cubicBezTo>
                  <a:pt x="12622" y="15148"/>
                  <a:pt x="12622" y="15429"/>
                  <a:pt x="12352" y="15709"/>
                </a:cubicBezTo>
                <a:cubicBezTo>
                  <a:pt x="12352" y="15990"/>
                  <a:pt x="12622" y="15990"/>
                  <a:pt x="12622" y="16270"/>
                </a:cubicBezTo>
                <a:cubicBezTo>
                  <a:pt x="12082" y="16551"/>
                  <a:pt x="11272" y="16551"/>
                  <a:pt x="10462" y="16551"/>
                </a:cubicBezTo>
                <a:cubicBezTo>
                  <a:pt x="9922" y="16551"/>
                  <a:pt x="9112" y="16551"/>
                  <a:pt x="8572" y="16270"/>
                </a:cubicBezTo>
                <a:cubicBezTo>
                  <a:pt x="8572" y="16270"/>
                  <a:pt x="8572" y="15990"/>
                  <a:pt x="8572" y="15709"/>
                </a:cubicBezTo>
                <a:cubicBezTo>
                  <a:pt x="8572" y="15709"/>
                  <a:pt x="8572" y="15429"/>
                  <a:pt x="8302" y="15429"/>
                </a:cubicBezTo>
                <a:cubicBezTo>
                  <a:pt x="7492" y="14868"/>
                  <a:pt x="7492" y="14868"/>
                  <a:pt x="7492" y="14868"/>
                </a:cubicBezTo>
                <a:cubicBezTo>
                  <a:pt x="7492" y="14587"/>
                  <a:pt x="7222" y="14587"/>
                  <a:pt x="6952" y="14587"/>
                </a:cubicBezTo>
                <a:cubicBezTo>
                  <a:pt x="6952" y="14587"/>
                  <a:pt x="6952" y="14306"/>
                  <a:pt x="6952" y="14026"/>
                </a:cubicBezTo>
                <a:cubicBezTo>
                  <a:pt x="6412" y="13184"/>
                  <a:pt x="6412" y="13184"/>
                  <a:pt x="6412" y="13184"/>
                </a:cubicBezTo>
                <a:cubicBezTo>
                  <a:pt x="6142" y="12904"/>
                  <a:pt x="5602" y="12904"/>
                  <a:pt x="5332" y="13184"/>
                </a:cubicBezTo>
                <a:cubicBezTo>
                  <a:pt x="5332" y="13184"/>
                  <a:pt x="5332" y="13184"/>
                  <a:pt x="5332" y="13184"/>
                </a:cubicBezTo>
                <a:cubicBezTo>
                  <a:pt x="4522" y="11782"/>
                  <a:pt x="4522" y="10099"/>
                  <a:pt x="5332" y="8416"/>
                </a:cubicBezTo>
                <a:cubicBezTo>
                  <a:pt x="5332" y="8696"/>
                  <a:pt x="5602" y="8696"/>
                  <a:pt x="5602" y="8696"/>
                </a:cubicBezTo>
                <a:cubicBezTo>
                  <a:pt x="5872" y="8696"/>
                  <a:pt x="6142" y="8416"/>
                  <a:pt x="6142" y="8416"/>
                </a:cubicBezTo>
                <a:cubicBezTo>
                  <a:pt x="6682" y="7574"/>
                  <a:pt x="6682" y="7574"/>
                  <a:pt x="6682" y="7574"/>
                </a:cubicBezTo>
                <a:cubicBezTo>
                  <a:pt x="6952" y="7294"/>
                  <a:pt x="6952" y="7013"/>
                  <a:pt x="6952" y="7013"/>
                </a:cubicBezTo>
                <a:cubicBezTo>
                  <a:pt x="6952" y="7013"/>
                  <a:pt x="7222" y="7013"/>
                  <a:pt x="7492" y="6732"/>
                </a:cubicBezTo>
                <a:cubicBezTo>
                  <a:pt x="8032" y="6171"/>
                  <a:pt x="8032" y="6171"/>
                  <a:pt x="8032" y="6171"/>
                </a:cubicBezTo>
                <a:cubicBezTo>
                  <a:pt x="8302" y="6171"/>
                  <a:pt x="8572" y="5891"/>
                  <a:pt x="8572" y="5610"/>
                </a:cubicBezTo>
                <a:cubicBezTo>
                  <a:pt x="8572" y="5610"/>
                  <a:pt x="8572" y="5330"/>
                  <a:pt x="8302" y="5330"/>
                </a:cubicBezTo>
                <a:cubicBezTo>
                  <a:pt x="9112" y="5049"/>
                  <a:pt x="9652" y="4769"/>
                  <a:pt x="10462" y="4769"/>
                </a:cubicBezTo>
                <a:cubicBezTo>
                  <a:pt x="11272" y="4769"/>
                  <a:pt x="12082" y="5049"/>
                  <a:pt x="12622" y="5330"/>
                </a:cubicBezTo>
                <a:cubicBezTo>
                  <a:pt x="12622" y="5330"/>
                  <a:pt x="12622" y="5330"/>
                  <a:pt x="12622" y="5330"/>
                </a:cubicBezTo>
                <a:cubicBezTo>
                  <a:pt x="12622" y="5610"/>
                  <a:pt x="12622" y="5891"/>
                  <a:pt x="12622" y="5891"/>
                </a:cubicBezTo>
                <a:cubicBezTo>
                  <a:pt x="12622" y="6171"/>
                  <a:pt x="12622" y="6452"/>
                  <a:pt x="12892" y="6452"/>
                </a:cubicBezTo>
                <a:cubicBezTo>
                  <a:pt x="13702" y="7013"/>
                  <a:pt x="13702" y="7013"/>
                  <a:pt x="13702" y="7013"/>
                </a:cubicBezTo>
                <a:cubicBezTo>
                  <a:pt x="13702" y="7013"/>
                  <a:pt x="13972" y="7013"/>
                  <a:pt x="14242" y="7013"/>
                </a:cubicBezTo>
                <a:cubicBezTo>
                  <a:pt x="14242" y="7013"/>
                  <a:pt x="14242" y="7013"/>
                  <a:pt x="14242" y="7013"/>
                </a:cubicBezTo>
                <a:cubicBezTo>
                  <a:pt x="14242" y="7294"/>
                  <a:pt x="14242" y="7574"/>
                  <a:pt x="14242" y="7574"/>
                </a:cubicBezTo>
                <a:cubicBezTo>
                  <a:pt x="14782" y="8416"/>
                  <a:pt x="14782" y="8416"/>
                  <a:pt x="14782" y="8416"/>
                </a:cubicBezTo>
                <a:cubicBezTo>
                  <a:pt x="15052" y="8696"/>
                  <a:pt x="15322" y="8977"/>
                  <a:pt x="15322" y="8977"/>
                </a:cubicBezTo>
                <a:cubicBezTo>
                  <a:pt x="15592" y="8977"/>
                  <a:pt x="15592" y="8977"/>
                  <a:pt x="15862" y="8696"/>
                </a:cubicBezTo>
                <a:cubicBezTo>
                  <a:pt x="16402" y="10099"/>
                  <a:pt x="16132" y="11501"/>
                  <a:pt x="15862" y="12904"/>
                </a:cubicBezTo>
                <a:cubicBezTo>
                  <a:pt x="15322" y="12623"/>
                  <a:pt x="15052" y="12904"/>
                  <a:pt x="14782" y="13184"/>
                </a:cubicBezTo>
                <a:lnTo>
                  <a:pt x="14242" y="14026"/>
                </a:lnTo>
                <a:close/>
                <a:moveTo>
                  <a:pt x="10462" y="20758"/>
                </a:moveTo>
                <a:cubicBezTo>
                  <a:pt x="8842" y="20758"/>
                  <a:pt x="6952" y="20197"/>
                  <a:pt x="5602" y="19356"/>
                </a:cubicBezTo>
                <a:cubicBezTo>
                  <a:pt x="8032" y="17112"/>
                  <a:pt x="8032" y="17112"/>
                  <a:pt x="8032" y="17112"/>
                </a:cubicBezTo>
                <a:cubicBezTo>
                  <a:pt x="8842" y="17392"/>
                  <a:pt x="9652" y="17392"/>
                  <a:pt x="10462" y="17392"/>
                </a:cubicBezTo>
                <a:cubicBezTo>
                  <a:pt x="11542" y="17392"/>
                  <a:pt x="12352" y="17392"/>
                  <a:pt x="13162" y="16831"/>
                </a:cubicBezTo>
                <a:cubicBezTo>
                  <a:pt x="15592" y="19356"/>
                  <a:pt x="15592" y="19356"/>
                  <a:pt x="15592" y="19356"/>
                </a:cubicBezTo>
                <a:cubicBezTo>
                  <a:pt x="13972" y="20197"/>
                  <a:pt x="12352" y="20758"/>
                  <a:pt x="10462" y="20758"/>
                </a:cubicBezTo>
                <a:close/>
                <a:moveTo>
                  <a:pt x="2362" y="16270"/>
                </a:moveTo>
                <a:cubicBezTo>
                  <a:pt x="472" y="12904"/>
                  <a:pt x="472" y="8696"/>
                  <a:pt x="2362" y="5610"/>
                </a:cubicBezTo>
                <a:cubicBezTo>
                  <a:pt x="4522" y="7855"/>
                  <a:pt x="4522" y="7855"/>
                  <a:pt x="4522" y="7855"/>
                </a:cubicBezTo>
                <a:cubicBezTo>
                  <a:pt x="3712" y="9818"/>
                  <a:pt x="3712" y="11782"/>
                  <a:pt x="4792" y="13745"/>
                </a:cubicBezTo>
                <a:lnTo>
                  <a:pt x="2362" y="16270"/>
                </a:lnTo>
                <a:close/>
                <a:moveTo>
                  <a:pt x="10462" y="842"/>
                </a:moveTo>
                <a:cubicBezTo>
                  <a:pt x="12352" y="842"/>
                  <a:pt x="13972" y="1403"/>
                  <a:pt x="15592" y="2244"/>
                </a:cubicBezTo>
                <a:cubicBezTo>
                  <a:pt x="13432" y="4769"/>
                  <a:pt x="13432" y="4769"/>
                  <a:pt x="13432" y="4769"/>
                </a:cubicBezTo>
                <a:cubicBezTo>
                  <a:pt x="12352" y="4208"/>
                  <a:pt x="11542" y="3927"/>
                  <a:pt x="10462" y="3927"/>
                </a:cubicBezTo>
                <a:cubicBezTo>
                  <a:pt x="9652" y="3927"/>
                  <a:pt x="8572" y="4208"/>
                  <a:pt x="7762" y="4488"/>
                </a:cubicBezTo>
                <a:cubicBezTo>
                  <a:pt x="5602" y="2244"/>
                  <a:pt x="5602" y="2244"/>
                  <a:pt x="5602" y="2244"/>
                </a:cubicBezTo>
                <a:cubicBezTo>
                  <a:pt x="6952" y="1403"/>
                  <a:pt x="8572" y="842"/>
                  <a:pt x="10462" y="842"/>
                </a:cubicBezTo>
                <a:close/>
                <a:moveTo>
                  <a:pt x="16402" y="8135"/>
                </a:moveTo>
                <a:cubicBezTo>
                  <a:pt x="18832" y="5610"/>
                  <a:pt x="18832" y="5610"/>
                  <a:pt x="18832" y="5610"/>
                </a:cubicBezTo>
                <a:cubicBezTo>
                  <a:pt x="20452" y="8977"/>
                  <a:pt x="20452" y="12904"/>
                  <a:pt x="18562" y="15990"/>
                </a:cubicBezTo>
                <a:cubicBezTo>
                  <a:pt x="16402" y="13465"/>
                  <a:pt x="16402" y="13465"/>
                  <a:pt x="16402" y="13465"/>
                </a:cubicBezTo>
                <a:cubicBezTo>
                  <a:pt x="17212" y="11782"/>
                  <a:pt x="17212" y="9818"/>
                  <a:pt x="16402" y="8135"/>
                </a:cubicBezTo>
                <a:close/>
                <a:moveTo>
                  <a:pt x="18292" y="3647"/>
                </a:moveTo>
                <a:cubicBezTo>
                  <a:pt x="18832" y="4208"/>
                  <a:pt x="18832" y="4208"/>
                  <a:pt x="18832" y="4208"/>
                </a:cubicBezTo>
                <a:cubicBezTo>
                  <a:pt x="19102" y="4488"/>
                  <a:pt x="19102" y="4769"/>
                  <a:pt x="18832" y="4769"/>
                </a:cubicBezTo>
                <a:cubicBezTo>
                  <a:pt x="15592" y="8416"/>
                  <a:pt x="15592" y="8416"/>
                  <a:pt x="15592" y="8416"/>
                </a:cubicBezTo>
                <a:cubicBezTo>
                  <a:pt x="15322" y="8416"/>
                  <a:pt x="15322" y="8416"/>
                  <a:pt x="15322" y="8135"/>
                </a:cubicBezTo>
                <a:cubicBezTo>
                  <a:pt x="14782" y="7294"/>
                  <a:pt x="14782" y="7294"/>
                  <a:pt x="14782" y="7294"/>
                </a:cubicBezTo>
                <a:cubicBezTo>
                  <a:pt x="14782" y="7294"/>
                  <a:pt x="14782" y="7013"/>
                  <a:pt x="14782" y="7013"/>
                </a:cubicBezTo>
                <a:cubicBezTo>
                  <a:pt x="18022" y="3647"/>
                  <a:pt x="18022" y="3647"/>
                  <a:pt x="18022" y="3647"/>
                </a:cubicBezTo>
                <a:cubicBezTo>
                  <a:pt x="18022" y="3647"/>
                  <a:pt x="18022" y="3366"/>
                  <a:pt x="18292" y="3366"/>
                </a:cubicBezTo>
                <a:cubicBezTo>
                  <a:pt x="18292" y="3366"/>
                  <a:pt x="18292" y="3647"/>
                  <a:pt x="18292" y="3647"/>
                </a:cubicBezTo>
                <a:close/>
                <a:moveTo>
                  <a:pt x="16672" y="2244"/>
                </a:moveTo>
                <a:cubicBezTo>
                  <a:pt x="16942" y="2244"/>
                  <a:pt x="16942" y="2244"/>
                  <a:pt x="16942" y="2244"/>
                </a:cubicBezTo>
                <a:cubicBezTo>
                  <a:pt x="17752" y="2805"/>
                  <a:pt x="17752" y="2805"/>
                  <a:pt x="17752" y="2805"/>
                </a:cubicBezTo>
                <a:cubicBezTo>
                  <a:pt x="17752" y="2805"/>
                  <a:pt x="17752" y="2805"/>
                  <a:pt x="17752" y="3086"/>
                </a:cubicBezTo>
                <a:cubicBezTo>
                  <a:pt x="17752" y="3086"/>
                  <a:pt x="17752" y="3086"/>
                  <a:pt x="17752" y="3086"/>
                </a:cubicBezTo>
                <a:cubicBezTo>
                  <a:pt x="14512" y="6452"/>
                  <a:pt x="14512" y="6452"/>
                  <a:pt x="14512" y="6452"/>
                </a:cubicBezTo>
                <a:cubicBezTo>
                  <a:pt x="14242" y="6732"/>
                  <a:pt x="14242" y="6732"/>
                  <a:pt x="13972" y="6452"/>
                </a:cubicBezTo>
                <a:cubicBezTo>
                  <a:pt x="13162" y="5891"/>
                  <a:pt x="13162" y="5891"/>
                  <a:pt x="13162" y="5891"/>
                </a:cubicBezTo>
                <a:cubicBezTo>
                  <a:pt x="13162" y="5891"/>
                  <a:pt x="13162" y="5891"/>
                  <a:pt x="13162" y="5891"/>
                </a:cubicBezTo>
                <a:cubicBezTo>
                  <a:pt x="13162" y="5891"/>
                  <a:pt x="13162" y="5891"/>
                  <a:pt x="13162" y="5891"/>
                </a:cubicBezTo>
                <a:cubicBezTo>
                  <a:pt x="16402" y="2244"/>
                  <a:pt x="16402" y="2244"/>
                  <a:pt x="16402" y="2244"/>
                </a:cubicBezTo>
                <a:cubicBezTo>
                  <a:pt x="16672" y="2244"/>
                  <a:pt x="16672" y="2244"/>
                  <a:pt x="16672" y="2244"/>
                </a:cubicBezTo>
                <a:close/>
                <a:moveTo>
                  <a:pt x="3442" y="2525"/>
                </a:moveTo>
                <a:cubicBezTo>
                  <a:pt x="4252" y="1964"/>
                  <a:pt x="4252" y="1964"/>
                  <a:pt x="4252" y="1964"/>
                </a:cubicBezTo>
                <a:cubicBezTo>
                  <a:pt x="4252" y="1964"/>
                  <a:pt x="4252" y="1964"/>
                  <a:pt x="4252" y="1964"/>
                </a:cubicBezTo>
                <a:cubicBezTo>
                  <a:pt x="4522" y="1964"/>
                  <a:pt x="4522" y="1964"/>
                  <a:pt x="4522" y="1964"/>
                </a:cubicBezTo>
                <a:cubicBezTo>
                  <a:pt x="8032" y="5610"/>
                  <a:pt x="8032" y="5610"/>
                  <a:pt x="8032" y="5610"/>
                </a:cubicBezTo>
                <a:cubicBezTo>
                  <a:pt x="8032" y="5610"/>
                  <a:pt x="8032" y="5610"/>
                  <a:pt x="8032" y="5610"/>
                </a:cubicBezTo>
                <a:cubicBezTo>
                  <a:pt x="8032" y="5610"/>
                  <a:pt x="8032" y="5610"/>
                  <a:pt x="7762" y="5891"/>
                </a:cubicBezTo>
                <a:cubicBezTo>
                  <a:pt x="6952" y="6452"/>
                  <a:pt x="6952" y="6452"/>
                  <a:pt x="6952" y="6452"/>
                </a:cubicBezTo>
                <a:cubicBezTo>
                  <a:pt x="6952" y="6452"/>
                  <a:pt x="6682" y="6452"/>
                  <a:pt x="6682" y="6171"/>
                </a:cubicBezTo>
                <a:cubicBezTo>
                  <a:pt x="3442" y="3086"/>
                  <a:pt x="3442" y="3086"/>
                  <a:pt x="3442" y="3086"/>
                </a:cubicBezTo>
                <a:cubicBezTo>
                  <a:pt x="3442" y="2805"/>
                  <a:pt x="3442" y="2805"/>
                  <a:pt x="3442" y="2805"/>
                </a:cubicBezTo>
                <a:cubicBezTo>
                  <a:pt x="3442" y="2805"/>
                  <a:pt x="3442" y="2525"/>
                  <a:pt x="3442" y="2525"/>
                </a:cubicBezTo>
                <a:close/>
                <a:moveTo>
                  <a:pt x="2092" y="4208"/>
                </a:moveTo>
                <a:cubicBezTo>
                  <a:pt x="2632" y="3366"/>
                  <a:pt x="2632" y="3366"/>
                  <a:pt x="2632" y="3366"/>
                </a:cubicBezTo>
                <a:cubicBezTo>
                  <a:pt x="2632" y="3366"/>
                  <a:pt x="2902" y="3366"/>
                  <a:pt x="2902" y="3366"/>
                </a:cubicBezTo>
                <a:cubicBezTo>
                  <a:pt x="2902" y="3366"/>
                  <a:pt x="2902" y="3366"/>
                  <a:pt x="3172" y="3366"/>
                </a:cubicBezTo>
                <a:cubicBezTo>
                  <a:pt x="6142" y="6732"/>
                  <a:pt x="6142" y="6732"/>
                  <a:pt x="6142" y="6732"/>
                </a:cubicBezTo>
                <a:cubicBezTo>
                  <a:pt x="6412" y="6732"/>
                  <a:pt x="6412" y="7013"/>
                  <a:pt x="6142" y="7294"/>
                </a:cubicBezTo>
                <a:cubicBezTo>
                  <a:pt x="5602" y="8135"/>
                  <a:pt x="5602" y="8135"/>
                  <a:pt x="5602" y="8135"/>
                </a:cubicBezTo>
                <a:cubicBezTo>
                  <a:pt x="5602" y="8135"/>
                  <a:pt x="5602" y="8135"/>
                  <a:pt x="5602" y="8135"/>
                </a:cubicBezTo>
                <a:cubicBezTo>
                  <a:pt x="2092" y="4488"/>
                  <a:pt x="2092" y="4488"/>
                  <a:pt x="2092" y="4488"/>
                </a:cubicBezTo>
                <a:cubicBezTo>
                  <a:pt x="2092" y="4488"/>
                  <a:pt x="2092" y="4208"/>
                  <a:pt x="2092" y="4208"/>
                </a:cubicBezTo>
                <a:close/>
                <a:moveTo>
                  <a:pt x="2902" y="18234"/>
                </a:moveTo>
                <a:cubicBezTo>
                  <a:pt x="2362" y="17392"/>
                  <a:pt x="2362" y="17392"/>
                  <a:pt x="2362" y="17392"/>
                </a:cubicBezTo>
                <a:cubicBezTo>
                  <a:pt x="2092" y="17392"/>
                  <a:pt x="2092" y="17112"/>
                  <a:pt x="2362" y="17112"/>
                </a:cubicBezTo>
                <a:cubicBezTo>
                  <a:pt x="5602" y="13465"/>
                  <a:pt x="5602" y="13465"/>
                  <a:pt x="5602" y="13465"/>
                </a:cubicBezTo>
                <a:cubicBezTo>
                  <a:pt x="5602" y="13465"/>
                  <a:pt x="5872" y="13465"/>
                  <a:pt x="5872" y="13465"/>
                </a:cubicBezTo>
                <a:cubicBezTo>
                  <a:pt x="5872" y="13465"/>
                  <a:pt x="5872" y="13465"/>
                  <a:pt x="5872" y="13465"/>
                </a:cubicBezTo>
                <a:cubicBezTo>
                  <a:pt x="6412" y="14306"/>
                  <a:pt x="6412" y="14306"/>
                  <a:pt x="6412" y="14306"/>
                </a:cubicBezTo>
                <a:cubicBezTo>
                  <a:pt x="6412" y="14587"/>
                  <a:pt x="6412" y="14868"/>
                  <a:pt x="6412" y="14868"/>
                </a:cubicBezTo>
                <a:cubicBezTo>
                  <a:pt x="3172" y="18234"/>
                  <a:pt x="3172" y="18234"/>
                  <a:pt x="3172" y="18234"/>
                </a:cubicBezTo>
                <a:cubicBezTo>
                  <a:pt x="3172" y="18234"/>
                  <a:pt x="2902" y="18234"/>
                  <a:pt x="2902" y="18234"/>
                </a:cubicBezTo>
                <a:close/>
                <a:moveTo>
                  <a:pt x="4252" y="19636"/>
                </a:moveTo>
                <a:cubicBezTo>
                  <a:pt x="3442" y="19075"/>
                  <a:pt x="3442" y="19075"/>
                  <a:pt x="3442" y="19075"/>
                </a:cubicBezTo>
                <a:cubicBezTo>
                  <a:pt x="3442" y="19075"/>
                  <a:pt x="3442" y="18795"/>
                  <a:pt x="3442" y="18795"/>
                </a:cubicBezTo>
                <a:cubicBezTo>
                  <a:pt x="3442" y="18795"/>
                  <a:pt x="3442" y="18795"/>
                  <a:pt x="3442" y="18514"/>
                </a:cubicBezTo>
                <a:cubicBezTo>
                  <a:pt x="6682" y="15429"/>
                  <a:pt x="6682" y="15429"/>
                  <a:pt x="6682" y="15429"/>
                </a:cubicBezTo>
                <a:cubicBezTo>
                  <a:pt x="6682" y="15148"/>
                  <a:pt x="6952" y="15148"/>
                  <a:pt x="6952" y="15148"/>
                </a:cubicBezTo>
                <a:cubicBezTo>
                  <a:pt x="6952" y="15148"/>
                  <a:pt x="7222" y="15148"/>
                  <a:pt x="7222" y="15429"/>
                </a:cubicBezTo>
                <a:cubicBezTo>
                  <a:pt x="8032" y="15709"/>
                  <a:pt x="8032" y="15709"/>
                  <a:pt x="8032" y="15709"/>
                </a:cubicBezTo>
                <a:cubicBezTo>
                  <a:pt x="8032" y="15990"/>
                  <a:pt x="8032" y="15990"/>
                  <a:pt x="8032" y="15990"/>
                </a:cubicBezTo>
                <a:cubicBezTo>
                  <a:pt x="8032" y="15990"/>
                  <a:pt x="8032" y="15990"/>
                  <a:pt x="8032" y="15990"/>
                </a:cubicBezTo>
                <a:cubicBezTo>
                  <a:pt x="4792" y="19636"/>
                  <a:pt x="4792" y="19636"/>
                  <a:pt x="4792" y="19636"/>
                </a:cubicBezTo>
                <a:cubicBezTo>
                  <a:pt x="4522" y="19636"/>
                  <a:pt x="4522" y="19636"/>
                  <a:pt x="4522" y="19636"/>
                </a:cubicBezTo>
                <a:cubicBezTo>
                  <a:pt x="4252" y="19636"/>
                  <a:pt x="4252" y="19636"/>
                  <a:pt x="4252" y="19636"/>
                </a:cubicBezTo>
                <a:close/>
                <a:moveTo>
                  <a:pt x="17482" y="18795"/>
                </a:moveTo>
                <a:cubicBezTo>
                  <a:pt x="16942" y="19356"/>
                  <a:pt x="16942" y="19356"/>
                  <a:pt x="16942" y="19356"/>
                </a:cubicBezTo>
                <a:cubicBezTo>
                  <a:pt x="16672" y="19356"/>
                  <a:pt x="16402" y="19356"/>
                  <a:pt x="16402" y="19356"/>
                </a:cubicBezTo>
                <a:cubicBezTo>
                  <a:pt x="13162" y="15990"/>
                  <a:pt x="13162" y="15990"/>
                  <a:pt x="13162" y="15990"/>
                </a:cubicBezTo>
                <a:cubicBezTo>
                  <a:pt x="13162" y="15709"/>
                  <a:pt x="12892" y="15709"/>
                  <a:pt x="12892" y="15709"/>
                </a:cubicBezTo>
                <a:cubicBezTo>
                  <a:pt x="12892" y="15709"/>
                  <a:pt x="13162" y="15709"/>
                  <a:pt x="13162" y="15709"/>
                </a:cubicBezTo>
                <a:cubicBezTo>
                  <a:pt x="13972" y="15148"/>
                  <a:pt x="13972" y="15148"/>
                  <a:pt x="13972" y="15148"/>
                </a:cubicBezTo>
                <a:cubicBezTo>
                  <a:pt x="13972" y="15148"/>
                  <a:pt x="13972" y="15148"/>
                  <a:pt x="14242" y="15148"/>
                </a:cubicBezTo>
                <a:cubicBezTo>
                  <a:pt x="14242" y="15148"/>
                  <a:pt x="14242" y="15148"/>
                  <a:pt x="14242" y="15148"/>
                </a:cubicBezTo>
                <a:cubicBezTo>
                  <a:pt x="17482" y="18514"/>
                  <a:pt x="17482" y="18514"/>
                  <a:pt x="17482" y="18514"/>
                </a:cubicBezTo>
                <a:cubicBezTo>
                  <a:pt x="17752" y="18514"/>
                  <a:pt x="17752" y="18514"/>
                  <a:pt x="17752" y="18514"/>
                </a:cubicBezTo>
                <a:cubicBezTo>
                  <a:pt x="17752" y="18795"/>
                  <a:pt x="17482" y="18795"/>
                  <a:pt x="17482" y="18795"/>
                </a:cubicBezTo>
                <a:close/>
                <a:moveTo>
                  <a:pt x="18832" y="17392"/>
                </a:moveTo>
                <a:cubicBezTo>
                  <a:pt x="18292" y="17953"/>
                  <a:pt x="18292" y="17953"/>
                  <a:pt x="18292" y="17953"/>
                </a:cubicBezTo>
                <a:cubicBezTo>
                  <a:pt x="18292" y="18234"/>
                  <a:pt x="18022" y="18234"/>
                  <a:pt x="18022" y="17953"/>
                </a:cubicBezTo>
                <a:cubicBezTo>
                  <a:pt x="14782" y="14868"/>
                  <a:pt x="14782" y="14868"/>
                  <a:pt x="14782" y="14868"/>
                </a:cubicBezTo>
                <a:cubicBezTo>
                  <a:pt x="14512" y="14587"/>
                  <a:pt x="14512" y="14306"/>
                  <a:pt x="14782" y="14306"/>
                </a:cubicBezTo>
                <a:cubicBezTo>
                  <a:pt x="15322" y="13465"/>
                  <a:pt x="15322" y="13465"/>
                  <a:pt x="15322" y="13465"/>
                </a:cubicBezTo>
                <a:cubicBezTo>
                  <a:pt x="15322" y="13465"/>
                  <a:pt x="15322" y="13184"/>
                  <a:pt x="15322" y="13184"/>
                </a:cubicBezTo>
                <a:cubicBezTo>
                  <a:pt x="15322" y="13184"/>
                  <a:pt x="15322" y="13465"/>
                  <a:pt x="15592" y="13465"/>
                </a:cubicBezTo>
                <a:cubicBezTo>
                  <a:pt x="18832" y="16831"/>
                  <a:pt x="18832" y="16831"/>
                  <a:pt x="18832" y="16831"/>
                </a:cubicBezTo>
                <a:cubicBezTo>
                  <a:pt x="18832" y="16831"/>
                  <a:pt x="18832" y="17112"/>
                  <a:pt x="18832" y="1739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tIns="45720" bIns="45720"/>
          <a:lstStyle/>
          <a:p>
            <a:endParaRPr sz="900">
              <a:solidFill>
                <a:schemeClr val="dk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8495477" y="3358095"/>
            <a:ext cx="3264104" cy="40132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spc="300" dirty="0">
                <a:solidFill>
                  <a:schemeClr val="dk1"/>
                </a:solidFill>
                <a:latin typeface="Microsoft YaHei" charset="0"/>
                <a:ea typeface="Microsoft YaHei" charset="-122"/>
                <a:cs typeface="+mj-cs"/>
              </a:rPr>
              <a:t>文档生成服务</a:t>
            </a:r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8495477" y="3787355"/>
            <a:ext cx="3264104" cy="829946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400" spc="150" dirty="0">
                <a:solidFill>
                  <a:schemeClr val="dk1"/>
                </a:solidFill>
                <a:latin typeface="Microsoft YaHei" charset="0"/>
                <a:ea typeface="Microsoft YaHei" charset="-122"/>
                <a:cs typeface="Microsoft YaHei" charset="0"/>
              </a:rPr>
              <a:t>完成了JS006（软件测试方案测试方案）、JS007（软件测试报告）和委托报价单的PDF生成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r>
              <a:rPr lang="en-US" altLang="zh-CN" sz="6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02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团队贡献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kern="2600" spc="2000">
                <a:solidFill>
                  <a:schemeClr val="dk1"/>
                </a:solidFill>
                <a:uFillTx/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ONE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5" name="任意多边形: 形状 8"/>
            <p:cNvSpPr/>
            <p:nvPr>
              <p:custDataLst>
                <p:tags r:id="rId10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11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</p:grp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553200" y="914400"/>
            <a:ext cx="5638800" cy="50292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14407" y="1079280"/>
            <a:ext cx="3962484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</a:rPr>
              <a:t>团队贡献</a:t>
            </a:r>
          </a:p>
        </p:txBody>
      </p:sp>
      <p:sp>
        <p:nvSpPr>
          <p:cNvPr id="2" name="Title 6"/>
          <p:cNvSpPr txBox="1"/>
          <p:nvPr>
            <p:custDataLst>
              <p:tags r:id="rId5"/>
            </p:custDataLst>
          </p:nvPr>
        </p:nvSpPr>
        <p:spPr>
          <a:xfrm>
            <a:off x="914407" y="2854308"/>
            <a:ext cx="3962484" cy="271822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insertions:    6920   (12%)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deletions:     1396   (5%)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files:         232    (8%)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commits:       57     (12%)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lines changed: 8316   (10%)</a:t>
            </a:r>
          </a:p>
        </p:txBody>
      </p:sp>
      <p:pic>
        <p:nvPicPr>
          <p:cNvPr id="6" name="图片 5" descr="/data/download/20220709/6982dce449a0791efaa758fb1fa6a15a.jpg6982dce449a0791efaa758fb1fa6a15a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4696803" y="914400"/>
            <a:ext cx="3555260" cy="50292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0" h="6000">
                <a:moveTo>
                  <a:pt x="0" y="0"/>
                </a:moveTo>
                <a:lnTo>
                  <a:pt x="4560" y="0"/>
                </a:lnTo>
                <a:lnTo>
                  <a:pt x="45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图片 11" descr="/data/download/20220709/a03c8bdb27ab8aa81ff9186be82cfdb9.jpga03c8bdb27ab8aa81ff9186be82cfdb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4"/>
          <a:srcRect/>
          <a:stretch>
            <a:fillRect/>
          </a:stretch>
        </p:blipFill>
        <p:spPr>
          <a:xfrm>
            <a:off x="8439152" y="885666"/>
            <a:ext cx="3595307" cy="50866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560" h="6000">
                <a:moveTo>
                  <a:pt x="0" y="0"/>
                </a:moveTo>
                <a:lnTo>
                  <a:pt x="4560" y="0"/>
                </a:lnTo>
                <a:lnTo>
                  <a:pt x="4560" y="6000"/>
                </a:lnTo>
                <a:lnTo>
                  <a:pt x="0" y="6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942975" y="2428643"/>
            <a:ext cx="583565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0" y="914400"/>
            <a:ext cx="457200" cy="502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r>
              <a:rPr lang="en-US" altLang="zh-CN" sz="6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03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辅助开发工具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kern="2600" spc="2000">
                <a:solidFill>
                  <a:schemeClr val="dk1"/>
                </a:solidFill>
                <a:uFillTx/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ONE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4001597" y="6045200"/>
            <a:ext cx="8190403" cy="812800"/>
            <a:chOff x="4001597" y="5613400"/>
            <a:chExt cx="8190403" cy="1244600"/>
          </a:xfrm>
        </p:grpSpPr>
        <p:sp>
          <p:nvSpPr>
            <p:cNvPr id="4" name="任意多边形: 形状 8"/>
            <p:cNvSpPr/>
            <p:nvPr>
              <p:custDataLst>
                <p:tags r:id="rId7"/>
              </p:custDataLst>
            </p:nvPr>
          </p:nvSpPr>
          <p:spPr>
            <a:xfrm>
              <a:off x="4001597" y="5613400"/>
              <a:ext cx="8190402" cy="1244600"/>
            </a:xfrm>
            <a:custGeom>
              <a:avLst/>
              <a:gdLst>
                <a:gd name="connsiteX0" fmla="*/ 8190402 w 8190402"/>
                <a:gd name="connsiteY0" fmla="*/ 0 h 1244600"/>
                <a:gd name="connsiteX1" fmla="*/ 8190402 w 8190402"/>
                <a:gd name="connsiteY1" fmla="*/ 1155849 h 1244600"/>
                <a:gd name="connsiteX2" fmla="*/ 4203232 w 8190402"/>
                <a:gd name="connsiteY2" fmla="*/ 1244600 h 1244600"/>
                <a:gd name="connsiteX3" fmla="*/ 0 w 8190402"/>
                <a:gd name="connsiteY3" fmla="*/ 1244600 h 124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0402" h="1244600">
                  <a:moveTo>
                    <a:pt x="8190402" y="0"/>
                  </a:moveTo>
                  <a:lnTo>
                    <a:pt x="8190402" y="1155849"/>
                  </a:lnTo>
                  <a:lnTo>
                    <a:pt x="4203232" y="1244600"/>
                  </a:lnTo>
                  <a:lnTo>
                    <a:pt x="0" y="1244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8"/>
              </p:custDataLst>
            </p:nvPr>
          </p:nvSpPr>
          <p:spPr>
            <a:xfrm>
              <a:off x="5816600" y="5949254"/>
              <a:ext cx="6375400" cy="90874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Microsoft YaHei" charset="0"/>
                <a:cs typeface="Microsoft YaHei" charset="0"/>
              </a:endParaRPr>
            </a:p>
          </p:txBody>
        </p:sp>
      </p:grpSp>
      <p:pic>
        <p:nvPicPr>
          <p:cNvPr id="2" name="图片 1" descr="/data/meihua_service_downcache/jpg/708e3be16834e2dfc91b8a6266ef0812.jpg708e3be16834e2dfc91b8a6266ef0812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0"/>
          <a:srcRect l="14199" r="14199"/>
          <a:stretch>
            <a:fillRect/>
          </a:stretch>
        </p:blipFill>
        <p:spPr>
          <a:xfrm>
            <a:off x="5638800" y="1371588"/>
            <a:ext cx="5638800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80" h="6480">
                <a:moveTo>
                  <a:pt x="0" y="0"/>
                </a:moveTo>
                <a:lnTo>
                  <a:pt x="8880" y="0"/>
                </a:lnTo>
                <a:lnTo>
                  <a:pt x="888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914400" y="990600"/>
            <a:ext cx="9448800" cy="48768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Microsoft YaHei" charset="0"/>
              <a:ea typeface="Microsoft YaHei" charset="-122"/>
              <a:cs typeface="Microsoft YaHei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1524000" y="1676524"/>
            <a:ext cx="3505200" cy="755649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algn="l"/>
            <a:r>
              <a:rPr lang="zh-CN" altLang="zh-CN" sz="4000" b="1" spc="160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</a:rPr>
              <a:t>辅助</a:t>
            </a:r>
            <a:r>
              <a:rPr lang="zh-CN" altLang="en-US" sz="4000" b="1" spc="160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</a:rPr>
              <a:t>开发</a:t>
            </a:r>
            <a:r>
              <a:rPr lang="zh-CN" altLang="zh-CN" sz="4000" b="1" spc="160" dirty="0">
                <a:solidFill>
                  <a:schemeClr val="dk1"/>
                </a:solidFill>
                <a:uFillTx/>
                <a:latin typeface="Microsoft YaHei" charset="0"/>
                <a:ea typeface="Microsoft YaHei" charset="-122"/>
              </a:rPr>
              <a:t>工具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1524000" y="2674577"/>
            <a:ext cx="3810000" cy="25068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开发语言：Java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IDE：IntelliJ IDEA 2021.3.3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PDF工具：iText</a:t>
            </a: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Microsoft YaHei" charset="0"/>
                <a:ea typeface="Microsoft YaHei" charset="-122"/>
                <a:cs typeface="Microsoft YaHei" charset="0"/>
              </a:rPr>
              <a:t>数据库相关：MongoDB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848733" y="2181976"/>
            <a:ext cx="655949" cy="1107996"/>
          </a:xfrm>
          <a:prstGeom prst="rect">
            <a:avLst/>
          </a:prstGeom>
          <a:noFill/>
        </p:spPr>
        <p:txBody>
          <a:bodyPr wrap="square" rtlCol="0">
            <a:normAutofit fontScale="50000"/>
          </a:bodyPr>
          <a:lstStyle/>
          <a:p>
            <a:r>
              <a:rPr lang="en-US" altLang="zh-CN" sz="6600" dirty="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04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+mn-lt"/>
              </a:rPr>
              <a:t>心得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577367" y="1958149"/>
            <a:ext cx="1427629" cy="3067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kern="2600" spc="2000">
                <a:solidFill>
                  <a:schemeClr val="dk1"/>
                </a:solidFill>
                <a:uFillTx/>
                <a:latin typeface="Arial" panose="02080604020202020204" pitchFamily="34" charset="0"/>
                <a:ea typeface="Microsoft YaHei" charset="-122"/>
                <a:cs typeface="Arial" panose="02080604020202020204" pitchFamily="34" charset="0"/>
              </a:rPr>
              <a:t>ONE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  <p:tag name="KSO_WM_UNIT_TYPE" val="i"/>
  <p:tag name="KSO_WM_UNIT_INDEX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8*i*5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6、7、9、11、14、15"/>
  <p:tag name="KSO_WM_SLIDE_ID" val="custom2020254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45"/>
  <p:tag name="KSO_WM_SLIDE_LAYOUT" val="a_b"/>
  <p:tag name="KSO_WM_SLIDE_LAYOUT_CNT" val="1_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极简大气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545_1*b*2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2545_1*b*3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990_4"/>
  <p:tag name="KSO_WM_TEMPLATE_SUBCATEGORY" val="17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990"/>
  <p:tag name="KSO_WM_SLIDE_LAYOUT" val="a_l"/>
  <p:tag name="KSO_WM_SLIDE_LAYOUT_CNT" val="1_1"/>
  <p:tag name="KSO_WM_SLIDE_BK_DARK_LIGHT" val="2"/>
  <p:tag name="KSO_WM_SLIDE_BACKGROUND_TYPE" val="genera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2990_4*i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FILL_FORE_SCHEMECOLOR_INDEX_BRIGHTNESS" val="0.25"/>
  <p:tag name="KSO_WM_UNIT_FILL_FORE_SCHEMECOLOR_INDEX" val="13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02990_4*l_h_i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02990_4*l_h_i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02990_4*l_h_i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02990_4*l_h_i*1_4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custom20202990_4*l_i*1_1"/>
  <p:tag name="KSO_WM_TEMPLATE_CATEGORY" val="custom"/>
  <p:tag name="KSO_WM_TEMPLATE_INDEX" val="20202990"/>
  <p:tag name="KSO_WM_UNIT_LAYERLEVEL" val="1_1"/>
  <p:tag name="KSO_WM_TAG_VERSION" val="1.0"/>
  <p:tag name="KSO_WM_BEAUTIFY_FLAG" val="#wm#"/>
  <p:tag name="KSO_WM_UNIT_LINE_FORE_SCHEMECOLOR_INDEX_BRIGHTNESS" val="-0.25"/>
  <p:tag name="KSO_WM_UNIT_LINE_FORE_SCHEMECOLOR_INDEX" val="14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990_4*a*1"/>
  <p:tag name="KSO_WM_TEMPLATE_CATEGORY" val="custom"/>
  <p:tag name="KSO_WM_TEMPLATE_INDEX" val="20202990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.15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990_4*l_h_f*1_1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990_4*l_h_f*1_2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990_4*l_h_f*1_3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SUBTYPE" val="a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990_4*l_h_f*1_4_1"/>
  <p:tag name="KSO_WM_TEMPLATE_CATEGORY" val="custom"/>
  <p:tag name="KSO_WM_TEMPLATE_INDEX" val="20202990"/>
  <p:tag name="KSO_WM_UNIT_LAYERLEVEL" val="1_1_1"/>
  <p:tag name="KSO_WM_TAG_VERSION" val="1.0"/>
  <p:tag name="KSO_WM_BEAUTIFY_FLAG" val="#wm#"/>
  <p:tag name="KSO_WM_UNIT_PRESET_TEXT" val="单击此处添加正文......"/>
  <p:tag name="KSO_WM_UNIT_TEXT_FILL_FORE_SCHEMECOLOR_INDEX_BRIGHTNESS" val="0.35"/>
  <p:tag name="KSO_WM_UNIT_TEXT_FILL_FORE_SCHEMECOLOR_INDEX" val="13"/>
  <p:tag name="KSO_WM_UNIT_TEXT_FILL_TYPE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0179_2"/>
  <p:tag name="KSO_WM_TEMPLATE_SUBCATEGORY" val="0"/>
  <p:tag name="KSO_WM_SLIDE_ITEM_CNT" val="3"/>
  <p:tag name="KSO_WM_SLIDE_INDEX" val="2"/>
  <p:tag name="KSO_WM_DIAGRAM_GROUP_CODE" val="q1-1"/>
  <p:tag name="KSO_WM_SLIDE_DIAGTYPE" val="q"/>
  <p:tag name="KSO_WM_TAG_VERSION" val="1.0"/>
  <p:tag name="KSO_WM_BEAUTIFY_FLAG" val="#wm#"/>
  <p:tag name="KSO_WM_TEMPLATE_CATEGORY" val="diagram"/>
  <p:tag name="KSO_WM_TEMPLATE_INDEX" val="20200179"/>
  <p:tag name="KSO_WM_SLIDE_LAYOUT" val="a_q"/>
  <p:tag name="KSO_WM_SLIDE_LAYOUT_CNT" val="1_1"/>
  <p:tag name="KSO_WM_SLIDE_TYPE" val="text"/>
  <p:tag name="KSO_WM_SLIDE_SUBTYPE" val="diag"/>
  <p:tag name="KSO_WM_SLIDE_SIZE" val="891.998*305.592"/>
  <p:tag name="KSO_WM_SLIDE_POSITION" val="33.9531*167.031"/>
  <p:tag name="KSO_WM_SLIDE_BK_DARK_LIGHT" val="2"/>
  <p:tag name="KSO_WM_SLIDE_BACKGROUND_TYPE" val="genera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a"/>
  <p:tag name="KSO_WM_UNIT_INDEX" val="1"/>
  <p:tag name="KSO_WM_UNIT_ID" val="diagram20200179_2*a*1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TEXT_FILL_FORE_SCHEMECOLOR_INDEX_BRIGHTNESS" val="-0.75"/>
  <p:tag name="KSO_WM_UNIT_TEXT_FILL_FORE_SCHEMECOLOR_INDEX" val="16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1"/>
  <p:tag name="KSO_WM_UNIT_ID" val="diagram20200179_2*i*1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2"/>
  <p:tag name="KSO_WM_UNIT_ID" val="diagram20200179_2*i*2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3"/>
  <p:tag name="KSO_WM_UNIT_ID" val="diagram20200179_2*i*3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4"/>
  <p:tag name="KSO_WM_UNIT_ID" val="diagram20200179_2*i*4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5"/>
  <p:tag name="KSO_WM_UNIT_ID" val="diagram20200179_2*i*5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i"/>
  <p:tag name="KSO_WM_UNIT_INDEX" val="6"/>
  <p:tag name="KSO_WM_UNIT_ID" val="diagram20200179_2*i*6"/>
  <p:tag name="KSO_WM_TEMPLATE_CATEGORY" val="diagram"/>
  <p:tag name="KSO_WM_TEMPLATE_INDEX" val="20200179"/>
  <p:tag name="KSO_WM_UNIT_LAYERLEVEL" val="1"/>
  <p:tag name="KSO_WM_TAG_VERSION" val="1.0"/>
  <p:tag name="KSO_WM_BEAUTIFY_FLAG" val="#wm#"/>
  <p:tag name="KSO_WM_UNIT_FILL_FORE_SCHEMECOLOR_INDEX_BRIGHTNESS" val="-0.35"/>
  <p:tag name="KSO_WM_UNIT_FILL_FORE_SCHEMECOLOR_INDEX" val="14"/>
  <p:tag name="KSO_WM_UNIT_FILL_TYPE" val="1"/>
  <p:tag name="KSO_WM_UNIT_TEXT_FILL_FORE_SCHEMECOLOR_INDEX_BRIGHTNESS" val="0.5"/>
  <p:tag name="KSO_WM_UNIT_TEXT_FILL_FORE_SCHEMECOLOR_INDEX" val="13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200179_2*q_i*1_1"/>
  <p:tag name="KSO_WM_TEMPLATE_CATEGORY" val="diagram"/>
  <p:tag name="KSO_WM_TEMPLATE_INDEX" val="20200179"/>
  <p:tag name="KSO_WM_UNIT_LAYERLEVEL" val="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1_1"/>
  <p:tag name="KSO_WM_UNIT_ID" val="diagram20200179_2*q_h_a*1_1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1_1"/>
  <p:tag name="KSO_WM_UNIT_ID" val="diagram20200179_2*q_h_f*1_1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3_1"/>
  <p:tag name="KSO_WM_UNIT_ID" val="diagram20200179_2*q_h_a*1_3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3_1"/>
  <p:tag name="KSO_WM_UNIT_ID" val="diagram20200179_2*q_h_f*1_3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2"/>
  <p:tag name="KSO_WM_UNIT_ID" val="diagram20200179_2*q_h_i*1_2_2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2"/>
  <p:tag name="KSO_WM_UNIT_ID" val="diagram20200179_2*q_h_i*1_3_2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3_1"/>
  <p:tag name="KSO_WM_UNIT_ID" val="diagram20200179_2*q_h_i*1_3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2_1"/>
  <p:tag name="KSO_WM_UNIT_ID" val="diagram20200179_2*q_h_i*1_2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2"/>
  <p:tag name="KSO_WM_UNIT_ID" val="diagram20200179_2*q_h_i*1_1_2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i"/>
  <p:tag name="KSO_WM_UNIT_INDEX" val="1_1_1"/>
  <p:tag name="KSO_WM_UNIT_ID" val="diagram20200179_2*q_h_i*1_1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a"/>
  <p:tag name="KSO_WM_UNIT_INDEX" val="1_2_1"/>
  <p:tag name="KSO_WM_UNIT_ID" val="diagram20200179_2*q_h_a*1_2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h_f"/>
  <p:tag name="KSO_WM_UNIT_INDEX" val="1_2_1"/>
  <p:tag name="KSO_WM_UNIT_ID" val="diagram20200179_2*q_h_f*1_2_1"/>
  <p:tag name="KSO_WM_TEMPLATE_CATEGORY" val="diagram"/>
  <p:tag name="KSO_WM_TEMPLATE_INDEX" val="20200179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485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396"/>
  <p:tag name="KSO_WM_SLIDE_POSITION" val="0*72"/>
  <p:tag name="KSO_WM_TAG_VERSION" val="1.0"/>
  <p:tag name="KSO_WM_BEAUTIFY_FLAG" val="#wm#"/>
  <p:tag name="KSO_WM_TEMPLATE_CATEGORY" val="diagram"/>
  <p:tag name="KSO_WM_TEMPLATE_INDEX" val="20212485"/>
  <p:tag name="KSO_WM_SLIDE_LAYOUT" val="a_d_f"/>
  <p:tag name="KSO_WM_SLIDE_LAYOUT_CNT" val="1_2_1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5edb3e32f7a7921113ddc1"/>
  <p:tag name="KSO_WM_CHIP_FILLPROP" val="[[{&quot;text_align&quot;:&quot;lb&quot;,&quot;text_direction&quot;:&quot;horizontal&quot;,&quot;support_big_font&quot;:false,&quot;picture_toward&quot;:0,&quot;picture_dockside&quot;:[],&quot;fill_id&quot;:&quot;6558dc228a8f496ea811c8f452790e39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0565a67c8a7444d890a6a95212d8f807&quot;,&quot;fill_align&quot;:&quot;lt&quot;,&quot;chip_types&quot;:[&quot;text&quot;]},{&quot;text_align&quot;:&quot;cm&quot;,&quot;text_direction&quot;:&quot;horizontal&quot;,&quot;support_big_font&quot;:false,&quot;picture_toward&quot;:0,&quot;picture_dockside&quot;:[],&quot;fill_id&quot;:&quot;a9c91ff0c3e440548b12eef8d0c90561&quot;,&quot;fill_align&quot;:&quot;cm&quot;,&quot;chip_types&quot;:[&quot;picture&quot;]},{&quot;text_align&quot;:&quot;cm&quot;,&quot;text_direction&quot;:&quot;horizontal&quot;,&quot;support_big_font&quot;:false,&quot;picture_toward&quot;:0,&quot;picture_dockside&quot;:[],&quot;fill_id&quot;:&quot;82183bc287994aa2b8ddb372abf03f76&quot;,&quot;fill_align&quot;:&quot;cm&quot;,&quot;chip_types&quot;:[&quot;picture&quot;]}]]"/>
  <p:tag name="KSO_WM_SLIDE_CAN_ADD_NAVIGATION" val="1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40:18&quot;,&quot;maxSize&quot;:{&quot;size1&quot;:51.3},&quot;minSize&quot;:{&quot;size1&quot;:35},&quot;normalSize&quot;:{&quot;size1&quot;:43.7004875},&quot;subLayout&quot;:[{&quot;id&quot;:&quot;2021-04-01T15:40:18&quot;,&quot;maxSize&quot;:{&quot;size1&quot;:57.8},&quot;minSize&quot;:{&quot;size1&quot;:26.7},&quot;normalSize&quot;:{&quot;size1&quot;:35.615134956135144},&quot;subLayout&quot;:[{&quot;id&quot;:&quot;2021-04-01T15:40:18&quot;,&quot;margin&quot;:{&quot;bottom&quot;:1.6929999589920044,&quot;left&quot;:2.5399999618530273,&quot;right&quot;:1.253000020980835,&quot;top&quot;:2.997999906539917},&quot;type&quot;:0},{&quot;id&quot;:&quot;2021-04-01T15:40:18&quot;,&quot;margin&quot;:{&quot;bottom&quot;:2.997999906539917,&quot;left&quot;:2.5399999618530273,&quot;right&quot;:1.253000020980835,&quot;top&quot;:1.720000147819519},&quot;type&quot;:0}],&quot;type&quot;:0},{&quot;direction&quot;:1,&quot;id&quot;:&quot;2021-04-01T15:40:18&quot;,&quot;maxSize&quot;:{&quot;size1&quot;:46.4},&quot;minSize&quot;:{&quot;size1&quot;:25.5},&quot;normalSize&quot;:{&quot;size1&quot;:45.97157923880779},&quot;subLayout&quot;:[{&quot;id&quot;:&quot;2021-04-01T15:40:18&quot;,&quot;margin&quot;:{&quot;bottom&quot;:2.997999906539917,&quot;left&quot;:0.02600000612437725,&quot;right&quot;:0.3970000147819519,&quot;top&quot;:2.997999906539917},&quot;type&quot;:0},{&quot;id&quot;:&quot;2021-04-01T15:40:18&quot;,&quot;margin&quot;:{&quot;bottom&quot;:2.997999906539917,&quot;left&quot;:0.02600000612437725,&quot;right&quot;:1.6929999589920044,&quot;top&quot;:2.997999906539917},&quot;type&quot;:0}],&quot;type&quot;:0}],&quot;type&quot;:0}"/>
  <p:tag name="KSO_WM_SLIDE_BACKGROUND" val="[&quot;general&quot;]"/>
  <p:tag name="KSO_WM_CHIP_GROUPID" val="5f0fd0e505e68e5c80755de6"/>
  <p:tag name="KSO_WM_SLIDE_BK_DARK_LIGHT" val="2"/>
  <p:tag name="KSO_WM_SLIDE_BACKGROUND_TYPE" val="general"/>
  <p:tag name="KSO_WM_SLIDE_SUPPORT_FEATURE_TYPE" val="0"/>
  <p:tag name="KSO_WM_TEMPLATE_ASSEMBLE_XID" val="60656f554054ed1e2fb807ec"/>
  <p:tag name="KSO_WM_TEMPLATE_ASSEMBLE_GROUPID" val="60656f554054ed1e2fb807ec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85_1*i*1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6468716f7ad4c68ad3998ec3d438298"/>
  <p:tag name="KSO_WM_UNIT_DECORATE_INFO" val="{&quot;ReferentInfo&quot;:{&quot;Id&quot;:&quot;slide&quot;,&quot;X&quot;:{&quot;Pos&quot;:1},&quot;Y&quot;:{&quot;Pos&quot;:1}},&quot;DecorateInfoX&quot;:{&quot;Pos&quot;:0,&quot;IsAbs&quot;:false},&quot;DecorateInfoY&quot;:{&quot;Pos&quot;:1,&quot;IsAbs&quot;:false},&quot;DecorateInfoW&quot;:{&quot;IsAbs&quot;:false},&quot;DecorateInfoH&quot;:{&quot;IsAbs&quot;:false},&quot;whChangeMode&quot;:1}"/>
  <p:tag name="KSO_WM_CHIP_GROUPID" val="5f0fd0e505e68e5c80755de6"/>
  <p:tag name="KSO_WM_CHIP_XID" val="5f5edb3e32f7a7921113ddc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2"/>
  <p:tag name="KSO_WM_TEMPLATE_ASSEMBLE_XID" val="60656f554054ed1e2fb807ec"/>
  <p:tag name="KSO_WM_TEMPLATE_ASSEMBLE_GROUPID" val="60656f554054ed1e2fb807ec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85_1*a*1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2bda0a600239401086632cb1a49289f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885debc6247430786da2c1c32cdde21"/>
  <p:tag name="KSO_WM_UNIT_TEXT_FILL_FORE_SCHEMECOLOR_INDEX_BRIGHTNESS" val="0"/>
  <p:tag name="KSO_WM_UNIT_TEXT_FILL_FORE_SCHEMECOLOR_INDEX" val="13"/>
  <p:tag name="KSO_WM_UNIT_TEXT_FILL_TYPE" val="1"/>
  <p:tag name="KSO_WM_TEMPLATE_ASSEMBLE_XID" val="60656f554054ed1e2fb807ec"/>
  <p:tag name="KSO_WM_TEMPLATE_ASSEMBLE_GROUPID" val="60656f554054ed1e2fb807ec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85_1*f*1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0"/>
  <p:tag name="KSO_WM_UNIT_SHOW_EDIT_AREA_INDICATION" val="1"/>
  <p:tag name="KSO_WM_CHIP_GROUPID" val="5e6b05596848fb12bee65ac8"/>
  <p:tag name="KSO_WM_CHIP_XID" val="5e6b05596848fb12bee65aca"/>
  <p:tag name="KSO_WM_UNIT_DEC_AREA_ID" val="ca1632c279434067971be4fec9b9dfc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c5e01d476d6c48c089aa91d5a9c4d12b"/>
  <p:tag name="KSO_WM_UNIT_TEXT_FILL_FORE_SCHEMECOLOR_INDEX_BRIGHTNESS" val="0.25"/>
  <p:tag name="KSO_WM_UNIT_TEXT_FILL_FORE_SCHEMECOLOR_INDEX" val="13"/>
  <p:tag name="KSO_WM_UNIT_TEXT_FILL_TYPE" val="1"/>
  <p:tag name="KSO_WM_TEMPLATE_ASSEMBLE_XID" val="60656f554054ed1e2fb807ec"/>
  <p:tag name="KSO_WM_TEMPLATE_ASSEMBLE_GROUPID" val="60656f554054ed1e2fb807ec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58*8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485_1*d*1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267655222ef4c66aa0e953a4db27c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485a9c703c54e149de02dab2ca29fe4"/>
  <p:tag name="KSO_WM_UNIT_PLACING_PICTURE" val="2485a9c703c54e149de02dab2ca29fe4"/>
  <p:tag name="KSO_WM_TEMPLATE_ASSEMBLE_XID" val="60656f554054ed1e2fb807ec"/>
  <p:tag name="KSO_WM_TEMPLATE_ASSEMBLE_GROUPID" val="60656f554054ed1e2fb807ec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058*80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212485_1*d*2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794f8158cf043bb9804912cd369819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bc315d9ab4aa41e0a679e39e823f5b18"/>
  <p:tag name="KSO_WM_UNIT_PLACING_PICTURE" val="bc315d9ab4aa41e0a679e39e823f5b18"/>
  <p:tag name="KSO_WM_TEMPLATE_ASSEMBLE_XID" val="60656f554054ed1e2fb807ec"/>
  <p:tag name="KSO_WM_TEMPLATE_ASSEMBLE_GROUPID" val="60656f554054ed1e2fb807ec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85_1*i*2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16e3d73029214574aa574d8fe5596625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2bda0a600239401086632cb1a49289f5&quot;,&quot;X&quot;:{&quot;Pos&quot;:0},&quot;Y&quot;:{&quot;Pos&quot;:2}},&quot;whChangeMode&quot;:0}"/>
  <p:tag name="KSO_WM_CHIP_GROUPID" val="5f0fd0e505e68e5c80755de6"/>
  <p:tag name="KSO_WM_CHIP_XID" val="5f5edb3e32f7a7921113ddc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2"/>
  <p:tag name="KSO_WM_TEMPLATE_ASSEMBLE_XID" val="60656f554054ed1e2fb807ec"/>
  <p:tag name="KSO_WM_TEMPLATE_ASSEMBLE_GROUPID" val="60656f554054ed1e2fb807e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485_1*i*3"/>
  <p:tag name="KSO_WM_TEMPLATE_CATEGORY" val="diagram"/>
  <p:tag name="KSO_WM_TEMPLATE_INDEX" val="20212485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23c2cdd3ebb4dd49ba87d2422d5abab"/>
  <p:tag name="KSO_WM_UNIT_DECORATE_INFO" val="{&quot;ReferentInfo&quot;:{&quot;Id&quot;:&quot;slide&quot;,&quot;X&quot;:{&quot;Pos&quot;:0},&quot;Y&quot;:{&quot;Pos&quot;:1}},&quot;DecorateInfoX&quot;:{&quot;Pos&quot;:0,&quot;IsAbs&quot;:false},&quot;DecorateInfoY&quot;:{&quot;Pos&quot;:1,&quot;IsAbs&quot;:false},&quot;DecorateInfoW&quot;:{&quot;IsAbs&quot;:false},&quot;DecorateInfoH&quot;:{&quot;IsAbs&quot;:false},&quot;whChangeMode&quot;:1}"/>
  <p:tag name="KSO_WM_CHIP_GROUPID" val="5f0fd0e505e68e5c80755de6"/>
  <p:tag name="KSO_WM_CHIP_XID" val="5f5edb3e32f7a7921113ddc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6"/>
  <p:tag name="KSO_WM_TEMPLATE_ASSEMBLE_XID" val="60656f554054ed1e2fb807ec"/>
  <p:tag name="KSO_WM_TEMPLATE_ASSEMBLE_GROUPID" val="60656f554054ed1e2fb807ec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44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84"/>
  <p:tag name="KSO_WM_SLIDE_POSITION" val="72*78"/>
  <p:tag name="KSO_WM_TAG_VERSION" val="1.0"/>
  <p:tag name="KSO_WM_BEAUTIFY_FLAG" val="#wm#"/>
  <p:tag name="KSO_WM_TEMPLATE_CATEGORY" val="diagram"/>
  <p:tag name="KSO_WM_TEMPLATE_INDEX" val="20212446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37:28&quot;,&quot;maxSize&quot;:{&quot;size1&quot;:46.2},&quot;minSize&quot;:{&quot;size1&quot;:46.2},&quot;normalSize&quot;:{&quot;size1&quot;:46.2},&quot;subLayout&quot;:[{&quot;id&quot;:&quot;2021-04-01T15:37:28&quot;,&quot;maxSize&quot;:{&quot;size1&quot;:51.10005104641012},&quot;minSize&quot;:{&quot;size1&quot;:35.60005104641012},&quot;normalSize&quot;:{&quot;size1&quot;:35.60123432134338},&quot;subLayout&quot;:[{&quot;id&quot;:&quot;2021-04-01T15:37:28&quot;,&quot;margin&quot;:{&quot;bottom&quot;:0.02600000612437725,&quot;left&quot;:4.2330002784729,&quot;right&quot;:1.6670000553131104,&quot;top&quot;:4.657000541687012},&quot;type&quot;:0},{&quot;id&quot;:&quot;2021-04-01T15:37:28&quot;,&quot;margin&quot;:{&quot;bottom&quot;:4.657000541687012,&quot;left&quot;:4.2330002784729,&quot;right&quot;:1.6670000553131104,&quot;top&quot;:0.3970000147819519},&quot;type&quot;:0}],&quot;type&quot;:0},{&quot;id&quot;:&quot;2021-04-01T15:37:28&quot;,&quot;margin&quot;:{&quot;bottom&quot;:3.809999942779541,&quot;left&quot;:0.02600000612437725,&quot;right&quot;:2.5399999618530273,&quot;top&quot;:3.809999942779541},&quot;type&quot;:0}],&quot;type&quot;:0}"/>
  <p:tag name="KSO_WM_SLIDE_BACKGROUND" val="[&quot;general&quot;]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2293c8dda340fd2c9b5864"/>
  <p:tag name="KSO_WM_CHIP_FILLPROP" val="[[{&quot;text_align&quot;:&quot;cm&quot;,&quot;text_direction&quot;:&quot;horizontal&quot;,&quot;support_big_font&quot;:false,&quot;fill_id&quot;:&quot;f5378d118a0e47a8a2fec2c04156848e&quot;,&quot;fill_align&quot;:&quot;cm&quot;,&quot;chip_types&quot;:[&quot;picture&quot;]},{&quot;text_align&quot;:&quot;lb&quot;,&quot;text_direction&quot;:&quot;horizontal&quot;,&quot;support_big_font&quot;:true,&quot;fill_id&quot;:&quot;391a8d3a475541dbbf4bf68b0f7e837c&quot;,&quot;fill_align&quot;:&quot;lb&quot;,&quot;chip_types&quot;:[&quot;header&quot;]},{&quot;text_align&quot;:&quot;lt&quot;,&quot;text_direction&quot;:&quot;horizontal&quot;,&quot;support_big_font&quot;:true,&quot;fill_id&quot;:&quot;dcd054a5fbf54e6fb810aa57786606fc&quot;,&quot;fill_align&quot;:&quot;lt&quot;,&quot;chip_types&quot;:[&quot;text&quot;]}]]"/>
  <p:tag name="KSO_WM_CHIP_DECFILLPROP" val="[]"/>
  <p:tag name="KSO_WM_CHIP_GROUPID" val="5f2293c8dda340fd2c9b5863"/>
  <p:tag name="KSO_WM_SLIDE_BK_DARK_LIGHT" val="2"/>
  <p:tag name="KSO_WM_SLIDE_BACKGROUND_TYPE" val="general"/>
  <p:tag name="KSO_WM_SLIDE_SUPPORT_FEATURE_TYPE" val="0"/>
  <p:tag name="KSO_WM_TEMPLATE_ASSEMBLE_XID" val="60656f474054ed1e2fb806d9"/>
  <p:tag name="KSO_WM_TEMPLATE_ASSEMBLE_GROUPID" val="60656f474054ed1e2fb806d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156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446_1*d*1"/>
  <p:tag name="KSO_WM_TEMPLATE_CATEGORY" val="diagram"/>
  <p:tag name="KSO_WM_TEMPLATE_INDEX" val="2021244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a806f9cd046410eb32c27af35ff72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d9fdb954fa74552804689231bd4289a"/>
  <p:tag name="KSO_WM_UNIT_PLACING_PICTURE" val="2d9fdb954fa74552804689231bd4289a"/>
  <p:tag name="KSO_WM_TEMPLATE_ASSEMBLE_XID" val="60656f474054ed1e2fb806d9"/>
  <p:tag name="KSO_WM_TEMPLATE_ASSEMBLE_GROUPID" val="60656f474054ed1e2fb806d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46_1*i*1"/>
  <p:tag name="KSO_WM_TEMPLATE_CATEGORY" val="diagram"/>
  <p:tag name="KSO_WM_TEMPLATE_INDEX" val="2021244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d12ecaae27f45338c27a3224dda193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93c8dda340fd2c9b5863"/>
  <p:tag name="KSO_WM_CHIP_XID" val="5f2293c8dda340fd2c9b5864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738"/>
  <p:tag name="KSO_WM_TEMPLATE_ASSEMBLE_XID" val="60656f474054ed1e2fb806d9"/>
  <p:tag name="KSO_WM_TEMPLATE_ASSEMBLE_GROUPID" val="60656f474054ed1e2fb806d9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46_1*a*1"/>
  <p:tag name="KSO_WM_TEMPLATE_CATEGORY" val="diagram"/>
  <p:tag name="KSO_WM_TEMPLATE_INDEX" val="2021244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350401757c74f0da30a90a68ee0f88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1678e1a0827e46019d1ee028ed514d00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f474054ed1e2fb806d9"/>
  <p:tag name="KSO_WM_TEMPLATE_ASSEMBLE_GROUPID" val="60656f474054ed1e2fb806d9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446_1*f*1"/>
  <p:tag name="KSO_WM_TEMPLATE_CATEGORY" val="diagram"/>
  <p:tag name="KSO_WM_TEMPLATE_INDEX" val="2021244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2"/>
  <p:tag name="KSO_WM_UNIT_SHOW_EDIT_AREA_INDICATION" val="1"/>
  <p:tag name="KSO_WM_CHIP_GROUPID" val="5e6b05596848fb12bee65ac8"/>
  <p:tag name="KSO_WM_CHIP_XID" val="5e6b05596848fb12bee65aca"/>
  <p:tag name="KSO_WM_UNIT_DEC_AREA_ID" val="2746965d1c114c8190d0bee454a20a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3a9ed75f44d490796afc1d680932ed2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474054ed1e2fb806d9"/>
  <p:tag name="KSO_WM_TEMPLATE_ASSEMBLE_GROUPID" val="60656f474054ed1e2fb806d9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45"/>
  <p:tag name="KSO_WM_SLIDE_LAYOUT" val="a_b_e"/>
  <p:tag name="KSO_WM_SLIDE_LAYOUT_CNT" val="1_1_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1"/>
  <p:tag name="KSO_WM_UNIT_NOCLEAR" val="0"/>
  <p:tag name="KSO_WM_UNIT_VALUE" val="0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202545_7*e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7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732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7323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840*472"/>
  <p:tag name="KSO_WM_SLIDE_POSITION" val="58*4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9:52&quot;,&quot;maxSize&quot;:{&quot;size1&quot;:52.47485482858287},&quot;minSize&quot;:{&quot;size1&quot;:33.27485482858287},&quot;normalSize&quot;:{&quot;size1&quot;:33.275040013768056},&quot;subLayout&quot;:[{&quot;id&quot;:&quot;2021-04-01T16:19:52&quot;,&quot;margin&quot;:{&quot;bottom&quot;:0.8479999303817749,&quot;left&quot;:5.502999782562256,&quot;right&quot;:5.502999782562256,&quot;top&quot;:3.38700008392334},&quot;type&quot;:0},{&quot;id&quot;:&quot;2021-04-01T16:19:52&quot;,&quot;margin&quot;:{&quot;bottom&quot;:3.38700008392334,&quot;left&quot;:5.502999782562256,&quot;right&quot;:5.502999782562256,&quot;top&quot;:0.0260000061243772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e271fa9d42129da2b20"/>
  <p:tag name="KSO_WM_CHIP_FILLPROP" val="[[{&quot;text_align&quot;:&quot;lb&quot;,&quot;text_direction&quot;:&quot;horizontal&quot;,&quot;support_big_font&quot;:false,&quot;picture_toward&quot;:0,&quot;picture_dockside&quot;:[],&quot;fill_id&quot;:&quot;d689204f4de345a4982605551024dd38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85fe55258c1643f296a379467dde860b&quot;,&quot;fill_align&quot;:&quot;lt&quot;,&quot;chip_types&quot;:[&quot;text&quot;,&quot;header&quot;]}],[{&quot;text_align&quot;:&quot;cb&quot;,&quot;text_direction&quot;:&quot;horizontal&quot;,&quot;support_big_font&quot;:false,&quot;picture_toward&quot;:0,&quot;picture_dockside&quot;:[],&quot;fill_id&quot;:&quot;d689204f4de345a4982605551024dd38&quot;,&quot;fill_align&quot;:&quot;cb&quot;,&quot;chip_types&quot;:[&quot;text&quot;,&quot;header&quot;]},{&quot;text_align&quot;:&quot;ct&quot;,&quot;text_direction&quot;:&quot;horizontal&quot;,&quot;support_big_font&quot;:true,&quot;picture_toward&quot;:0,&quot;picture_dockside&quot;:[],&quot;fill_id&quot;:&quot;85fe55258c1643f296a379467dde860b&quot;,&quot;fill_align&quot;:&quot;ct&quot;,&quot;chip_types&quot;:[&quot;text&quot;,&quot;header&quot;]}]]"/>
  <p:tag name="KSO_WM_CHIP_DECFILLPROP" val="[]"/>
  <p:tag name="KSO_WM_CHIP_GROUPID" val="5fd06e271fa9d42129da2b1f"/>
  <p:tag name="KSO_WM_SLIDE_BK_DARK_LIGHT" val="2"/>
  <p:tag name="KSO_WM_SLIDE_BACKGROUND_TYPE" val="general"/>
  <p:tag name="KSO_WM_SLIDE_SUPPORT_FEATURE_TYPE" val="0"/>
  <p:tag name="KSO_WM_TEMPLATE_ASSEMBLE_XID" val="6065707b4054ed1e2fb81627"/>
  <p:tag name="KSO_WM_TEMPLATE_ASSEMBLE_GROUPID" val="6065707b4054ed1e2fb816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23_1*a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85254ceeb44031be4d3a734adbb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28bab4d16ce942c6a4726b0236e837fb"/>
  <p:tag name="KSO_WM_UNIT_TEXT_FILL_FORE_SCHEMECOLOR_INDEX_BRIGHTNESS" val="0"/>
  <p:tag name="KSO_WM_UNIT_TEXT_FILL_FORE_SCHEMECOLOR_INDEX" val="13"/>
  <p:tag name="KSO_WM_UNIT_TEXT_FILL_TYPE" val="1"/>
  <p:tag name="KSO_WM_TEMPLATE_ASSEMBLE_XID" val="6065707b4054ed1e2fb81627"/>
  <p:tag name="KSO_WM_TEMPLATE_ASSEMBLE_GROUPID" val="6065707b4054ed1e2fb81627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23_1*f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0"/>
  <p:tag name="KSO_WM_UNIT_SHOW_EDIT_AREA_INDICATION" val="1"/>
  <p:tag name="KSO_WM_CHIP_GROUPID" val="5e6b05596848fb12bee65ac8"/>
  <p:tag name="KSO_WM_CHIP_XID" val="5e6b05596848fb12bee65aca"/>
  <p:tag name="KSO_WM_UNIT_DEC_AREA_ID" val="1055441aa021465e92c845a5e0d877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1652b69285e48ba8c085201d4584f7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7b4054ed1e2fb81627"/>
  <p:tag name="KSO_WM_TEMPLATE_ASSEMBLE_GROUPID" val="6065707b4054ed1e2fb81627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23_1*i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9366aef16d547de8b4d9212421a9d0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7b4054ed1e2fb81627"/>
  <p:tag name="KSO_WM_TEMPLATE_ASSEMBLE_GROUPID" val="6065707b4054ed1e2fb8162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23_1*i*2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62168c89e44694b8ca25d6f728889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TEMPLATE_ASSEMBLE_XID" val="6065707b4054ed1e2fb81627"/>
  <p:tag name="KSO_WM_TEMPLATE_ASSEMBLE_GROUPID" val="6065707b4054ed1e2fb81627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23_1*i*5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d0457fd0af0429ab9fc253a7f863e7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323_1*i*6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9f22d0149ee44268ccd0febe6bb823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4f85254ceeb44031be4d3a734adbb350&quot;,&quot;X&quot;:{&quot;Pos&quot;:1},&quot;Y&quot;:{&quot;Pos&quot;:2}},&quot;whChangeMode&quot;:0}"/>
  <p:tag name="KSO_WM_CHIP_GROUPID" val="5fd06e271fa9d42129da2b1f"/>
  <p:tag name="KSO_WM_CHIP_XID" val="5fd06e271fa9d42129da2b20"/>
  <p:tag name="KSO_WM_UNIT_LINE_FORE_SCHEMECOLOR_INDEX_BRIGHTNESS" val="0"/>
  <p:tag name="KSO_WM_UNIT_LINE_FORE_SCHEMECOLOR_INDEX" val="13"/>
  <p:tag name="KSO_WM_UNIT_LINE_FILL_TYPE" val="2"/>
  <p:tag name="KSO_WM_TEMPLATE_ASSEMBLE_XID" val="6065707b4054ed1e2fb81627"/>
  <p:tag name="KSO_WM_TEMPLATE_ASSEMBLE_GROUPID" val="6065707b4054ed1e2fb8162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23_1*i*3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SM_LIMIT_TYPE" val="2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23_1*i*4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SM_LIMIT_TYPE" val="2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545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45"/>
  <p:tag name="KSO_WM_SLIDE_LAYOUT" val="a"/>
  <p:tag name="KSO_WM_SLIDE_LAYOUT_CNT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45_15*a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PRESET_TEXT" val="THANKS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6*i*8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COLOR_TYPE" val="1"/>
  <p:tag name="KSO_WM_TEMPLATE_MASTER_THUMB_INDEX" val="12"/>
  <p:tag name="KSO_WM_UNIT_SHOW_EDIT_AREA_INDICATION" val="0"/>
  <p:tag name="KSO_WM_TEMPLATE_THUMBS_INDEX" val="1、2、3、11、14"/>
  <p:tag name="KSO_WM_TAG_VERSION" val="1.0"/>
  <p:tag name="KSO_WM_BEAUTIFY_FLAG" val="#wm#"/>
  <p:tag name="KSO_WM_TEMPLATE_CATEGORY" val="custom"/>
  <p:tag name="KSO_WM_TEMPLATE_INDEX" val="20202545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4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5C8FC7"/>
      </a:accent1>
      <a:accent2>
        <a:srgbClr val="6E82BA"/>
      </a:accent2>
      <a:accent3>
        <a:srgbClr val="8376B0"/>
      </a:accent3>
      <a:accent4>
        <a:srgbClr val="9868A3"/>
      </a:accent4>
      <a:accent5>
        <a:srgbClr val="AE5B97"/>
      </a:accent5>
      <a:accent6>
        <a:srgbClr val="C44B8A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292</Words>
  <Application>Microsoft Office PowerPoint</Application>
  <PresentationFormat>宽屏</PresentationFormat>
  <Paragraphs>47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Microsoft YaHei</vt:lpstr>
      <vt:lpstr>Arial</vt:lpstr>
      <vt:lpstr>Arial Black</vt:lpstr>
      <vt:lpstr>Calibri</vt:lpstr>
      <vt:lpstr>Viner Hand ITC</vt:lpstr>
      <vt:lpstr>Office Theme</vt:lpstr>
      <vt:lpstr>1_Office 主题​​</vt:lpstr>
      <vt:lpstr>个人汇报</vt:lpstr>
      <vt:lpstr>PowerPoint 演示文稿</vt:lpstr>
      <vt:lpstr>个人任务</vt:lpstr>
      <vt:lpstr>PowerPoint 演示文稿</vt:lpstr>
      <vt:lpstr>团队贡献</vt:lpstr>
      <vt:lpstr>PowerPoint 演示文稿</vt:lpstr>
      <vt:lpstr>辅助开发工具</vt:lpstr>
      <vt:lpstr>PowerPoint 演示文稿</vt:lpstr>
      <vt:lpstr>心得</vt:lpstr>
      <vt:lpstr>PowerPoint 演示文稿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个人汇报</dc:title>
  <dc:creator>root</dc:creator>
  <cp:lastModifiedBy>姜宁</cp:lastModifiedBy>
  <cp:revision>11</cp:revision>
  <dcterms:created xsi:type="dcterms:W3CDTF">2022-07-09T09:19:34Z</dcterms:created>
  <dcterms:modified xsi:type="dcterms:W3CDTF">2022-07-09T09:28:35Z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2052-11.1.0.10997</vt:lpwstr>
  </property>
  <property fmtid="{D5CDD505-2E9C-101B-9397-08002B2CF9AE}" pid="3" name="ICV">
    <vt:lpwstr/>
  </property>
</Properties>
</file>