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8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8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0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8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3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8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C8F6E9-8B93-4AFB-A97F-CD8D0E606F2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41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AE2B-2564-A3F7-005A-FC073D3E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个人汇报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EEE29-9D54-C31F-0B6D-6010D8B6A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191840035	</a:t>
            </a:r>
            <a:r>
              <a:rPr lang="zh-CN" altLang="en-US" dirty="0"/>
              <a:t>戴显灏</a:t>
            </a:r>
          </a:p>
        </p:txBody>
      </p:sp>
    </p:spTree>
    <p:extLst>
      <p:ext uri="{BB962C8B-B14F-4D97-AF65-F5344CB8AC3E}">
        <p14:creationId xmlns:p14="http://schemas.microsoft.com/office/powerpoint/2010/main" val="21551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E4FC-A2C2-D9C8-65C5-C60DC76A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72" y="5286748"/>
            <a:ext cx="8534400" cy="1507067"/>
          </a:xfrm>
        </p:spPr>
        <p:txBody>
          <a:bodyPr/>
          <a:lstStyle/>
          <a:p>
            <a:r>
              <a:rPr lang="zh-CN" altLang="en-US" dirty="0"/>
              <a:t>个人任务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7A548-E751-6BE9-9B68-7F3642BE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5025093"/>
          </a:xfrm>
        </p:spPr>
        <p:txBody>
          <a:bodyPr>
            <a:normAutofit/>
          </a:bodyPr>
          <a:lstStyle/>
          <a:p>
            <a:r>
              <a:rPr lang="zh-CN" altLang="en-US" dirty="0"/>
              <a:t>完成测试方案有关流程</a:t>
            </a:r>
            <a:endParaRPr lang="en-US" altLang="zh-CN" dirty="0"/>
          </a:p>
          <a:p>
            <a:r>
              <a:rPr lang="zh-CN" altLang="en-US" dirty="0"/>
              <a:t>完成测试报告评审表有关流程</a:t>
            </a:r>
            <a:endParaRPr lang="en-US" altLang="zh-CN" dirty="0"/>
          </a:p>
          <a:p>
            <a:r>
              <a:rPr lang="zh-CN" altLang="en-US" dirty="0"/>
              <a:t>完成委托测试工作检查表有关流程</a:t>
            </a:r>
            <a:endParaRPr lang="en-US" altLang="zh-CN" dirty="0"/>
          </a:p>
          <a:p>
            <a:pPr lvl="1"/>
            <a:r>
              <a:rPr lang="zh-CN" altLang="en-US" dirty="0"/>
              <a:t>数据模型设计</a:t>
            </a:r>
            <a:endParaRPr lang="en-US" altLang="zh-CN" dirty="0"/>
          </a:p>
          <a:p>
            <a:pPr lvl="1"/>
            <a:r>
              <a:rPr lang="zh-CN" altLang="en-US" dirty="0"/>
              <a:t>业务逻辑</a:t>
            </a:r>
            <a:endParaRPr lang="en-US" altLang="zh-CN" dirty="0"/>
          </a:p>
          <a:p>
            <a:pPr lvl="1"/>
            <a:r>
              <a:rPr lang="zh-CN" altLang="en-US" dirty="0"/>
              <a:t>数据库交互</a:t>
            </a:r>
            <a:endParaRPr lang="en-US" altLang="zh-CN" dirty="0"/>
          </a:p>
          <a:p>
            <a:r>
              <a:rPr lang="zh-CN" altLang="en-US" dirty="0"/>
              <a:t>完成项目设计说明书</a:t>
            </a:r>
            <a:endParaRPr lang="en-US" altLang="zh-CN" dirty="0"/>
          </a:p>
          <a:p>
            <a:pPr lvl="1"/>
            <a:r>
              <a:rPr lang="zh-CN" altLang="en-US" dirty="0"/>
              <a:t>需求再调研，所有服务的前后端流程图统一</a:t>
            </a:r>
            <a:endParaRPr lang="en-US" altLang="zh-CN" dirty="0"/>
          </a:p>
          <a:p>
            <a:r>
              <a:rPr lang="zh-CN" altLang="en-US" dirty="0"/>
              <a:t>完成项目测试报告</a:t>
            </a:r>
            <a:endParaRPr lang="en-US" altLang="zh-CN" dirty="0"/>
          </a:p>
          <a:p>
            <a:pPr lvl="1"/>
            <a:r>
              <a:rPr lang="zh-CN" altLang="en-US" dirty="0"/>
              <a:t>测试整个项目后端组业务代码功能、安全、兼容性</a:t>
            </a:r>
            <a:endParaRPr lang="en-US" altLang="zh-CN" dirty="0"/>
          </a:p>
          <a:p>
            <a:pPr lvl="1"/>
            <a:r>
              <a:rPr lang="zh-CN" altLang="en-US" dirty="0"/>
              <a:t>跟进项目前后端联调工作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8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D6D2-83B1-41FB-BA05-AE21D0F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技术与辅助开发工具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AFC9-54CF-5FA9-69D8-A84F5A3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开发语言：</a:t>
            </a:r>
            <a:r>
              <a:rPr lang="en-US" altLang="zh-CN" dirty="0"/>
              <a:t>Java</a:t>
            </a:r>
          </a:p>
          <a:p>
            <a:r>
              <a:rPr lang="zh-CN" altLang="en-US" dirty="0"/>
              <a:t>开发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 err="1"/>
              <a:t>Intellij</a:t>
            </a:r>
            <a:r>
              <a:rPr lang="en-US" altLang="zh-CN" dirty="0"/>
              <a:t> IDEA 2021.3.3</a:t>
            </a:r>
          </a:p>
          <a:p>
            <a:r>
              <a:rPr lang="zh-CN" altLang="en-US" dirty="0"/>
              <a:t>开发框架：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采用微服务框架 </a:t>
            </a:r>
            <a:r>
              <a:rPr lang="en-US" altLang="zh-CN" dirty="0"/>
              <a:t>+ </a:t>
            </a:r>
            <a:r>
              <a:rPr lang="zh-CN" altLang="en-US" dirty="0"/>
              <a:t>单个微服务</a:t>
            </a:r>
            <a:r>
              <a:rPr lang="en-US" altLang="zh-CN" dirty="0"/>
              <a:t>MVC</a:t>
            </a:r>
          </a:p>
          <a:p>
            <a:r>
              <a:rPr lang="zh-CN" altLang="en-US" dirty="0"/>
              <a:t>版本控制：</a:t>
            </a:r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D426F-FBB1-5C9C-FCD6-1AFB9A2E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代码量及文档贡献量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BA409-D682-4D06-AE6C-A7D0F863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代码贡献</a:t>
            </a:r>
            <a:r>
              <a:rPr lang="en-US" altLang="zh-CN" dirty="0"/>
              <a:t>	Xianhao-Dai :</a:t>
            </a:r>
            <a:br>
              <a:rPr lang="en-US" altLang="zh-CN" dirty="0"/>
            </a:br>
            <a:r>
              <a:rPr lang="en-US" altLang="zh-CN" dirty="0"/>
              <a:t>          insertions:    4111</a:t>
            </a:r>
            <a:br>
              <a:rPr lang="en-US" altLang="zh-CN" dirty="0"/>
            </a:br>
            <a:r>
              <a:rPr lang="en-US" altLang="zh-CN" dirty="0"/>
              <a:t>          deletions:     785</a:t>
            </a:r>
            <a:br>
              <a:rPr lang="en-US" altLang="zh-CN" dirty="0"/>
            </a:br>
            <a:r>
              <a:rPr lang="en-US" altLang="zh-CN" dirty="0"/>
              <a:t>          commits:       43</a:t>
            </a:r>
            <a:br>
              <a:rPr lang="en-US" altLang="zh-CN" dirty="0"/>
            </a:br>
            <a:r>
              <a:rPr lang="en-US" altLang="zh-CN" dirty="0"/>
              <a:t>          lines changed: 4896</a:t>
            </a:r>
          </a:p>
          <a:p>
            <a:r>
              <a:rPr lang="zh-CN" altLang="en-US" dirty="0"/>
              <a:t>文档贡献：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000" dirty="0"/>
              <a:t>项目设计说明书（</a:t>
            </a:r>
            <a:r>
              <a:rPr lang="en-US" altLang="zh-CN" sz="2000" dirty="0"/>
              <a:t>8</a:t>
            </a:r>
            <a:r>
              <a:rPr lang="zh-CN" altLang="en-US" sz="2000" dirty="0"/>
              <a:t>页）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/>
              <a:t>项目测试报告（</a:t>
            </a:r>
            <a:r>
              <a:rPr lang="en-US" altLang="zh-CN" sz="2000" dirty="0"/>
              <a:t>36</a:t>
            </a:r>
            <a:r>
              <a:rPr lang="zh-CN" altLang="en-US" sz="2000" dirty="0"/>
              <a:t>页）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6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EF50-B75F-C8A7-9E2A-F622754F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心得与感想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B728-037C-F50C-CF98-5A0B8D0C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08" y="99927"/>
            <a:ext cx="8534400" cy="5140078"/>
          </a:xfrm>
        </p:spPr>
        <p:txBody>
          <a:bodyPr>
            <a:normAutofit/>
          </a:bodyPr>
          <a:lstStyle/>
          <a:p>
            <a:r>
              <a:rPr lang="zh-CN" altLang="en-US" dirty="0"/>
              <a:t>软件工程实验不同于以往的课程实验，是一个由六人小团队、十二人大团队协作完成的</a:t>
            </a:r>
            <a:r>
              <a:rPr lang="en-US" altLang="zh-CN" dirty="0"/>
              <a:t>Web</a:t>
            </a:r>
            <a:r>
              <a:rPr lang="zh-CN" altLang="en-US" dirty="0"/>
              <a:t>应用开发课程。</a:t>
            </a:r>
            <a:endParaRPr lang="en-US" altLang="zh-CN" dirty="0"/>
          </a:p>
          <a:p>
            <a:r>
              <a:rPr lang="zh-CN" altLang="en-US" dirty="0"/>
              <a:t>作为之前连</a:t>
            </a:r>
            <a:r>
              <a:rPr lang="en-US" altLang="zh-CN" dirty="0"/>
              <a:t>Java</a:t>
            </a:r>
            <a:r>
              <a:rPr lang="zh-CN" altLang="en-US" dirty="0"/>
              <a:t>语言都没有接触过的小白，上手开发大型网络应用程序是一件很难的事，很感谢组内有过开发经验的同学的帮助，我能够在他们的指导下完成自己代码部分的开发及版本控制。在小组合作中，我对</a:t>
            </a:r>
            <a:r>
              <a:rPr lang="en-US" altLang="zh-CN" dirty="0" err="1"/>
              <a:t>SpringBoot</a:t>
            </a:r>
            <a:r>
              <a:rPr lang="zh-CN" altLang="en-US" dirty="0"/>
              <a:t>框架及</a:t>
            </a:r>
            <a:r>
              <a:rPr lang="en-US" altLang="zh-CN" dirty="0"/>
              <a:t>web</a:t>
            </a:r>
            <a:r>
              <a:rPr lang="zh-CN" altLang="en-US" dirty="0"/>
              <a:t>应用开发的</a:t>
            </a:r>
            <a:r>
              <a:rPr lang="en-US" altLang="zh-CN" dirty="0"/>
              <a:t>MVC</a:t>
            </a:r>
            <a:r>
              <a:rPr lang="zh-CN" altLang="en-US" dirty="0"/>
              <a:t>框架有了一定了解，对开发流程有了一定的掌握。</a:t>
            </a:r>
            <a:endParaRPr lang="en-US" altLang="zh-CN" dirty="0"/>
          </a:p>
          <a:p>
            <a:r>
              <a:rPr lang="zh-CN" altLang="en-US" dirty="0"/>
              <a:t>在团队活动中，交流和沟通也是很重要的，高效率的交流可以有效地推动项目进展，特别是考试周结束后，当前后端组在办公室内一起开发，项目推进变得异常顺利，无论是需求还是联调都可以在短时间内完成，大大降低了沟通成本。</a:t>
            </a:r>
            <a:endParaRPr lang="en-US" altLang="zh-CN" dirty="0"/>
          </a:p>
          <a:p>
            <a:r>
              <a:rPr lang="zh-CN" altLang="en-US" dirty="0"/>
              <a:t>最后感谢后端各位组员对我的帮助，感谢前端组员的积极合作，感谢曹老师的指导。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8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3E06-DE6D-DB67-6DAE-9AFFD900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53E1D-2F17-2670-95A3-BFCFFF67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179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60</TotalTime>
  <Words>350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切片</vt:lpstr>
      <vt:lpstr>个人汇报</vt:lpstr>
      <vt:lpstr>个人任务</vt:lpstr>
      <vt:lpstr>技术与辅助开发工具</vt:lpstr>
      <vt:lpstr>代码量及文档贡献量</vt:lpstr>
      <vt:lpstr>心得与感想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个人汇报</dc:title>
  <dc:creator>Dai Xianhao</dc:creator>
  <cp:lastModifiedBy>Dai Xianhao</cp:lastModifiedBy>
  <cp:revision>4</cp:revision>
  <dcterms:created xsi:type="dcterms:W3CDTF">2022-07-09T05:16:24Z</dcterms:created>
  <dcterms:modified xsi:type="dcterms:W3CDTF">2022-07-09T06:16:24Z</dcterms:modified>
</cp:coreProperties>
</file>