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9" r:id="rId4"/>
    <p:sldId id="264" r:id="rId5"/>
    <p:sldId id="260" r:id="rId6"/>
    <p:sldId id="263" r:id="rId7"/>
    <p:sldId id="261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03B-013C-49A6-89B5-A4F323FC06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A5DB-0A9B-4F6B-AA51-79E13F9F7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0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03B-013C-49A6-89B5-A4F323FC06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A5DB-0A9B-4F6B-AA51-79E13F9F7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03B-013C-49A6-89B5-A4F323FC06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A5DB-0A9B-4F6B-AA51-79E13F9F7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8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03B-013C-49A6-89B5-A4F323FC06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A5DB-0A9B-4F6B-AA51-79E13F9F7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0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03B-013C-49A6-89B5-A4F323FC06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A5DB-0A9B-4F6B-AA51-79E13F9F7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03B-013C-49A6-89B5-A4F323FC06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A5DB-0A9B-4F6B-AA51-79E13F9F7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03B-013C-49A6-89B5-A4F323FC06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A5DB-0A9B-4F6B-AA51-79E13F9F7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4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03B-013C-49A6-89B5-A4F323FC06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A5DB-0A9B-4F6B-AA51-79E13F9F7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2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03B-013C-49A6-89B5-A4F323FC06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A5DB-0A9B-4F6B-AA51-79E13F9F7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7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03B-013C-49A6-89B5-A4F323FC06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A5DB-0A9B-4F6B-AA51-79E13F9F7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8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03B-013C-49A6-89B5-A4F323FC06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A5DB-0A9B-4F6B-AA51-79E13F9F7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F7603B-013C-49A6-89B5-A4F323FC068D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561A5DB-0A9B-4F6B-AA51-79E13F9F7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3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81646-3536-D610-2563-39CDF3567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软工综合实验</a:t>
            </a:r>
            <a:br>
              <a:rPr lang="en-US" altLang="zh-CN" dirty="0"/>
            </a:br>
            <a:r>
              <a:rPr lang="zh-CN" altLang="en-US" dirty="0"/>
              <a:t>项目报告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9E3B24-75D2-A46A-4FC3-5B65BD2E6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南大测试中心</a:t>
            </a:r>
            <a:r>
              <a:rPr lang="en-US" altLang="zh-CN" dirty="0"/>
              <a:t>F</a:t>
            </a:r>
            <a:r>
              <a:rPr lang="zh-CN" altLang="en-US" dirty="0"/>
              <a:t>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292661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BBB45D-3B7A-F30F-F7E9-FFD349D0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项目进度记录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68120D-74F6-ACF1-A914-5F5F2D24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3.21 </a:t>
            </a:r>
            <a:r>
              <a:rPr lang="zh-CN" altLang="en-US" dirty="0"/>
              <a:t>小组成立</a:t>
            </a:r>
            <a:endParaRPr lang="en-US" altLang="zh-CN" dirty="0"/>
          </a:p>
          <a:p>
            <a:r>
              <a:rPr lang="en-US" altLang="zh-CN" dirty="0"/>
              <a:t>4.10 </a:t>
            </a:r>
            <a:r>
              <a:rPr lang="zh-CN" altLang="en-US" dirty="0"/>
              <a:t>完成初期</a:t>
            </a:r>
            <a:r>
              <a:rPr lang="en-US" altLang="zh-CN" dirty="0"/>
              <a:t>demo</a:t>
            </a:r>
          </a:p>
          <a:p>
            <a:r>
              <a:rPr lang="en-US" altLang="zh-CN" dirty="0"/>
              <a:t>5.29 </a:t>
            </a:r>
            <a:r>
              <a:rPr lang="zh-CN" altLang="en-US" dirty="0"/>
              <a:t>切换至</a:t>
            </a:r>
            <a:r>
              <a:rPr lang="en-US" altLang="zh-CN" dirty="0"/>
              <a:t>Ant Design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/>
              <a:t>5.19-7.5 </a:t>
            </a:r>
            <a:r>
              <a:rPr lang="zh-CN" altLang="en-US" dirty="0"/>
              <a:t>代码重构</a:t>
            </a:r>
            <a:endParaRPr lang="en-US" altLang="zh-CN" dirty="0"/>
          </a:p>
          <a:p>
            <a:r>
              <a:rPr lang="en-US" altLang="zh-CN" dirty="0"/>
              <a:t>7.6 </a:t>
            </a:r>
            <a:r>
              <a:rPr lang="zh-CN" altLang="en-US" dirty="0"/>
              <a:t>完成整体开发</a:t>
            </a:r>
          </a:p>
        </p:txBody>
      </p:sp>
    </p:spTree>
    <p:extLst>
      <p:ext uri="{BB962C8B-B14F-4D97-AF65-F5344CB8AC3E}">
        <p14:creationId xmlns:p14="http://schemas.microsoft.com/office/powerpoint/2010/main" val="8653793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0C6549-0CDA-16FE-05A4-FC867BDD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成员介绍及分工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743697-02D3-7853-078D-1B2968728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570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F417F3-480A-427A-81EA-B2C71DD7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成员介绍及分工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630C56-BDD1-F481-65D4-7FD46C28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毕一帆：安排分工，控制进度、组织会议、同步进展，作为产品经理与后端沟通、确认需求，项目初期产出产品原型、活动图、页面图、需求文档，编写测试报告及文档展示、审核、填写跳转，不同角色不同阶段的进度展示及变化，客户审核报告，测试项目列表及人员分派，测试阶段扫描件的上传和文件下载等代码，并进行部分代码重构，编写测试脚本框架及模板并进行测试，生成测试报告，编写测试报告前端部分，与后端成员协同完成设计说明书、项目测试报告、项目研发报告，制作汇报</a:t>
            </a:r>
            <a:r>
              <a:rPr lang="en-US" altLang="zh-CN" dirty="0"/>
              <a:t>ppt</a:t>
            </a:r>
            <a:r>
              <a:rPr lang="zh-CN" altLang="en-US" dirty="0"/>
              <a:t>、进行日常进度汇报</a:t>
            </a:r>
          </a:p>
          <a:p>
            <a:r>
              <a:rPr lang="zh-CN" altLang="en-US" dirty="0"/>
              <a:t>蔡鸿彬：早期编写表格模板，模拟后端服务器，完成委托填写、委托列表展示、分派界面、文档上传、</a:t>
            </a:r>
            <a:r>
              <a:rPr lang="en-US" altLang="zh-CN" dirty="0"/>
              <a:t>PDF</a:t>
            </a:r>
            <a:r>
              <a:rPr lang="zh-CN" altLang="en-US" dirty="0"/>
              <a:t>下载、样品集的填写和列表、制作首页、编写测试脚本，进行项目重构偿还技术债</a:t>
            </a:r>
          </a:p>
          <a:p>
            <a:r>
              <a:rPr lang="zh-CN" altLang="en-US" dirty="0"/>
              <a:t>孙思敏：初版合同展示、合同审核，测试方案审核表填写和展示、测试报告的填写和展示，提供后端需要的</a:t>
            </a:r>
            <a:r>
              <a:rPr lang="en-US" altLang="zh-CN" dirty="0" err="1"/>
              <a:t>api</a:t>
            </a:r>
            <a:r>
              <a:rPr lang="zh-CN" altLang="en-US" dirty="0"/>
              <a:t>请求响应截图和文档所需界面截图</a:t>
            </a:r>
          </a:p>
        </p:txBody>
      </p:sp>
    </p:spTree>
    <p:extLst>
      <p:ext uri="{BB962C8B-B14F-4D97-AF65-F5344CB8AC3E}">
        <p14:creationId xmlns:p14="http://schemas.microsoft.com/office/powerpoint/2010/main" val="20888523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F417F3-480A-427A-81EA-B2C71DD7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成员介绍及分工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630C56-BDD1-F481-65D4-7FD46C28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肖毓哲：报价单填写和展示，合同填写、审核和展示，测试用例表，测试记录表，测试问题清单，工作检查表，报价单同意和展示，合同填写和展示。测试部分报价单填写，合同填写，报价单同意，合同填写，委托填写。</a:t>
            </a:r>
          </a:p>
          <a:p>
            <a:r>
              <a:rPr lang="zh-CN" altLang="en-US" dirty="0"/>
              <a:t>严思远：用户管理功能及界面的实现，包括用户登录、用户注册、账户信息、委托及测试项目的进度查看页面、软件文档评审表和测试报告检查表、服务器部署与维护、用户手册的文档部分及展示界面、需求规格说明书的流程图部分</a:t>
            </a:r>
          </a:p>
          <a:p>
            <a:r>
              <a:rPr lang="zh-CN" altLang="en-US" dirty="0"/>
              <a:t>张宇晨：需求文档、接口文档、委托审核、通用功能函数、</a:t>
            </a:r>
            <a:r>
              <a:rPr lang="en-US" altLang="zh-CN" dirty="0"/>
              <a:t>JS006</a:t>
            </a:r>
            <a:r>
              <a:rPr lang="zh-CN" altLang="en-US" dirty="0"/>
              <a:t>及其展示、</a:t>
            </a:r>
            <a:r>
              <a:rPr lang="en-US" altLang="zh-CN" dirty="0"/>
              <a:t>Ant Design Pro </a:t>
            </a:r>
            <a:r>
              <a:rPr lang="zh-CN" altLang="en-US" dirty="0"/>
              <a:t>样式库切换和测试</a:t>
            </a:r>
          </a:p>
        </p:txBody>
      </p:sp>
    </p:spTree>
    <p:extLst>
      <p:ext uri="{BB962C8B-B14F-4D97-AF65-F5344CB8AC3E}">
        <p14:creationId xmlns:p14="http://schemas.microsoft.com/office/powerpoint/2010/main" val="537219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0C6549-0CDA-16FE-05A4-FC867BDD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技术工具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743697-02D3-7853-078D-1B2968728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220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F417F3-480A-427A-81EA-B2C71DD7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技术工具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630C56-BDD1-F481-65D4-7FD46C28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React – 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/>
              <a:t>Ant Design Pro – </a:t>
            </a:r>
            <a:r>
              <a:rPr lang="zh-CN" altLang="en-US" dirty="0"/>
              <a:t>组件</a:t>
            </a:r>
            <a:endParaRPr lang="en-US" altLang="zh-CN" dirty="0"/>
          </a:p>
          <a:p>
            <a:r>
              <a:rPr lang="en-US" altLang="zh-CN" dirty="0"/>
              <a:t>JSONSERVER – </a:t>
            </a:r>
            <a:r>
              <a:rPr lang="zh-CN" altLang="en-US" dirty="0"/>
              <a:t>模拟服务器</a:t>
            </a:r>
            <a:endParaRPr lang="en-US" altLang="zh-CN" dirty="0"/>
          </a:p>
          <a:p>
            <a:r>
              <a:rPr lang="en-US" altLang="zh-CN" dirty="0" err="1"/>
              <a:t>PostMAN</a:t>
            </a:r>
            <a:r>
              <a:rPr lang="en-US" altLang="zh-CN" dirty="0"/>
              <a:t> – </a:t>
            </a:r>
            <a:r>
              <a:rPr lang="zh-CN" altLang="en-US" dirty="0"/>
              <a:t>调试</a:t>
            </a:r>
            <a:endParaRPr lang="en-US" altLang="zh-CN" dirty="0"/>
          </a:p>
          <a:p>
            <a:r>
              <a:rPr lang="en-US" altLang="zh-CN" dirty="0"/>
              <a:t>Ant design landing – </a:t>
            </a:r>
            <a:r>
              <a:rPr lang="zh-CN" altLang="en-US" dirty="0"/>
              <a:t>首页设计</a:t>
            </a:r>
          </a:p>
          <a:p>
            <a:r>
              <a:rPr lang="en-US" altLang="zh-CN" dirty="0"/>
              <a:t>Umi/</a:t>
            </a:r>
            <a:r>
              <a:rPr lang="en-US" altLang="zh-CN" dirty="0" err="1"/>
              <a:t>dumi</a:t>
            </a:r>
            <a:r>
              <a:rPr lang="en-US" altLang="zh-CN" dirty="0"/>
              <a:t> - </a:t>
            </a:r>
            <a:r>
              <a:rPr lang="zh-CN" altLang="en-US" dirty="0"/>
              <a:t>搭建用户手册展示页面</a:t>
            </a:r>
          </a:p>
          <a:p>
            <a:r>
              <a:rPr lang="en-US" altLang="zh-CN" dirty="0"/>
              <a:t>Nginx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搭建服务器</a:t>
            </a:r>
            <a:endParaRPr lang="en-US" altLang="zh-CN" dirty="0"/>
          </a:p>
          <a:p>
            <a:r>
              <a:rPr lang="en-US" altLang="zh-CN" dirty="0" err="1"/>
              <a:t>Pytest</a:t>
            </a:r>
            <a:r>
              <a:rPr lang="en-US" altLang="zh-CN" dirty="0"/>
              <a:t> – 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en-US" altLang="zh-CN" dirty="0"/>
              <a:t>Selenium – </a:t>
            </a:r>
            <a:r>
              <a:rPr lang="zh-CN" altLang="en-US" dirty="0"/>
              <a:t>自动化工具</a:t>
            </a:r>
            <a:endParaRPr lang="en-US" altLang="zh-CN" dirty="0"/>
          </a:p>
          <a:p>
            <a:r>
              <a:rPr lang="en-US" altLang="zh-CN" dirty="0" err="1"/>
              <a:t>Chromedriver</a:t>
            </a:r>
            <a:r>
              <a:rPr lang="en-US" altLang="zh-CN" dirty="0"/>
              <a:t> – Chrome</a:t>
            </a:r>
            <a:r>
              <a:rPr lang="zh-CN" altLang="en-US" dirty="0"/>
              <a:t>驱动</a:t>
            </a:r>
          </a:p>
        </p:txBody>
      </p:sp>
    </p:spTree>
    <p:extLst>
      <p:ext uri="{BB962C8B-B14F-4D97-AF65-F5344CB8AC3E}">
        <p14:creationId xmlns:p14="http://schemas.microsoft.com/office/powerpoint/2010/main" val="27897533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0C6549-0CDA-16FE-05A4-FC867BDD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工作统计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743697-02D3-7853-078D-1B2968728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884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582E89-AE1B-FFDF-DC22-37BEAE41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工作统计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072B80B-4ED2-3E49-384B-DFC488F6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毕一帆：</a:t>
            </a:r>
            <a:r>
              <a:rPr lang="en-US" altLang="zh-CN" dirty="0"/>
              <a:t>16</a:t>
            </a:r>
            <a:r>
              <a:rPr lang="zh-CN" altLang="en-US" dirty="0"/>
              <a:t>个文件，</a:t>
            </a:r>
            <a:r>
              <a:rPr lang="en-US" altLang="zh-CN" dirty="0"/>
              <a:t>2183</a:t>
            </a:r>
            <a:r>
              <a:rPr lang="zh-CN" altLang="en-US" dirty="0"/>
              <a:t>行代码</a:t>
            </a:r>
          </a:p>
          <a:p>
            <a:r>
              <a:rPr lang="zh-CN" altLang="en-US" dirty="0"/>
              <a:t>蔡鸿彬：</a:t>
            </a:r>
            <a:r>
              <a:rPr lang="en-US" altLang="zh-CN" dirty="0"/>
              <a:t>4543</a:t>
            </a:r>
            <a:r>
              <a:rPr lang="zh-CN" altLang="en-US" dirty="0"/>
              <a:t>行代码</a:t>
            </a:r>
          </a:p>
          <a:p>
            <a:r>
              <a:rPr lang="zh-CN" altLang="en-US" dirty="0"/>
              <a:t>孙思敏：</a:t>
            </a:r>
            <a:r>
              <a:rPr lang="en-US" altLang="zh-CN" dirty="0"/>
              <a:t>2322</a:t>
            </a:r>
            <a:r>
              <a:rPr lang="zh-CN" altLang="en-US" dirty="0"/>
              <a:t>行代码，</a:t>
            </a:r>
            <a:r>
              <a:rPr lang="en-US" altLang="zh-CN" dirty="0" err="1"/>
              <a:t>api</a:t>
            </a:r>
            <a:r>
              <a:rPr lang="zh-CN" altLang="en-US" dirty="0"/>
              <a:t>请求响应截图和文档所需界面截图</a:t>
            </a:r>
          </a:p>
          <a:p>
            <a:r>
              <a:rPr lang="zh-CN" altLang="en-US" dirty="0"/>
              <a:t>肖毓哲：</a:t>
            </a:r>
            <a:r>
              <a:rPr lang="en-US" altLang="zh-CN" dirty="0"/>
              <a:t>15</a:t>
            </a:r>
            <a:r>
              <a:rPr lang="zh-CN" altLang="en-US" dirty="0"/>
              <a:t>个文件，</a:t>
            </a:r>
            <a:r>
              <a:rPr lang="en-US" altLang="zh-CN" dirty="0"/>
              <a:t>2774</a:t>
            </a:r>
            <a:r>
              <a:rPr lang="zh-CN" altLang="en-US" dirty="0"/>
              <a:t>行代码</a:t>
            </a:r>
          </a:p>
          <a:p>
            <a:r>
              <a:rPr lang="zh-CN" altLang="en-US" dirty="0"/>
              <a:t>严思远：</a:t>
            </a:r>
            <a:r>
              <a:rPr lang="en-US" altLang="zh-CN" dirty="0"/>
              <a:t>3629</a:t>
            </a:r>
            <a:r>
              <a:rPr lang="zh-CN" altLang="en-US" dirty="0"/>
              <a:t>行代码，用户手册文档部分，需求规格说明书图片部分</a:t>
            </a:r>
          </a:p>
          <a:p>
            <a:r>
              <a:rPr lang="zh-CN" altLang="en-US" dirty="0"/>
              <a:t>张宇晨：</a:t>
            </a:r>
            <a:r>
              <a:rPr lang="en-US" altLang="zh-CN" dirty="0"/>
              <a:t>2059</a:t>
            </a:r>
            <a:r>
              <a:rPr lang="zh-CN" altLang="en-US" dirty="0"/>
              <a:t>行代码</a:t>
            </a:r>
            <a:endParaRPr lang="en-US" altLang="zh-CN" dirty="0"/>
          </a:p>
          <a:p>
            <a:r>
              <a:rPr lang="zh-CN" altLang="en-US" dirty="0"/>
              <a:t>共</a:t>
            </a:r>
            <a:r>
              <a:rPr lang="en-US" altLang="zh-CN" dirty="0"/>
              <a:t>525</a:t>
            </a:r>
            <a:r>
              <a:rPr lang="zh-CN" altLang="en-US" dirty="0"/>
              <a:t>个文件，</a:t>
            </a:r>
            <a:r>
              <a:rPr lang="en-US" altLang="zh-CN" dirty="0"/>
              <a:t>81933</a:t>
            </a:r>
            <a:r>
              <a:rPr lang="zh-CN" altLang="en-US" dirty="0"/>
              <a:t>行代码，除去未经修改的框架代码外总代码量为</a:t>
            </a:r>
            <a:r>
              <a:rPr lang="en-US" altLang="zh-CN" dirty="0"/>
              <a:t>17959</a:t>
            </a:r>
            <a:r>
              <a:rPr lang="zh-CN" altLang="en-US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1334649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0C6549-0CDA-16FE-05A4-FC867BDD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项目进度记录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743697-02D3-7853-078D-1B2968728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954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134</TotalTime>
  <Words>555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框架</vt:lpstr>
      <vt:lpstr>软工综合实验 项目报告</vt:lpstr>
      <vt:lpstr>成员介绍及分工</vt:lpstr>
      <vt:lpstr>成员介绍及分工</vt:lpstr>
      <vt:lpstr>成员介绍及分工</vt:lpstr>
      <vt:lpstr>技术工具</vt:lpstr>
      <vt:lpstr>技术工具</vt:lpstr>
      <vt:lpstr>工作统计</vt:lpstr>
      <vt:lpstr>工作统计</vt:lpstr>
      <vt:lpstr>项目进度记录</vt:lpstr>
      <vt:lpstr>项目进度记录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项目报告</dc:title>
  <dc:creator>毕 一帆</dc:creator>
  <cp:lastModifiedBy>毕 一帆</cp:lastModifiedBy>
  <cp:revision>12</cp:revision>
  <dcterms:created xsi:type="dcterms:W3CDTF">2022-07-07T14:00:27Z</dcterms:created>
  <dcterms:modified xsi:type="dcterms:W3CDTF">2022-07-08T19:26:46Z</dcterms:modified>
</cp:coreProperties>
</file>