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2022/7/8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2022/7/8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2022/7/8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0" dirty="0"/>
              <a:t>CMA</a:t>
            </a:r>
            <a:r>
              <a:rPr lang="zh-CN" altLang="en-US" sz="8000" dirty="0"/>
              <a:t>个人汇报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孙思敏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191220101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sz="3200" dirty="0">
                <a:solidFill>
                  <a:srgbClr val="FFFFFF"/>
                </a:solidFill>
              </a:rPr>
              <a:t>代码：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	</a:t>
            </a:r>
            <a:r>
              <a:rPr lang="zh-CN" altLang="en-US" sz="3200" dirty="0">
                <a:solidFill>
                  <a:srgbClr val="FFFFFF"/>
                </a:solidFill>
              </a:rPr>
              <a:t>合同展示、合同审核的初版（后改样式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	</a:t>
            </a:r>
            <a:r>
              <a:rPr lang="zh-CN" altLang="en-US" sz="3200" dirty="0">
                <a:solidFill>
                  <a:srgbClr val="FFFFFF"/>
                </a:solidFill>
              </a:rPr>
              <a:t>测试方案审核表填写和展示界面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	</a:t>
            </a:r>
            <a:r>
              <a:rPr lang="zh-CN" altLang="en-US" sz="3200" dirty="0">
                <a:solidFill>
                  <a:srgbClr val="FFFFFF"/>
                </a:solidFill>
              </a:rPr>
              <a:t>测试报告的填写和展示界面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zh-CN" altLang="en-US" sz="3200" dirty="0">
                <a:solidFill>
                  <a:srgbClr val="FFFFFF"/>
                </a:solidFill>
              </a:rPr>
              <a:t>文档：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	</a:t>
            </a:r>
            <a:r>
              <a:rPr lang="zh-CN" altLang="en-US" sz="3200" dirty="0">
                <a:solidFill>
                  <a:srgbClr val="FFFFFF"/>
                </a:solidFill>
              </a:rPr>
              <a:t>提供后端需要的</a:t>
            </a:r>
            <a:r>
              <a:rPr lang="en-US" altLang="zh-CN" sz="3200" dirty="0" err="1">
                <a:solidFill>
                  <a:srgbClr val="FFFFFF"/>
                </a:solidFill>
              </a:rPr>
              <a:t>api</a:t>
            </a:r>
            <a:r>
              <a:rPr lang="zh-CN" altLang="en-US" sz="3200" dirty="0">
                <a:solidFill>
                  <a:srgbClr val="FFFFFF"/>
                </a:solidFill>
              </a:rPr>
              <a:t>请求响应截图和文档所需界面截图。</a:t>
            </a:r>
            <a:endParaRPr lang="zh-cn" sz="3200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rgbClr val="FFFFFF"/>
                </a:solidFill>
              </a:rPr>
              <a:t>个人任务</a:t>
            </a:r>
            <a:endParaRPr lang="zh-c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altLang="zh-CN" sz="3200" dirty="0">
                <a:solidFill>
                  <a:srgbClr val="FFFFFF"/>
                </a:solidFill>
              </a:rPr>
              <a:t>\src\pages\testingTable\JS013.js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429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fr-FR" altLang="zh-CN" sz="3200" dirty="0">
                <a:solidFill>
                  <a:srgbClr val="FFFFFF"/>
                </a:solidFill>
              </a:rPr>
              <a:t>\src\pages\testingTable\JS007.js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889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\</a:t>
            </a:r>
            <a:r>
              <a:rPr lang="en-US" altLang="zh-CN" sz="3200" dirty="0" err="1">
                <a:solidFill>
                  <a:srgbClr val="FFFFFF"/>
                </a:solidFill>
              </a:rPr>
              <a:t>src</a:t>
            </a:r>
            <a:r>
              <a:rPr lang="en-US" altLang="zh-CN" sz="3200" dirty="0">
                <a:solidFill>
                  <a:srgbClr val="FFFFFF"/>
                </a:solidFill>
              </a:rPr>
              <a:t>\pages\</a:t>
            </a:r>
            <a:r>
              <a:rPr lang="en-US" altLang="zh-CN" sz="3200" dirty="0" err="1">
                <a:solidFill>
                  <a:srgbClr val="FFFFFF"/>
                </a:solidFill>
              </a:rPr>
              <a:t>pageViewer</a:t>
            </a:r>
            <a:r>
              <a:rPr lang="en-US" altLang="zh-CN" sz="3200" dirty="0">
                <a:solidFill>
                  <a:srgbClr val="FFFFFF"/>
                </a:solidFill>
              </a:rPr>
              <a:t>\JS007Display.js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644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\</a:t>
            </a:r>
            <a:r>
              <a:rPr lang="en-US" altLang="zh-CN" sz="3200" dirty="0" err="1">
                <a:solidFill>
                  <a:srgbClr val="FFFFFF"/>
                </a:solidFill>
              </a:rPr>
              <a:t>src</a:t>
            </a:r>
            <a:r>
              <a:rPr lang="en-US" altLang="zh-CN" sz="3200" dirty="0">
                <a:solidFill>
                  <a:srgbClr val="FFFFFF"/>
                </a:solidFill>
              </a:rPr>
              <a:t>\pages\</a:t>
            </a:r>
            <a:r>
              <a:rPr lang="en-US" altLang="zh-CN" sz="3200" dirty="0" err="1">
                <a:solidFill>
                  <a:srgbClr val="FFFFFF"/>
                </a:solidFill>
              </a:rPr>
              <a:t>pageViewer</a:t>
            </a:r>
            <a:r>
              <a:rPr lang="en-US" altLang="zh-CN" sz="3200" dirty="0">
                <a:solidFill>
                  <a:srgbClr val="FFFFFF"/>
                </a:solidFill>
              </a:rPr>
              <a:t>\JS008Display.js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109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\</a:t>
            </a:r>
            <a:r>
              <a:rPr lang="en-US" altLang="zh-CN" sz="3200" dirty="0" err="1">
                <a:solidFill>
                  <a:srgbClr val="FFFFFF"/>
                </a:solidFill>
              </a:rPr>
              <a:t>src</a:t>
            </a:r>
            <a:r>
              <a:rPr lang="en-US" altLang="zh-CN" sz="3200" dirty="0">
                <a:solidFill>
                  <a:srgbClr val="FFFFFF"/>
                </a:solidFill>
              </a:rPr>
              <a:t>\pages\</a:t>
            </a:r>
            <a:r>
              <a:rPr lang="en-US" altLang="zh-CN" sz="3200" dirty="0" err="1">
                <a:solidFill>
                  <a:srgbClr val="FFFFFF"/>
                </a:solidFill>
              </a:rPr>
              <a:t>pageViewer</a:t>
            </a:r>
            <a:r>
              <a:rPr lang="en-US" altLang="zh-CN" sz="3200" dirty="0">
                <a:solidFill>
                  <a:srgbClr val="FFFFFF"/>
                </a:solidFill>
              </a:rPr>
              <a:t>\JS009Display.js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141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\</a:t>
            </a:r>
            <a:r>
              <a:rPr lang="en-US" altLang="zh-CN" sz="3200" dirty="0" err="1">
                <a:solidFill>
                  <a:srgbClr val="FFFFFF"/>
                </a:solidFill>
              </a:rPr>
              <a:t>src</a:t>
            </a:r>
            <a:r>
              <a:rPr lang="en-US" altLang="zh-CN" sz="3200" dirty="0">
                <a:solidFill>
                  <a:srgbClr val="FFFFFF"/>
                </a:solidFill>
              </a:rPr>
              <a:t>\pages\</a:t>
            </a:r>
            <a:r>
              <a:rPr lang="en-US" altLang="zh-CN" sz="3200" dirty="0" err="1">
                <a:solidFill>
                  <a:srgbClr val="FFFFFF"/>
                </a:solidFill>
              </a:rPr>
              <a:t>pageViewer</a:t>
            </a:r>
            <a:r>
              <a:rPr lang="en-US" altLang="zh-CN" sz="3200" dirty="0">
                <a:solidFill>
                  <a:srgbClr val="FFFFFF"/>
                </a:solidFill>
              </a:rPr>
              <a:t>\JS011Display.js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110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zh-CN" altLang="en-US" sz="3200" dirty="0">
                <a:solidFill>
                  <a:srgbClr val="FFFFFF"/>
                </a:solidFill>
              </a:rPr>
              <a:t>总：</a:t>
            </a:r>
            <a:r>
              <a:rPr lang="en-US" altLang="zh-CN" sz="3200" dirty="0">
                <a:solidFill>
                  <a:srgbClr val="FFFFFF"/>
                </a:solidFill>
              </a:rPr>
              <a:t>2322</a:t>
            </a:r>
            <a:r>
              <a:rPr lang="zh-CN" altLang="en-US" sz="3200" dirty="0">
                <a:solidFill>
                  <a:srgbClr val="FFFFFF"/>
                </a:solidFill>
              </a:rPr>
              <a:t>行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rgbClr val="FFFFFF"/>
                </a:solidFill>
              </a:rPr>
              <a:t>代码量</a:t>
            </a:r>
            <a:endParaRPr lang="zh-c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8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sz="3200" dirty="0">
                <a:solidFill>
                  <a:srgbClr val="FFFFFF"/>
                </a:solidFill>
              </a:rPr>
              <a:t>我的任务主要集中在表单的填写和展示页面，在页面的风格上从最开始的各式各样到后续统一使用</a:t>
            </a:r>
            <a:r>
              <a:rPr lang="en-US" altLang="zh-CN" sz="3200" dirty="0">
                <a:solidFill>
                  <a:srgbClr val="FFFFFF"/>
                </a:solidFill>
              </a:rPr>
              <a:t>Ant Design</a:t>
            </a:r>
            <a:r>
              <a:rPr lang="zh-CN" altLang="en-US" sz="3200" dirty="0">
                <a:solidFill>
                  <a:srgbClr val="FFFFFF"/>
                </a:solidFill>
              </a:rPr>
              <a:t>的</a:t>
            </a:r>
            <a:r>
              <a:rPr lang="en-US" altLang="zh-CN" sz="3200" dirty="0" err="1">
                <a:solidFill>
                  <a:srgbClr val="FFFFFF"/>
                </a:solidFill>
              </a:rPr>
              <a:t>ProForm</a:t>
            </a:r>
            <a:r>
              <a:rPr lang="zh-CN" altLang="en-US" sz="3200" dirty="0">
                <a:solidFill>
                  <a:srgbClr val="FFFFFF"/>
                </a:solidFill>
              </a:rPr>
              <a:t>表单模板组件。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rgbClr val="FFFFFF"/>
                </a:solidFill>
              </a:rPr>
              <a:t>技术和工具</a:t>
            </a:r>
            <a:endParaRPr lang="zh-c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9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</a:rPr>
              <a:t>这是我第一次进行大型的网站类程序项目的开发，学习使用了</a:t>
            </a:r>
            <a:r>
              <a:rPr lang="en-US" altLang="zh-CN" sz="2400" dirty="0">
                <a:solidFill>
                  <a:srgbClr val="FFFFFF"/>
                </a:solidFill>
              </a:rPr>
              <a:t>JavaScript</a:t>
            </a:r>
            <a:r>
              <a:rPr lang="zh-CN" altLang="en-US" sz="2400" dirty="0">
                <a:solidFill>
                  <a:srgbClr val="FFFFFF"/>
                </a:solidFill>
              </a:rPr>
              <a:t>语言、</a:t>
            </a:r>
            <a:r>
              <a:rPr lang="en-US" altLang="zh-CN" sz="2400" dirty="0">
                <a:solidFill>
                  <a:srgbClr val="FFFFFF"/>
                </a:solidFill>
              </a:rPr>
              <a:t>Ant Design Pro UI</a:t>
            </a:r>
            <a:r>
              <a:rPr lang="zh-CN" altLang="en-US" sz="2400" dirty="0">
                <a:solidFill>
                  <a:srgbClr val="FFFFFF"/>
                </a:solidFill>
              </a:rPr>
              <a:t>设计语言，学会处理程序的同步</a:t>
            </a:r>
            <a:r>
              <a:rPr lang="en-US" altLang="zh-CN" sz="2400" dirty="0">
                <a:solidFill>
                  <a:srgbClr val="FFFFFF"/>
                </a:solidFill>
              </a:rPr>
              <a:t>/</a:t>
            </a:r>
            <a:r>
              <a:rPr lang="zh-CN" altLang="en-US" sz="2400" dirty="0">
                <a:solidFill>
                  <a:srgbClr val="FFFFFF"/>
                </a:solidFill>
              </a:rPr>
              <a:t>异步问题，对网页如何处理渲染及其内部逻辑有了一定的了解；同时有了使用</a:t>
            </a:r>
            <a:r>
              <a:rPr lang="en-US" altLang="zh-CN" sz="2400" dirty="0" err="1">
                <a:solidFill>
                  <a:srgbClr val="FFFFFF"/>
                </a:solidFill>
              </a:rPr>
              <a:t>url</a:t>
            </a:r>
            <a:r>
              <a:rPr lang="zh-CN" altLang="en-US" sz="2400" dirty="0">
                <a:solidFill>
                  <a:srgbClr val="FFFFFF"/>
                </a:solidFill>
              </a:rPr>
              <a:t>和接口进行前后端交互的经验。</a:t>
            </a:r>
            <a:br>
              <a:rPr lang="en-US" altLang="zh-CN" sz="2400" dirty="0">
                <a:solidFill>
                  <a:srgbClr val="FFFFFF"/>
                </a:solidFill>
              </a:rPr>
            </a:br>
            <a:r>
              <a:rPr lang="zh-CN" altLang="en-US" sz="2400" dirty="0">
                <a:solidFill>
                  <a:srgbClr val="FFFFFF"/>
                </a:solidFill>
              </a:rPr>
              <a:t>最有收获的是，我改变了一贯的行为习惯，在这个实验课程前期，我总爱自己钻牛角尖，一个问题的迟迟不能解决经常耽误安排；而在中后期，遇到问题后我更多的去和组员进行交流，往往能够通过他们的经验与帮助迅速解决问题。</a:t>
            </a:r>
            <a:br>
              <a:rPr lang="en-US" altLang="zh-CN" sz="2400" dirty="0">
                <a:solidFill>
                  <a:srgbClr val="FFFFFF"/>
                </a:solidFill>
              </a:rPr>
            </a:br>
            <a:r>
              <a:rPr lang="zh-CN" altLang="en-US" sz="2400" dirty="0">
                <a:solidFill>
                  <a:srgbClr val="FFFFFF"/>
                </a:solidFill>
              </a:rPr>
              <a:t>最后，感谢老师和小组成员的辛苦付出，虽然辛苦，我确实地感受到了这门课程可以大大提高我的知识量。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rgbClr val="FFFFFF"/>
                </a:solidFill>
              </a:rPr>
              <a:t>心得感想</a:t>
            </a:r>
            <a:endParaRPr lang="zh-c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67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{2F9104AF-9AB2-44EF-93A2-8C891762D01C}tf56160789_win32</Template>
  <TotalTime>590</TotalTime>
  <Words>346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 UI</vt:lpstr>
      <vt:lpstr>新宋体</vt:lpstr>
      <vt:lpstr>Calibri</vt:lpstr>
      <vt:lpstr>Franklin Gothic Book</vt:lpstr>
      <vt:lpstr>1_RetrospectVTI</vt:lpstr>
      <vt:lpstr>CMA个人汇报</vt:lpstr>
      <vt:lpstr>代码：  合同展示、合同审核的初版（后改样式  测试方案审核表填写和展示界面  测试报告的填写和展示界面 文档：  提供后端需要的api请求响应截图和文档所需界面截图。</vt:lpstr>
      <vt:lpstr>\src\pages\testingTable\JS013.js：429 \src\pages\testingTable\JS007.js：889 \src\pages\pageViewer\JS007Display.js：644 \src\pages\pageViewer\JS008Display.js：109 \src\pages\pageViewer\JS009Display.js：141 \src\pages\pageViewer\JS011Display.js：110 总：2322行</vt:lpstr>
      <vt:lpstr>我的任务主要集中在表单的填写和展示页面，在页面的风格上从最开始的各式各样到后续统一使用Ant Design的ProForm表单模板组件。</vt:lpstr>
      <vt:lpstr>这是我第一次进行大型的网站类程序项目的开发，学习使用了JavaScript语言、Ant Design Pro UI设计语言，学会处理程序的同步/异步问题，对网页如何处理渲染及其内部逻辑有了一定的了解；同时有了使用url和接口进行前后端交互的经验。 最有收获的是，我改变了一贯的行为习惯，在这个实验课程前期，我总爱自己钻牛角尖，一个问题的迟迟不能解决经常耽误安排；而在中后期，遇到问题后我更多的去和组员进行交流，往往能够通过他们的经验与帮助迅速解决问题。 最后，感谢老师和小组成员的辛苦付出，虽然辛苦，我确实地感受到了这门课程可以大大提高我的知识量。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CMA个人汇报</dc:title>
  <dc:creator>孙 思敏</dc:creator>
  <cp:lastModifiedBy>孙 思敏</cp:lastModifiedBy>
  <cp:revision>1</cp:revision>
  <dcterms:created xsi:type="dcterms:W3CDTF">2022-07-08T04:13:16Z</dcterms:created>
  <dcterms:modified xsi:type="dcterms:W3CDTF">2022-07-08T14:03:43Z</dcterms:modified>
</cp:coreProperties>
</file>