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1196953351@qq.com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191220171@smail.nju.edu.c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10" Type="http://schemas.openxmlformats.org/officeDocument/2006/relationships/image" Target="../media/image6.jpg"/><Relationship Id="rId4" Type="http://schemas.openxmlformats.org/officeDocument/2006/relationships/hyperlink" Target="mailto:792037332@qq.com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B347B-DC15-4FEC-AD99-C4183A6F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C4D68-927F-4340-8FAB-F305D8EF7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毕一帆（组长）</a:t>
            </a:r>
            <a:endParaRPr lang="en-US" altLang="zh-CN" dirty="0"/>
          </a:p>
          <a:p>
            <a:pPr lvl="1"/>
            <a:r>
              <a:rPr lang="zh-CN" altLang="en-US" dirty="0"/>
              <a:t>计算机科学与技术系</a:t>
            </a:r>
            <a:endParaRPr lang="en-US" altLang="zh-CN" dirty="0"/>
          </a:p>
          <a:p>
            <a:pPr lvl="1"/>
            <a:r>
              <a:rPr lang="en-US" altLang="zh-CN" dirty="0"/>
              <a:t>junzhi_cn@qq.com</a:t>
            </a:r>
          </a:p>
          <a:p>
            <a:r>
              <a:rPr lang="zh-CN" altLang="en-US" dirty="0"/>
              <a:t>张宇晨（技术组长）</a:t>
            </a:r>
            <a:endParaRPr lang="en-US" altLang="zh-CN" dirty="0"/>
          </a:p>
          <a:p>
            <a:pPr lvl="1"/>
            <a:r>
              <a:rPr lang="zh-CN" altLang="en-US" dirty="0"/>
              <a:t>计算机科学与技术系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191220171@smail.nju.edu.cn</a:t>
            </a:r>
            <a:endParaRPr lang="en-US" altLang="zh-CN" dirty="0"/>
          </a:p>
          <a:p>
            <a:r>
              <a:rPr lang="zh-CN" altLang="en-US" dirty="0"/>
              <a:t>蔡鸿彬</a:t>
            </a:r>
            <a:endParaRPr lang="en-US" altLang="zh-CN" dirty="0"/>
          </a:p>
          <a:p>
            <a:pPr lvl="1"/>
            <a:r>
              <a:rPr lang="zh-CN" altLang="en-US" dirty="0"/>
              <a:t>计算机科学与技术系</a:t>
            </a:r>
            <a:endParaRPr lang="en-US" altLang="zh-CN" dirty="0"/>
          </a:p>
          <a:p>
            <a:pPr lvl="1"/>
            <a:r>
              <a:rPr lang="en-US" altLang="zh-CN" dirty="0"/>
              <a:t>598991406@qq.com 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EBF15FF-261E-4323-A086-EA0DB9CBEA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孙思敏</a:t>
            </a:r>
            <a:endParaRPr lang="en-US" altLang="zh-CN" dirty="0"/>
          </a:p>
          <a:p>
            <a:pPr lvl="1"/>
            <a:r>
              <a:rPr lang="zh-CN" altLang="en-US" dirty="0"/>
              <a:t>计算机科学与技术系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1196953351@qq.com</a:t>
            </a:r>
            <a:endParaRPr lang="en-US" altLang="zh-CN" dirty="0"/>
          </a:p>
          <a:p>
            <a:r>
              <a:rPr lang="zh-CN" altLang="en-US" dirty="0"/>
              <a:t>肖毓哲</a:t>
            </a:r>
            <a:endParaRPr lang="en-US" altLang="zh-CN" dirty="0"/>
          </a:p>
          <a:p>
            <a:pPr lvl="1"/>
            <a:r>
              <a:rPr lang="zh-CN" altLang="en-US" dirty="0"/>
              <a:t>计算机科学与技术系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792037332@qq.com</a:t>
            </a:r>
            <a:endParaRPr lang="en-US" altLang="zh-CN" dirty="0"/>
          </a:p>
          <a:p>
            <a:r>
              <a:rPr lang="zh-CN" altLang="en-US" dirty="0"/>
              <a:t>严思远</a:t>
            </a:r>
            <a:endParaRPr lang="en-US" altLang="zh-CN" dirty="0"/>
          </a:p>
          <a:p>
            <a:pPr lvl="1"/>
            <a:r>
              <a:rPr lang="zh-CN" altLang="en-US" dirty="0"/>
              <a:t>计算机科学与技术系</a:t>
            </a:r>
            <a:endParaRPr lang="en-US" altLang="zh-CN" dirty="0"/>
          </a:p>
          <a:p>
            <a:pPr lvl="1"/>
            <a:r>
              <a:rPr lang="en-US" altLang="zh-CN" dirty="0"/>
              <a:t>191220137@smail.nju.edu.cn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4BDED9-CEA5-41AB-8386-22ACB5340E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6" b="19193"/>
          <a:stretch/>
        </p:blipFill>
        <p:spPr>
          <a:xfrm>
            <a:off x="1149362" y="5788180"/>
            <a:ext cx="833243" cy="1072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A31716-93B6-4FA6-9D34-DAE0245D8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48" y="5788180"/>
            <a:ext cx="833243" cy="10721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49A86-56C0-43D0-80B1-873BB91DD6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34" y="5788180"/>
            <a:ext cx="804133" cy="10721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46DC80-5FCE-4E3F-B0D8-BB6D7A6C9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43" y="5785823"/>
            <a:ext cx="750184" cy="10721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DF8DC6-7097-41C3-A659-75037F65D0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24" y="5788180"/>
            <a:ext cx="737476" cy="10721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8C338D-09CE-4CE7-91D1-10FA46590A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71" y="5785823"/>
            <a:ext cx="760168" cy="107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EF036-9972-435B-A057-AEFE6906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基础技术掌握情况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93A3C-9C8D-4D0F-961F-15515F64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不同组员在不同程度上</a:t>
            </a:r>
            <a:endParaRPr lang="en-US" altLang="zh-CN" dirty="0"/>
          </a:p>
          <a:p>
            <a:pPr lvl="1"/>
            <a:r>
              <a:rPr lang="zh-CN" altLang="en-US" dirty="0"/>
              <a:t>具有一定</a:t>
            </a:r>
            <a:r>
              <a:rPr lang="en-US" altLang="zh-CN" dirty="0" err="1"/>
              <a:t>vue</a:t>
            </a:r>
            <a:r>
              <a:rPr lang="en-US" altLang="zh-CN" dirty="0"/>
              <a:t>(</a:t>
            </a:r>
            <a:r>
              <a:rPr lang="en-US" altLang="zh-CN" dirty="0" err="1"/>
              <a:t>html+js+css</a:t>
            </a:r>
            <a:r>
              <a:rPr lang="en-US" altLang="zh-CN" dirty="0"/>
              <a:t>)</a:t>
            </a:r>
            <a:r>
              <a:rPr lang="zh-CN" altLang="en-US" dirty="0"/>
              <a:t>的基础知识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 err="1"/>
              <a:t>wxml</a:t>
            </a:r>
            <a:r>
              <a:rPr lang="zh-CN" altLang="en-US" dirty="0"/>
              <a:t>有一定了解</a:t>
            </a:r>
            <a:endParaRPr lang="en-US" altLang="zh-CN" dirty="0"/>
          </a:p>
          <a:p>
            <a:pPr lvl="1"/>
            <a:r>
              <a:rPr lang="zh-CN" altLang="en-US" dirty="0"/>
              <a:t>对相关技术略有了解</a:t>
            </a:r>
            <a:endParaRPr lang="en-US" altLang="zh-CN" dirty="0"/>
          </a:p>
          <a:p>
            <a:pPr lvl="1"/>
            <a:r>
              <a:rPr lang="zh-CN" altLang="en-US" dirty="0"/>
              <a:t>对主流编程语言较为熟悉</a:t>
            </a:r>
            <a:endParaRPr lang="en-US" altLang="zh-CN" dirty="0"/>
          </a:p>
          <a:p>
            <a:pPr lvl="1"/>
            <a:r>
              <a:rPr lang="zh-CN" altLang="en-US" dirty="0"/>
              <a:t>其他知识仍在学习中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20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5E73-F5F1-4AE3-BCCC-9478E970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280C9-981B-4B3D-97FF-118E19F9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毕一帆：产品经理、信息网站开发</a:t>
            </a:r>
            <a:endParaRPr lang="en-US" altLang="zh-CN" dirty="0"/>
          </a:p>
          <a:p>
            <a:r>
              <a:rPr lang="zh-CN" altLang="en-US" dirty="0"/>
              <a:t>张宇晨：在线业务开发</a:t>
            </a:r>
            <a:endParaRPr lang="en-US" altLang="zh-CN" dirty="0"/>
          </a:p>
          <a:p>
            <a:r>
              <a:rPr lang="zh-CN" altLang="en-US" dirty="0"/>
              <a:t>蔡鸿彬：客户端开发</a:t>
            </a:r>
            <a:endParaRPr lang="en-US" altLang="zh-CN" dirty="0"/>
          </a:p>
          <a:p>
            <a:r>
              <a:rPr lang="zh-CN" altLang="en-US" dirty="0"/>
              <a:t>孙思敏：信息网站开发</a:t>
            </a:r>
            <a:endParaRPr lang="en-US" altLang="zh-CN" dirty="0"/>
          </a:p>
          <a:p>
            <a:r>
              <a:rPr lang="zh-CN" altLang="en-US" dirty="0"/>
              <a:t>肖毓哲：客户端开发</a:t>
            </a:r>
            <a:endParaRPr lang="en-US" altLang="zh-CN" dirty="0"/>
          </a:p>
          <a:p>
            <a:r>
              <a:rPr lang="zh-CN" altLang="en-US" dirty="0"/>
              <a:t>严思远：在线业务开发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4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40F5B-7BA5-4305-B1B3-607E7AB8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日常会议与协同开发方式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2F52C-D412-48D6-AEF9-0487F5E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日常讨论使用</a:t>
            </a:r>
            <a:r>
              <a:rPr lang="en-US" altLang="zh-CN" dirty="0" err="1"/>
              <a:t>qq</a:t>
            </a:r>
            <a:r>
              <a:rPr lang="zh-CN" altLang="en-US" dirty="0"/>
              <a:t>群及群通话进行，每周例会使用腾讯会议，根据防疫形势后续可能改为线下讨论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项目地址：</a:t>
            </a:r>
            <a:r>
              <a:rPr lang="en-US" altLang="zh-CN" dirty="0"/>
              <a:t>https://github.com/ZFirozen/SE-Project-Front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5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229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工作进展汇报</vt:lpstr>
      <vt:lpstr>团队成员情况</vt:lpstr>
      <vt:lpstr>基础技术掌握情况</vt:lpstr>
      <vt:lpstr>初步分工</vt:lpstr>
      <vt:lpstr>日常会议与协同开发方式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10</cp:revision>
  <dcterms:created xsi:type="dcterms:W3CDTF">2022-03-20T15:35:34Z</dcterms:created>
  <dcterms:modified xsi:type="dcterms:W3CDTF">2022-03-21T07:26:43Z</dcterms:modified>
</cp:coreProperties>
</file>