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9" r:id="rId1"/>
  </p:sldMasterIdLst>
  <p:sldIdLst>
    <p:sldId id="256" r:id="rId2"/>
    <p:sldId id="263" r:id="rId3"/>
    <p:sldId id="264" r:id="rId4"/>
    <p:sldId id="261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A7D7A-2DD7-4DA1-B0B7-0FE0293B6FBD}" type="datetimeFigureOut">
              <a:rPr lang="zh-CN" altLang="en-US" smtClean="0"/>
              <a:t>2022/5/3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0A569-7843-4B63-9B54-45022ADA4C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682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A7D7A-2DD7-4DA1-B0B7-0FE0293B6FBD}" type="datetimeFigureOut">
              <a:rPr lang="zh-CN" altLang="en-US" smtClean="0"/>
              <a:t>2022/5/3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0A569-7843-4B63-9B54-45022ADA4C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3346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A7D7A-2DD7-4DA1-B0B7-0FE0293B6FBD}" type="datetimeFigureOut">
              <a:rPr lang="zh-CN" altLang="en-US" smtClean="0"/>
              <a:t>2022/5/3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0A569-7843-4B63-9B54-45022ADA4C4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316542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A7D7A-2DD7-4DA1-B0B7-0FE0293B6FBD}" type="datetimeFigureOut">
              <a:rPr lang="zh-CN" altLang="en-US" smtClean="0"/>
              <a:t>2022/5/3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0A569-7843-4B63-9B54-45022ADA4C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07520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A7D7A-2DD7-4DA1-B0B7-0FE0293B6FBD}" type="datetimeFigureOut">
              <a:rPr lang="zh-CN" altLang="en-US" smtClean="0"/>
              <a:t>2022/5/3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0A569-7843-4B63-9B54-45022ADA4C4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347968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A7D7A-2DD7-4DA1-B0B7-0FE0293B6FBD}" type="datetimeFigureOut">
              <a:rPr lang="zh-CN" altLang="en-US" smtClean="0"/>
              <a:t>2022/5/3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0A569-7843-4B63-9B54-45022ADA4C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22074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A7D7A-2DD7-4DA1-B0B7-0FE0293B6FBD}" type="datetimeFigureOut">
              <a:rPr lang="zh-CN" altLang="en-US" smtClean="0"/>
              <a:t>2022/5/3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0A569-7843-4B63-9B54-45022ADA4C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90496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A7D7A-2DD7-4DA1-B0B7-0FE0293B6FBD}" type="datetimeFigureOut">
              <a:rPr lang="zh-CN" altLang="en-US" smtClean="0"/>
              <a:t>2022/5/3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0A569-7843-4B63-9B54-45022ADA4C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2950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A7D7A-2DD7-4DA1-B0B7-0FE0293B6FBD}" type="datetimeFigureOut">
              <a:rPr lang="zh-CN" altLang="en-US" smtClean="0"/>
              <a:t>2022/5/3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0A569-7843-4B63-9B54-45022ADA4C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000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A7D7A-2DD7-4DA1-B0B7-0FE0293B6FBD}" type="datetimeFigureOut">
              <a:rPr lang="zh-CN" altLang="en-US" smtClean="0"/>
              <a:t>2022/5/3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0A569-7843-4B63-9B54-45022ADA4C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2073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A7D7A-2DD7-4DA1-B0B7-0FE0293B6FBD}" type="datetimeFigureOut">
              <a:rPr lang="zh-CN" altLang="en-US" smtClean="0"/>
              <a:t>2022/5/3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0A569-7843-4B63-9B54-45022ADA4C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5513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A7D7A-2DD7-4DA1-B0B7-0FE0293B6FBD}" type="datetimeFigureOut">
              <a:rPr lang="zh-CN" altLang="en-US" smtClean="0"/>
              <a:t>2022/5/3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0A569-7843-4B63-9B54-45022ADA4C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3077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A7D7A-2DD7-4DA1-B0B7-0FE0293B6FBD}" type="datetimeFigureOut">
              <a:rPr lang="zh-CN" altLang="en-US" smtClean="0"/>
              <a:t>2022/5/3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0A569-7843-4B63-9B54-45022ADA4C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6866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A7D7A-2DD7-4DA1-B0B7-0FE0293B6FBD}" type="datetimeFigureOut">
              <a:rPr lang="zh-CN" altLang="en-US" smtClean="0"/>
              <a:t>2022/5/3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0A569-7843-4B63-9B54-45022ADA4C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1534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A7D7A-2DD7-4DA1-B0B7-0FE0293B6FBD}" type="datetimeFigureOut">
              <a:rPr lang="zh-CN" altLang="en-US" smtClean="0"/>
              <a:t>2022/5/3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0A569-7843-4B63-9B54-45022ADA4C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4469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0A569-7843-4B63-9B54-45022ADA4C4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A7D7A-2DD7-4DA1-B0B7-0FE0293B6FBD}" type="datetimeFigureOut">
              <a:rPr lang="zh-CN" altLang="en-US" smtClean="0"/>
              <a:t>2022/5/3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103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9A7D7A-2DD7-4DA1-B0B7-0FE0293B6FBD}" type="datetimeFigureOut">
              <a:rPr lang="zh-CN" altLang="en-US" smtClean="0"/>
              <a:t>2022/5/3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470A569-7843-4B63-9B54-45022ADA4C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6730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  <p:sldLayoutId id="2147483821" r:id="rId2"/>
    <p:sldLayoutId id="2147483822" r:id="rId3"/>
    <p:sldLayoutId id="2147483823" r:id="rId4"/>
    <p:sldLayoutId id="2147483824" r:id="rId5"/>
    <p:sldLayoutId id="2147483825" r:id="rId6"/>
    <p:sldLayoutId id="2147483826" r:id="rId7"/>
    <p:sldLayoutId id="2147483827" r:id="rId8"/>
    <p:sldLayoutId id="2147483828" r:id="rId9"/>
    <p:sldLayoutId id="2147483829" r:id="rId10"/>
    <p:sldLayoutId id="2147483830" r:id="rId11"/>
    <p:sldLayoutId id="2147483831" r:id="rId12"/>
    <p:sldLayoutId id="2147483832" r:id="rId13"/>
    <p:sldLayoutId id="2147483833" r:id="rId14"/>
    <p:sldLayoutId id="2147483834" r:id="rId15"/>
    <p:sldLayoutId id="214748383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odao.cc/app/lp8r9FQtrb9z2r8QmtIObT" TargetMode="External"/><Relationship Id="rId2" Type="http://schemas.openxmlformats.org/officeDocument/2006/relationships/hyperlink" Target="https://modao.cc/app/cw9wVplWraurp2Y0ExYIQQ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C482C3-2779-473E-9303-D1CC1C0683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0503</a:t>
            </a:r>
            <a:r>
              <a:rPr lang="zh-CN" altLang="en-US" dirty="0"/>
              <a:t>工作进展汇报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51AA61D-2785-473D-BB04-8EE7B67643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南大测试中心项目前端</a:t>
            </a:r>
            <a:r>
              <a:rPr lang="en-US" altLang="zh-CN" dirty="0"/>
              <a:t>F</a:t>
            </a:r>
            <a:r>
              <a:rPr lang="zh-CN" altLang="en-US" dirty="0"/>
              <a:t>组</a:t>
            </a:r>
          </a:p>
        </p:txBody>
      </p:sp>
    </p:spTree>
    <p:extLst>
      <p:ext uri="{BB962C8B-B14F-4D97-AF65-F5344CB8AC3E}">
        <p14:creationId xmlns:p14="http://schemas.microsoft.com/office/powerpoint/2010/main" val="967501705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F635CE-0DA0-8DD0-E663-79A64BCF3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项目进度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379E78-1B66-B367-7EE0-4F270DB2BB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初步完成产品原型</a:t>
            </a:r>
            <a:endParaRPr lang="en-US" altLang="zh-CN" dirty="0"/>
          </a:p>
          <a:p>
            <a:pPr lvl="1"/>
            <a:r>
              <a:rPr lang="en-US" altLang="zh-CN" dirty="0">
                <a:hlinkClick r:id="rId2"/>
              </a:rPr>
              <a:t>https://modao.cc/app/cw9wVplWraurp2Y0ExYIQQ</a:t>
            </a:r>
            <a:endParaRPr lang="en-US" altLang="zh-CN" dirty="0"/>
          </a:p>
          <a:p>
            <a:pPr lvl="1"/>
            <a:r>
              <a:rPr lang="en-US" altLang="zh-CN" dirty="0">
                <a:hlinkClick r:id="rId3"/>
              </a:rPr>
              <a:t>https://modao.cc/app/lp8r9FQtrb9z2r8QmtIObT</a:t>
            </a:r>
            <a:endParaRPr lang="en-US" altLang="zh-CN" dirty="0"/>
          </a:p>
          <a:p>
            <a:r>
              <a:rPr lang="zh-CN" altLang="en-US" dirty="0"/>
              <a:t>基本完成</a:t>
            </a:r>
            <a:r>
              <a:rPr lang="en-US" altLang="zh-CN" dirty="0"/>
              <a:t>c</a:t>
            </a:r>
            <a:r>
              <a:rPr lang="zh-CN" altLang="en-US" dirty="0"/>
              <a:t>端功能框架各部分个人的实现</a:t>
            </a:r>
            <a:endParaRPr lang="en-US" altLang="zh-CN" dirty="0"/>
          </a:p>
          <a:p>
            <a:r>
              <a:rPr lang="zh-CN" altLang="en-US" dirty="0"/>
              <a:t>规范化</a:t>
            </a:r>
            <a:r>
              <a:rPr lang="en-US" altLang="zh-CN" dirty="0"/>
              <a:t>react</a:t>
            </a:r>
            <a:r>
              <a:rPr lang="zh-CN" altLang="en-US" dirty="0"/>
              <a:t>组件及项目结构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6996177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1696E4-FA89-38B3-18FD-A867D8D90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后续开发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9B248C-2AEF-6E37-4696-BEA35AEC3A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根据已完成部分整合出完整的</a:t>
            </a:r>
            <a:r>
              <a:rPr lang="en-US" altLang="zh-CN" dirty="0"/>
              <a:t>c</a:t>
            </a:r>
            <a:r>
              <a:rPr lang="zh-CN" altLang="en-US" dirty="0"/>
              <a:t>端初步实现</a:t>
            </a:r>
            <a:endParaRPr lang="en-US" altLang="zh-CN" dirty="0"/>
          </a:p>
          <a:p>
            <a:r>
              <a:rPr lang="zh-CN" altLang="en-US" dirty="0"/>
              <a:t>根据已有产品原型开发</a:t>
            </a:r>
            <a:r>
              <a:rPr lang="en-US" altLang="zh-CN" dirty="0"/>
              <a:t>b</a:t>
            </a:r>
            <a:r>
              <a:rPr lang="zh-CN" altLang="en-US" dirty="0"/>
              <a:t>端客户端</a:t>
            </a:r>
            <a:endParaRPr lang="en-US" altLang="zh-CN" dirty="0"/>
          </a:p>
          <a:p>
            <a:r>
              <a:rPr lang="zh-CN" altLang="en-US" dirty="0"/>
              <a:t>完善产品原型生成具体文字版需求文档</a:t>
            </a:r>
            <a:endParaRPr lang="en-US" altLang="zh-CN" dirty="0"/>
          </a:p>
          <a:p>
            <a:r>
              <a:rPr lang="zh-CN" altLang="en-US" dirty="0"/>
              <a:t>利用现有服务器实现简单端口测试</a:t>
            </a:r>
          </a:p>
        </p:txBody>
      </p:sp>
    </p:spTree>
    <p:extLst>
      <p:ext uri="{BB962C8B-B14F-4D97-AF65-F5344CB8AC3E}">
        <p14:creationId xmlns:p14="http://schemas.microsoft.com/office/powerpoint/2010/main" val="1183117890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86EC93C-52D3-4B1A-81CE-619486DBDDDC}"/>
              </a:ext>
            </a:extLst>
          </p:cNvPr>
          <p:cNvSpPr/>
          <p:nvPr/>
        </p:nvSpPr>
        <p:spPr>
          <a:xfrm>
            <a:off x="4964921" y="2967335"/>
            <a:ext cx="226215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谢谢！</a:t>
            </a:r>
          </a:p>
        </p:txBody>
      </p:sp>
    </p:spTree>
    <p:extLst>
      <p:ext uri="{BB962C8B-B14F-4D97-AF65-F5344CB8AC3E}">
        <p14:creationId xmlns:p14="http://schemas.microsoft.com/office/powerpoint/2010/main" val="3796182258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374</TotalTime>
  <Words>93</Words>
  <Application>Microsoft Office PowerPoint</Application>
  <PresentationFormat>宽屏</PresentationFormat>
  <Paragraphs>15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Wingdings 3</vt:lpstr>
      <vt:lpstr>平面</vt:lpstr>
      <vt:lpstr>0503工作进展汇报</vt:lpstr>
      <vt:lpstr>项目进度</vt:lpstr>
      <vt:lpstr>后续开发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工作进展汇报</dc:title>
  <dc:creator>毕 一帆</dc:creator>
  <cp:lastModifiedBy>毕 一帆</cp:lastModifiedBy>
  <cp:revision>16</cp:revision>
  <dcterms:created xsi:type="dcterms:W3CDTF">2022-03-20T15:35:34Z</dcterms:created>
  <dcterms:modified xsi:type="dcterms:W3CDTF">2022-05-03T08:03:21Z</dcterms:modified>
</cp:coreProperties>
</file>