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63" r:id="rId3"/>
    <p:sldId id="264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65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79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07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4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0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7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7D7A-2DD7-4DA1-B0B7-0FE0293B6FBD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82C3-2779-473E-9303-D1CC1C068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0509</a:t>
            </a:r>
            <a:r>
              <a:rPr lang="zh-CN" altLang="en-US" dirty="0"/>
              <a:t>工作进展汇报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1AA61D-2785-473D-BB04-8EE7B676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南大测试中心项目前端</a:t>
            </a:r>
            <a:r>
              <a:rPr lang="en-US" altLang="zh-CN" dirty="0"/>
              <a:t>F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9675017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35CE-0DA0-8DD0-E663-79A64BC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79E78-1B66-B367-7EE0-4F270DB2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委托查询与委托创建更新并集成</a:t>
            </a:r>
            <a:endParaRPr lang="en-US" altLang="zh-CN" dirty="0"/>
          </a:p>
          <a:p>
            <a:r>
              <a:rPr lang="zh-CN" altLang="en-US" dirty="0"/>
              <a:t>搜索功能完善</a:t>
            </a:r>
            <a:endParaRPr lang="en-US" altLang="zh-CN" dirty="0"/>
          </a:p>
          <a:p>
            <a:r>
              <a:rPr lang="zh-CN" altLang="en-US" dirty="0"/>
              <a:t>状态查询模块更新</a:t>
            </a:r>
            <a:endParaRPr lang="en-US" altLang="zh-CN" dirty="0"/>
          </a:p>
          <a:p>
            <a:r>
              <a:rPr lang="zh-CN" altLang="en-US" dirty="0"/>
              <a:t>注册模块完善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9961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696E4-FA89-38B3-18FD-A867D8D9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B248C-2AEF-6E37-4696-BEA35AEC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根据后端已开发接口完善数据传输</a:t>
            </a:r>
            <a:endParaRPr lang="en-US" altLang="zh-CN" dirty="0"/>
          </a:p>
          <a:p>
            <a:r>
              <a:rPr lang="zh-CN" altLang="en-US" dirty="0"/>
              <a:t>继续进行模板的替换升级（</a:t>
            </a:r>
            <a:r>
              <a:rPr lang="en-US" altLang="zh-CN" dirty="0" err="1"/>
              <a:t>antd</a:t>
            </a:r>
            <a:r>
              <a:rPr lang="en-US" altLang="zh-CN" dirty="0"/>
              <a:t>-&gt;</a:t>
            </a:r>
            <a:r>
              <a:rPr lang="en-US" altLang="zh-CN" dirty="0" err="1"/>
              <a:t>antd</a:t>
            </a:r>
            <a:r>
              <a:rPr lang="en-US" altLang="zh-CN" dirty="0"/>
              <a:t> pro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/>
              <a:t>继续开发其他模块以及对现有模块进行完善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1178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6EC93C-52D3-4B1A-81CE-619486DBDDDC}"/>
              </a:ext>
            </a:extLst>
          </p:cNvPr>
          <p:cNvSpPr/>
          <p:nvPr/>
        </p:nvSpPr>
        <p:spPr>
          <a:xfrm>
            <a:off x="4964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7961822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65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平面</vt:lpstr>
      <vt:lpstr>0509工作进展汇报</vt:lpstr>
      <vt:lpstr>项目进度</vt:lpstr>
      <vt:lpstr>后续开发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工作进展汇报</dc:title>
  <dc:creator>毕 一帆</dc:creator>
  <cp:lastModifiedBy>毕 一帆</cp:lastModifiedBy>
  <cp:revision>19</cp:revision>
  <dcterms:created xsi:type="dcterms:W3CDTF">2022-03-20T15:35:34Z</dcterms:created>
  <dcterms:modified xsi:type="dcterms:W3CDTF">2022-05-08T21:21:20Z</dcterms:modified>
</cp:coreProperties>
</file>