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65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4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654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5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79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07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4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0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7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1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6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3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6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7D7A-2DD7-4DA1-B0B7-0FE0293B6FB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482C3-2779-473E-9303-D1CC1C068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0523</a:t>
            </a:r>
            <a:r>
              <a:rPr lang="zh-CN" altLang="en-US" dirty="0"/>
              <a:t>工作进展汇报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1AA61D-2785-473D-BB04-8EE7B6764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南大测试中心项目前端</a:t>
            </a:r>
            <a:r>
              <a:rPr lang="en-US" altLang="zh-CN" dirty="0"/>
              <a:t>F</a:t>
            </a:r>
            <a:r>
              <a:rPr lang="zh-CN" altLang="en-US" dirty="0"/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9675017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CAE3-9A65-C97A-5AC8-A6D9C917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B334245-C02F-C62D-3291-014FD67F8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38" y="609600"/>
            <a:ext cx="4048784" cy="6024572"/>
          </a:xfrm>
        </p:spPr>
      </p:pic>
    </p:spTree>
    <p:extLst>
      <p:ext uri="{BB962C8B-B14F-4D97-AF65-F5344CB8AC3E}">
        <p14:creationId xmlns:p14="http://schemas.microsoft.com/office/powerpoint/2010/main" val="50792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35CE-0DA0-8DD0-E663-79A64BCF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79E78-1B66-B367-7EE0-4F270DB2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确定了项目流程图</a:t>
            </a:r>
            <a:endParaRPr lang="en-US" altLang="zh-CN" dirty="0"/>
          </a:p>
          <a:p>
            <a:r>
              <a:rPr lang="zh-CN" altLang="en-US" dirty="0"/>
              <a:t>基本完成了项目模块的开发</a:t>
            </a:r>
            <a:endParaRPr lang="en-US" altLang="zh-CN" dirty="0"/>
          </a:p>
          <a:p>
            <a:r>
              <a:rPr lang="zh-CN" altLang="en-US" dirty="0"/>
              <a:t>完成了用户注册登陆及检查逻辑</a:t>
            </a:r>
            <a:endParaRPr lang="en-US" altLang="zh-CN" dirty="0"/>
          </a:p>
          <a:p>
            <a:r>
              <a:rPr lang="zh-CN" altLang="en-US" dirty="0"/>
              <a:t>基本实现合同流程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9961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696E4-FA89-38B3-18FD-A867D8D9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B248C-2AEF-6E37-4696-BEA35AEC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继续与后端对接联调代码</a:t>
            </a:r>
            <a:endParaRPr lang="en-US" altLang="zh-CN" dirty="0"/>
          </a:p>
          <a:p>
            <a:r>
              <a:rPr lang="zh-CN" altLang="en-US" dirty="0"/>
              <a:t>参考已完成流程复制模块</a:t>
            </a:r>
            <a:endParaRPr lang="en-US" altLang="zh-CN" dirty="0"/>
          </a:p>
          <a:p>
            <a:r>
              <a:rPr lang="zh-CN" altLang="en-US" dirty="0"/>
              <a:t>页面细化，确定细节</a:t>
            </a:r>
            <a:endParaRPr lang="en-US" altLang="zh-CN" dirty="0"/>
          </a:p>
          <a:p>
            <a:r>
              <a:rPr lang="zh-CN" altLang="en-US"/>
              <a:t>修改页面风格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1178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6EC93C-52D3-4B1A-81CE-619486DBDDDC}"/>
              </a:ext>
            </a:extLst>
          </p:cNvPr>
          <p:cNvSpPr/>
          <p:nvPr/>
        </p:nvSpPr>
        <p:spPr>
          <a:xfrm>
            <a:off x="4964921" y="296733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7961822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</TotalTime>
  <Words>62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平面</vt:lpstr>
      <vt:lpstr>0523工作进展汇报</vt:lpstr>
      <vt:lpstr>活动图</vt:lpstr>
      <vt:lpstr>项目进度</vt:lpstr>
      <vt:lpstr>后续开发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工作进展汇报</dc:title>
  <dc:creator>毕 一帆</dc:creator>
  <cp:lastModifiedBy>毕 一帆</cp:lastModifiedBy>
  <cp:revision>22</cp:revision>
  <dcterms:created xsi:type="dcterms:W3CDTF">2022-03-20T15:35:34Z</dcterms:created>
  <dcterms:modified xsi:type="dcterms:W3CDTF">2022-05-23T05:42:28Z</dcterms:modified>
</cp:coreProperties>
</file>