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3" r:id="rId3"/>
    <p:sldId id="264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65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9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4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0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7D7A-2DD7-4DA1-B0B7-0FE0293B6FB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82C3-2779-473E-9303-D1CC1C068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0530</a:t>
            </a:r>
            <a:r>
              <a:rPr lang="zh-CN" altLang="en-US" dirty="0"/>
              <a:t>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AA61D-2785-473D-BB04-8EE7B676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南大测试中心项目前端</a:t>
            </a:r>
            <a:r>
              <a:rPr lang="en-US" altLang="zh-CN" dirty="0"/>
              <a:t>F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9675017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35CE-0DA0-8DD0-E663-79A64BC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79E78-1B66-B367-7EE0-4F270DB2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完成用户信息及权限控制</a:t>
            </a:r>
            <a:endParaRPr lang="en-US" altLang="zh-CN" dirty="0"/>
          </a:p>
          <a:p>
            <a:r>
              <a:rPr lang="zh-CN" altLang="en-US" dirty="0"/>
              <a:t>完成委托相关流程</a:t>
            </a:r>
            <a:endParaRPr lang="en-US" altLang="zh-CN" dirty="0"/>
          </a:p>
          <a:p>
            <a:r>
              <a:rPr lang="zh-CN" altLang="en-US" dirty="0"/>
              <a:t>完成合同相关流程</a:t>
            </a:r>
            <a:endParaRPr lang="en-US" altLang="zh-CN" dirty="0"/>
          </a:p>
          <a:p>
            <a:r>
              <a:rPr lang="zh-CN" altLang="en-US" dirty="0"/>
              <a:t>基本框架完成</a:t>
            </a:r>
          </a:p>
        </p:txBody>
      </p:sp>
    </p:spTree>
    <p:extLst>
      <p:ext uri="{BB962C8B-B14F-4D97-AF65-F5344CB8AC3E}">
        <p14:creationId xmlns:p14="http://schemas.microsoft.com/office/powerpoint/2010/main" val="42869961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696E4-FA89-38B3-18FD-A867D8D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B248C-2AEF-6E37-4696-BEA35AE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修改页面样式</a:t>
            </a:r>
            <a:endParaRPr lang="en-US" altLang="zh-CN" dirty="0"/>
          </a:p>
          <a:p>
            <a:r>
              <a:rPr lang="zh-CN" altLang="en-US" dirty="0"/>
              <a:t>完善框架结构</a:t>
            </a:r>
            <a:endParaRPr lang="en-US" altLang="zh-CN" dirty="0"/>
          </a:p>
          <a:p>
            <a:r>
              <a:rPr lang="zh-CN" altLang="en-US" dirty="0"/>
              <a:t>开发测试及样品管理和文档下载</a:t>
            </a:r>
            <a:endParaRPr lang="en-US" altLang="zh-CN" dirty="0"/>
          </a:p>
          <a:p>
            <a:r>
              <a:rPr lang="zh-CN" altLang="en-US"/>
              <a:t>完善文档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3117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6EC93C-52D3-4B1A-81CE-619486DBDDDC}"/>
              </a:ext>
            </a:extLst>
          </p:cNvPr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7961822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50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0530工作进展汇报</vt:lpstr>
      <vt:lpstr>项目进度</vt:lpstr>
      <vt:lpstr>后续开发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工作进展汇报</dc:title>
  <dc:creator>毕 一帆</dc:creator>
  <cp:lastModifiedBy>毕 一帆</cp:lastModifiedBy>
  <cp:revision>25</cp:revision>
  <dcterms:created xsi:type="dcterms:W3CDTF">2022-03-20T15:35:34Z</dcterms:created>
  <dcterms:modified xsi:type="dcterms:W3CDTF">2022-05-30T06:22:15Z</dcterms:modified>
</cp:coreProperties>
</file>