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sldIdLst>
    <p:sldId id="256" r:id="rId2"/>
    <p:sldId id="263" r:id="rId3"/>
    <p:sldId id="264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7D7A-2DD7-4DA1-B0B7-0FE0293B6FBD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A569-7843-4B63-9B54-45022ADA4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682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7D7A-2DD7-4DA1-B0B7-0FE0293B6FBD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A569-7843-4B63-9B54-45022ADA4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346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7D7A-2DD7-4DA1-B0B7-0FE0293B6FBD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A569-7843-4B63-9B54-45022ADA4C4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1654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7D7A-2DD7-4DA1-B0B7-0FE0293B6FBD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A569-7843-4B63-9B54-45022ADA4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752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7D7A-2DD7-4DA1-B0B7-0FE0293B6FBD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A569-7843-4B63-9B54-45022ADA4C4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4796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7D7A-2DD7-4DA1-B0B7-0FE0293B6FBD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A569-7843-4B63-9B54-45022ADA4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207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7D7A-2DD7-4DA1-B0B7-0FE0293B6FBD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A569-7843-4B63-9B54-45022ADA4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0496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7D7A-2DD7-4DA1-B0B7-0FE0293B6FBD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A569-7843-4B63-9B54-45022ADA4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950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7D7A-2DD7-4DA1-B0B7-0FE0293B6FBD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A569-7843-4B63-9B54-45022ADA4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000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7D7A-2DD7-4DA1-B0B7-0FE0293B6FBD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A569-7843-4B63-9B54-45022ADA4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073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7D7A-2DD7-4DA1-B0B7-0FE0293B6FBD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A569-7843-4B63-9B54-45022ADA4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513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7D7A-2DD7-4DA1-B0B7-0FE0293B6FBD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A569-7843-4B63-9B54-45022ADA4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07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7D7A-2DD7-4DA1-B0B7-0FE0293B6FBD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A569-7843-4B63-9B54-45022ADA4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866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7D7A-2DD7-4DA1-B0B7-0FE0293B6FBD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A569-7843-4B63-9B54-45022ADA4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534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7D7A-2DD7-4DA1-B0B7-0FE0293B6FBD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A569-7843-4B63-9B54-45022ADA4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469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A569-7843-4B63-9B54-45022ADA4C4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7D7A-2DD7-4DA1-B0B7-0FE0293B6FBD}" type="datetimeFigureOut">
              <a:rPr lang="zh-CN" altLang="en-US" smtClean="0"/>
              <a:t>2022/6/6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03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A7D7A-2DD7-4DA1-B0B7-0FE0293B6FBD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470A569-7843-4B63-9B54-45022ADA4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730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  <p:sldLayoutId id="2147483832" r:id="rId13"/>
    <p:sldLayoutId id="2147483833" r:id="rId14"/>
    <p:sldLayoutId id="2147483834" r:id="rId15"/>
    <p:sldLayoutId id="214748383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482C3-2779-473E-9303-D1CC1C0683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0606</a:t>
            </a:r>
            <a:r>
              <a:rPr lang="zh-CN" altLang="en-US" dirty="0"/>
              <a:t>工作进展汇报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1AA61D-2785-473D-BB04-8EE7B67643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南大测试中心项目前端</a:t>
            </a:r>
            <a:r>
              <a:rPr lang="en-US" altLang="zh-CN" dirty="0"/>
              <a:t>F</a:t>
            </a:r>
            <a:r>
              <a:rPr lang="zh-CN" altLang="en-US" dirty="0"/>
              <a:t>组</a:t>
            </a:r>
          </a:p>
        </p:txBody>
      </p:sp>
    </p:spTree>
    <p:extLst>
      <p:ext uri="{BB962C8B-B14F-4D97-AF65-F5344CB8AC3E}">
        <p14:creationId xmlns:p14="http://schemas.microsoft.com/office/powerpoint/2010/main" val="96750170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635CE-0DA0-8DD0-E663-79A64BCF3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项目进度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379E78-1B66-B367-7EE0-4F270DB2B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完成委托</a:t>
            </a:r>
            <a:r>
              <a:rPr lang="en-US" altLang="zh-CN" dirty="0"/>
              <a:t>&amp;</a:t>
            </a:r>
            <a:r>
              <a:rPr lang="zh-CN" altLang="en-US" dirty="0"/>
              <a:t>合同</a:t>
            </a:r>
            <a:endParaRPr lang="en-US" altLang="zh-CN" dirty="0"/>
          </a:p>
          <a:p>
            <a:r>
              <a:rPr lang="zh-CN" altLang="en-US" dirty="0"/>
              <a:t>完成了测试部分的部分内容</a:t>
            </a:r>
            <a:endParaRPr lang="en-US" altLang="zh-CN" dirty="0"/>
          </a:p>
          <a:p>
            <a:r>
              <a:rPr lang="zh-CN" altLang="en-US" dirty="0"/>
              <a:t>正在部署至服务器</a:t>
            </a:r>
            <a:endParaRPr lang="en-US" altLang="zh-CN" dirty="0"/>
          </a:p>
          <a:p>
            <a:r>
              <a:rPr lang="zh-CN" altLang="en-US" dirty="0"/>
              <a:t>正在进行测试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8699617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1696E4-FA89-38B3-18FD-A867D8D90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后续开发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9B248C-2AEF-6E37-4696-BEA35AEC3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修改页面样式</a:t>
            </a:r>
            <a:endParaRPr lang="en-US" altLang="zh-CN" dirty="0"/>
          </a:p>
          <a:p>
            <a:r>
              <a:rPr lang="zh-CN" altLang="en-US" dirty="0"/>
              <a:t>完善框架结构</a:t>
            </a:r>
            <a:endParaRPr lang="en-US" altLang="zh-CN" dirty="0"/>
          </a:p>
          <a:p>
            <a:r>
              <a:rPr lang="zh-CN" altLang="en-US" dirty="0"/>
              <a:t>完成测试部分开发</a:t>
            </a:r>
            <a:endParaRPr lang="en-US" altLang="zh-CN" dirty="0"/>
          </a:p>
          <a:p>
            <a:r>
              <a:rPr lang="zh-CN" altLang="en-US" dirty="0"/>
              <a:t>完善文档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8311789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86EC93C-52D3-4B1A-81CE-619486DBDDDC}"/>
              </a:ext>
            </a:extLst>
          </p:cNvPr>
          <p:cNvSpPr/>
          <p:nvPr/>
        </p:nvSpPr>
        <p:spPr>
          <a:xfrm>
            <a:off x="4964921" y="2967335"/>
            <a:ext cx="22621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379618225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441</TotalTime>
  <Words>47</Words>
  <Application>Microsoft Office PowerPoint</Application>
  <PresentationFormat>宽屏</PresentationFormat>
  <Paragraphs>13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平面</vt:lpstr>
      <vt:lpstr>0606工作进展汇报</vt:lpstr>
      <vt:lpstr>项目进度</vt:lpstr>
      <vt:lpstr>后续开发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工作进展汇报</dc:title>
  <dc:creator>毕 一帆</dc:creator>
  <cp:lastModifiedBy>毕 一帆</cp:lastModifiedBy>
  <cp:revision>27</cp:revision>
  <dcterms:created xsi:type="dcterms:W3CDTF">2022-03-20T15:35:34Z</dcterms:created>
  <dcterms:modified xsi:type="dcterms:W3CDTF">2022-06-06T00:09:51Z</dcterms:modified>
</cp:coreProperties>
</file>