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B9583E0-4591-41DD-91D2-CA1D7743D1D1}">
          <p14:sldIdLst>
            <p14:sldId id="256"/>
            <p14:sldId id="257"/>
          </p14:sldIdLst>
        </p14:section>
        <p14:section name="无标题节" id="{0CE772E2-8C49-4B01-BD14-958E587E10B3}">
          <p14:sldIdLst>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7/8/2022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7/8/2022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7/8/2022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软</a:t>
            </a:r>
            <a:r>
              <a:rPr lang="zh-CN" altLang="en-US" dirty="0" smtClean="0"/>
              <a:t>工实验个人报告</a:t>
            </a:r>
            <a:endParaRPr lang="zh-CN" altLang="en-US" dirty="0"/>
          </a:p>
        </p:txBody>
      </p:sp>
      <p:sp>
        <p:nvSpPr>
          <p:cNvPr id="3" name="副标题 2"/>
          <p:cNvSpPr>
            <a:spLocks noGrp="1"/>
          </p:cNvSpPr>
          <p:nvPr>
            <p:ph type="subTitle" idx="1"/>
          </p:nvPr>
        </p:nvSpPr>
        <p:spPr/>
        <p:txBody>
          <a:bodyPr/>
          <a:lstStyle/>
          <a:p>
            <a:r>
              <a:rPr lang="en-US" altLang="zh-CN" dirty="0" smtClean="0"/>
              <a:t>191220002</a:t>
            </a:r>
          </a:p>
          <a:p>
            <a:r>
              <a:rPr lang="zh-CN" altLang="en-US" dirty="0" smtClean="0"/>
              <a:t>蔡鸿彬</a:t>
            </a:r>
            <a:endParaRPr lang="en-US" altLang="zh-CN" dirty="0" smtClean="0"/>
          </a:p>
          <a:p>
            <a:r>
              <a:rPr lang="zh-CN" altLang="en-US" dirty="0" smtClean="0"/>
              <a:t>前端</a:t>
            </a:r>
            <a:endParaRPr lang="zh-CN" altLang="en-US" dirty="0"/>
          </a:p>
        </p:txBody>
      </p:sp>
    </p:spTree>
    <p:extLst>
      <p:ext uri="{BB962C8B-B14F-4D97-AF65-F5344CB8AC3E}">
        <p14:creationId xmlns:p14="http://schemas.microsoft.com/office/powerpoint/2010/main" val="411329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个人任务</a:t>
            </a:r>
            <a:endParaRPr lang="zh-CN" altLang="en-US" dirty="0"/>
          </a:p>
        </p:txBody>
      </p:sp>
      <p:sp>
        <p:nvSpPr>
          <p:cNvPr id="4" name="内容占位符 3"/>
          <p:cNvSpPr>
            <a:spLocks noGrp="1"/>
          </p:cNvSpPr>
          <p:nvPr>
            <p:ph idx="1"/>
          </p:nvPr>
        </p:nvSpPr>
        <p:spPr/>
        <p:txBody>
          <a:bodyPr/>
          <a:lstStyle/>
          <a:p>
            <a:pPr>
              <a:buFont typeface="Wingdings" panose="05000000000000000000" pitchFamily="2" charset="2"/>
              <a:buChar char="l"/>
            </a:pPr>
            <a:r>
              <a:rPr lang="zh-CN" altLang="en-US" dirty="0" smtClean="0"/>
              <a:t>项目早期：</a:t>
            </a:r>
            <a:endParaRPr lang="en-US" altLang="zh-CN" dirty="0" smtClean="0"/>
          </a:p>
          <a:p>
            <a:pPr marL="470916" lvl="1" indent="-342900">
              <a:buFont typeface="+mj-lt"/>
              <a:buAutoNum type="arabicPeriod"/>
            </a:pPr>
            <a:r>
              <a:rPr lang="zh-CN" altLang="en-US" dirty="0" smtClean="0"/>
              <a:t>使用</a:t>
            </a:r>
            <a:r>
              <a:rPr lang="en-US" altLang="zh-CN" dirty="0" err="1" smtClean="0"/>
              <a:t>antdpro</a:t>
            </a:r>
            <a:r>
              <a:rPr lang="zh-CN" altLang="en-US" dirty="0" smtClean="0"/>
              <a:t>组件写了一张复杂的表单作为模板</a:t>
            </a:r>
            <a:endParaRPr lang="en-US" altLang="zh-CN" dirty="0" smtClean="0"/>
          </a:p>
          <a:p>
            <a:pPr marL="470916" lvl="1" indent="-342900">
              <a:buFont typeface="+mj-lt"/>
              <a:buAutoNum type="arabicPeriod"/>
            </a:pPr>
            <a:r>
              <a:rPr lang="zh-CN" altLang="en-US" dirty="0" smtClean="0"/>
              <a:t>用</a:t>
            </a:r>
            <a:r>
              <a:rPr lang="en-US" altLang="zh-CN" dirty="0" err="1" smtClean="0"/>
              <a:t>json</a:t>
            </a:r>
            <a:r>
              <a:rPr lang="en-US" altLang="zh-CN" dirty="0" smtClean="0"/>
              <a:t>-server</a:t>
            </a:r>
            <a:r>
              <a:rPr lang="zh-CN" altLang="en-US" dirty="0" smtClean="0"/>
              <a:t>模拟了后端服务器</a:t>
            </a:r>
            <a:endParaRPr lang="en-US" altLang="zh-CN" dirty="0" smtClean="0"/>
          </a:p>
          <a:p>
            <a:pPr marL="470916" lvl="1" indent="-342900">
              <a:buFont typeface="+mj-lt"/>
              <a:buAutoNum type="arabicPeriod"/>
            </a:pPr>
            <a:r>
              <a:rPr lang="zh-CN" altLang="en-US" dirty="0" smtClean="0"/>
              <a:t>委托填写、委托列表展示以及根据权限进入进一步分派页面</a:t>
            </a:r>
            <a:endParaRPr lang="en-US" altLang="zh-CN" dirty="0"/>
          </a:p>
          <a:p>
            <a:pPr>
              <a:buFont typeface="Wingdings" panose="05000000000000000000" pitchFamily="2" charset="2"/>
              <a:buChar char="l"/>
            </a:pPr>
            <a:r>
              <a:rPr lang="zh-CN" altLang="en-US" dirty="0"/>
              <a:t>项目中期</a:t>
            </a:r>
            <a:r>
              <a:rPr lang="zh-CN" altLang="en-US" dirty="0" smtClean="0"/>
              <a:t>：</a:t>
            </a:r>
            <a:endParaRPr lang="en-US" altLang="zh-CN" dirty="0" smtClean="0"/>
          </a:p>
          <a:p>
            <a:pPr marL="516636" lvl="1" indent="-342900">
              <a:buFont typeface="+mj-lt"/>
              <a:buAutoNum type="arabicPeriod"/>
            </a:pPr>
            <a:r>
              <a:rPr lang="zh-CN" altLang="en-US" dirty="0" smtClean="0"/>
              <a:t>对一些没有使用</a:t>
            </a:r>
            <a:r>
              <a:rPr lang="en-US" altLang="zh-CN" dirty="0" err="1" smtClean="0"/>
              <a:t>antdpro</a:t>
            </a:r>
            <a:r>
              <a:rPr lang="zh-CN" altLang="en-US" dirty="0" smtClean="0"/>
              <a:t>组件或者没有充分利用</a:t>
            </a:r>
            <a:r>
              <a:rPr lang="en-US" altLang="zh-CN" dirty="0" err="1" smtClean="0"/>
              <a:t>antdpro</a:t>
            </a:r>
            <a:r>
              <a:rPr lang="zh-CN" altLang="en-US" dirty="0" smtClean="0"/>
              <a:t>的页面进行重构优化</a:t>
            </a:r>
            <a:endParaRPr lang="en-US" altLang="zh-CN" dirty="0"/>
          </a:p>
          <a:p>
            <a:pPr marL="516636" lvl="1" indent="-342900">
              <a:buFont typeface="+mj-lt"/>
              <a:buAutoNum type="arabicPeriod"/>
            </a:pPr>
            <a:r>
              <a:rPr lang="zh-CN" altLang="en-US" dirty="0" smtClean="0"/>
              <a:t>实现文档上传和下载以及样品集的填写、列表和分派</a:t>
            </a:r>
            <a:endParaRPr lang="en-US" altLang="zh-CN" dirty="0" smtClean="0"/>
          </a:p>
          <a:p>
            <a:pPr>
              <a:buFont typeface="Wingdings" panose="05000000000000000000" pitchFamily="2" charset="2"/>
              <a:buChar char="l"/>
            </a:pPr>
            <a:r>
              <a:rPr lang="zh-CN" altLang="en-US" dirty="0" smtClean="0"/>
              <a:t>项目后期：</a:t>
            </a:r>
            <a:endParaRPr lang="en-US" altLang="zh-CN" dirty="0" smtClean="0"/>
          </a:p>
          <a:p>
            <a:pPr marL="470916" lvl="1" indent="-342900">
              <a:buFont typeface="+mj-lt"/>
              <a:buAutoNum type="arabicPeriod"/>
            </a:pPr>
            <a:r>
              <a:rPr lang="zh-CN" altLang="en-US" dirty="0" smtClean="0"/>
              <a:t>使用</a:t>
            </a:r>
            <a:r>
              <a:rPr lang="en-US" altLang="zh-CN" dirty="0" err="1" smtClean="0"/>
              <a:t>antd</a:t>
            </a:r>
            <a:r>
              <a:rPr lang="en-US" altLang="zh-CN" dirty="0" smtClean="0"/>
              <a:t>-landing</a:t>
            </a:r>
            <a:r>
              <a:rPr lang="zh-CN" altLang="en-US" dirty="0" smtClean="0"/>
              <a:t>制作了首页</a:t>
            </a:r>
            <a:endParaRPr lang="en-US" altLang="zh-CN" dirty="0" smtClean="0"/>
          </a:p>
          <a:p>
            <a:pPr marL="470916" lvl="1" indent="-342900">
              <a:buFont typeface="+mj-lt"/>
              <a:buAutoNum type="arabicPeriod"/>
            </a:pPr>
            <a:r>
              <a:rPr lang="zh-CN" altLang="en-US" dirty="0" smtClean="0"/>
              <a:t>对早期欠下技术债的</a:t>
            </a:r>
            <a:r>
              <a:rPr lang="en-US" altLang="zh-CN" dirty="0" smtClean="0"/>
              <a:t>display</a:t>
            </a:r>
            <a:r>
              <a:rPr lang="zh-CN" altLang="en-US" dirty="0" smtClean="0"/>
              <a:t>页面进行重构</a:t>
            </a:r>
            <a:endParaRPr lang="en-US" altLang="zh-CN" dirty="0" smtClean="0"/>
          </a:p>
          <a:p>
            <a:pPr marL="470916" lvl="1" indent="-342900">
              <a:buFont typeface="+mj-lt"/>
              <a:buAutoNum type="arabicPeriod"/>
            </a:pPr>
            <a:r>
              <a:rPr lang="zh-CN" altLang="en-US" dirty="0" smtClean="0"/>
              <a:t>编写了大量的测试脚本并修复了流程中的一些</a:t>
            </a:r>
            <a:r>
              <a:rPr lang="en-US" altLang="zh-CN" dirty="0" smtClean="0"/>
              <a:t>bug</a:t>
            </a:r>
          </a:p>
        </p:txBody>
      </p:sp>
    </p:spTree>
    <p:extLst>
      <p:ext uri="{BB962C8B-B14F-4D97-AF65-F5344CB8AC3E}">
        <p14:creationId xmlns:p14="http://schemas.microsoft.com/office/powerpoint/2010/main" val="351168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辅助工具</a:t>
            </a:r>
            <a:r>
              <a:rPr lang="en-US" altLang="zh-CN" dirty="0" smtClean="0"/>
              <a:t>——JSONSERVER/</a:t>
            </a:r>
            <a:r>
              <a:rPr lang="en-US" altLang="zh-CN" dirty="0" err="1" smtClean="0"/>
              <a:t>PostMAN</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在项目早期还没有真正后端的时候，我使用</a:t>
            </a:r>
            <a:r>
              <a:rPr lang="en-US" altLang="zh-CN" sz="2000" dirty="0" err="1" smtClean="0"/>
              <a:t>JsonServer</a:t>
            </a:r>
            <a:r>
              <a:rPr lang="zh-CN" altLang="en-US" sz="2000" dirty="0" smtClean="0"/>
              <a:t>模拟了后端服务器，其中不仅仅只有数据库的功能，还真正模拟了服务层和部分业务层，而为了调试这个模拟的服务器，我便使用了</a:t>
            </a:r>
            <a:r>
              <a:rPr lang="en-US" altLang="zh-CN" sz="2000" dirty="0" err="1" smtClean="0"/>
              <a:t>PostMan</a:t>
            </a:r>
            <a:r>
              <a:rPr lang="zh-CN" altLang="en-US" sz="2000" dirty="0" smtClean="0"/>
              <a:t>在调试时发送请求，待调试完成后，在使用模拟的服务器去测试我们的前端界面。</a:t>
            </a:r>
            <a:endParaRPr lang="zh-CN" altLang="en-US" sz="2000" dirty="0"/>
          </a:p>
        </p:txBody>
      </p:sp>
      <p:pic>
        <p:nvPicPr>
          <p:cNvPr id="4" name="图片 3"/>
          <p:cNvPicPr>
            <a:picLocks noChangeAspect="1"/>
          </p:cNvPicPr>
          <p:nvPr/>
        </p:nvPicPr>
        <p:blipFill rotWithShape="1">
          <a:blip r:embed="rId2"/>
          <a:srcRect r="29480"/>
          <a:stretch/>
        </p:blipFill>
        <p:spPr>
          <a:xfrm>
            <a:off x="1024128" y="3730741"/>
            <a:ext cx="3671772" cy="2978978"/>
          </a:xfrm>
          <a:prstGeom prst="rect">
            <a:avLst/>
          </a:prstGeom>
        </p:spPr>
      </p:pic>
      <p:pic>
        <p:nvPicPr>
          <p:cNvPr id="5" name="图片 4"/>
          <p:cNvPicPr>
            <a:picLocks noChangeAspect="1"/>
          </p:cNvPicPr>
          <p:nvPr/>
        </p:nvPicPr>
        <p:blipFill rotWithShape="1">
          <a:blip r:embed="rId3"/>
          <a:srcRect t="9900"/>
          <a:stretch/>
        </p:blipFill>
        <p:spPr>
          <a:xfrm>
            <a:off x="5884164" y="3266935"/>
            <a:ext cx="3382587" cy="3442784"/>
          </a:xfrm>
          <a:prstGeom prst="rect">
            <a:avLst/>
          </a:prstGeom>
        </p:spPr>
      </p:pic>
    </p:spTree>
    <p:extLst>
      <p:ext uri="{BB962C8B-B14F-4D97-AF65-F5344CB8AC3E}">
        <p14:creationId xmlns:p14="http://schemas.microsoft.com/office/powerpoint/2010/main" val="254145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辅助工具</a:t>
            </a:r>
            <a:r>
              <a:rPr lang="en-US" altLang="zh-CN" dirty="0" smtClean="0"/>
              <a:t>——Ant design landing</a:t>
            </a:r>
            <a:endParaRPr lang="zh-CN" altLang="en-US" dirty="0"/>
          </a:p>
        </p:txBody>
      </p:sp>
      <p:sp>
        <p:nvSpPr>
          <p:cNvPr id="3" name="内容占位符 2"/>
          <p:cNvSpPr>
            <a:spLocks noGrp="1"/>
          </p:cNvSpPr>
          <p:nvPr>
            <p:ph idx="1"/>
          </p:nvPr>
        </p:nvSpPr>
        <p:spPr>
          <a:xfrm>
            <a:off x="689956" y="2286000"/>
            <a:ext cx="2324667" cy="4023360"/>
          </a:xfrm>
        </p:spPr>
        <p:txBody>
          <a:bodyPr>
            <a:normAutofit/>
          </a:bodyPr>
          <a:lstStyle/>
          <a:p>
            <a:r>
              <a:rPr lang="en-US" altLang="zh-CN" sz="2000" dirty="0" smtClean="0"/>
              <a:t>Ant-design-landing</a:t>
            </a:r>
            <a:r>
              <a:rPr lang="zh-CN" altLang="en-US" sz="2000" dirty="0" smtClean="0"/>
              <a:t>是遵循</a:t>
            </a:r>
            <a:r>
              <a:rPr lang="en-US" altLang="zh-CN" sz="2000" dirty="0" err="1" smtClean="0"/>
              <a:t>antd</a:t>
            </a:r>
            <a:r>
              <a:rPr lang="zh-CN" altLang="en-US" sz="2000" dirty="0" smtClean="0"/>
              <a:t>设计理念的首页编辑器，虽然在</a:t>
            </a:r>
            <a:r>
              <a:rPr lang="en-US" altLang="zh-CN" sz="2000" dirty="0" err="1" smtClean="0"/>
              <a:t>antdpro</a:t>
            </a:r>
            <a:r>
              <a:rPr lang="zh-CN" altLang="en-US" sz="2000" dirty="0" smtClean="0"/>
              <a:t>的脚手架中十分易用，但扩展性几乎为零。</a:t>
            </a:r>
            <a:endParaRPr lang="en-US" altLang="zh-CN" sz="2000" dirty="0" smtClean="0"/>
          </a:p>
          <a:p>
            <a:r>
              <a:rPr lang="zh-CN" altLang="en-US" sz="2000" dirty="0" smtClean="0"/>
              <a:t>因此我只是用它生成模板，并在此基础上自行</a:t>
            </a:r>
            <a:r>
              <a:rPr lang="en-US" altLang="zh-CN" sz="2000" dirty="0" smtClean="0"/>
              <a:t>DIY</a:t>
            </a:r>
            <a:r>
              <a:rPr lang="zh-CN" altLang="en-US" sz="2000" dirty="0"/>
              <a:t>。</a:t>
            </a:r>
            <a:endParaRPr lang="en-US" altLang="zh-CN" sz="2000" dirty="0" smtClean="0"/>
          </a:p>
        </p:txBody>
      </p:sp>
      <p:pic>
        <p:nvPicPr>
          <p:cNvPr id="7" name="图片 6"/>
          <p:cNvPicPr>
            <a:picLocks noChangeAspect="1"/>
          </p:cNvPicPr>
          <p:nvPr/>
        </p:nvPicPr>
        <p:blipFill>
          <a:blip r:embed="rId2"/>
          <a:stretch>
            <a:fillRect/>
          </a:stretch>
        </p:blipFill>
        <p:spPr>
          <a:xfrm>
            <a:off x="3014623" y="2166493"/>
            <a:ext cx="8939080" cy="4381341"/>
          </a:xfrm>
          <a:prstGeom prst="rect">
            <a:avLst/>
          </a:prstGeom>
        </p:spPr>
      </p:pic>
    </p:spTree>
    <p:extLst>
      <p:ext uri="{BB962C8B-B14F-4D97-AF65-F5344CB8AC3E}">
        <p14:creationId xmlns:p14="http://schemas.microsoft.com/office/powerpoint/2010/main" val="391079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工作量统计</a:t>
            </a:r>
            <a:endParaRPr lang="zh-CN" altLang="en-US" dirty="0"/>
          </a:p>
        </p:txBody>
      </p:sp>
      <p:sp>
        <p:nvSpPr>
          <p:cNvPr id="7" name="内容占位符 6"/>
          <p:cNvSpPr>
            <a:spLocks noGrp="1"/>
          </p:cNvSpPr>
          <p:nvPr>
            <p:ph idx="1"/>
          </p:nvPr>
        </p:nvSpPr>
        <p:spPr/>
        <p:txBody>
          <a:bodyPr/>
          <a:lstStyle/>
          <a:p>
            <a:pPr marL="0" indent="0">
              <a:buNone/>
            </a:pPr>
            <a:r>
              <a:rPr lang="zh-CN" altLang="en-US" dirty="0" smtClean="0"/>
              <a:t>总计代码行数： </a:t>
            </a:r>
            <a:r>
              <a:rPr lang="en-US" altLang="zh-CN" dirty="0" smtClean="0"/>
              <a:t>271+775+2459+1038=4543</a:t>
            </a:r>
          </a:p>
          <a:p>
            <a:pPr>
              <a:buFont typeface="Wingdings" panose="05000000000000000000" pitchFamily="2" charset="2"/>
              <a:buChar char="l"/>
            </a:pPr>
            <a:r>
              <a:rPr lang="en-US" altLang="zh-CN" dirty="0" smtClean="0"/>
              <a:t> </a:t>
            </a:r>
            <a:r>
              <a:rPr lang="en-US" altLang="zh-CN" dirty="0" err="1" smtClean="0"/>
              <a:t>json</a:t>
            </a:r>
            <a:r>
              <a:rPr lang="en-US" altLang="zh-CN" dirty="0" smtClean="0"/>
              <a:t>-server/</a:t>
            </a:r>
            <a:r>
              <a:rPr lang="en-US" altLang="zh-CN" dirty="0" err="1" smtClean="0"/>
              <a:t>db.json|router.json|server.js</a:t>
            </a:r>
            <a:r>
              <a:rPr lang="en-US" altLang="zh-CN" dirty="0"/>
              <a:t> </a:t>
            </a:r>
            <a:r>
              <a:rPr lang="en-US" altLang="zh-CN" dirty="0" smtClean="0"/>
              <a:t>: 164+3+104=271</a:t>
            </a:r>
          </a:p>
          <a:p>
            <a:pPr>
              <a:buFont typeface="Wingdings" panose="05000000000000000000" pitchFamily="2" charset="2"/>
              <a:buChar char="l"/>
            </a:pPr>
            <a:r>
              <a:rPr lang="en-US" altLang="zh-CN" dirty="0"/>
              <a:t> </a:t>
            </a:r>
            <a:r>
              <a:rPr lang="en-US" altLang="zh-CN" dirty="0" err="1" smtClean="0"/>
              <a:t>seletest</a:t>
            </a:r>
            <a:r>
              <a:rPr lang="en-US" altLang="zh-CN" dirty="0" smtClean="0"/>
              <a:t>/mkt~|</a:t>
            </a:r>
            <a:r>
              <a:rPr lang="en-US" altLang="zh-CN" dirty="0" err="1" smtClean="0"/>
              <a:t>qa</a:t>
            </a:r>
            <a:r>
              <a:rPr lang="en-US" altLang="zh-CN" dirty="0" smtClean="0"/>
              <a:t>~|test_test.py(50%) : 52+32+49+56+31+33+37+35+450=775</a:t>
            </a:r>
          </a:p>
          <a:p>
            <a:pPr>
              <a:buFont typeface="Wingdings" panose="05000000000000000000" pitchFamily="2" charset="2"/>
              <a:buChar char="l"/>
            </a:pPr>
            <a:r>
              <a:rPr lang="en-US" altLang="zh-CN" dirty="0" smtClean="0"/>
              <a:t>Assign/</a:t>
            </a:r>
            <a:r>
              <a:rPr lang="en-US" altLang="zh-CN" dirty="0" err="1" smtClean="0"/>
              <a:t>DocumentVerify</a:t>
            </a:r>
            <a:r>
              <a:rPr lang="en-US" altLang="zh-CN" dirty="0" smtClean="0"/>
              <a:t>(50%)/Download/</a:t>
            </a:r>
            <a:r>
              <a:rPr lang="en-US" altLang="zh-CN" dirty="0" err="1" smtClean="0"/>
              <a:t>EntrustmentViewer</a:t>
            </a:r>
            <a:r>
              <a:rPr lang="en-US" altLang="zh-CN" dirty="0" smtClean="0"/>
              <a:t>(50%)/</a:t>
            </a:r>
            <a:r>
              <a:rPr lang="en-US" altLang="zh-CN" dirty="0" err="1" smtClean="0"/>
              <a:t>EntrustmentList</a:t>
            </a:r>
            <a:r>
              <a:rPr lang="en-US" altLang="zh-CN" dirty="0" smtClean="0"/>
              <a:t>/</a:t>
            </a:r>
            <a:r>
              <a:rPr lang="en-US" altLang="zh-CN" dirty="0" err="1" smtClean="0"/>
              <a:t>EntrustmentFill</a:t>
            </a:r>
            <a:r>
              <a:rPr lang="en-US" altLang="zh-CN" dirty="0" smtClean="0"/>
              <a:t>/Sample~/</a:t>
            </a:r>
            <a:r>
              <a:rPr lang="en-US" altLang="zh-CN" dirty="0" err="1" smtClean="0"/>
              <a:t>ContractUpload</a:t>
            </a:r>
            <a:r>
              <a:rPr lang="en-US" altLang="zh-CN" dirty="0" smtClean="0"/>
              <a:t>/Attachment:109+435+358+255+174+729+100+135+96+30+38=2459</a:t>
            </a:r>
          </a:p>
          <a:p>
            <a:pPr>
              <a:buFont typeface="Wingdings" panose="05000000000000000000" pitchFamily="2" charset="2"/>
              <a:buChar char="l"/>
            </a:pPr>
            <a:r>
              <a:rPr lang="en-US" altLang="zh-CN" dirty="0" smtClean="0"/>
              <a:t>Home</a:t>
            </a:r>
            <a:r>
              <a:rPr lang="zh-CN" altLang="en-US" dirty="0" smtClean="0"/>
              <a:t>修改部分：</a:t>
            </a:r>
            <a:r>
              <a:rPr lang="en-US" altLang="zh-CN" dirty="0" smtClean="0"/>
              <a:t>data.source.js/Feature6.jsx/Nav0.jsx/utils.js:747+144+130+17=1038</a:t>
            </a:r>
          </a:p>
        </p:txBody>
      </p:sp>
    </p:spTree>
    <p:extLst>
      <p:ext uri="{BB962C8B-B14F-4D97-AF65-F5344CB8AC3E}">
        <p14:creationId xmlns:p14="http://schemas.microsoft.com/office/powerpoint/2010/main" val="112434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课程心得</a:t>
            </a:r>
            <a:endParaRPr lang="zh-CN" altLang="en-US" dirty="0"/>
          </a:p>
        </p:txBody>
      </p:sp>
      <p:sp>
        <p:nvSpPr>
          <p:cNvPr id="4" name="内容占位符 3"/>
          <p:cNvSpPr>
            <a:spLocks noGrp="1"/>
          </p:cNvSpPr>
          <p:nvPr>
            <p:ph idx="1"/>
          </p:nvPr>
        </p:nvSpPr>
        <p:spPr/>
        <p:txBody>
          <a:bodyPr/>
          <a:lstStyle/>
          <a:p>
            <a:r>
              <a:rPr lang="zh-CN" altLang="en-US" dirty="0" smtClean="0"/>
              <a:t>这次课程是我第一次从零开始做大型项目，并且也是第一次以一名团队成员的身份参与到大型项目的制作中。在这次的开发过程，我们团队经历了无数次的重构，一是为了偿还技术债，二是因为在开发过程中学到了更高效的解决方法可以替换旧的，多次重构所付出的代价也让我深刻的意识到在早期确定好技术栈并构建一个好的框架的重要性。同时，在开发过程中我们持续地与后端进行联调，并实时沟通解决问题，给我带来了非常愉快的体验，这也让我充分认识到了在团队协作中沟通的重要性与必要性。因此，我觉得这门课程带给我的收获并不仅仅是学会如何用</a:t>
            </a:r>
            <a:r>
              <a:rPr lang="en-US" altLang="zh-CN" dirty="0" smtClean="0"/>
              <a:t>react</a:t>
            </a:r>
            <a:r>
              <a:rPr lang="zh-CN" altLang="en-US" dirty="0" smtClean="0"/>
              <a:t>开发一个前端网站，而是学会如何有效的与团队成员进行协作，学会以一个团队的力量去解决一个大的问题，这种方法论正是这门课留给我的最大财富。</a:t>
            </a:r>
            <a:endParaRPr lang="zh-CN" altLang="en-US" dirty="0"/>
          </a:p>
        </p:txBody>
      </p:sp>
    </p:spTree>
    <p:extLst>
      <p:ext uri="{BB962C8B-B14F-4D97-AF65-F5344CB8AC3E}">
        <p14:creationId xmlns:p14="http://schemas.microsoft.com/office/powerpoint/2010/main" val="1083718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113</TotalTime>
  <Words>479</Words>
  <Application>Microsoft Office PowerPoint</Application>
  <PresentationFormat>宽屏</PresentationFormat>
  <Paragraphs>29</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华文仿宋</vt:lpstr>
      <vt:lpstr>Tw Cen MT</vt:lpstr>
      <vt:lpstr>Tw Cen MT Condensed</vt:lpstr>
      <vt:lpstr>Wingdings</vt:lpstr>
      <vt:lpstr>Wingdings 3</vt:lpstr>
      <vt:lpstr>积分</vt:lpstr>
      <vt:lpstr>软工实验个人报告</vt:lpstr>
      <vt:lpstr>个人任务</vt:lpstr>
      <vt:lpstr>辅助工具——JSONSERVER/PostMAN</vt:lpstr>
      <vt:lpstr>辅助工具——Ant design landing</vt:lpstr>
      <vt:lpstr>工作量统计</vt:lpstr>
      <vt:lpstr>课程心得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软工实验个人报告</dc:title>
  <dc:creator>蔡 鸿彬</dc:creator>
  <cp:lastModifiedBy>蔡 鸿彬</cp:lastModifiedBy>
  <cp:revision>12</cp:revision>
  <dcterms:created xsi:type="dcterms:W3CDTF">2022-07-07T15:31:10Z</dcterms:created>
  <dcterms:modified xsi:type="dcterms:W3CDTF">2022-07-08T12:30:12Z</dcterms:modified>
</cp:coreProperties>
</file>