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handoutMasterIdLst>
    <p:handoutMasterId r:id="rId27"/>
  </p:handoutMasterIdLst>
  <p:sldIdLst>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3765B5-5121-496C-B048-FC0F7390111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023452-FC8F-4B98-AA5D-D6C57A8A4F7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3765B5-5121-496C-B048-FC0F7390111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9" Type="http://schemas.openxmlformats.org/officeDocument/2006/relationships/tags" Target="../tags/tag98.xml"/><Relationship Id="rId98" Type="http://schemas.openxmlformats.org/officeDocument/2006/relationships/tags" Target="../tags/tag97.xml"/><Relationship Id="rId97" Type="http://schemas.openxmlformats.org/officeDocument/2006/relationships/tags" Target="../tags/tag96.xml"/><Relationship Id="rId96" Type="http://schemas.openxmlformats.org/officeDocument/2006/relationships/tags" Target="../tags/tag95.xml"/><Relationship Id="rId95" Type="http://schemas.openxmlformats.org/officeDocument/2006/relationships/tags" Target="../tags/tag94.xml"/><Relationship Id="rId94" Type="http://schemas.openxmlformats.org/officeDocument/2006/relationships/tags" Target="../tags/tag93.xml"/><Relationship Id="rId93" Type="http://schemas.openxmlformats.org/officeDocument/2006/relationships/tags" Target="../tags/tag92.xml"/><Relationship Id="rId92" Type="http://schemas.openxmlformats.org/officeDocument/2006/relationships/tags" Target="../tags/tag91.xml"/><Relationship Id="rId91" Type="http://schemas.openxmlformats.org/officeDocument/2006/relationships/tags" Target="../tags/tag90.xml"/><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5" Type="http://schemas.openxmlformats.org/officeDocument/2006/relationships/tags" Target="../tags/tag384.xml"/><Relationship Id="rId384" Type="http://schemas.openxmlformats.org/officeDocument/2006/relationships/tags" Target="../tags/tag383.xml"/><Relationship Id="rId383" Type="http://schemas.openxmlformats.org/officeDocument/2006/relationships/tags" Target="../tags/tag382.xml"/><Relationship Id="rId382" Type="http://schemas.openxmlformats.org/officeDocument/2006/relationships/tags" Target="../tags/tag381.xml"/><Relationship Id="rId381" Type="http://schemas.openxmlformats.org/officeDocument/2006/relationships/tags" Target="../tags/tag380.xml"/><Relationship Id="rId380" Type="http://schemas.openxmlformats.org/officeDocument/2006/relationships/tags" Target="../tags/tag379.xml"/><Relationship Id="rId38" Type="http://schemas.openxmlformats.org/officeDocument/2006/relationships/tags" Target="../tags/tag37.xml"/><Relationship Id="rId379" Type="http://schemas.openxmlformats.org/officeDocument/2006/relationships/tags" Target="../tags/tag378.xml"/><Relationship Id="rId378" Type="http://schemas.openxmlformats.org/officeDocument/2006/relationships/tags" Target="../tags/tag377.xml"/><Relationship Id="rId377" Type="http://schemas.openxmlformats.org/officeDocument/2006/relationships/tags" Target="../tags/tag376.xml"/><Relationship Id="rId376" Type="http://schemas.openxmlformats.org/officeDocument/2006/relationships/tags" Target="../tags/tag375.xml"/><Relationship Id="rId375" Type="http://schemas.openxmlformats.org/officeDocument/2006/relationships/tags" Target="../tags/tag374.xml"/><Relationship Id="rId374" Type="http://schemas.openxmlformats.org/officeDocument/2006/relationships/tags" Target="../tags/tag373.xml"/><Relationship Id="rId373" Type="http://schemas.openxmlformats.org/officeDocument/2006/relationships/tags" Target="../tags/tag372.xml"/><Relationship Id="rId372" Type="http://schemas.openxmlformats.org/officeDocument/2006/relationships/tags" Target="../tags/tag371.xml"/><Relationship Id="rId371" Type="http://schemas.openxmlformats.org/officeDocument/2006/relationships/tags" Target="../tags/tag370.xml"/><Relationship Id="rId370" Type="http://schemas.openxmlformats.org/officeDocument/2006/relationships/tags" Target="../tags/tag369.xml"/><Relationship Id="rId37" Type="http://schemas.openxmlformats.org/officeDocument/2006/relationships/tags" Target="../tags/tag36.xml"/><Relationship Id="rId369" Type="http://schemas.openxmlformats.org/officeDocument/2006/relationships/tags" Target="../tags/tag368.xml"/><Relationship Id="rId368" Type="http://schemas.openxmlformats.org/officeDocument/2006/relationships/tags" Target="../tags/tag367.xml"/><Relationship Id="rId367" Type="http://schemas.openxmlformats.org/officeDocument/2006/relationships/tags" Target="../tags/tag366.xml"/><Relationship Id="rId366" Type="http://schemas.openxmlformats.org/officeDocument/2006/relationships/tags" Target="../tags/tag365.xml"/><Relationship Id="rId365" Type="http://schemas.openxmlformats.org/officeDocument/2006/relationships/tags" Target="../tags/tag364.xml"/><Relationship Id="rId364" Type="http://schemas.openxmlformats.org/officeDocument/2006/relationships/tags" Target="../tags/tag363.xml"/><Relationship Id="rId363" Type="http://schemas.openxmlformats.org/officeDocument/2006/relationships/tags" Target="../tags/tag362.xml"/><Relationship Id="rId362" Type="http://schemas.openxmlformats.org/officeDocument/2006/relationships/tags" Target="../tags/tag361.xml"/><Relationship Id="rId361" Type="http://schemas.openxmlformats.org/officeDocument/2006/relationships/tags" Target="../tags/tag360.xml"/><Relationship Id="rId360" Type="http://schemas.openxmlformats.org/officeDocument/2006/relationships/tags" Target="../tags/tag359.xml"/><Relationship Id="rId36" Type="http://schemas.openxmlformats.org/officeDocument/2006/relationships/tags" Target="../tags/tag35.xml"/><Relationship Id="rId359" Type="http://schemas.openxmlformats.org/officeDocument/2006/relationships/tags" Target="../tags/tag358.xml"/><Relationship Id="rId358" Type="http://schemas.openxmlformats.org/officeDocument/2006/relationships/tags" Target="../tags/tag357.xml"/><Relationship Id="rId357" Type="http://schemas.openxmlformats.org/officeDocument/2006/relationships/tags" Target="../tags/tag356.xml"/><Relationship Id="rId356" Type="http://schemas.openxmlformats.org/officeDocument/2006/relationships/tags" Target="../tags/tag355.xml"/><Relationship Id="rId355" Type="http://schemas.openxmlformats.org/officeDocument/2006/relationships/tags" Target="../tags/tag354.xml"/><Relationship Id="rId354" Type="http://schemas.openxmlformats.org/officeDocument/2006/relationships/tags" Target="../tags/tag353.xml"/><Relationship Id="rId353" Type="http://schemas.openxmlformats.org/officeDocument/2006/relationships/tags" Target="../tags/tag352.xml"/><Relationship Id="rId352" Type="http://schemas.openxmlformats.org/officeDocument/2006/relationships/tags" Target="../tags/tag351.xml"/><Relationship Id="rId351" Type="http://schemas.openxmlformats.org/officeDocument/2006/relationships/tags" Target="../tags/tag350.xml"/><Relationship Id="rId350" Type="http://schemas.openxmlformats.org/officeDocument/2006/relationships/tags" Target="../tags/tag349.xml"/><Relationship Id="rId35" Type="http://schemas.openxmlformats.org/officeDocument/2006/relationships/tags" Target="../tags/tag34.xml"/><Relationship Id="rId349" Type="http://schemas.openxmlformats.org/officeDocument/2006/relationships/tags" Target="../tags/tag348.xml"/><Relationship Id="rId348" Type="http://schemas.openxmlformats.org/officeDocument/2006/relationships/tags" Target="../tags/tag347.xml"/><Relationship Id="rId347" Type="http://schemas.openxmlformats.org/officeDocument/2006/relationships/tags" Target="../tags/tag346.xml"/><Relationship Id="rId346" Type="http://schemas.openxmlformats.org/officeDocument/2006/relationships/tags" Target="../tags/tag345.xml"/><Relationship Id="rId345" Type="http://schemas.openxmlformats.org/officeDocument/2006/relationships/tags" Target="../tags/tag344.xml"/><Relationship Id="rId344" Type="http://schemas.openxmlformats.org/officeDocument/2006/relationships/tags" Target="../tags/tag343.xml"/><Relationship Id="rId343" Type="http://schemas.openxmlformats.org/officeDocument/2006/relationships/tags" Target="../tags/tag342.xml"/><Relationship Id="rId342" Type="http://schemas.openxmlformats.org/officeDocument/2006/relationships/tags" Target="../tags/tag341.xml"/><Relationship Id="rId341" Type="http://schemas.openxmlformats.org/officeDocument/2006/relationships/tags" Target="../tags/tag340.xml"/><Relationship Id="rId340" Type="http://schemas.openxmlformats.org/officeDocument/2006/relationships/tags" Target="../tags/tag339.xml"/><Relationship Id="rId34" Type="http://schemas.openxmlformats.org/officeDocument/2006/relationships/tags" Target="../tags/tag33.xml"/><Relationship Id="rId339" Type="http://schemas.openxmlformats.org/officeDocument/2006/relationships/tags" Target="../tags/tag338.xml"/><Relationship Id="rId338" Type="http://schemas.openxmlformats.org/officeDocument/2006/relationships/tags" Target="../tags/tag337.xml"/><Relationship Id="rId337" Type="http://schemas.openxmlformats.org/officeDocument/2006/relationships/tags" Target="../tags/tag336.xml"/><Relationship Id="rId336" Type="http://schemas.openxmlformats.org/officeDocument/2006/relationships/tags" Target="../tags/tag335.xml"/><Relationship Id="rId335" Type="http://schemas.openxmlformats.org/officeDocument/2006/relationships/tags" Target="../tags/tag334.xml"/><Relationship Id="rId334" Type="http://schemas.openxmlformats.org/officeDocument/2006/relationships/tags" Target="../tags/tag333.xml"/><Relationship Id="rId333" Type="http://schemas.openxmlformats.org/officeDocument/2006/relationships/tags" Target="../tags/tag332.xml"/><Relationship Id="rId332" Type="http://schemas.openxmlformats.org/officeDocument/2006/relationships/tags" Target="../tags/tag331.xml"/><Relationship Id="rId331" Type="http://schemas.openxmlformats.org/officeDocument/2006/relationships/tags" Target="../tags/tag330.xml"/><Relationship Id="rId330" Type="http://schemas.openxmlformats.org/officeDocument/2006/relationships/tags" Target="../tags/tag329.xml"/><Relationship Id="rId33" Type="http://schemas.openxmlformats.org/officeDocument/2006/relationships/tags" Target="../tags/tag32.xml"/><Relationship Id="rId329" Type="http://schemas.openxmlformats.org/officeDocument/2006/relationships/tags" Target="../tags/tag328.xml"/><Relationship Id="rId328" Type="http://schemas.openxmlformats.org/officeDocument/2006/relationships/tags" Target="../tags/tag327.xml"/><Relationship Id="rId327" Type="http://schemas.openxmlformats.org/officeDocument/2006/relationships/tags" Target="../tags/tag326.xml"/><Relationship Id="rId326" Type="http://schemas.openxmlformats.org/officeDocument/2006/relationships/tags" Target="../tags/tag325.xml"/><Relationship Id="rId325" Type="http://schemas.openxmlformats.org/officeDocument/2006/relationships/tags" Target="../tags/tag324.xml"/><Relationship Id="rId324" Type="http://schemas.openxmlformats.org/officeDocument/2006/relationships/tags" Target="../tags/tag323.xml"/><Relationship Id="rId323" Type="http://schemas.openxmlformats.org/officeDocument/2006/relationships/tags" Target="../tags/tag322.xml"/><Relationship Id="rId322" Type="http://schemas.openxmlformats.org/officeDocument/2006/relationships/tags" Target="../tags/tag321.xml"/><Relationship Id="rId321" Type="http://schemas.openxmlformats.org/officeDocument/2006/relationships/tags" Target="../tags/tag320.xml"/><Relationship Id="rId320" Type="http://schemas.openxmlformats.org/officeDocument/2006/relationships/tags" Target="../tags/tag319.xml"/><Relationship Id="rId32" Type="http://schemas.openxmlformats.org/officeDocument/2006/relationships/tags" Target="../tags/tag31.xml"/><Relationship Id="rId319" Type="http://schemas.openxmlformats.org/officeDocument/2006/relationships/tags" Target="../tags/tag318.xml"/><Relationship Id="rId318" Type="http://schemas.openxmlformats.org/officeDocument/2006/relationships/tags" Target="../tags/tag317.xml"/><Relationship Id="rId317" Type="http://schemas.openxmlformats.org/officeDocument/2006/relationships/tags" Target="../tags/tag316.xml"/><Relationship Id="rId316" Type="http://schemas.openxmlformats.org/officeDocument/2006/relationships/tags" Target="../tags/tag315.xml"/><Relationship Id="rId315" Type="http://schemas.openxmlformats.org/officeDocument/2006/relationships/tags" Target="../tags/tag314.xml"/><Relationship Id="rId314" Type="http://schemas.openxmlformats.org/officeDocument/2006/relationships/tags" Target="../tags/tag313.xml"/><Relationship Id="rId313" Type="http://schemas.openxmlformats.org/officeDocument/2006/relationships/tags" Target="../tags/tag312.xml"/><Relationship Id="rId312" Type="http://schemas.openxmlformats.org/officeDocument/2006/relationships/tags" Target="../tags/tag311.xml"/><Relationship Id="rId311" Type="http://schemas.openxmlformats.org/officeDocument/2006/relationships/tags" Target="../tags/tag310.xml"/><Relationship Id="rId310" Type="http://schemas.openxmlformats.org/officeDocument/2006/relationships/tags" Target="../tags/tag309.xml"/><Relationship Id="rId31" Type="http://schemas.openxmlformats.org/officeDocument/2006/relationships/tags" Target="../tags/tag30.xml"/><Relationship Id="rId309" Type="http://schemas.openxmlformats.org/officeDocument/2006/relationships/tags" Target="../tags/tag308.xml"/><Relationship Id="rId308" Type="http://schemas.openxmlformats.org/officeDocument/2006/relationships/tags" Target="../tags/tag307.xml"/><Relationship Id="rId307" Type="http://schemas.openxmlformats.org/officeDocument/2006/relationships/tags" Target="../tags/tag306.xml"/><Relationship Id="rId306" Type="http://schemas.openxmlformats.org/officeDocument/2006/relationships/tags" Target="../tags/tag305.xml"/><Relationship Id="rId305" Type="http://schemas.openxmlformats.org/officeDocument/2006/relationships/tags" Target="../tags/tag304.xml"/><Relationship Id="rId304" Type="http://schemas.openxmlformats.org/officeDocument/2006/relationships/tags" Target="../tags/tag303.xml"/><Relationship Id="rId303" Type="http://schemas.openxmlformats.org/officeDocument/2006/relationships/tags" Target="../tags/tag302.xml"/><Relationship Id="rId302" Type="http://schemas.openxmlformats.org/officeDocument/2006/relationships/tags" Target="../tags/tag301.xml"/><Relationship Id="rId301" Type="http://schemas.openxmlformats.org/officeDocument/2006/relationships/tags" Target="../tags/tag300.xml"/><Relationship Id="rId300" Type="http://schemas.openxmlformats.org/officeDocument/2006/relationships/tags" Target="../tags/tag299.xml"/><Relationship Id="rId30" Type="http://schemas.openxmlformats.org/officeDocument/2006/relationships/tags" Target="../tags/tag29.xml"/><Relationship Id="rId3" Type="http://schemas.openxmlformats.org/officeDocument/2006/relationships/tags" Target="../tags/tag2.xml"/><Relationship Id="rId299" Type="http://schemas.openxmlformats.org/officeDocument/2006/relationships/tags" Target="../tags/tag298.xml"/><Relationship Id="rId298" Type="http://schemas.openxmlformats.org/officeDocument/2006/relationships/tags" Target="../tags/tag297.xml"/><Relationship Id="rId297" Type="http://schemas.openxmlformats.org/officeDocument/2006/relationships/tags" Target="../tags/tag296.xml"/><Relationship Id="rId296" Type="http://schemas.openxmlformats.org/officeDocument/2006/relationships/tags" Target="../tags/tag295.xml"/><Relationship Id="rId295" Type="http://schemas.openxmlformats.org/officeDocument/2006/relationships/tags" Target="../tags/tag294.xml"/><Relationship Id="rId294" Type="http://schemas.openxmlformats.org/officeDocument/2006/relationships/tags" Target="../tags/tag293.xml"/><Relationship Id="rId293" Type="http://schemas.openxmlformats.org/officeDocument/2006/relationships/tags" Target="../tags/tag292.xml"/><Relationship Id="rId292" Type="http://schemas.openxmlformats.org/officeDocument/2006/relationships/tags" Target="../tags/tag291.xml"/><Relationship Id="rId291" Type="http://schemas.openxmlformats.org/officeDocument/2006/relationships/tags" Target="../tags/tag290.xml"/><Relationship Id="rId290" Type="http://schemas.openxmlformats.org/officeDocument/2006/relationships/tags" Target="../tags/tag289.xml"/><Relationship Id="rId29" Type="http://schemas.openxmlformats.org/officeDocument/2006/relationships/tags" Target="../tags/tag28.xml"/><Relationship Id="rId289" Type="http://schemas.openxmlformats.org/officeDocument/2006/relationships/tags" Target="../tags/tag288.xml"/><Relationship Id="rId288" Type="http://schemas.openxmlformats.org/officeDocument/2006/relationships/tags" Target="../tags/tag287.xml"/><Relationship Id="rId287" Type="http://schemas.openxmlformats.org/officeDocument/2006/relationships/tags" Target="../tags/tag286.xml"/><Relationship Id="rId286" Type="http://schemas.openxmlformats.org/officeDocument/2006/relationships/tags" Target="../tags/tag285.xml"/><Relationship Id="rId285" Type="http://schemas.openxmlformats.org/officeDocument/2006/relationships/tags" Target="../tags/tag284.xml"/><Relationship Id="rId284" Type="http://schemas.openxmlformats.org/officeDocument/2006/relationships/tags" Target="../tags/tag283.xml"/><Relationship Id="rId283" Type="http://schemas.openxmlformats.org/officeDocument/2006/relationships/tags" Target="../tags/tag282.xml"/><Relationship Id="rId282" Type="http://schemas.openxmlformats.org/officeDocument/2006/relationships/tags" Target="../tags/tag281.xml"/><Relationship Id="rId281" Type="http://schemas.openxmlformats.org/officeDocument/2006/relationships/tags" Target="../tags/tag280.xml"/><Relationship Id="rId280" Type="http://schemas.openxmlformats.org/officeDocument/2006/relationships/tags" Target="../tags/tag279.xml"/><Relationship Id="rId28" Type="http://schemas.openxmlformats.org/officeDocument/2006/relationships/tags" Target="../tags/tag27.xml"/><Relationship Id="rId279" Type="http://schemas.openxmlformats.org/officeDocument/2006/relationships/tags" Target="../tags/tag278.xml"/><Relationship Id="rId278" Type="http://schemas.openxmlformats.org/officeDocument/2006/relationships/tags" Target="../tags/tag277.xml"/><Relationship Id="rId277" Type="http://schemas.openxmlformats.org/officeDocument/2006/relationships/tags" Target="../tags/tag276.xml"/><Relationship Id="rId276" Type="http://schemas.openxmlformats.org/officeDocument/2006/relationships/tags" Target="../tags/tag275.xml"/><Relationship Id="rId275" Type="http://schemas.openxmlformats.org/officeDocument/2006/relationships/tags" Target="../tags/tag274.xml"/><Relationship Id="rId274" Type="http://schemas.openxmlformats.org/officeDocument/2006/relationships/tags" Target="../tags/tag273.xml"/><Relationship Id="rId273" Type="http://schemas.openxmlformats.org/officeDocument/2006/relationships/tags" Target="../tags/tag272.xml"/><Relationship Id="rId272" Type="http://schemas.openxmlformats.org/officeDocument/2006/relationships/tags" Target="../tags/tag271.xml"/><Relationship Id="rId271" Type="http://schemas.openxmlformats.org/officeDocument/2006/relationships/tags" Target="../tags/tag270.xml"/><Relationship Id="rId270" Type="http://schemas.openxmlformats.org/officeDocument/2006/relationships/tags" Target="../tags/tag269.xml"/><Relationship Id="rId27" Type="http://schemas.openxmlformats.org/officeDocument/2006/relationships/tags" Target="../tags/tag26.xml"/><Relationship Id="rId269" Type="http://schemas.openxmlformats.org/officeDocument/2006/relationships/tags" Target="../tags/tag268.xml"/><Relationship Id="rId268" Type="http://schemas.openxmlformats.org/officeDocument/2006/relationships/tags" Target="../tags/tag267.xml"/><Relationship Id="rId267" Type="http://schemas.openxmlformats.org/officeDocument/2006/relationships/tags" Target="../tags/tag266.xml"/><Relationship Id="rId266" Type="http://schemas.openxmlformats.org/officeDocument/2006/relationships/tags" Target="../tags/tag265.xml"/><Relationship Id="rId265" Type="http://schemas.openxmlformats.org/officeDocument/2006/relationships/tags" Target="../tags/tag264.xml"/><Relationship Id="rId264" Type="http://schemas.openxmlformats.org/officeDocument/2006/relationships/tags" Target="../tags/tag263.xml"/><Relationship Id="rId263" Type="http://schemas.openxmlformats.org/officeDocument/2006/relationships/tags" Target="../tags/tag262.xml"/><Relationship Id="rId262" Type="http://schemas.openxmlformats.org/officeDocument/2006/relationships/tags" Target="../tags/tag261.xml"/><Relationship Id="rId261" Type="http://schemas.openxmlformats.org/officeDocument/2006/relationships/tags" Target="../tags/tag260.xml"/><Relationship Id="rId260" Type="http://schemas.openxmlformats.org/officeDocument/2006/relationships/tags" Target="../tags/tag259.xml"/><Relationship Id="rId26" Type="http://schemas.openxmlformats.org/officeDocument/2006/relationships/tags" Target="../tags/tag25.xml"/><Relationship Id="rId259" Type="http://schemas.openxmlformats.org/officeDocument/2006/relationships/tags" Target="../tags/tag258.xml"/><Relationship Id="rId258" Type="http://schemas.openxmlformats.org/officeDocument/2006/relationships/tags" Target="../tags/tag257.xml"/><Relationship Id="rId257" Type="http://schemas.openxmlformats.org/officeDocument/2006/relationships/tags" Target="../tags/tag256.xml"/><Relationship Id="rId256" Type="http://schemas.openxmlformats.org/officeDocument/2006/relationships/tags" Target="../tags/tag255.xml"/><Relationship Id="rId255" Type="http://schemas.openxmlformats.org/officeDocument/2006/relationships/tags" Target="../tags/tag254.xml"/><Relationship Id="rId254" Type="http://schemas.openxmlformats.org/officeDocument/2006/relationships/tags" Target="../tags/tag253.xml"/><Relationship Id="rId253" Type="http://schemas.openxmlformats.org/officeDocument/2006/relationships/tags" Target="../tags/tag252.xml"/><Relationship Id="rId252" Type="http://schemas.openxmlformats.org/officeDocument/2006/relationships/tags" Target="../tags/tag251.xml"/><Relationship Id="rId251" Type="http://schemas.openxmlformats.org/officeDocument/2006/relationships/tags" Target="../tags/tag250.xml"/><Relationship Id="rId250" Type="http://schemas.openxmlformats.org/officeDocument/2006/relationships/tags" Target="../tags/tag249.xml"/><Relationship Id="rId25" Type="http://schemas.openxmlformats.org/officeDocument/2006/relationships/tags" Target="../tags/tag24.xml"/><Relationship Id="rId249" Type="http://schemas.openxmlformats.org/officeDocument/2006/relationships/tags" Target="../tags/tag248.xml"/><Relationship Id="rId248" Type="http://schemas.openxmlformats.org/officeDocument/2006/relationships/tags" Target="../tags/tag247.xml"/><Relationship Id="rId247" Type="http://schemas.openxmlformats.org/officeDocument/2006/relationships/tags" Target="../tags/tag246.xml"/><Relationship Id="rId246" Type="http://schemas.openxmlformats.org/officeDocument/2006/relationships/tags" Target="../tags/tag245.xml"/><Relationship Id="rId245" Type="http://schemas.openxmlformats.org/officeDocument/2006/relationships/tags" Target="../tags/tag244.xml"/><Relationship Id="rId244" Type="http://schemas.openxmlformats.org/officeDocument/2006/relationships/tags" Target="../tags/tag243.xml"/><Relationship Id="rId243" Type="http://schemas.openxmlformats.org/officeDocument/2006/relationships/tags" Target="../tags/tag242.xml"/><Relationship Id="rId242" Type="http://schemas.openxmlformats.org/officeDocument/2006/relationships/tags" Target="../tags/tag241.xml"/><Relationship Id="rId241" Type="http://schemas.openxmlformats.org/officeDocument/2006/relationships/tags" Target="../tags/tag240.xml"/><Relationship Id="rId240" Type="http://schemas.openxmlformats.org/officeDocument/2006/relationships/tags" Target="../tags/tag239.xml"/><Relationship Id="rId24" Type="http://schemas.openxmlformats.org/officeDocument/2006/relationships/tags" Target="../tags/tag23.xml"/><Relationship Id="rId239" Type="http://schemas.openxmlformats.org/officeDocument/2006/relationships/tags" Target="../tags/tag238.xml"/><Relationship Id="rId238" Type="http://schemas.openxmlformats.org/officeDocument/2006/relationships/tags" Target="../tags/tag237.xml"/><Relationship Id="rId237" Type="http://schemas.openxmlformats.org/officeDocument/2006/relationships/tags" Target="../tags/tag236.xml"/><Relationship Id="rId236" Type="http://schemas.openxmlformats.org/officeDocument/2006/relationships/tags" Target="../tags/tag235.xml"/><Relationship Id="rId235" Type="http://schemas.openxmlformats.org/officeDocument/2006/relationships/tags" Target="../tags/tag234.xml"/><Relationship Id="rId234" Type="http://schemas.openxmlformats.org/officeDocument/2006/relationships/tags" Target="../tags/tag233.xml"/><Relationship Id="rId233" Type="http://schemas.openxmlformats.org/officeDocument/2006/relationships/tags" Target="../tags/tag232.xml"/><Relationship Id="rId232" Type="http://schemas.openxmlformats.org/officeDocument/2006/relationships/tags" Target="../tags/tag231.xml"/><Relationship Id="rId231" Type="http://schemas.openxmlformats.org/officeDocument/2006/relationships/tags" Target="../tags/tag230.xml"/><Relationship Id="rId230" Type="http://schemas.openxmlformats.org/officeDocument/2006/relationships/tags" Target="../tags/tag229.xml"/><Relationship Id="rId23" Type="http://schemas.openxmlformats.org/officeDocument/2006/relationships/tags" Target="../tags/tag22.xml"/><Relationship Id="rId229" Type="http://schemas.openxmlformats.org/officeDocument/2006/relationships/tags" Target="../tags/tag228.xml"/><Relationship Id="rId228" Type="http://schemas.openxmlformats.org/officeDocument/2006/relationships/tags" Target="../tags/tag227.xml"/><Relationship Id="rId227" Type="http://schemas.openxmlformats.org/officeDocument/2006/relationships/tags" Target="../tags/tag226.xml"/><Relationship Id="rId226" Type="http://schemas.openxmlformats.org/officeDocument/2006/relationships/tags" Target="../tags/tag225.xml"/><Relationship Id="rId225" Type="http://schemas.openxmlformats.org/officeDocument/2006/relationships/tags" Target="../tags/tag224.xml"/><Relationship Id="rId224" Type="http://schemas.openxmlformats.org/officeDocument/2006/relationships/tags" Target="../tags/tag223.xml"/><Relationship Id="rId223" Type="http://schemas.openxmlformats.org/officeDocument/2006/relationships/tags" Target="../tags/tag222.xml"/><Relationship Id="rId222" Type="http://schemas.openxmlformats.org/officeDocument/2006/relationships/tags" Target="../tags/tag221.xml"/><Relationship Id="rId221" Type="http://schemas.openxmlformats.org/officeDocument/2006/relationships/tags" Target="../tags/tag220.xml"/><Relationship Id="rId220" Type="http://schemas.openxmlformats.org/officeDocument/2006/relationships/tags" Target="../tags/tag219.xml"/><Relationship Id="rId22" Type="http://schemas.openxmlformats.org/officeDocument/2006/relationships/tags" Target="../tags/tag21.xml"/><Relationship Id="rId219" Type="http://schemas.openxmlformats.org/officeDocument/2006/relationships/tags" Target="../tags/tag218.xml"/><Relationship Id="rId218" Type="http://schemas.openxmlformats.org/officeDocument/2006/relationships/tags" Target="../tags/tag217.xml"/><Relationship Id="rId217" Type="http://schemas.openxmlformats.org/officeDocument/2006/relationships/tags" Target="../tags/tag216.xml"/><Relationship Id="rId216" Type="http://schemas.openxmlformats.org/officeDocument/2006/relationships/tags" Target="../tags/tag215.xml"/><Relationship Id="rId215" Type="http://schemas.openxmlformats.org/officeDocument/2006/relationships/tags" Target="../tags/tag214.xml"/><Relationship Id="rId214" Type="http://schemas.openxmlformats.org/officeDocument/2006/relationships/tags" Target="../tags/tag213.xml"/><Relationship Id="rId213" Type="http://schemas.openxmlformats.org/officeDocument/2006/relationships/tags" Target="../tags/tag212.xml"/><Relationship Id="rId212" Type="http://schemas.openxmlformats.org/officeDocument/2006/relationships/tags" Target="../tags/tag211.xml"/><Relationship Id="rId211" Type="http://schemas.openxmlformats.org/officeDocument/2006/relationships/tags" Target="../tags/tag210.xml"/><Relationship Id="rId210" Type="http://schemas.openxmlformats.org/officeDocument/2006/relationships/tags" Target="../tags/tag209.xml"/><Relationship Id="rId21" Type="http://schemas.openxmlformats.org/officeDocument/2006/relationships/tags" Target="../tags/tag20.xml"/><Relationship Id="rId209" Type="http://schemas.openxmlformats.org/officeDocument/2006/relationships/tags" Target="../tags/tag208.xml"/><Relationship Id="rId208" Type="http://schemas.openxmlformats.org/officeDocument/2006/relationships/tags" Target="../tags/tag207.xml"/><Relationship Id="rId207" Type="http://schemas.openxmlformats.org/officeDocument/2006/relationships/tags" Target="../tags/tag206.xml"/><Relationship Id="rId206" Type="http://schemas.openxmlformats.org/officeDocument/2006/relationships/tags" Target="../tags/tag205.xml"/><Relationship Id="rId205" Type="http://schemas.openxmlformats.org/officeDocument/2006/relationships/tags" Target="../tags/tag204.xml"/><Relationship Id="rId204" Type="http://schemas.openxmlformats.org/officeDocument/2006/relationships/tags" Target="../tags/tag203.xml"/><Relationship Id="rId203" Type="http://schemas.openxmlformats.org/officeDocument/2006/relationships/tags" Target="../tags/tag202.xml"/><Relationship Id="rId202" Type="http://schemas.openxmlformats.org/officeDocument/2006/relationships/tags" Target="../tags/tag201.xml"/><Relationship Id="rId201" Type="http://schemas.openxmlformats.org/officeDocument/2006/relationships/tags" Target="../tags/tag200.xml"/><Relationship Id="rId200" Type="http://schemas.openxmlformats.org/officeDocument/2006/relationships/tags" Target="../tags/tag199.xml"/><Relationship Id="rId20" Type="http://schemas.openxmlformats.org/officeDocument/2006/relationships/tags" Target="../tags/tag19.xml"/><Relationship Id="rId2" Type="http://schemas.openxmlformats.org/officeDocument/2006/relationships/tags" Target="../tags/tag1.xml"/><Relationship Id="rId199" Type="http://schemas.openxmlformats.org/officeDocument/2006/relationships/tags" Target="../tags/tag198.xml"/><Relationship Id="rId198" Type="http://schemas.openxmlformats.org/officeDocument/2006/relationships/tags" Target="../tags/tag197.xml"/><Relationship Id="rId197" Type="http://schemas.openxmlformats.org/officeDocument/2006/relationships/tags" Target="../tags/tag196.xml"/><Relationship Id="rId196" Type="http://schemas.openxmlformats.org/officeDocument/2006/relationships/tags" Target="../tags/tag195.xml"/><Relationship Id="rId195" Type="http://schemas.openxmlformats.org/officeDocument/2006/relationships/tags" Target="../tags/tag194.xml"/><Relationship Id="rId194" Type="http://schemas.openxmlformats.org/officeDocument/2006/relationships/tags" Target="../tags/tag193.xml"/><Relationship Id="rId193" Type="http://schemas.openxmlformats.org/officeDocument/2006/relationships/tags" Target="../tags/tag192.xml"/><Relationship Id="rId192" Type="http://schemas.openxmlformats.org/officeDocument/2006/relationships/tags" Target="../tags/tag191.xml"/><Relationship Id="rId191" Type="http://schemas.openxmlformats.org/officeDocument/2006/relationships/tags" Target="../tags/tag190.xml"/><Relationship Id="rId190" Type="http://schemas.openxmlformats.org/officeDocument/2006/relationships/tags" Target="../tags/tag189.xml"/><Relationship Id="rId19" Type="http://schemas.openxmlformats.org/officeDocument/2006/relationships/tags" Target="../tags/tag18.xml"/><Relationship Id="rId189" Type="http://schemas.openxmlformats.org/officeDocument/2006/relationships/tags" Target="../tags/tag188.xml"/><Relationship Id="rId188" Type="http://schemas.openxmlformats.org/officeDocument/2006/relationships/tags" Target="../tags/tag187.xml"/><Relationship Id="rId187" Type="http://schemas.openxmlformats.org/officeDocument/2006/relationships/tags" Target="../tags/tag186.xml"/><Relationship Id="rId186" Type="http://schemas.openxmlformats.org/officeDocument/2006/relationships/tags" Target="../tags/tag185.xml"/><Relationship Id="rId185" Type="http://schemas.openxmlformats.org/officeDocument/2006/relationships/tags" Target="../tags/tag184.xml"/><Relationship Id="rId184" Type="http://schemas.openxmlformats.org/officeDocument/2006/relationships/tags" Target="../tags/tag183.xml"/><Relationship Id="rId183" Type="http://schemas.openxmlformats.org/officeDocument/2006/relationships/tags" Target="../tags/tag182.xml"/><Relationship Id="rId182" Type="http://schemas.openxmlformats.org/officeDocument/2006/relationships/tags" Target="../tags/tag181.xml"/><Relationship Id="rId181" Type="http://schemas.openxmlformats.org/officeDocument/2006/relationships/tags" Target="../tags/tag180.xml"/><Relationship Id="rId180" Type="http://schemas.openxmlformats.org/officeDocument/2006/relationships/tags" Target="../tags/tag179.xml"/><Relationship Id="rId18" Type="http://schemas.openxmlformats.org/officeDocument/2006/relationships/tags" Target="../tags/tag17.xml"/><Relationship Id="rId179" Type="http://schemas.openxmlformats.org/officeDocument/2006/relationships/tags" Target="../tags/tag178.xml"/><Relationship Id="rId178" Type="http://schemas.openxmlformats.org/officeDocument/2006/relationships/tags" Target="../tags/tag177.xml"/><Relationship Id="rId177" Type="http://schemas.openxmlformats.org/officeDocument/2006/relationships/tags" Target="../tags/tag176.xml"/><Relationship Id="rId176" Type="http://schemas.openxmlformats.org/officeDocument/2006/relationships/tags" Target="../tags/tag175.xml"/><Relationship Id="rId175" Type="http://schemas.openxmlformats.org/officeDocument/2006/relationships/tags" Target="../tags/tag174.xml"/><Relationship Id="rId174" Type="http://schemas.openxmlformats.org/officeDocument/2006/relationships/tags" Target="../tags/tag173.xml"/><Relationship Id="rId173" Type="http://schemas.openxmlformats.org/officeDocument/2006/relationships/tags" Target="../tags/tag172.xml"/><Relationship Id="rId172" Type="http://schemas.openxmlformats.org/officeDocument/2006/relationships/tags" Target="../tags/tag171.xml"/><Relationship Id="rId171" Type="http://schemas.openxmlformats.org/officeDocument/2006/relationships/tags" Target="../tags/tag170.xml"/><Relationship Id="rId170" Type="http://schemas.openxmlformats.org/officeDocument/2006/relationships/tags" Target="../tags/tag169.xml"/><Relationship Id="rId17" Type="http://schemas.openxmlformats.org/officeDocument/2006/relationships/tags" Target="../tags/tag16.xml"/><Relationship Id="rId169" Type="http://schemas.openxmlformats.org/officeDocument/2006/relationships/tags" Target="../tags/tag168.xml"/><Relationship Id="rId168" Type="http://schemas.openxmlformats.org/officeDocument/2006/relationships/tags" Target="../tags/tag167.xml"/><Relationship Id="rId167" Type="http://schemas.openxmlformats.org/officeDocument/2006/relationships/tags" Target="../tags/tag166.xml"/><Relationship Id="rId166" Type="http://schemas.openxmlformats.org/officeDocument/2006/relationships/tags" Target="../tags/tag165.xml"/><Relationship Id="rId165" Type="http://schemas.openxmlformats.org/officeDocument/2006/relationships/tags" Target="../tags/tag164.xml"/><Relationship Id="rId164" Type="http://schemas.openxmlformats.org/officeDocument/2006/relationships/tags" Target="../tags/tag163.xml"/><Relationship Id="rId163" Type="http://schemas.openxmlformats.org/officeDocument/2006/relationships/tags" Target="../tags/tag162.xml"/><Relationship Id="rId162" Type="http://schemas.openxmlformats.org/officeDocument/2006/relationships/tags" Target="../tags/tag161.xml"/><Relationship Id="rId161" Type="http://schemas.openxmlformats.org/officeDocument/2006/relationships/tags" Target="../tags/tag160.xml"/><Relationship Id="rId160" Type="http://schemas.openxmlformats.org/officeDocument/2006/relationships/tags" Target="../tags/tag159.xml"/><Relationship Id="rId16" Type="http://schemas.openxmlformats.org/officeDocument/2006/relationships/tags" Target="../tags/tag15.xml"/><Relationship Id="rId159" Type="http://schemas.openxmlformats.org/officeDocument/2006/relationships/tags" Target="../tags/tag158.xml"/><Relationship Id="rId158" Type="http://schemas.openxmlformats.org/officeDocument/2006/relationships/tags" Target="../tags/tag157.xml"/><Relationship Id="rId157" Type="http://schemas.openxmlformats.org/officeDocument/2006/relationships/tags" Target="../tags/tag156.xml"/><Relationship Id="rId156" Type="http://schemas.openxmlformats.org/officeDocument/2006/relationships/tags" Target="../tags/tag155.xml"/><Relationship Id="rId155" Type="http://schemas.openxmlformats.org/officeDocument/2006/relationships/tags" Target="../tags/tag154.xml"/><Relationship Id="rId154" Type="http://schemas.openxmlformats.org/officeDocument/2006/relationships/tags" Target="../tags/tag153.xml"/><Relationship Id="rId153" Type="http://schemas.openxmlformats.org/officeDocument/2006/relationships/tags" Target="../tags/tag152.xml"/><Relationship Id="rId152" Type="http://schemas.openxmlformats.org/officeDocument/2006/relationships/tags" Target="../tags/tag151.xml"/><Relationship Id="rId151" Type="http://schemas.openxmlformats.org/officeDocument/2006/relationships/tags" Target="../tags/tag150.xml"/><Relationship Id="rId150" Type="http://schemas.openxmlformats.org/officeDocument/2006/relationships/tags" Target="../tags/tag149.xml"/><Relationship Id="rId15" Type="http://schemas.openxmlformats.org/officeDocument/2006/relationships/tags" Target="../tags/tag14.xml"/><Relationship Id="rId149" Type="http://schemas.openxmlformats.org/officeDocument/2006/relationships/tags" Target="../tags/tag148.xml"/><Relationship Id="rId148" Type="http://schemas.openxmlformats.org/officeDocument/2006/relationships/tags" Target="../tags/tag147.xml"/><Relationship Id="rId147" Type="http://schemas.openxmlformats.org/officeDocument/2006/relationships/tags" Target="../tags/tag146.xml"/><Relationship Id="rId146" Type="http://schemas.openxmlformats.org/officeDocument/2006/relationships/tags" Target="../tags/tag145.xml"/><Relationship Id="rId145" Type="http://schemas.openxmlformats.org/officeDocument/2006/relationships/tags" Target="../tags/tag144.xml"/><Relationship Id="rId144" Type="http://schemas.openxmlformats.org/officeDocument/2006/relationships/tags" Target="../tags/tag143.xml"/><Relationship Id="rId143" Type="http://schemas.openxmlformats.org/officeDocument/2006/relationships/tags" Target="../tags/tag142.xml"/><Relationship Id="rId142" Type="http://schemas.openxmlformats.org/officeDocument/2006/relationships/tags" Target="../tags/tag141.xml"/><Relationship Id="rId141" Type="http://schemas.openxmlformats.org/officeDocument/2006/relationships/tags" Target="../tags/tag140.xml"/><Relationship Id="rId140" Type="http://schemas.openxmlformats.org/officeDocument/2006/relationships/tags" Target="../tags/tag139.xml"/><Relationship Id="rId14" Type="http://schemas.openxmlformats.org/officeDocument/2006/relationships/tags" Target="../tags/tag13.xml"/><Relationship Id="rId139" Type="http://schemas.openxmlformats.org/officeDocument/2006/relationships/tags" Target="../tags/tag138.xml"/><Relationship Id="rId138" Type="http://schemas.openxmlformats.org/officeDocument/2006/relationships/tags" Target="../tags/tag137.xml"/><Relationship Id="rId137" Type="http://schemas.openxmlformats.org/officeDocument/2006/relationships/tags" Target="../tags/tag136.xml"/><Relationship Id="rId136" Type="http://schemas.openxmlformats.org/officeDocument/2006/relationships/tags" Target="../tags/tag135.xml"/><Relationship Id="rId135" Type="http://schemas.openxmlformats.org/officeDocument/2006/relationships/tags" Target="../tags/tag134.xml"/><Relationship Id="rId134" Type="http://schemas.openxmlformats.org/officeDocument/2006/relationships/tags" Target="../tags/tag133.xml"/><Relationship Id="rId133" Type="http://schemas.openxmlformats.org/officeDocument/2006/relationships/tags" Target="../tags/tag132.xml"/><Relationship Id="rId132" Type="http://schemas.openxmlformats.org/officeDocument/2006/relationships/tags" Target="../tags/tag131.xml"/><Relationship Id="rId131" Type="http://schemas.openxmlformats.org/officeDocument/2006/relationships/tags" Target="../tags/tag130.xml"/><Relationship Id="rId130" Type="http://schemas.openxmlformats.org/officeDocument/2006/relationships/tags" Target="../tags/tag129.xml"/><Relationship Id="rId13" Type="http://schemas.openxmlformats.org/officeDocument/2006/relationships/tags" Target="../tags/tag12.xml"/><Relationship Id="rId129" Type="http://schemas.openxmlformats.org/officeDocument/2006/relationships/tags" Target="../tags/tag128.xml"/><Relationship Id="rId128" Type="http://schemas.openxmlformats.org/officeDocument/2006/relationships/tags" Target="../tags/tag127.xml"/><Relationship Id="rId127" Type="http://schemas.openxmlformats.org/officeDocument/2006/relationships/tags" Target="../tags/tag126.xml"/><Relationship Id="rId126" Type="http://schemas.openxmlformats.org/officeDocument/2006/relationships/tags" Target="../tags/tag125.xml"/><Relationship Id="rId125" Type="http://schemas.openxmlformats.org/officeDocument/2006/relationships/tags" Target="../tags/tag124.xml"/><Relationship Id="rId124" Type="http://schemas.openxmlformats.org/officeDocument/2006/relationships/tags" Target="../tags/tag123.xml"/><Relationship Id="rId123" Type="http://schemas.openxmlformats.org/officeDocument/2006/relationships/tags" Target="../tags/tag122.xml"/><Relationship Id="rId122" Type="http://schemas.openxmlformats.org/officeDocument/2006/relationships/tags" Target="../tags/tag121.xml"/><Relationship Id="rId121" Type="http://schemas.openxmlformats.org/officeDocument/2006/relationships/tags" Target="../tags/tag120.xml"/><Relationship Id="rId120" Type="http://schemas.openxmlformats.org/officeDocument/2006/relationships/tags" Target="../tags/tag119.xml"/><Relationship Id="rId12" Type="http://schemas.openxmlformats.org/officeDocument/2006/relationships/tags" Target="../tags/tag11.xml"/><Relationship Id="rId119" Type="http://schemas.openxmlformats.org/officeDocument/2006/relationships/tags" Target="../tags/tag118.xml"/><Relationship Id="rId118" Type="http://schemas.openxmlformats.org/officeDocument/2006/relationships/tags" Target="../tags/tag117.xml"/><Relationship Id="rId117" Type="http://schemas.openxmlformats.org/officeDocument/2006/relationships/tags" Target="../tags/tag116.xml"/><Relationship Id="rId116" Type="http://schemas.openxmlformats.org/officeDocument/2006/relationships/tags" Target="../tags/tag115.xml"/><Relationship Id="rId115" Type="http://schemas.openxmlformats.org/officeDocument/2006/relationships/tags" Target="../tags/tag114.xml"/><Relationship Id="rId114" Type="http://schemas.openxmlformats.org/officeDocument/2006/relationships/tags" Target="../tags/tag113.xml"/><Relationship Id="rId113" Type="http://schemas.openxmlformats.org/officeDocument/2006/relationships/tags" Target="../tags/tag112.xml"/><Relationship Id="rId112" Type="http://schemas.openxmlformats.org/officeDocument/2006/relationships/tags" Target="../tags/tag111.xml"/><Relationship Id="rId111" Type="http://schemas.openxmlformats.org/officeDocument/2006/relationships/tags" Target="../tags/tag110.xml"/><Relationship Id="rId110" Type="http://schemas.openxmlformats.org/officeDocument/2006/relationships/tags" Target="../tags/tag109.xml"/><Relationship Id="rId11" Type="http://schemas.openxmlformats.org/officeDocument/2006/relationships/tags" Target="../tags/tag10.xml"/><Relationship Id="rId109" Type="http://schemas.openxmlformats.org/officeDocument/2006/relationships/tags" Target="../tags/tag108.xml"/><Relationship Id="rId108" Type="http://schemas.openxmlformats.org/officeDocument/2006/relationships/tags" Target="../tags/tag107.xml"/><Relationship Id="rId107" Type="http://schemas.openxmlformats.org/officeDocument/2006/relationships/tags" Target="../tags/tag106.xml"/><Relationship Id="rId106" Type="http://schemas.openxmlformats.org/officeDocument/2006/relationships/tags" Target="../tags/tag105.xml"/><Relationship Id="rId105" Type="http://schemas.openxmlformats.org/officeDocument/2006/relationships/tags" Target="../tags/tag104.xml"/><Relationship Id="rId104" Type="http://schemas.openxmlformats.org/officeDocument/2006/relationships/tags" Target="../tags/tag103.xml"/><Relationship Id="rId103" Type="http://schemas.openxmlformats.org/officeDocument/2006/relationships/tags" Target="../tags/tag102.xml"/><Relationship Id="rId102" Type="http://schemas.openxmlformats.org/officeDocument/2006/relationships/tags" Target="../tags/tag101.xml"/><Relationship Id="rId101" Type="http://schemas.openxmlformats.org/officeDocument/2006/relationships/tags" Target="../tags/tag100.xml"/><Relationship Id="rId100" Type="http://schemas.openxmlformats.org/officeDocument/2006/relationships/tags" Target="../tags/tag99.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92.xml"/><Relationship Id="rId8" Type="http://schemas.openxmlformats.org/officeDocument/2006/relationships/tags" Target="../tags/tag391.xml"/><Relationship Id="rId7" Type="http://schemas.openxmlformats.org/officeDocument/2006/relationships/tags" Target="../tags/tag390.xml"/><Relationship Id="rId6" Type="http://schemas.openxmlformats.org/officeDocument/2006/relationships/tags" Target="../tags/tag389.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2" Type="http://schemas.openxmlformats.org/officeDocument/2006/relationships/tags" Target="../tags/tag395.xml"/><Relationship Id="rId11" Type="http://schemas.openxmlformats.org/officeDocument/2006/relationships/tags" Target="../tags/tag394.xml"/><Relationship Id="rId10" Type="http://schemas.openxmlformats.org/officeDocument/2006/relationships/tags" Target="../tags/tag39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9" Type="http://schemas.openxmlformats.org/officeDocument/2006/relationships/tags" Target="../tags/tag493.xml"/><Relationship Id="rId98" Type="http://schemas.openxmlformats.org/officeDocument/2006/relationships/tags" Target="../tags/tag492.xml"/><Relationship Id="rId97" Type="http://schemas.openxmlformats.org/officeDocument/2006/relationships/tags" Target="../tags/tag491.xml"/><Relationship Id="rId96" Type="http://schemas.openxmlformats.org/officeDocument/2006/relationships/tags" Target="../tags/tag490.xml"/><Relationship Id="rId95" Type="http://schemas.openxmlformats.org/officeDocument/2006/relationships/tags" Target="../tags/tag489.xml"/><Relationship Id="rId94" Type="http://schemas.openxmlformats.org/officeDocument/2006/relationships/tags" Target="../tags/tag488.xml"/><Relationship Id="rId93" Type="http://schemas.openxmlformats.org/officeDocument/2006/relationships/tags" Target="../tags/tag487.xml"/><Relationship Id="rId92" Type="http://schemas.openxmlformats.org/officeDocument/2006/relationships/tags" Target="../tags/tag486.xml"/><Relationship Id="rId91" Type="http://schemas.openxmlformats.org/officeDocument/2006/relationships/tags" Target="../tags/tag485.xml"/><Relationship Id="rId90" Type="http://schemas.openxmlformats.org/officeDocument/2006/relationships/tags" Target="../tags/tag484.xml"/><Relationship Id="rId9" Type="http://schemas.openxmlformats.org/officeDocument/2006/relationships/tags" Target="../tags/tag403.xml"/><Relationship Id="rId89" Type="http://schemas.openxmlformats.org/officeDocument/2006/relationships/tags" Target="../tags/tag483.xml"/><Relationship Id="rId88" Type="http://schemas.openxmlformats.org/officeDocument/2006/relationships/tags" Target="../tags/tag482.xml"/><Relationship Id="rId87" Type="http://schemas.openxmlformats.org/officeDocument/2006/relationships/tags" Target="../tags/tag481.xml"/><Relationship Id="rId86" Type="http://schemas.openxmlformats.org/officeDocument/2006/relationships/tags" Target="../tags/tag480.xml"/><Relationship Id="rId85" Type="http://schemas.openxmlformats.org/officeDocument/2006/relationships/tags" Target="../tags/tag479.xml"/><Relationship Id="rId84" Type="http://schemas.openxmlformats.org/officeDocument/2006/relationships/tags" Target="../tags/tag478.xml"/><Relationship Id="rId83" Type="http://schemas.openxmlformats.org/officeDocument/2006/relationships/tags" Target="../tags/tag477.xml"/><Relationship Id="rId82" Type="http://schemas.openxmlformats.org/officeDocument/2006/relationships/tags" Target="../tags/tag476.xml"/><Relationship Id="rId81" Type="http://schemas.openxmlformats.org/officeDocument/2006/relationships/tags" Target="../tags/tag475.xml"/><Relationship Id="rId80" Type="http://schemas.openxmlformats.org/officeDocument/2006/relationships/tags" Target="../tags/tag474.xml"/><Relationship Id="rId8" Type="http://schemas.openxmlformats.org/officeDocument/2006/relationships/tags" Target="../tags/tag402.xml"/><Relationship Id="rId79" Type="http://schemas.openxmlformats.org/officeDocument/2006/relationships/tags" Target="../tags/tag473.xml"/><Relationship Id="rId78" Type="http://schemas.openxmlformats.org/officeDocument/2006/relationships/tags" Target="../tags/tag472.xml"/><Relationship Id="rId77" Type="http://schemas.openxmlformats.org/officeDocument/2006/relationships/tags" Target="../tags/tag471.xml"/><Relationship Id="rId76" Type="http://schemas.openxmlformats.org/officeDocument/2006/relationships/tags" Target="../tags/tag470.xml"/><Relationship Id="rId75" Type="http://schemas.openxmlformats.org/officeDocument/2006/relationships/tags" Target="../tags/tag469.xml"/><Relationship Id="rId74" Type="http://schemas.openxmlformats.org/officeDocument/2006/relationships/tags" Target="../tags/tag468.xml"/><Relationship Id="rId73" Type="http://schemas.openxmlformats.org/officeDocument/2006/relationships/tags" Target="../tags/tag467.xml"/><Relationship Id="rId72" Type="http://schemas.openxmlformats.org/officeDocument/2006/relationships/tags" Target="../tags/tag466.xml"/><Relationship Id="rId71" Type="http://schemas.openxmlformats.org/officeDocument/2006/relationships/tags" Target="../tags/tag465.xml"/><Relationship Id="rId70" Type="http://schemas.openxmlformats.org/officeDocument/2006/relationships/tags" Target="../tags/tag464.xml"/><Relationship Id="rId7" Type="http://schemas.openxmlformats.org/officeDocument/2006/relationships/tags" Target="../tags/tag401.xml"/><Relationship Id="rId69" Type="http://schemas.openxmlformats.org/officeDocument/2006/relationships/tags" Target="../tags/tag463.xml"/><Relationship Id="rId68" Type="http://schemas.openxmlformats.org/officeDocument/2006/relationships/tags" Target="../tags/tag462.xml"/><Relationship Id="rId67" Type="http://schemas.openxmlformats.org/officeDocument/2006/relationships/tags" Target="../tags/tag461.xml"/><Relationship Id="rId66" Type="http://schemas.openxmlformats.org/officeDocument/2006/relationships/tags" Target="../tags/tag460.xml"/><Relationship Id="rId65" Type="http://schemas.openxmlformats.org/officeDocument/2006/relationships/tags" Target="../tags/tag459.xml"/><Relationship Id="rId64" Type="http://schemas.openxmlformats.org/officeDocument/2006/relationships/tags" Target="../tags/tag458.xml"/><Relationship Id="rId63" Type="http://schemas.openxmlformats.org/officeDocument/2006/relationships/tags" Target="../tags/tag457.xml"/><Relationship Id="rId62" Type="http://schemas.openxmlformats.org/officeDocument/2006/relationships/tags" Target="../tags/tag456.xml"/><Relationship Id="rId61" Type="http://schemas.openxmlformats.org/officeDocument/2006/relationships/tags" Target="../tags/tag455.xml"/><Relationship Id="rId60" Type="http://schemas.openxmlformats.org/officeDocument/2006/relationships/tags" Target="../tags/tag454.xml"/><Relationship Id="rId6" Type="http://schemas.openxmlformats.org/officeDocument/2006/relationships/tags" Target="../tags/tag400.xml"/><Relationship Id="rId59" Type="http://schemas.openxmlformats.org/officeDocument/2006/relationships/tags" Target="../tags/tag453.xml"/><Relationship Id="rId58" Type="http://schemas.openxmlformats.org/officeDocument/2006/relationships/tags" Target="../tags/tag452.xml"/><Relationship Id="rId57" Type="http://schemas.openxmlformats.org/officeDocument/2006/relationships/tags" Target="../tags/tag451.xml"/><Relationship Id="rId56" Type="http://schemas.openxmlformats.org/officeDocument/2006/relationships/tags" Target="../tags/tag450.xml"/><Relationship Id="rId55" Type="http://schemas.openxmlformats.org/officeDocument/2006/relationships/tags" Target="../tags/tag449.xml"/><Relationship Id="rId54" Type="http://schemas.openxmlformats.org/officeDocument/2006/relationships/tags" Target="../tags/tag448.xml"/><Relationship Id="rId53" Type="http://schemas.openxmlformats.org/officeDocument/2006/relationships/tags" Target="../tags/tag447.xml"/><Relationship Id="rId52" Type="http://schemas.openxmlformats.org/officeDocument/2006/relationships/tags" Target="../tags/tag446.xml"/><Relationship Id="rId51" Type="http://schemas.openxmlformats.org/officeDocument/2006/relationships/tags" Target="../tags/tag445.xml"/><Relationship Id="rId50" Type="http://schemas.openxmlformats.org/officeDocument/2006/relationships/tags" Target="../tags/tag444.xml"/><Relationship Id="rId5" Type="http://schemas.openxmlformats.org/officeDocument/2006/relationships/tags" Target="../tags/tag399.xml"/><Relationship Id="rId49" Type="http://schemas.openxmlformats.org/officeDocument/2006/relationships/tags" Target="../tags/tag443.xml"/><Relationship Id="rId48" Type="http://schemas.openxmlformats.org/officeDocument/2006/relationships/tags" Target="../tags/tag442.xml"/><Relationship Id="rId47" Type="http://schemas.openxmlformats.org/officeDocument/2006/relationships/tags" Target="../tags/tag441.xml"/><Relationship Id="rId46" Type="http://schemas.openxmlformats.org/officeDocument/2006/relationships/tags" Target="../tags/tag440.xml"/><Relationship Id="rId45" Type="http://schemas.openxmlformats.org/officeDocument/2006/relationships/tags" Target="../tags/tag439.xml"/><Relationship Id="rId44" Type="http://schemas.openxmlformats.org/officeDocument/2006/relationships/tags" Target="../tags/tag438.xml"/><Relationship Id="rId43" Type="http://schemas.openxmlformats.org/officeDocument/2006/relationships/tags" Target="../tags/tag437.xml"/><Relationship Id="rId42" Type="http://schemas.openxmlformats.org/officeDocument/2006/relationships/tags" Target="../tags/tag436.xml"/><Relationship Id="rId41" Type="http://schemas.openxmlformats.org/officeDocument/2006/relationships/tags" Target="../tags/tag435.xml"/><Relationship Id="rId40" Type="http://schemas.openxmlformats.org/officeDocument/2006/relationships/tags" Target="../tags/tag434.xml"/><Relationship Id="rId4" Type="http://schemas.openxmlformats.org/officeDocument/2006/relationships/tags" Target="../tags/tag398.xml"/><Relationship Id="rId39" Type="http://schemas.openxmlformats.org/officeDocument/2006/relationships/tags" Target="../tags/tag433.xml"/><Relationship Id="rId38" Type="http://schemas.openxmlformats.org/officeDocument/2006/relationships/tags" Target="../tags/tag432.xml"/><Relationship Id="rId379" Type="http://schemas.openxmlformats.org/officeDocument/2006/relationships/tags" Target="../tags/tag773.xml"/><Relationship Id="rId378" Type="http://schemas.openxmlformats.org/officeDocument/2006/relationships/tags" Target="../tags/tag772.xml"/><Relationship Id="rId377" Type="http://schemas.openxmlformats.org/officeDocument/2006/relationships/tags" Target="../tags/tag771.xml"/><Relationship Id="rId376" Type="http://schemas.openxmlformats.org/officeDocument/2006/relationships/tags" Target="../tags/tag770.xml"/><Relationship Id="rId375" Type="http://schemas.openxmlformats.org/officeDocument/2006/relationships/tags" Target="../tags/tag769.xml"/><Relationship Id="rId374" Type="http://schemas.openxmlformats.org/officeDocument/2006/relationships/tags" Target="../tags/tag768.xml"/><Relationship Id="rId373" Type="http://schemas.openxmlformats.org/officeDocument/2006/relationships/tags" Target="../tags/tag767.xml"/><Relationship Id="rId372" Type="http://schemas.openxmlformats.org/officeDocument/2006/relationships/tags" Target="../tags/tag766.xml"/><Relationship Id="rId371" Type="http://schemas.openxmlformats.org/officeDocument/2006/relationships/tags" Target="../tags/tag765.xml"/><Relationship Id="rId370" Type="http://schemas.openxmlformats.org/officeDocument/2006/relationships/tags" Target="../tags/tag764.xml"/><Relationship Id="rId37" Type="http://schemas.openxmlformats.org/officeDocument/2006/relationships/tags" Target="../tags/tag431.xml"/><Relationship Id="rId369" Type="http://schemas.openxmlformats.org/officeDocument/2006/relationships/tags" Target="../tags/tag763.xml"/><Relationship Id="rId368" Type="http://schemas.openxmlformats.org/officeDocument/2006/relationships/tags" Target="../tags/tag762.xml"/><Relationship Id="rId367" Type="http://schemas.openxmlformats.org/officeDocument/2006/relationships/tags" Target="../tags/tag761.xml"/><Relationship Id="rId366" Type="http://schemas.openxmlformats.org/officeDocument/2006/relationships/tags" Target="../tags/tag760.xml"/><Relationship Id="rId365" Type="http://schemas.openxmlformats.org/officeDocument/2006/relationships/tags" Target="../tags/tag759.xml"/><Relationship Id="rId364" Type="http://schemas.openxmlformats.org/officeDocument/2006/relationships/tags" Target="../tags/tag758.xml"/><Relationship Id="rId363" Type="http://schemas.openxmlformats.org/officeDocument/2006/relationships/tags" Target="../tags/tag757.xml"/><Relationship Id="rId362" Type="http://schemas.openxmlformats.org/officeDocument/2006/relationships/tags" Target="../tags/tag756.xml"/><Relationship Id="rId361" Type="http://schemas.openxmlformats.org/officeDocument/2006/relationships/tags" Target="../tags/tag755.xml"/><Relationship Id="rId360" Type="http://schemas.openxmlformats.org/officeDocument/2006/relationships/tags" Target="../tags/tag754.xml"/><Relationship Id="rId36" Type="http://schemas.openxmlformats.org/officeDocument/2006/relationships/tags" Target="../tags/tag430.xml"/><Relationship Id="rId359" Type="http://schemas.openxmlformats.org/officeDocument/2006/relationships/tags" Target="../tags/tag753.xml"/><Relationship Id="rId358" Type="http://schemas.openxmlformats.org/officeDocument/2006/relationships/tags" Target="../tags/tag752.xml"/><Relationship Id="rId357" Type="http://schemas.openxmlformats.org/officeDocument/2006/relationships/tags" Target="../tags/tag751.xml"/><Relationship Id="rId356" Type="http://schemas.openxmlformats.org/officeDocument/2006/relationships/tags" Target="../tags/tag750.xml"/><Relationship Id="rId355" Type="http://schemas.openxmlformats.org/officeDocument/2006/relationships/tags" Target="../tags/tag749.xml"/><Relationship Id="rId354" Type="http://schemas.openxmlformats.org/officeDocument/2006/relationships/tags" Target="../tags/tag748.xml"/><Relationship Id="rId353" Type="http://schemas.openxmlformats.org/officeDocument/2006/relationships/tags" Target="../tags/tag747.xml"/><Relationship Id="rId352" Type="http://schemas.openxmlformats.org/officeDocument/2006/relationships/tags" Target="../tags/tag746.xml"/><Relationship Id="rId351" Type="http://schemas.openxmlformats.org/officeDocument/2006/relationships/tags" Target="../tags/tag745.xml"/><Relationship Id="rId350" Type="http://schemas.openxmlformats.org/officeDocument/2006/relationships/tags" Target="../tags/tag744.xml"/><Relationship Id="rId35" Type="http://schemas.openxmlformats.org/officeDocument/2006/relationships/tags" Target="../tags/tag429.xml"/><Relationship Id="rId349" Type="http://schemas.openxmlformats.org/officeDocument/2006/relationships/tags" Target="../tags/tag743.xml"/><Relationship Id="rId348" Type="http://schemas.openxmlformats.org/officeDocument/2006/relationships/tags" Target="../tags/tag742.xml"/><Relationship Id="rId347" Type="http://schemas.openxmlformats.org/officeDocument/2006/relationships/tags" Target="../tags/tag741.xml"/><Relationship Id="rId346" Type="http://schemas.openxmlformats.org/officeDocument/2006/relationships/tags" Target="../tags/tag740.xml"/><Relationship Id="rId345" Type="http://schemas.openxmlformats.org/officeDocument/2006/relationships/tags" Target="../tags/tag739.xml"/><Relationship Id="rId344" Type="http://schemas.openxmlformats.org/officeDocument/2006/relationships/tags" Target="../tags/tag738.xml"/><Relationship Id="rId343" Type="http://schemas.openxmlformats.org/officeDocument/2006/relationships/tags" Target="../tags/tag737.xml"/><Relationship Id="rId342" Type="http://schemas.openxmlformats.org/officeDocument/2006/relationships/tags" Target="../tags/tag736.xml"/><Relationship Id="rId341" Type="http://schemas.openxmlformats.org/officeDocument/2006/relationships/tags" Target="../tags/tag735.xml"/><Relationship Id="rId340" Type="http://schemas.openxmlformats.org/officeDocument/2006/relationships/tags" Target="../tags/tag734.xml"/><Relationship Id="rId34" Type="http://schemas.openxmlformats.org/officeDocument/2006/relationships/tags" Target="../tags/tag428.xml"/><Relationship Id="rId339" Type="http://schemas.openxmlformats.org/officeDocument/2006/relationships/tags" Target="../tags/tag733.xml"/><Relationship Id="rId338" Type="http://schemas.openxmlformats.org/officeDocument/2006/relationships/tags" Target="../tags/tag732.xml"/><Relationship Id="rId337" Type="http://schemas.openxmlformats.org/officeDocument/2006/relationships/tags" Target="../tags/tag731.xml"/><Relationship Id="rId336" Type="http://schemas.openxmlformats.org/officeDocument/2006/relationships/tags" Target="../tags/tag730.xml"/><Relationship Id="rId335" Type="http://schemas.openxmlformats.org/officeDocument/2006/relationships/tags" Target="../tags/tag729.xml"/><Relationship Id="rId334" Type="http://schemas.openxmlformats.org/officeDocument/2006/relationships/tags" Target="../tags/tag728.xml"/><Relationship Id="rId333" Type="http://schemas.openxmlformats.org/officeDocument/2006/relationships/tags" Target="../tags/tag727.xml"/><Relationship Id="rId332" Type="http://schemas.openxmlformats.org/officeDocument/2006/relationships/tags" Target="../tags/tag726.xml"/><Relationship Id="rId331" Type="http://schemas.openxmlformats.org/officeDocument/2006/relationships/tags" Target="../tags/tag725.xml"/><Relationship Id="rId330" Type="http://schemas.openxmlformats.org/officeDocument/2006/relationships/tags" Target="../tags/tag724.xml"/><Relationship Id="rId33" Type="http://schemas.openxmlformats.org/officeDocument/2006/relationships/tags" Target="../tags/tag427.xml"/><Relationship Id="rId329" Type="http://schemas.openxmlformats.org/officeDocument/2006/relationships/tags" Target="../tags/tag723.xml"/><Relationship Id="rId328" Type="http://schemas.openxmlformats.org/officeDocument/2006/relationships/tags" Target="../tags/tag722.xml"/><Relationship Id="rId327" Type="http://schemas.openxmlformats.org/officeDocument/2006/relationships/tags" Target="../tags/tag721.xml"/><Relationship Id="rId326" Type="http://schemas.openxmlformats.org/officeDocument/2006/relationships/tags" Target="../tags/tag720.xml"/><Relationship Id="rId325" Type="http://schemas.openxmlformats.org/officeDocument/2006/relationships/tags" Target="../tags/tag719.xml"/><Relationship Id="rId324" Type="http://schemas.openxmlformats.org/officeDocument/2006/relationships/tags" Target="../tags/tag718.xml"/><Relationship Id="rId323" Type="http://schemas.openxmlformats.org/officeDocument/2006/relationships/tags" Target="../tags/tag717.xml"/><Relationship Id="rId322" Type="http://schemas.openxmlformats.org/officeDocument/2006/relationships/tags" Target="../tags/tag716.xml"/><Relationship Id="rId321" Type="http://schemas.openxmlformats.org/officeDocument/2006/relationships/tags" Target="../tags/tag715.xml"/><Relationship Id="rId320" Type="http://schemas.openxmlformats.org/officeDocument/2006/relationships/tags" Target="../tags/tag714.xml"/><Relationship Id="rId32" Type="http://schemas.openxmlformats.org/officeDocument/2006/relationships/tags" Target="../tags/tag426.xml"/><Relationship Id="rId319" Type="http://schemas.openxmlformats.org/officeDocument/2006/relationships/tags" Target="../tags/tag713.xml"/><Relationship Id="rId318" Type="http://schemas.openxmlformats.org/officeDocument/2006/relationships/tags" Target="../tags/tag712.xml"/><Relationship Id="rId317" Type="http://schemas.openxmlformats.org/officeDocument/2006/relationships/tags" Target="../tags/tag711.xml"/><Relationship Id="rId316" Type="http://schemas.openxmlformats.org/officeDocument/2006/relationships/tags" Target="../tags/tag710.xml"/><Relationship Id="rId315" Type="http://schemas.openxmlformats.org/officeDocument/2006/relationships/tags" Target="../tags/tag709.xml"/><Relationship Id="rId314" Type="http://schemas.openxmlformats.org/officeDocument/2006/relationships/tags" Target="../tags/tag708.xml"/><Relationship Id="rId313" Type="http://schemas.openxmlformats.org/officeDocument/2006/relationships/tags" Target="../tags/tag707.xml"/><Relationship Id="rId312" Type="http://schemas.openxmlformats.org/officeDocument/2006/relationships/tags" Target="../tags/tag706.xml"/><Relationship Id="rId311" Type="http://schemas.openxmlformats.org/officeDocument/2006/relationships/tags" Target="../tags/tag705.xml"/><Relationship Id="rId310" Type="http://schemas.openxmlformats.org/officeDocument/2006/relationships/tags" Target="../tags/tag704.xml"/><Relationship Id="rId31" Type="http://schemas.openxmlformats.org/officeDocument/2006/relationships/tags" Target="../tags/tag425.xml"/><Relationship Id="rId309" Type="http://schemas.openxmlformats.org/officeDocument/2006/relationships/tags" Target="../tags/tag703.xml"/><Relationship Id="rId308" Type="http://schemas.openxmlformats.org/officeDocument/2006/relationships/tags" Target="../tags/tag702.xml"/><Relationship Id="rId307" Type="http://schemas.openxmlformats.org/officeDocument/2006/relationships/tags" Target="../tags/tag701.xml"/><Relationship Id="rId306" Type="http://schemas.openxmlformats.org/officeDocument/2006/relationships/tags" Target="../tags/tag700.xml"/><Relationship Id="rId305" Type="http://schemas.openxmlformats.org/officeDocument/2006/relationships/tags" Target="../tags/tag699.xml"/><Relationship Id="rId304" Type="http://schemas.openxmlformats.org/officeDocument/2006/relationships/tags" Target="../tags/tag698.xml"/><Relationship Id="rId303" Type="http://schemas.openxmlformats.org/officeDocument/2006/relationships/tags" Target="../tags/tag697.xml"/><Relationship Id="rId302" Type="http://schemas.openxmlformats.org/officeDocument/2006/relationships/tags" Target="../tags/tag696.xml"/><Relationship Id="rId301" Type="http://schemas.openxmlformats.org/officeDocument/2006/relationships/tags" Target="../tags/tag695.xml"/><Relationship Id="rId300" Type="http://schemas.openxmlformats.org/officeDocument/2006/relationships/tags" Target="../tags/tag694.xml"/><Relationship Id="rId30" Type="http://schemas.openxmlformats.org/officeDocument/2006/relationships/tags" Target="../tags/tag424.xml"/><Relationship Id="rId3" Type="http://schemas.openxmlformats.org/officeDocument/2006/relationships/tags" Target="../tags/tag397.xml"/><Relationship Id="rId299" Type="http://schemas.openxmlformats.org/officeDocument/2006/relationships/tags" Target="../tags/tag693.xml"/><Relationship Id="rId298" Type="http://schemas.openxmlformats.org/officeDocument/2006/relationships/tags" Target="../tags/tag692.xml"/><Relationship Id="rId297" Type="http://schemas.openxmlformats.org/officeDocument/2006/relationships/tags" Target="../tags/tag691.xml"/><Relationship Id="rId296" Type="http://schemas.openxmlformats.org/officeDocument/2006/relationships/tags" Target="../tags/tag690.xml"/><Relationship Id="rId295" Type="http://schemas.openxmlformats.org/officeDocument/2006/relationships/tags" Target="../tags/tag689.xml"/><Relationship Id="rId294" Type="http://schemas.openxmlformats.org/officeDocument/2006/relationships/tags" Target="../tags/tag688.xml"/><Relationship Id="rId293" Type="http://schemas.openxmlformats.org/officeDocument/2006/relationships/tags" Target="../tags/tag687.xml"/><Relationship Id="rId292" Type="http://schemas.openxmlformats.org/officeDocument/2006/relationships/tags" Target="../tags/tag686.xml"/><Relationship Id="rId291" Type="http://schemas.openxmlformats.org/officeDocument/2006/relationships/tags" Target="../tags/tag685.xml"/><Relationship Id="rId290" Type="http://schemas.openxmlformats.org/officeDocument/2006/relationships/tags" Target="../tags/tag684.xml"/><Relationship Id="rId29" Type="http://schemas.openxmlformats.org/officeDocument/2006/relationships/tags" Target="../tags/tag423.xml"/><Relationship Id="rId289" Type="http://schemas.openxmlformats.org/officeDocument/2006/relationships/tags" Target="../tags/tag683.xml"/><Relationship Id="rId288" Type="http://schemas.openxmlformats.org/officeDocument/2006/relationships/tags" Target="../tags/tag682.xml"/><Relationship Id="rId287" Type="http://schemas.openxmlformats.org/officeDocument/2006/relationships/tags" Target="../tags/tag681.xml"/><Relationship Id="rId286" Type="http://schemas.openxmlformats.org/officeDocument/2006/relationships/tags" Target="../tags/tag680.xml"/><Relationship Id="rId285" Type="http://schemas.openxmlformats.org/officeDocument/2006/relationships/tags" Target="../tags/tag679.xml"/><Relationship Id="rId284" Type="http://schemas.openxmlformats.org/officeDocument/2006/relationships/tags" Target="../tags/tag678.xml"/><Relationship Id="rId283" Type="http://schemas.openxmlformats.org/officeDocument/2006/relationships/tags" Target="../tags/tag677.xml"/><Relationship Id="rId282" Type="http://schemas.openxmlformats.org/officeDocument/2006/relationships/tags" Target="../tags/tag676.xml"/><Relationship Id="rId281" Type="http://schemas.openxmlformats.org/officeDocument/2006/relationships/tags" Target="../tags/tag675.xml"/><Relationship Id="rId280" Type="http://schemas.openxmlformats.org/officeDocument/2006/relationships/tags" Target="../tags/tag674.xml"/><Relationship Id="rId28" Type="http://schemas.openxmlformats.org/officeDocument/2006/relationships/tags" Target="../tags/tag422.xml"/><Relationship Id="rId279" Type="http://schemas.openxmlformats.org/officeDocument/2006/relationships/tags" Target="../tags/tag673.xml"/><Relationship Id="rId278" Type="http://schemas.openxmlformats.org/officeDocument/2006/relationships/tags" Target="../tags/tag672.xml"/><Relationship Id="rId277" Type="http://schemas.openxmlformats.org/officeDocument/2006/relationships/tags" Target="../tags/tag671.xml"/><Relationship Id="rId276" Type="http://schemas.openxmlformats.org/officeDocument/2006/relationships/tags" Target="../tags/tag670.xml"/><Relationship Id="rId275" Type="http://schemas.openxmlformats.org/officeDocument/2006/relationships/tags" Target="../tags/tag669.xml"/><Relationship Id="rId274" Type="http://schemas.openxmlformats.org/officeDocument/2006/relationships/tags" Target="../tags/tag668.xml"/><Relationship Id="rId273" Type="http://schemas.openxmlformats.org/officeDocument/2006/relationships/tags" Target="../tags/tag667.xml"/><Relationship Id="rId272" Type="http://schemas.openxmlformats.org/officeDocument/2006/relationships/tags" Target="../tags/tag666.xml"/><Relationship Id="rId271" Type="http://schemas.openxmlformats.org/officeDocument/2006/relationships/tags" Target="../tags/tag665.xml"/><Relationship Id="rId270" Type="http://schemas.openxmlformats.org/officeDocument/2006/relationships/tags" Target="../tags/tag664.xml"/><Relationship Id="rId27" Type="http://schemas.openxmlformats.org/officeDocument/2006/relationships/tags" Target="../tags/tag421.xml"/><Relationship Id="rId269" Type="http://schemas.openxmlformats.org/officeDocument/2006/relationships/tags" Target="../tags/tag663.xml"/><Relationship Id="rId268" Type="http://schemas.openxmlformats.org/officeDocument/2006/relationships/tags" Target="../tags/tag662.xml"/><Relationship Id="rId267" Type="http://schemas.openxmlformats.org/officeDocument/2006/relationships/tags" Target="../tags/tag661.xml"/><Relationship Id="rId266" Type="http://schemas.openxmlformats.org/officeDocument/2006/relationships/tags" Target="../tags/tag660.xml"/><Relationship Id="rId265" Type="http://schemas.openxmlformats.org/officeDocument/2006/relationships/tags" Target="../tags/tag659.xml"/><Relationship Id="rId264" Type="http://schemas.openxmlformats.org/officeDocument/2006/relationships/tags" Target="../tags/tag658.xml"/><Relationship Id="rId263" Type="http://schemas.openxmlformats.org/officeDocument/2006/relationships/tags" Target="../tags/tag657.xml"/><Relationship Id="rId262" Type="http://schemas.openxmlformats.org/officeDocument/2006/relationships/tags" Target="../tags/tag656.xml"/><Relationship Id="rId261" Type="http://schemas.openxmlformats.org/officeDocument/2006/relationships/tags" Target="../tags/tag655.xml"/><Relationship Id="rId260" Type="http://schemas.openxmlformats.org/officeDocument/2006/relationships/tags" Target="../tags/tag654.xml"/><Relationship Id="rId26" Type="http://schemas.openxmlformats.org/officeDocument/2006/relationships/tags" Target="../tags/tag420.xml"/><Relationship Id="rId259" Type="http://schemas.openxmlformats.org/officeDocument/2006/relationships/tags" Target="../tags/tag653.xml"/><Relationship Id="rId258" Type="http://schemas.openxmlformats.org/officeDocument/2006/relationships/tags" Target="../tags/tag652.xml"/><Relationship Id="rId257" Type="http://schemas.openxmlformats.org/officeDocument/2006/relationships/tags" Target="../tags/tag651.xml"/><Relationship Id="rId256" Type="http://schemas.openxmlformats.org/officeDocument/2006/relationships/tags" Target="../tags/tag650.xml"/><Relationship Id="rId255" Type="http://schemas.openxmlformats.org/officeDocument/2006/relationships/tags" Target="../tags/tag649.xml"/><Relationship Id="rId254" Type="http://schemas.openxmlformats.org/officeDocument/2006/relationships/tags" Target="../tags/tag648.xml"/><Relationship Id="rId253" Type="http://schemas.openxmlformats.org/officeDocument/2006/relationships/tags" Target="../tags/tag647.xml"/><Relationship Id="rId252" Type="http://schemas.openxmlformats.org/officeDocument/2006/relationships/tags" Target="../tags/tag646.xml"/><Relationship Id="rId251" Type="http://schemas.openxmlformats.org/officeDocument/2006/relationships/tags" Target="../tags/tag645.xml"/><Relationship Id="rId250" Type="http://schemas.openxmlformats.org/officeDocument/2006/relationships/tags" Target="../tags/tag644.xml"/><Relationship Id="rId25" Type="http://schemas.openxmlformats.org/officeDocument/2006/relationships/tags" Target="../tags/tag419.xml"/><Relationship Id="rId249" Type="http://schemas.openxmlformats.org/officeDocument/2006/relationships/tags" Target="../tags/tag643.xml"/><Relationship Id="rId248" Type="http://schemas.openxmlformats.org/officeDocument/2006/relationships/tags" Target="../tags/tag642.xml"/><Relationship Id="rId247" Type="http://schemas.openxmlformats.org/officeDocument/2006/relationships/tags" Target="../tags/tag641.xml"/><Relationship Id="rId246" Type="http://schemas.openxmlformats.org/officeDocument/2006/relationships/tags" Target="../tags/tag640.xml"/><Relationship Id="rId245" Type="http://schemas.openxmlformats.org/officeDocument/2006/relationships/tags" Target="../tags/tag639.xml"/><Relationship Id="rId244" Type="http://schemas.openxmlformats.org/officeDocument/2006/relationships/tags" Target="../tags/tag638.xml"/><Relationship Id="rId243" Type="http://schemas.openxmlformats.org/officeDocument/2006/relationships/tags" Target="../tags/tag637.xml"/><Relationship Id="rId242" Type="http://schemas.openxmlformats.org/officeDocument/2006/relationships/tags" Target="../tags/tag636.xml"/><Relationship Id="rId241" Type="http://schemas.openxmlformats.org/officeDocument/2006/relationships/tags" Target="../tags/tag635.xml"/><Relationship Id="rId240" Type="http://schemas.openxmlformats.org/officeDocument/2006/relationships/tags" Target="../tags/tag634.xml"/><Relationship Id="rId24" Type="http://schemas.openxmlformats.org/officeDocument/2006/relationships/tags" Target="../tags/tag418.xml"/><Relationship Id="rId239" Type="http://schemas.openxmlformats.org/officeDocument/2006/relationships/tags" Target="../tags/tag633.xml"/><Relationship Id="rId238" Type="http://schemas.openxmlformats.org/officeDocument/2006/relationships/tags" Target="../tags/tag632.xml"/><Relationship Id="rId237" Type="http://schemas.openxmlformats.org/officeDocument/2006/relationships/tags" Target="../tags/tag631.xml"/><Relationship Id="rId236" Type="http://schemas.openxmlformats.org/officeDocument/2006/relationships/tags" Target="../tags/tag630.xml"/><Relationship Id="rId235" Type="http://schemas.openxmlformats.org/officeDocument/2006/relationships/tags" Target="../tags/tag629.xml"/><Relationship Id="rId234" Type="http://schemas.openxmlformats.org/officeDocument/2006/relationships/tags" Target="../tags/tag628.xml"/><Relationship Id="rId233" Type="http://schemas.openxmlformats.org/officeDocument/2006/relationships/tags" Target="../tags/tag627.xml"/><Relationship Id="rId232" Type="http://schemas.openxmlformats.org/officeDocument/2006/relationships/tags" Target="../tags/tag626.xml"/><Relationship Id="rId231" Type="http://schemas.openxmlformats.org/officeDocument/2006/relationships/tags" Target="../tags/tag625.xml"/><Relationship Id="rId230" Type="http://schemas.openxmlformats.org/officeDocument/2006/relationships/tags" Target="../tags/tag624.xml"/><Relationship Id="rId23" Type="http://schemas.openxmlformats.org/officeDocument/2006/relationships/tags" Target="../tags/tag417.xml"/><Relationship Id="rId229" Type="http://schemas.openxmlformats.org/officeDocument/2006/relationships/tags" Target="../tags/tag623.xml"/><Relationship Id="rId228" Type="http://schemas.openxmlformats.org/officeDocument/2006/relationships/tags" Target="../tags/tag622.xml"/><Relationship Id="rId227" Type="http://schemas.openxmlformats.org/officeDocument/2006/relationships/tags" Target="../tags/tag621.xml"/><Relationship Id="rId226" Type="http://schemas.openxmlformats.org/officeDocument/2006/relationships/tags" Target="../tags/tag620.xml"/><Relationship Id="rId225" Type="http://schemas.openxmlformats.org/officeDocument/2006/relationships/tags" Target="../tags/tag619.xml"/><Relationship Id="rId224" Type="http://schemas.openxmlformats.org/officeDocument/2006/relationships/tags" Target="../tags/tag618.xml"/><Relationship Id="rId223" Type="http://schemas.openxmlformats.org/officeDocument/2006/relationships/tags" Target="../tags/tag617.xml"/><Relationship Id="rId222" Type="http://schemas.openxmlformats.org/officeDocument/2006/relationships/tags" Target="../tags/tag616.xml"/><Relationship Id="rId221" Type="http://schemas.openxmlformats.org/officeDocument/2006/relationships/tags" Target="../tags/tag615.xml"/><Relationship Id="rId220" Type="http://schemas.openxmlformats.org/officeDocument/2006/relationships/tags" Target="../tags/tag614.xml"/><Relationship Id="rId22" Type="http://schemas.openxmlformats.org/officeDocument/2006/relationships/tags" Target="../tags/tag416.xml"/><Relationship Id="rId219" Type="http://schemas.openxmlformats.org/officeDocument/2006/relationships/tags" Target="../tags/tag613.xml"/><Relationship Id="rId218" Type="http://schemas.openxmlformats.org/officeDocument/2006/relationships/tags" Target="../tags/tag612.xml"/><Relationship Id="rId217" Type="http://schemas.openxmlformats.org/officeDocument/2006/relationships/tags" Target="../tags/tag611.xml"/><Relationship Id="rId216" Type="http://schemas.openxmlformats.org/officeDocument/2006/relationships/tags" Target="../tags/tag610.xml"/><Relationship Id="rId215" Type="http://schemas.openxmlformats.org/officeDocument/2006/relationships/tags" Target="../tags/tag609.xml"/><Relationship Id="rId214" Type="http://schemas.openxmlformats.org/officeDocument/2006/relationships/tags" Target="../tags/tag608.xml"/><Relationship Id="rId213" Type="http://schemas.openxmlformats.org/officeDocument/2006/relationships/tags" Target="../tags/tag607.xml"/><Relationship Id="rId212" Type="http://schemas.openxmlformats.org/officeDocument/2006/relationships/tags" Target="../tags/tag606.xml"/><Relationship Id="rId211" Type="http://schemas.openxmlformats.org/officeDocument/2006/relationships/tags" Target="../tags/tag605.xml"/><Relationship Id="rId210" Type="http://schemas.openxmlformats.org/officeDocument/2006/relationships/tags" Target="../tags/tag604.xml"/><Relationship Id="rId21" Type="http://schemas.openxmlformats.org/officeDocument/2006/relationships/tags" Target="../tags/tag415.xml"/><Relationship Id="rId209" Type="http://schemas.openxmlformats.org/officeDocument/2006/relationships/tags" Target="../tags/tag603.xml"/><Relationship Id="rId208" Type="http://schemas.openxmlformats.org/officeDocument/2006/relationships/tags" Target="../tags/tag602.xml"/><Relationship Id="rId207" Type="http://schemas.openxmlformats.org/officeDocument/2006/relationships/tags" Target="../tags/tag601.xml"/><Relationship Id="rId206" Type="http://schemas.openxmlformats.org/officeDocument/2006/relationships/tags" Target="../tags/tag600.xml"/><Relationship Id="rId205" Type="http://schemas.openxmlformats.org/officeDocument/2006/relationships/tags" Target="../tags/tag599.xml"/><Relationship Id="rId204" Type="http://schemas.openxmlformats.org/officeDocument/2006/relationships/tags" Target="../tags/tag598.xml"/><Relationship Id="rId203" Type="http://schemas.openxmlformats.org/officeDocument/2006/relationships/tags" Target="../tags/tag597.xml"/><Relationship Id="rId202" Type="http://schemas.openxmlformats.org/officeDocument/2006/relationships/tags" Target="../tags/tag596.xml"/><Relationship Id="rId201" Type="http://schemas.openxmlformats.org/officeDocument/2006/relationships/tags" Target="../tags/tag595.xml"/><Relationship Id="rId200" Type="http://schemas.openxmlformats.org/officeDocument/2006/relationships/tags" Target="../tags/tag594.xml"/><Relationship Id="rId20" Type="http://schemas.openxmlformats.org/officeDocument/2006/relationships/tags" Target="../tags/tag414.xml"/><Relationship Id="rId2" Type="http://schemas.openxmlformats.org/officeDocument/2006/relationships/tags" Target="../tags/tag396.xml"/><Relationship Id="rId199" Type="http://schemas.openxmlformats.org/officeDocument/2006/relationships/tags" Target="../tags/tag593.xml"/><Relationship Id="rId198" Type="http://schemas.openxmlformats.org/officeDocument/2006/relationships/tags" Target="../tags/tag592.xml"/><Relationship Id="rId197" Type="http://schemas.openxmlformats.org/officeDocument/2006/relationships/tags" Target="../tags/tag591.xml"/><Relationship Id="rId196" Type="http://schemas.openxmlformats.org/officeDocument/2006/relationships/tags" Target="../tags/tag590.xml"/><Relationship Id="rId195" Type="http://schemas.openxmlformats.org/officeDocument/2006/relationships/tags" Target="../tags/tag589.xml"/><Relationship Id="rId194" Type="http://schemas.openxmlformats.org/officeDocument/2006/relationships/tags" Target="../tags/tag588.xml"/><Relationship Id="rId193" Type="http://schemas.openxmlformats.org/officeDocument/2006/relationships/tags" Target="../tags/tag587.xml"/><Relationship Id="rId192" Type="http://schemas.openxmlformats.org/officeDocument/2006/relationships/tags" Target="../tags/tag586.xml"/><Relationship Id="rId191" Type="http://schemas.openxmlformats.org/officeDocument/2006/relationships/tags" Target="../tags/tag585.xml"/><Relationship Id="rId190" Type="http://schemas.openxmlformats.org/officeDocument/2006/relationships/tags" Target="../tags/tag584.xml"/><Relationship Id="rId19" Type="http://schemas.openxmlformats.org/officeDocument/2006/relationships/tags" Target="../tags/tag413.xml"/><Relationship Id="rId189" Type="http://schemas.openxmlformats.org/officeDocument/2006/relationships/tags" Target="../tags/tag583.xml"/><Relationship Id="rId188" Type="http://schemas.openxmlformats.org/officeDocument/2006/relationships/tags" Target="../tags/tag582.xml"/><Relationship Id="rId187" Type="http://schemas.openxmlformats.org/officeDocument/2006/relationships/tags" Target="../tags/tag581.xml"/><Relationship Id="rId186" Type="http://schemas.openxmlformats.org/officeDocument/2006/relationships/tags" Target="../tags/tag580.xml"/><Relationship Id="rId185" Type="http://schemas.openxmlformats.org/officeDocument/2006/relationships/tags" Target="../tags/tag579.xml"/><Relationship Id="rId184" Type="http://schemas.openxmlformats.org/officeDocument/2006/relationships/tags" Target="../tags/tag578.xml"/><Relationship Id="rId183" Type="http://schemas.openxmlformats.org/officeDocument/2006/relationships/tags" Target="../tags/tag577.xml"/><Relationship Id="rId182" Type="http://schemas.openxmlformats.org/officeDocument/2006/relationships/tags" Target="../tags/tag576.xml"/><Relationship Id="rId181" Type="http://schemas.openxmlformats.org/officeDocument/2006/relationships/tags" Target="../tags/tag575.xml"/><Relationship Id="rId180" Type="http://schemas.openxmlformats.org/officeDocument/2006/relationships/tags" Target="../tags/tag574.xml"/><Relationship Id="rId18" Type="http://schemas.openxmlformats.org/officeDocument/2006/relationships/tags" Target="../tags/tag412.xml"/><Relationship Id="rId179" Type="http://schemas.openxmlformats.org/officeDocument/2006/relationships/tags" Target="../tags/tag573.xml"/><Relationship Id="rId178" Type="http://schemas.openxmlformats.org/officeDocument/2006/relationships/tags" Target="../tags/tag572.xml"/><Relationship Id="rId177" Type="http://schemas.openxmlformats.org/officeDocument/2006/relationships/tags" Target="../tags/tag571.xml"/><Relationship Id="rId176" Type="http://schemas.openxmlformats.org/officeDocument/2006/relationships/tags" Target="../tags/tag570.xml"/><Relationship Id="rId175" Type="http://schemas.openxmlformats.org/officeDocument/2006/relationships/tags" Target="../tags/tag569.xml"/><Relationship Id="rId174" Type="http://schemas.openxmlformats.org/officeDocument/2006/relationships/tags" Target="../tags/tag568.xml"/><Relationship Id="rId173" Type="http://schemas.openxmlformats.org/officeDocument/2006/relationships/tags" Target="../tags/tag567.xml"/><Relationship Id="rId172" Type="http://schemas.openxmlformats.org/officeDocument/2006/relationships/tags" Target="../tags/tag566.xml"/><Relationship Id="rId171" Type="http://schemas.openxmlformats.org/officeDocument/2006/relationships/tags" Target="../tags/tag565.xml"/><Relationship Id="rId170" Type="http://schemas.openxmlformats.org/officeDocument/2006/relationships/tags" Target="../tags/tag564.xml"/><Relationship Id="rId17" Type="http://schemas.openxmlformats.org/officeDocument/2006/relationships/tags" Target="../tags/tag411.xml"/><Relationship Id="rId169" Type="http://schemas.openxmlformats.org/officeDocument/2006/relationships/tags" Target="../tags/tag563.xml"/><Relationship Id="rId168" Type="http://schemas.openxmlformats.org/officeDocument/2006/relationships/tags" Target="../tags/tag562.xml"/><Relationship Id="rId167" Type="http://schemas.openxmlformats.org/officeDocument/2006/relationships/tags" Target="../tags/tag561.xml"/><Relationship Id="rId166" Type="http://schemas.openxmlformats.org/officeDocument/2006/relationships/tags" Target="../tags/tag560.xml"/><Relationship Id="rId165" Type="http://schemas.openxmlformats.org/officeDocument/2006/relationships/tags" Target="../tags/tag559.xml"/><Relationship Id="rId164" Type="http://schemas.openxmlformats.org/officeDocument/2006/relationships/tags" Target="../tags/tag558.xml"/><Relationship Id="rId163" Type="http://schemas.openxmlformats.org/officeDocument/2006/relationships/tags" Target="../tags/tag557.xml"/><Relationship Id="rId162" Type="http://schemas.openxmlformats.org/officeDocument/2006/relationships/tags" Target="../tags/tag556.xml"/><Relationship Id="rId161" Type="http://schemas.openxmlformats.org/officeDocument/2006/relationships/tags" Target="../tags/tag555.xml"/><Relationship Id="rId160" Type="http://schemas.openxmlformats.org/officeDocument/2006/relationships/tags" Target="../tags/tag554.xml"/><Relationship Id="rId16" Type="http://schemas.openxmlformats.org/officeDocument/2006/relationships/tags" Target="../tags/tag410.xml"/><Relationship Id="rId159" Type="http://schemas.openxmlformats.org/officeDocument/2006/relationships/tags" Target="../tags/tag553.xml"/><Relationship Id="rId158" Type="http://schemas.openxmlformats.org/officeDocument/2006/relationships/tags" Target="../tags/tag552.xml"/><Relationship Id="rId157" Type="http://schemas.openxmlformats.org/officeDocument/2006/relationships/tags" Target="../tags/tag551.xml"/><Relationship Id="rId156" Type="http://schemas.openxmlformats.org/officeDocument/2006/relationships/tags" Target="../tags/tag550.xml"/><Relationship Id="rId155" Type="http://schemas.openxmlformats.org/officeDocument/2006/relationships/tags" Target="../tags/tag549.xml"/><Relationship Id="rId154" Type="http://schemas.openxmlformats.org/officeDocument/2006/relationships/tags" Target="../tags/tag548.xml"/><Relationship Id="rId153" Type="http://schemas.openxmlformats.org/officeDocument/2006/relationships/tags" Target="../tags/tag547.xml"/><Relationship Id="rId152" Type="http://schemas.openxmlformats.org/officeDocument/2006/relationships/tags" Target="../tags/tag546.xml"/><Relationship Id="rId151" Type="http://schemas.openxmlformats.org/officeDocument/2006/relationships/tags" Target="../tags/tag545.xml"/><Relationship Id="rId150" Type="http://schemas.openxmlformats.org/officeDocument/2006/relationships/tags" Target="../tags/tag544.xml"/><Relationship Id="rId15" Type="http://schemas.openxmlformats.org/officeDocument/2006/relationships/tags" Target="../tags/tag409.xml"/><Relationship Id="rId149" Type="http://schemas.openxmlformats.org/officeDocument/2006/relationships/tags" Target="../tags/tag543.xml"/><Relationship Id="rId148" Type="http://schemas.openxmlformats.org/officeDocument/2006/relationships/tags" Target="../tags/tag542.xml"/><Relationship Id="rId147" Type="http://schemas.openxmlformats.org/officeDocument/2006/relationships/tags" Target="../tags/tag541.xml"/><Relationship Id="rId146" Type="http://schemas.openxmlformats.org/officeDocument/2006/relationships/tags" Target="../tags/tag540.xml"/><Relationship Id="rId145" Type="http://schemas.openxmlformats.org/officeDocument/2006/relationships/tags" Target="../tags/tag539.xml"/><Relationship Id="rId144" Type="http://schemas.openxmlformats.org/officeDocument/2006/relationships/tags" Target="../tags/tag538.xml"/><Relationship Id="rId143" Type="http://schemas.openxmlformats.org/officeDocument/2006/relationships/tags" Target="../tags/tag537.xml"/><Relationship Id="rId142" Type="http://schemas.openxmlformats.org/officeDocument/2006/relationships/tags" Target="../tags/tag536.xml"/><Relationship Id="rId141" Type="http://schemas.openxmlformats.org/officeDocument/2006/relationships/tags" Target="../tags/tag535.xml"/><Relationship Id="rId140" Type="http://schemas.openxmlformats.org/officeDocument/2006/relationships/tags" Target="../tags/tag534.xml"/><Relationship Id="rId14" Type="http://schemas.openxmlformats.org/officeDocument/2006/relationships/tags" Target="../tags/tag408.xml"/><Relationship Id="rId139" Type="http://schemas.openxmlformats.org/officeDocument/2006/relationships/tags" Target="../tags/tag533.xml"/><Relationship Id="rId138" Type="http://schemas.openxmlformats.org/officeDocument/2006/relationships/tags" Target="../tags/tag532.xml"/><Relationship Id="rId137" Type="http://schemas.openxmlformats.org/officeDocument/2006/relationships/tags" Target="../tags/tag531.xml"/><Relationship Id="rId136" Type="http://schemas.openxmlformats.org/officeDocument/2006/relationships/tags" Target="../tags/tag530.xml"/><Relationship Id="rId135" Type="http://schemas.openxmlformats.org/officeDocument/2006/relationships/tags" Target="../tags/tag529.xml"/><Relationship Id="rId134" Type="http://schemas.openxmlformats.org/officeDocument/2006/relationships/tags" Target="../tags/tag528.xml"/><Relationship Id="rId133" Type="http://schemas.openxmlformats.org/officeDocument/2006/relationships/tags" Target="../tags/tag527.xml"/><Relationship Id="rId132" Type="http://schemas.openxmlformats.org/officeDocument/2006/relationships/tags" Target="../tags/tag526.xml"/><Relationship Id="rId131" Type="http://schemas.openxmlformats.org/officeDocument/2006/relationships/tags" Target="../tags/tag525.xml"/><Relationship Id="rId130" Type="http://schemas.openxmlformats.org/officeDocument/2006/relationships/tags" Target="../tags/tag524.xml"/><Relationship Id="rId13" Type="http://schemas.openxmlformats.org/officeDocument/2006/relationships/tags" Target="../tags/tag407.xml"/><Relationship Id="rId129" Type="http://schemas.openxmlformats.org/officeDocument/2006/relationships/tags" Target="../tags/tag523.xml"/><Relationship Id="rId128" Type="http://schemas.openxmlformats.org/officeDocument/2006/relationships/tags" Target="../tags/tag522.xml"/><Relationship Id="rId127" Type="http://schemas.openxmlformats.org/officeDocument/2006/relationships/tags" Target="../tags/tag521.xml"/><Relationship Id="rId126" Type="http://schemas.openxmlformats.org/officeDocument/2006/relationships/tags" Target="../tags/tag520.xml"/><Relationship Id="rId125" Type="http://schemas.openxmlformats.org/officeDocument/2006/relationships/tags" Target="../tags/tag519.xml"/><Relationship Id="rId124" Type="http://schemas.openxmlformats.org/officeDocument/2006/relationships/tags" Target="../tags/tag518.xml"/><Relationship Id="rId123" Type="http://schemas.openxmlformats.org/officeDocument/2006/relationships/tags" Target="../tags/tag517.xml"/><Relationship Id="rId122" Type="http://schemas.openxmlformats.org/officeDocument/2006/relationships/tags" Target="../tags/tag516.xml"/><Relationship Id="rId121" Type="http://schemas.openxmlformats.org/officeDocument/2006/relationships/tags" Target="../tags/tag515.xml"/><Relationship Id="rId120" Type="http://schemas.openxmlformats.org/officeDocument/2006/relationships/tags" Target="../tags/tag514.xml"/><Relationship Id="rId12" Type="http://schemas.openxmlformats.org/officeDocument/2006/relationships/tags" Target="../tags/tag406.xml"/><Relationship Id="rId119" Type="http://schemas.openxmlformats.org/officeDocument/2006/relationships/tags" Target="../tags/tag513.xml"/><Relationship Id="rId118" Type="http://schemas.openxmlformats.org/officeDocument/2006/relationships/tags" Target="../tags/tag512.xml"/><Relationship Id="rId117" Type="http://schemas.openxmlformats.org/officeDocument/2006/relationships/tags" Target="../tags/tag511.xml"/><Relationship Id="rId116" Type="http://schemas.openxmlformats.org/officeDocument/2006/relationships/tags" Target="../tags/tag510.xml"/><Relationship Id="rId115" Type="http://schemas.openxmlformats.org/officeDocument/2006/relationships/tags" Target="../tags/tag509.xml"/><Relationship Id="rId114" Type="http://schemas.openxmlformats.org/officeDocument/2006/relationships/tags" Target="../tags/tag508.xml"/><Relationship Id="rId113" Type="http://schemas.openxmlformats.org/officeDocument/2006/relationships/tags" Target="../tags/tag507.xml"/><Relationship Id="rId112" Type="http://schemas.openxmlformats.org/officeDocument/2006/relationships/tags" Target="../tags/tag506.xml"/><Relationship Id="rId111" Type="http://schemas.openxmlformats.org/officeDocument/2006/relationships/tags" Target="../tags/tag505.xml"/><Relationship Id="rId110" Type="http://schemas.openxmlformats.org/officeDocument/2006/relationships/tags" Target="../tags/tag504.xml"/><Relationship Id="rId11" Type="http://schemas.openxmlformats.org/officeDocument/2006/relationships/tags" Target="../tags/tag405.xml"/><Relationship Id="rId109" Type="http://schemas.openxmlformats.org/officeDocument/2006/relationships/tags" Target="../tags/tag503.xml"/><Relationship Id="rId108" Type="http://schemas.openxmlformats.org/officeDocument/2006/relationships/tags" Target="../tags/tag502.xml"/><Relationship Id="rId107" Type="http://schemas.openxmlformats.org/officeDocument/2006/relationships/tags" Target="../tags/tag501.xml"/><Relationship Id="rId106" Type="http://schemas.openxmlformats.org/officeDocument/2006/relationships/tags" Target="../tags/tag500.xml"/><Relationship Id="rId105" Type="http://schemas.openxmlformats.org/officeDocument/2006/relationships/tags" Target="../tags/tag499.xml"/><Relationship Id="rId104" Type="http://schemas.openxmlformats.org/officeDocument/2006/relationships/tags" Target="../tags/tag498.xml"/><Relationship Id="rId103" Type="http://schemas.openxmlformats.org/officeDocument/2006/relationships/tags" Target="../tags/tag497.xml"/><Relationship Id="rId102" Type="http://schemas.openxmlformats.org/officeDocument/2006/relationships/tags" Target="../tags/tag496.xml"/><Relationship Id="rId101" Type="http://schemas.openxmlformats.org/officeDocument/2006/relationships/tags" Target="../tags/tag495.xml"/><Relationship Id="rId100" Type="http://schemas.openxmlformats.org/officeDocument/2006/relationships/tags" Target="../tags/tag494.xml"/><Relationship Id="rId10" Type="http://schemas.openxmlformats.org/officeDocument/2006/relationships/tags" Target="../tags/tag40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81.xml"/><Relationship Id="rId8" Type="http://schemas.openxmlformats.org/officeDocument/2006/relationships/tags" Target="../tags/tag780.xml"/><Relationship Id="rId7" Type="http://schemas.openxmlformats.org/officeDocument/2006/relationships/tags" Target="../tags/tag779.xml"/><Relationship Id="rId6" Type="http://schemas.openxmlformats.org/officeDocument/2006/relationships/tags" Target="../tags/tag778.xml"/><Relationship Id="rId5" Type="http://schemas.openxmlformats.org/officeDocument/2006/relationships/tags" Target="../tags/tag777.xml"/><Relationship Id="rId4" Type="http://schemas.openxmlformats.org/officeDocument/2006/relationships/tags" Target="../tags/tag776.xml"/><Relationship Id="rId3" Type="http://schemas.openxmlformats.org/officeDocument/2006/relationships/tags" Target="../tags/tag775.xml"/><Relationship Id="rId2" Type="http://schemas.openxmlformats.org/officeDocument/2006/relationships/tags" Target="../tags/tag774.xml"/><Relationship Id="rId12" Type="http://schemas.openxmlformats.org/officeDocument/2006/relationships/tags" Target="../tags/tag784.xml"/><Relationship Id="rId11" Type="http://schemas.openxmlformats.org/officeDocument/2006/relationships/tags" Target="../tags/tag783.xml"/><Relationship Id="rId10" Type="http://schemas.openxmlformats.org/officeDocument/2006/relationships/tags" Target="../tags/tag78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792.xml"/><Relationship Id="rId8" Type="http://schemas.openxmlformats.org/officeDocument/2006/relationships/tags" Target="../tags/tag791.xml"/><Relationship Id="rId7" Type="http://schemas.openxmlformats.org/officeDocument/2006/relationships/tags" Target="../tags/tag790.xml"/><Relationship Id="rId6" Type="http://schemas.openxmlformats.org/officeDocument/2006/relationships/tags" Target="../tags/tag789.xml"/><Relationship Id="rId5" Type="http://schemas.openxmlformats.org/officeDocument/2006/relationships/tags" Target="../tags/tag788.xml"/><Relationship Id="rId4" Type="http://schemas.openxmlformats.org/officeDocument/2006/relationships/tags" Target="../tags/tag787.xml"/><Relationship Id="rId3" Type="http://schemas.openxmlformats.org/officeDocument/2006/relationships/tags" Target="../tags/tag786.xml"/><Relationship Id="rId2" Type="http://schemas.openxmlformats.org/officeDocument/2006/relationships/tags" Target="../tags/tag785.xml"/><Relationship Id="rId14" Type="http://schemas.openxmlformats.org/officeDocument/2006/relationships/tags" Target="../tags/tag797.xml"/><Relationship Id="rId13" Type="http://schemas.openxmlformats.org/officeDocument/2006/relationships/tags" Target="../tags/tag796.xml"/><Relationship Id="rId12" Type="http://schemas.openxmlformats.org/officeDocument/2006/relationships/tags" Target="../tags/tag795.xml"/><Relationship Id="rId11" Type="http://schemas.openxmlformats.org/officeDocument/2006/relationships/tags" Target="../tags/tag794.xml"/><Relationship Id="rId10" Type="http://schemas.openxmlformats.org/officeDocument/2006/relationships/tags" Target="../tags/tag79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6" Type="http://schemas.openxmlformats.org/officeDocument/2006/relationships/tags" Target="../tags/tag892.xml"/><Relationship Id="rId95" Type="http://schemas.openxmlformats.org/officeDocument/2006/relationships/tags" Target="../tags/tag891.xml"/><Relationship Id="rId94" Type="http://schemas.openxmlformats.org/officeDocument/2006/relationships/tags" Target="../tags/tag890.xml"/><Relationship Id="rId93" Type="http://schemas.openxmlformats.org/officeDocument/2006/relationships/tags" Target="../tags/tag889.xml"/><Relationship Id="rId92" Type="http://schemas.openxmlformats.org/officeDocument/2006/relationships/tags" Target="../tags/tag888.xml"/><Relationship Id="rId91" Type="http://schemas.openxmlformats.org/officeDocument/2006/relationships/tags" Target="../tags/tag887.xml"/><Relationship Id="rId90" Type="http://schemas.openxmlformats.org/officeDocument/2006/relationships/tags" Target="../tags/tag886.xml"/><Relationship Id="rId9" Type="http://schemas.openxmlformats.org/officeDocument/2006/relationships/tags" Target="../tags/tag805.xml"/><Relationship Id="rId89" Type="http://schemas.openxmlformats.org/officeDocument/2006/relationships/tags" Target="../tags/tag885.xml"/><Relationship Id="rId88" Type="http://schemas.openxmlformats.org/officeDocument/2006/relationships/tags" Target="../tags/tag884.xml"/><Relationship Id="rId87" Type="http://schemas.openxmlformats.org/officeDocument/2006/relationships/tags" Target="../tags/tag883.xml"/><Relationship Id="rId86" Type="http://schemas.openxmlformats.org/officeDocument/2006/relationships/tags" Target="../tags/tag882.xml"/><Relationship Id="rId85" Type="http://schemas.openxmlformats.org/officeDocument/2006/relationships/tags" Target="../tags/tag881.xml"/><Relationship Id="rId84" Type="http://schemas.openxmlformats.org/officeDocument/2006/relationships/tags" Target="../tags/tag880.xml"/><Relationship Id="rId83" Type="http://schemas.openxmlformats.org/officeDocument/2006/relationships/tags" Target="../tags/tag879.xml"/><Relationship Id="rId82" Type="http://schemas.openxmlformats.org/officeDocument/2006/relationships/tags" Target="../tags/tag878.xml"/><Relationship Id="rId81" Type="http://schemas.openxmlformats.org/officeDocument/2006/relationships/tags" Target="../tags/tag877.xml"/><Relationship Id="rId80" Type="http://schemas.openxmlformats.org/officeDocument/2006/relationships/tags" Target="../tags/tag876.xml"/><Relationship Id="rId8" Type="http://schemas.openxmlformats.org/officeDocument/2006/relationships/tags" Target="../tags/tag804.xml"/><Relationship Id="rId79" Type="http://schemas.openxmlformats.org/officeDocument/2006/relationships/tags" Target="../tags/tag875.xml"/><Relationship Id="rId78" Type="http://schemas.openxmlformats.org/officeDocument/2006/relationships/tags" Target="../tags/tag874.xml"/><Relationship Id="rId77" Type="http://schemas.openxmlformats.org/officeDocument/2006/relationships/tags" Target="../tags/tag873.xml"/><Relationship Id="rId76" Type="http://schemas.openxmlformats.org/officeDocument/2006/relationships/tags" Target="../tags/tag872.xml"/><Relationship Id="rId75" Type="http://schemas.openxmlformats.org/officeDocument/2006/relationships/tags" Target="../tags/tag871.xml"/><Relationship Id="rId74" Type="http://schemas.openxmlformats.org/officeDocument/2006/relationships/tags" Target="../tags/tag870.xml"/><Relationship Id="rId73" Type="http://schemas.openxmlformats.org/officeDocument/2006/relationships/tags" Target="../tags/tag869.xml"/><Relationship Id="rId72" Type="http://schemas.openxmlformats.org/officeDocument/2006/relationships/tags" Target="../tags/tag868.xml"/><Relationship Id="rId71" Type="http://schemas.openxmlformats.org/officeDocument/2006/relationships/tags" Target="../tags/tag867.xml"/><Relationship Id="rId70" Type="http://schemas.openxmlformats.org/officeDocument/2006/relationships/tags" Target="../tags/tag866.xml"/><Relationship Id="rId7" Type="http://schemas.openxmlformats.org/officeDocument/2006/relationships/tags" Target="../tags/tag803.xml"/><Relationship Id="rId69" Type="http://schemas.openxmlformats.org/officeDocument/2006/relationships/tags" Target="../tags/tag865.xml"/><Relationship Id="rId68" Type="http://schemas.openxmlformats.org/officeDocument/2006/relationships/tags" Target="../tags/tag864.xml"/><Relationship Id="rId67" Type="http://schemas.openxmlformats.org/officeDocument/2006/relationships/tags" Target="../tags/tag863.xml"/><Relationship Id="rId66" Type="http://schemas.openxmlformats.org/officeDocument/2006/relationships/tags" Target="../tags/tag862.xml"/><Relationship Id="rId65" Type="http://schemas.openxmlformats.org/officeDocument/2006/relationships/tags" Target="../tags/tag861.xml"/><Relationship Id="rId64" Type="http://schemas.openxmlformats.org/officeDocument/2006/relationships/tags" Target="../tags/tag860.xml"/><Relationship Id="rId63" Type="http://schemas.openxmlformats.org/officeDocument/2006/relationships/tags" Target="../tags/tag859.xml"/><Relationship Id="rId62" Type="http://schemas.openxmlformats.org/officeDocument/2006/relationships/tags" Target="../tags/tag858.xml"/><Relationship Id="rId61" Type="http://schemas.openxmlformats.org/officeDocument/2006/relationships/tags" Target="../tags/tag857.xml"/><Relationship Id="rId60" Type="http://schemas.openxmlformats.org/officeDocument/2006/relationships/tags" Target="../tags/tag856.xml"/><Relationship Id="rId6" Type="http://schemas.openxmlformats.org/officeDocument/2006/relationships/tags" Target="../tags/tag802.xml"/><Relationship Id="rId59" Type="http://schemas.openxmlformats.org/officeDocument/2006/relationships/tags" Target="../tags/tag855.xml"/><Relationship Id="rId58" Type="http://schemas.openxmlformats.org/officeDocument/2006/relationships/tags" Target="../tags/tag854.xml"/><Relationship Id="rId57" Type="http://schemas.openxmlformats.org/officeDocument/2006/relationships/tags" Target="../tags/tag853.xml"/><Relationship Id="rId56" Type="http://schemas.openxmlformats.org/officeDocument/2006/relationships/tags" Target="../tags/tag852.xml"/><Relationship Id="rId55" Type="http://schemas.openxmlformats.org/officeDocument/2006/relationships/tags" Target="../tags/tag851.xml"/><Relationship Id="rId54" Type="http://schemas.openxmlformats.org/officeDocument/2006/relationships/tags" Target="../tags/tag850.xml"/><Relationship Id="rId53" Type="http://schemas.openxmlformats.org/officeDocument/2006/relationships/tags" Target="../tags/tag849.xml"/><Relationship Id="rId52" Type="http://schemas.openxmlformats.org/officeDocument/2006/relationships/tags" Target="../tags/tag848.xml"/><Relationship Id="rId51" Type="http://schemas.openxmlformats.org/officeDocument/2006/relationships/tags" Target="../tags/tag847.xml"/><Relationship Id="rId50" Type="http://schemas.openxmlformats.org/officeDocument/2006/relationships/tags" Target="../tags/tag846.xml"/><Relationship Id="rId5" Type="http://schemas.openxmlformats.org/officeDocument/2006/relationships/tags" Target="../tags/tag801.xml"/><Relationship Id="rId49" Type="http://schemas.openxmlformats.org/officeDocument/2006/relationships/tags" Target="../tags/tag845.xml"/><Relationship Id="rId48" Type="http://schemas.openxmlformats.org/officeDocument/2006/relationships/tags" Target="../tags/tag844.xml"/><Relationship Id="rId47" Type="http://schemas.openxmlformats.org/officeDocument/2006/relationships/tags" Target="../tags/tag843.xml"/><Relationship Id="rId46" Type="http://schemas.openxmlformats.org/officeDocument/2006/relationships/tags" Target="../tags/tag842.xml"/><Relationship Id="rId45" Type="http://schemas.openxmlformats.org/officeDocument/2006/relationships/tags" Target="../tags/tag841.xml"/><Relationship Id="rId44" Type="http://schemas.openxmlformats.org/officeDocument/2006/relationships/tags" Target="../tags/tag840.xml"/><Relationship Id="rId43" Type="http://schemas.openxmlformats.org/officeDocument/2006/relationships/tags" Target="../tags/tag839.xml"/><Relationship Id="rId42" Type="http://schemas.openxmlformats.org/officeDocument/2006/relationships/tags" Target="../tags/tag838.xml"/><Relationship Id="rId41" Type="http://schemas.openxmlformats.org/officeDocument/2006/relationships/tags" Target="../tags/tag837.xml"/><Relationship Id="rId40" Type="http://schemas.openxmlformats.org/officeDocument/2006/relationships/tags" Target="../tags/tag836.xml"/><Relationship Id="rId4" Type="http://schemas.openxmlformats.org/officeDocument/2006/relationships/tags" Target="../tags/tag800.xml"/><Relationship Id="rId39" Type="http://schemas.openxmlformats.org/officeDocument/2006/relationships/tags" Target="../tags/tag835.xml"/><Relationship Id="rId38" Type="http://schemas.openxmlformats.org/officeDocument/2006/relationships/tags" Target="../tags/tag834.xml"/><Relationship Id="rId37" Type="http://schemas.openxmlformats.org/officeDocument/2006/relationships/tags" Target="../tags/tag833.xml"/><Relationship Id="rId36" Type="http://schemas.openxmlformats.org/officeDocument/2006/relationships/tags" Target="../tags/tag832.xml"/><Relationship Id="rId35" Type="http://schemas.openxmlformats.org/officeDocument/2006/relationships/tags" Target="../tags/tag831.xml"/><Relationship Id="rId34" Type="http://schemas.openxmlformats.org/officeDocument/2006/relationships/tags" Target="../tags/tag830.xml"/><Relationship Id="rId33" Type="http://schemas.openxmlformats.org/officeDocument/2006/relationships/tags" Target="../tags/tag829.xml"/><Relationship Id="rId32" Type="http://schemas.openxmlformats.org/officeDocument/2006/relationships/tags" Target="../tags/tag828.xml"/><Relationship Id="rId31" Type="http://schemas.openxmlformats.org/officeDocument/2006/relationships/tags" Target="../tags/tag827.xml"/><Relationship Id="rId30" Type="http://schemas.openxmlformats.org/officeDocument/2006/relationships/tags" Target="../tags/tag826.xml"/><Relationship Id="rId3" Type="http://schemas.openxmlformats.org/officeDocument/2006/relationships/tags" Target="../tags/tag799.xml"/><Relationship Id="rId29" Type="http://schemas.openxmlformats.org/officeDocument/2006/relationships/tags" Target="../tags/tag825.xml"/><Relationship Id="rId28" Type="http://schemas.openxmlformats.org/officeDocument/2006/relationships/tags" Target="../tags/tag824.xml"/><Relationship Id="rId27" Type="http://schemas.openxmlformats.org/officeDocument/2006/relationships/tags" Target="../tags/tag823.xml"/><Relationship Id="rId26" Type="http://schemas.openxmlformats.org/officeDocument/2006/relationships/tags" Target="../tags/tag822.xml"/><Relationship Id="rId25" Type="http://schemas.openxmlformats.org/officeDocument/2006/relationships/tags" Target="../tags/tag821.xml"/><Relationship Id="rId24" Type="http://schemas.openxmlformats.org/officeDocument/2006/relationships/tags" Target="../tags/tag820.xml"/><Relationship Id="rId23" Type="http://schemas.openxmlformats.org/officeDocument/2006/relationships/tags" Target="../tags/tag819.xml"/><Relationship Id="rId22" Type="http://schemas.openxmlformats.org/officeDocument/2006/relationships/tags" Target="../tags/tag818.xml"/><Relationship Id="rId21" Type="http://schemas.openxmlformats.org/officeDocument/2006/relationships/tags" Target="../tags/tag817.xml"/><Relationship Id="rId20" Type="http://schemas.openxmlformats.org/officeDocument/2006/relationships/tags" Target="../tags/tag816.xml"/><Relationship Id="rId2" Type="http://schemas.openxmlformats.org/officeDocument/2006/relationships/tags" Target="../tags/tag798.xml"/><Relationship Id="rId19" Type="http://schemas.openxmlformats.org/officeDocument/2006/relationships/tags" Target="../tags/tag815.xml"/><Relationship Id="rId18" Type="http://schemas.openxmlformats.org/officeDocument/2006/relationships/tags" Target="../tags/tag814.xml"/><Relationship Id="rId17" Type="http://schemas.openxmlformats.org/officeDocument/2006/relationships/tags" Target="../tags/tag813.xml"/><Relationship Id="rId16" Type="http://schemas.openxmlformats.org/officeDocument/2006/relationships/tags" Target="../tags/tag812.xml"/><Relationship Id="rId15" Type="http://schemas.openxmlformats.org/officeDocument/2006/relationships/tags" Target="../tags/tag811.xml"/><Relationship Id="rId14" Type="http://schemas.openxmlformats.org/officeDocument/2006/relationships/tags" Target="../tags/tag810.xml"/><Relationship Id="rId13" Type="http://schemas.openxmlformats.org/officeDocument/2006/relationships/tags" Target="../tags/tag809.xml"/><Relationship Id="rId12" Type="http://schemas.openxmlformats.org/officeDocument/2006/relationships/tags" Target="../tags/tag808.xml"/><Relationship Id="rId11" Type="http://schemas.openxmlformats.org/officeDocument/2006/relationships/tags" Target="../tags/tag807.xml"/><Relationship Id="rId10" Type="http://schemas.openxmlformats.org/officeDocument/2006/relationships/tags" Target="../tags/tag80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895.xml"/><Relationship Id="rId3" Type="http://schemas.openxmlformats.org/officeDocument/2006/relationships/tags" Target="../tags/tag894.xml"/><Relationship Id="rId2" Type="http://schemas.openxmlformats.org/officeDocument/2006/relationships/tags" Target="../tags/tag89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903.xml"/><Relationship Id="rId8" Type="http://schemas.openxmlformats.org/officeDocument/2006/relationships/tags" Target="../tags/tag902.xml"/><Relationship Id="rId7" Type="http://schemas.openxmlformats.org/officeDocument/2006/relationships/tags" Target="../tags/tag901.xml"/><Relationship Id="rId6" Type="http://schemas.openxmlformats.org/officeDocument/2006/relationships/tags" Target="../tags/tag900.xml"/><Relationship Id="rId5" Type="http://schemas.openxmlformats.org/officeDocument/2006/relationships/tags" Target="../tags/tag899.xml"/><Relationship Id="rId4" Type="http://schemas.openxmlformats.org/officeDocument/2006/relationships/tags" Target="../tags/tag898.xml"/><Relationship Id="rId3" Type="http://schemas.openxmlformats.org/officeDocument/2006/relationships/tags" Target="../tags/tag897.xml"/><Relationship Id="rId2" Type="http://schemas.openxmlformats.org/officeDocument/2006/relationships/tags" Target="../tags/tag896.xml"/><Relationship Id="rId12" Type="http://schemas.openxmlformats.org/officeDocument/2006/relationships/tags" Target="../tags/tag906.xml"/><Relationship Id="rId11" Type="http://schemas.openxmlformats.org/officeDocument/2006/relationships/tags" Target="../tags/tag905.xml"/><Relationship Id="rId10" Type="http://schemas.openxmlformats.org/officeDocument/2006/relationships/tags" Target="../tags/tag90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14.xml"/><Relationship Id="rId8" Type="http://schemas.openxmlformats.org/officeDocument/2006/relationships/tags" Target="../tags/tag913.xml"/><Relationship Id="rId7" Type="http://schemas.openxmlformats.org/officeDocument/2006/relationships/tags" Target="../tags/tag912.xml"/><Relationship Id="rId6" Type="http://schemas.openxmlformats.org/officeDocument/2006/relationships/tags" Target="../tags/tag911.xml"/><Relationship Id="rId5" Type="http://schemas.openxmlformats.org/officeDocument/2006/relationships/tags" Target="../tags/tag910.xml"/><Relationship Id="rId4" Type="http://schemas.openxmlformats.org/officeDocument/2006/relationships/tags" Target="../tags/tag909.xml"/><Relationship Id="rId3" Type="http://schemas.openxmlformats.org/officeDocument/2006/relationships/tags" Target="../tags/tag908.xml"/><Relationship Id="rId2" Type="http://schemas.openxmlformats.org/officeDocument/2006/relationships/tags" Target="../tags/tag907.xml"/><Relationship Id="rId11" Type="http://schemas.openxmlformats.org/officeDocument/2006/relationships/tags" Target="../tags/tag916.xml"/><Relationship Id="rId10" Type="http://schemas.openxmlformats.org/officeDocument/2006/relationships/tags" Target="../tags/tag9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24.xml"/><Relationship Id="rId8" Type="http://schemas.openxmlformats.org/officeDocument/2006/relationships/tags" Target="../tags/tag923.xml"/><Relationship Id="rId7" Type="http://schemas.openxmlformats.org/officeDocument/2006/relationships/tags" Target="../tags/tag922.xml"/><Relationship Id="rId6" Type="http://schemas.openxmlformats.org/officeDocument/2006/relationships/tags" Target="../tags/tag921.xml"/><Relationship Id="rId5" Type="http://schemas.openxmlformats.org/officeDocument/2006/relationships/tags" Target="../tags/tag920.xml"/><Relationship Id="rId4" Type="http://schemas.openxmlformats.org/officeDocument/2006/relationships/tags" Target="../tags/tag919.xml"/><Relationship Id="rId3" Type="http://schemas.openxmlformats.org/officeDocument/2006/relationships/tags" Target="../tags/tag918.xml"/><Relationship Id="rId2" Type="http://schemas.openxmlformats.org/officeDocument/2006/relationships/tags" Target="../tags/tag917.xml"/><Relationship Id="rId10" Type="http://schemas.openxmlformats.org/officeDocument/2006/relationships/tags" Target="../tags/tag92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9" Type="http://schemas.openxmlformats.org/officeDocument/2006/relationships/tags" Target="../tags/tag1023.xml"/><Relationship Id="rId98" Type="http://schemas.openxmlformats.org/officeDocument/2006/relationships/tags" Target="../tags/tag1022.xml"/><Relationship Id="rId97" Type="http://schemas.openxmlformats.org/officeDocument/2006/relationships/tags" Target="../tags/tag1021.xml"/><Relationship Id="rId96" Type="http://schemas.openxmlformats.org/officeDocument/2006/relationships/tags" Target="../tags/tag1020.xml"/><Relationship Id="rId95" Type="http://schemas.openxmlformats.org/officeDocument/2006/relationships/tags" Target="../tags/tag1019.xml"/><Relationship Id="rId94" Type="http://schemas.openxmlformats.org/officeDocument/2006/relationships/tags" Target="../tags/tag1018.xml"/><Relationship Id="rId93" Type="http://schemas.openxmlformats.org/officeDocument/2006/relationships/tags" Target="../tags/tag1017.xml"/><Relationship Id="rId92" Type="http://schemas.openxmlformats.org/officeDocument/2006/relationships/tags" Target="../tags/tag1016.xml"/><Relationship Id="rId91" Type="http://schemas.openxmlformats.org/officeDocument/2006/relationships/tags" Target="../tags/tag1015.xml"/><Relationship Id="rId90" Type="http://schemas.openxmlformats.org/officeDocument/2006/relationships/tags" Target="../tags/tag1014.xml"/><Relationship Id="rId9" Type="http://schemas.openxmlformats.org/officeDocument/2006/relationships/tags" Target="../tags/tag933.xml"/><Relationship Id="rId89" Type="http://schemas.openxmlformats.org/officeDocument/2006/relationships/tags" Target="../tags/tag1013.xml"/><Relationship Id="rId88" Type="http://schemas.openxmlformats.org/officeDocument/2006/relationships/tags" Target="../tags/tag1012.xml"/><Relationship Id="rId87" Type="http://schemas.openxmlformats.org/officeDocument/2006/relationships/tags" Target="../tags/tag1011.xml"/><Relationship Id="rId86" Type="http://schemas.openxmlformats.org/officeDocument/2006/relationships/tags" Target="../tags/tag1010.xml"/><Relationship Id="rId85" Type="http://schemas.openxmlformats.org/officeDocument/2006/relationships/tags" Target="../tags/tag1009.xml"/><Relationship Id="rId84" Type="http://schemas.openxmlformats.org/officeDocument/2006/relationships/tags" Target="../tags/tag1008.xml"/><Relationship Id="rId83" Type="http://schemas.openxmlformats.org/officeDocument/2006/relationships/tags" Target="../tags/tag1007.xml"/><Relationship Id="rId82" Type="http://schemas.openxmlformats.org/officeDocument/2006/relationships/tags" Target="../tags/tag1006.xml"/><Relationship Id="rId81" Type="http://schemas.openxmlformats.org/officeDocument/2006/relationships/tags" Target="../tags/tag1005.xml"/><Relationship Id="rId80" Type="http://schemas.openxmlformats.org/officeDocument/2006/relationships/tags" Target="../tags/tag1004.xml"/><Relationship Id="rId8" Type="http://schemas.openxmlformats.org/officeDocument/2006/relationships/tags" Target="../tags/tag932.xml"/><Relationship Id="rId79" Type="http://schemas.openxmlformats.org/officeDocument/2006/relationships/tags" Target="../tags/tag1003.xml"/><Relationship Id="rId78" Type="http://schemas.openxmlformats.org/officeDocument/2006/relationships/tags" Target="../tags/tag1002.xml"/><Relationship Id="rId77" Type="http://schemas.openxmlformats.org/officeDocument/2006/relationships/tags" Target="../tags/tag1001.xml"/><Relationship Id="rId76" Type="http://schemas.openxmlformats.org/officeDocument/2006/relationships/tags" Target="../tags/tag1000.xml"/><Relationship Id="rId75" Type="http://schemas.openxmlformats.org/officeDocument/2006/relationships/tags" Target="../tags/tag999.xml"/><Relationship Id="rId74" Type="http://schemas.openxmlformats.org/officeDocument/2006/relationships/tags" Target="../tags/tag998.xml"/><Relationship Id="rId73" Type="http://schemas.openxmlformats.org/officeDocument/2006/relationships/tags" Target="../tags/tag997.xml"/><Relationship Id="rId72" Type="http://schemas.openxmlformats.org/officeDocument/2006/relationships/tags" Target="../tags/tag996.xml"/><Relationship Id="rId71" Type="http://schemas.openxmlformats.org/officeDocument/2006/relationships/tags" Target="../tags/tag995.xml"/><Relationship Id="rId70" Type="http://schemas.openxmlformats.org/officeDocument/2006/relationships/tags" Target="../tags/tag994.xml"/><Relationship Id="rId7" Type="http://schemas.openxmlformats.org/officeDocument/2006/relationships/tags" Target="../tags/tag931.xml"/><Relationship Id="rId69" Type="http://schemas.openxmlformats.org/officeDocument/2006/relationships/tags" Target="../tags/tag993.xml"/><Relationship Id="rId68" Type="http://schemas.openxmlformats.org/officeDocument/2006/relationships/tags" Target="../tags/tag992.xml"/><Relationship Id="rId67" Type="http://schemas.openxmlformats.org/officeDocument/2006/relationships/tags" Target="../tags/tag991.xml"/><Relationship Id="rId66" Type="http://schemas.openxmlformats.org/officeDocument/2006/relationships/tags" Target="../tags/tag990.xml"/><Relationship Id="rId65" Type="http://schemas.openxmlformats.org/officeDocument/2006/relationships/tags" Target="../tags/tag989.xml"/><Relationship Id="rId64" Type="http://schemas.openxmlformats.org/officeDocument/2006/relationships/tags" Target="../tags/tag988.xml"/><Relationship Id="rId63" Type="http://schemas.openxmlformats.org/officeDocument/2006/relationships/tags" Target="../tags/tag987.xml"/><Relationship Id="rId62" Type="http://schemas.openxmlformats.org/officeDocument/2006/relationships/tags" Target="../tags/tag986.xml"/><Relationship Id="rId61" Type="http://schemas.openxmlformats.org/officeDocument/2006/relationships/tags" Target="../tags/tag985.xml"/><Relationship Id="rId60" Type="http://schemas.openxmlformats.org/officeDocument/2006/relationships/tags" Target="../tags/tag984.xml"/><Relationship Id="rId6" Type="http://schemas.openxmlformats.org/officeDocument/2006/relationships/tags" Target="../tags/tag930.xml"/><Relationship Id="rId59" Type="http://schemas.openxmlformats.org/officeDocument/2006/relationships/tags" Target="../tags/tag983.xml"/><Relationship Id="rId58" Type="http://schemas.openxmlformats.org/officeDocument/2006/relationships/tags" Target="../tags/tag982.xml"/><Relationship Id="rId57" Type="http://schemas.openxmlformats.org/officeDocument/2006/relationships/tags" Target="../tags/tag981.xml"/><Relationship Id="rId56" Type="http://schemas.openxmlformats.org/officeDocument/2006/relationships/tags" Target="../tags/tag980.xml"/><Relationship Id="rId55" Type="http://schemas.openxmlformats.org/officeDocument/2006/relationships/tags" Target="../tags/tag979.xml"/><Relationship Id="rId54" Type="http://schemas.openxmlformats.org/officeDocument/2006/relationships/tags" Target="../tags/tag978.xml"/><Relationship Id="rId53" Type="http://schemas.openxmlformats.org/officeDocument/2006/relationships/tags" Target="../tags/tag977.xml"/><Relationship Id="rId52" Type="http://schemas.openxmlformats.org/officeDocument/2006/relationships/tags" Target="../tags/tag976.xml"/><Relationship Id="rId51" Type="http://schemas.openxmlformats.org/officeDocument/2006/relationships/tags" Target="../tags/tag975.xml"/><Relationship Id="rId50" Type="http://schemas.openxmlformats.org/officeDocument/2006/relationships/tags" Target="../tags/tag974.xml"/><Relationship Id="rId5" Type="http://schemas.openxmlformats.org/officeDocument/2006/relationships/tags" Target="../tags/tag929.xml"/><Relationship Id="rId49" Type="http://schemas.openxmlformats.org/officeDocument/2006/relationships/tags" Target="../tags/tag973.xml"/><Relationship Id="rId48" Type="http://schemas.openxmlformats.org/officeDocument/2006/relationships/tags" Target="../tags/tag972.xml"/><Relationship Id="rId47" Type="http://schemas.openxmlformats.org/officeDocument/2006/relationships/tags" Target="../tags/tag971.xml"/><Relationship Id="rId46" Type="http://schemas.openxmlformats.org/officeDocument/2006/relationships/tags" Target="../tags/tag970.xml"/><Relationship Id="rId45" Type="http://schemas.openxmlformats.org/officeDocument/2006/relationships/tags" Target="../tags/tag969.xml"/><Relationship Id="rId44" Type="http://schemas.openxmlformats.org/officeDocument/2006/relationships/tags" Target="../tags/tag968.xml"/><Relationship Id="rId43" Type="http://schemas.openxmlformats.org/officeDocument/2006/relationships/tags" Target="../tags/tag967.xml"/><Relationship Id="rId42" Type="http://schemas.openxmlformats.org/officeDocument/2006/relationships/tags" Target="../tags/tag966.xml"/><Relationship Id="rId41" Type="http://schemas.openxmlformats.org/officeDocument/2006/relationships/tags" Target="../tags/tag965.xml"/><Relationship Id="rId40" Type="http://schemas.openxmlformats.org/officeDocument/2006/relationships/tags" Target="../tags/tag964.xml"/><Relationship Id="rId4" Type="http://schemas.openxmlformats.org/officeDocument/2006/relationships/tags" Target="../tags/tag928.xml"/><Relationship Id="rId39" Type="http://schemas.openxmlformats.org/officeDocument/2006/relationships/tags" Target="../tags/tag963.xml"/><Relationship Id="rId383" Type="http://schemas.openxmlformats.org/officeDocument/2006/relationships/tags" Target="../tags/tag1307.xml"/><Relationship Id="rId382" Type="http://schemas.openxmlformats.org/officeDocument/2006/relationships/tags" Target="../tags/tag1306.xml"/><Relationship Id="rId381" Type="http://schemas.openxmlformats.org/officeDocument/2006/relationships/tags" Target="../tags/tag1305.xml"/><Relationship Id="rId380" Type="http://schemas.openxmlformats.org/officeDocument/2006/relationships/tags" Target="../tags/tag1304.xml"/><Relationship Id="rId38" Type="http://schemas.openxmlformats.org/officeDocument/2006/relationships/tags" Target="../tags/tag962.xml"/><Relationship Id="rId379" Type="http://schemas.openxmlformats.org/officeDocument/2006/relationships/tags" Target="../tags/tag1303.xml"/><Relationship Id="rId378" Type="http://schemas.openxmlformats.org/officeDocument/2006/relationships/tags" Target="../tags/tag1302.xml"/><Relationship Id="rId377" Type="http://schemas.openxmlformats.org/officeDocument/2006/relationships/tags" Target="../tags/tag1301.xml"/><Relationship Id="rId376" Type="http://schemas.openxmlformats.org/officeDocument/2006/relationships/tags" Target="../tags/tag1300.xml"/><Relationship Id="rId375" Type="http://schemas.openxmlformats.org/officeDocument/2006/relationships/tags" Target="../tags/tag1299.xml"/><Relationship Id="rId374" Type="http://schemas.openxmlformats.org/officeDocument/2006/relationships/tags" Target="../tags/tag1298.xml"/><Relationship Id="rId373" Type="http://schemas.openxmlformats.org/officeDocument/2006/relationships/tags" Target="../tags/tag1297.xml"/><Relationship Id="rId372" Type="http://schemas.openxmlformats.org/officeDocument/2006/relationships/tags" Target="../tags/tag1296.xml"/><Relationship Id="rId371" Type="http://schemas.openxmlformats.org/officeDocument/2006/relationships/tags" Target="../tags/tag1295.xml"/><Relationship Id="rId370" Type="http://schemas.openxmlformats.org/officeDocument/2006/relationships/tags" Target="../tags/tag1294.xml"/><Relationship Id="rId37" Type="http://schemas.openxmlformats.org/officeDocument/2006/relationships/tags" Target="../tags/tag961.xml"/><Relationship Id="rId369" Type="http://schemas.openxmlformats.org/officeDocument/2006/relationships/tags" Target="../tags/tag1293.xml"/><Relationship Id="rId368" Type="http://schemas.openxmlformats.org/officeDocument/2006/relationships/tags" Target="../tags/tag1292.xml"/><Relationship Id="rId367" Type="http://schemas.openxmlformats.org/officeDocument/2006/relationships/tags" Target="../tags/tag1291.xml"/><Relationship Id="rId366" Type="http://schemas.openxmlformats.org/officeDocument/2006/relationships/tags" Target="../tags/tag1290.xml"/><Relationship Id="rId365" Type="http://schemas.openxmlformats.org/officeDocument/2006/relationships/tags" Target="../tags/tag1289.xml"/><Relationship Id="rId364" Type="http://schemas.openxmlformats.org/officeDocument/2006/relationships/tags" Target="../tags/tag1288.xml"/><Relationship Id="rId363" Type="http://schemas.openxmlformats.org/officeDocument/2006/relationships/tags" Target="../tags/tag1287.xml"/><Relationship Id="rId362" Type="http://schemas.openxmlformats.org/officeDocument/2006/relationships/tags" Target="../tags/tag1286.xml"/><Relationship Id="rId361" Type="http://schemas.openxmlformats.org/officeDocument/2006/relationships/tags" Target="../tags/tag1285.xml"/><Relationship Id="rId360" Type="http://schemas.openxmlformats.org/officeDocument/2006/relationships/tags" Target="../tags/tag1284.xml"/><Relationship Id="rId36" Type="http://schemas.openxmlformats.org/officeDocument/2006/relationships/tags" Target="../tags/tag960.xml"/><Relationship Id="rId359" Type="http://schemas.openxmlformats.org/officeDocument/2006/relationships/tags" Target="../tags/tag1283.xml"/><Relationship Id="rId358" Type="http://schemas.openxmlformats.org/officeDocument/2006/relationships/tags" Target="../tags/tag1282.xml"/><Relationship Id="rId357" Type="http://schemas.openxmlformats.org/officeDocument/2006/relationships/tags" Target="../tags/tag1281.xml"/><Relationship Id="rId356" Type="http://schemas.openxmlformats.org/officeDocument/2006/relationships/tags" Target="../tags/tag1280.xml"/><Relationship Id="rId355" Type="http://schemas.openxmlformats.org/officeDocument/2006/relationships/tags" Target="../tags/tag1279.xml"/><Relationship Id="rId354" Type="http://schemas.openxmlformats.org/officeDocument/2006/relationships/tags" Target="../tags/tag1278.xml"/><Relationship Id="rId353" Type="http://schemas.openxmlformats.org/officeDocument/2006/relationships/tags" Target="../tags/tag1277.xml"/><Relationship Id="rId352" Type="http://schemas.openxmlformats.org/officeDocument/2006/relationships/tags" Target="../tags/tag1276.xml"/><Relationship Id="rId351" Type="http://schemas.openxmlformats.org/officeDocument/2006/relationships/tags" Target="../tags/tag1275.xml"/><Relationship Id="rId350" Type="http://schemas.openxmlformats.org/officeDocument/2006/relationships/tags" Target="../tags/tag1274.xml"/><Relationship Id="rId35" Type="http://schemas.openxmlformats.org/officeDocument/2006/relationships/tags" Target="../tags/tag959.xml"/><Relationship Id="rId349" Type="http://schemas.openxmlformats.org/officeDocument/2006/relationships/tags" Target="../tags/tag1273.xml"/><Relationship Id="rId348" Type="http://schemas.openxmlformats.org/officeDocument/2006/relationships/tags" Target="../tags/tag1272.xml"/><Relationship Id="rId347" Type="http://schemas.openxmlformats.org/officeDocument/2006/relationships/tags" Target="../tags/tag1271.xml"/><Relationship Id="rId346" Type="http://schemas.openxmlformats.org/officeDocument/2006/relationships/tags" Target="../tags/tag1270.xml"/><Relationship Id="rId345" Type="http://schemas.openxmlformats.org/officeDocument/2006/relationships/tags" Target="../tags/tag1269.xml"/><Relationship Id="rId344" Type="http://schemas.openxmlformats.org/officeDocument/2006/relationships/tags" Target="../tags/tag1268.xml"/><Relationship Id="rId343" Type="http://schemas.openxmlformats.org/officeDocument/2006/relationships/tags" Target="../tags/tag1267.xml"/><Relationship Id="rId342" Type="http://schemas.openxmlformats.org/officeDocument/2006/relationships/tags" Target="../tags/tag1266.xml"/><Relationship Id="rId341" Type="http://schemas.openxmlformats.org/officeDocument/2006/relationships/tags" Target="../tags/tag1265.xml"/><Relationship Id="rId340" Type="http://schemas.openxmlformats.org/officeDocument/2006/relationships/tags" Target="../tags/tag1264.xml"/><Relationship Id="rId34" Type="http://schemas.openxmlformats.org/officeDocument/2006/relationships/tags" Target="../tags/tag958.xml"/><Relationship Id="rId339" Type="http://schemas.openxmlformats.org/officeDocument/2006/relationships/tags" Target="../tags/tag1263.xml"/><Relationship Id="rId338" Type="http://schemas.openxmlformats.org/officeDocument/2006/relationships/tags" Target="../tags/tag1262.xml"/><Relationship Id="rId337" Type="http://schemas.openxmlformats.org/officeDocument/2006/relationships/tags" Target="../tags/tag1261.xml"/><Relationship Id="rId336" Type="http://schemas.openxmlformats.org/officeDocument/2006/relationships/tags" Target="../tags/tag1260.xml"/><Relationship Id="rId335" Type="http://schemas.openxmlformats.org/officeDocument/2006/relationships/tags" Target="../tags/tag1259.xml"/><Relationship Id="rId334" Type="http://schemas.openxmlformats.org/officeDocument/2006/relationships/tags" Target="../tags/tag1258.xml"/><Relationship Id="rId333" Type="http://schemas.openxmlformats.org/officeDocument/2006/relationships/tags" Target="../tags/tag1257.xml"/><Relationship Id="rId332" Type="http://schemas.openxmlformats.org/officeDocument/2006/relationships/tags" Target="../tags/tag1256.xml"/><Relationship Id="rId331" Type="http://schemas.openxmlformats.org/officeDocument/2006/relationships/tags" Target="../tags/tag1255.xml"/><Relationship Id="rId330" Type="http://schemas.openxmlformats.org/officeDocument/2006/relationships/tags" Target="../tags/tag1254.xml"/><Relationship Id="rId33" Type="http://schemas.openxmlformats.org/officeDocument/2006/relationships/tags" Target="../tags/tag957.xml"/><Relationship Id="rId329" Type="http://schemas.openxmlformats.org/officeDocument/2006/relationships/tags" Target="../tags/tag1253.xml"/><Relationship Id="rId328" Type="http://schemas.openxmlformats.org/officeDocument/2006/relationships/tags" Target="../tags/tag1252.xml"/><Relationship Id="rId327" Type="http://schemas.openxmlformats.org/officeDocument/2006/relationships/tags" Target="../tags/tag1251.xml"/><Relationship Id="rId326" Type="http://schemas.openxmlformats.org/officeDocument/2006/relationships/tags" Target="../tags/tag1250.xml"/><Relationship Id="rId325" Type="http://schemas.openxmlformats.org/officeDocument/2006/relationships/tags" Target="../tags/tag1249.xml"/><Relationship Id="rId324" Type="http://schemas.openxmlformats.org/officeDocument/2006/relationships/tags" Target="../tags/tag1248.xml"/><Relationship Id="rId323" Type="http://schemas.openxmlformats.org/officeDocument/2006/relationships/tags" Target="../tags/tag1247.xml"/><Relationship Id="rId322" Type="http://schemas.openxmlformats.org/officeDocument/2006/relationships/tags" Target="../tags/tag1246.xml"/><Relationship Id="rId321" Type="http://schemas.openxmlformats.org/officeDocument/2006/relationships/tags" Target="../tags/tag1245.xml"/><Relationship Id="rId320" Type="http://schemas.openxmlformats.org/officeDocument/2006/relationships/tags" Target="../tags/tag1244.xml"/><Relationship Id="rId32" Type="http://schemas.openxmlformats.org/officeDocument/2006/relationships/tags" Target="../tags/tag956.xml"/><Relationship Id="rId319" Type="http://schemas.openxmlformats.org/officeDocument/2006/relationships/tags" Target="../tags/tag1243.xml"/><Relationship Id="rId318" Type="http://schemas.openxmlformats.org/officeDocument/2006/relationships/tags" Target="../tags/tag1242.xml"/><Relationship Id="rId317" Type="http://schemas.openxmlformats.org/officeDocument/2006/relationships/tags" Target="../tags/tag1241.xml"/><Relationship Id="rId316" Type="http://schemas.openxmlformats.org/officeDocument/2006/relationships/tags" Target="../tags/tag1240.xml"/><Relationship Id="rId315" Type="http://schemas.openxmlformats.org/officeDocument/2006/relationships/tags" Target="../tags/tag1239.xml"/><Relationship Id="rId314" Type="http://schemas.openxmlformats.org/officeDocument/2006/relationships/tags" Target="../tags/tag1238.xml"/><Relationship Id="rId313" Type="http://schemas.openxmlformats.org/officeDocument/2006/relationships/tags" Target="../tags/tag1237.xml"/><Relationship Id="rId312" Type="http://schemas.openxmlformats.org/officeDocument/2006/relationships/tags" Target="../tags/tag1236.xml"/><Relationship Id="rId311" Type="http://schemas.openxmlformats.org/officeDocument/2006/relationships/tags" Target="../tags/tag1235.xml"/><Relationship Id="rId310" Type="http://schemas.openxmlformats.org/officeDocument/2006/relationships/tags" Target="../tags/tag1234.xml"/><Relationship Id="rId31" Type="http://schemas.openxmlformats.org/officeDocument/2006/relationships/tags" Target="../tags/tag955.xml"/><Relationship Id="rId309" Type="http://schemas.openxmlformats.org/officeDocument/2006/relationships/tags" Target="../tags/tag1233.xml"/><Relationship Id="rId308" Type="http://schemas.openxmlformats.org/officeDocument/2006/relationships/tags" Target="../tags/tag1232.xml"/><Relationship Id="rId307" Type="http://schemas.openxmlformats.org/officeDocument/2006/relationships/tags" Target="../tags/tag1231.xml"/><Relationship Id="rId306" Type="http://schemas.openxmlformats.org/officeDocument/2006/relationships/tags" Target="../tags/tag1230.xml"/><Relationship Id="rId305" Type="http://schemas.openxmlformats.org/officeDocument/2006/relationships/tags" Target="../tags/tag1229.xml"/><Relationship Id="rId304" Type="http://schemas.openxmlformats.org/officeDocument/2006/relationships/tags" Target="../tags/tag1228.xml"/><Relationship Id="rId303" Type="http://schemas.openxmlformats.org/officeDocument/2006/relationships/tags" Target="../tags/tag1227.xml"/><Relationship Id="rId302" Type="http://schemas.openxmlformats.org/officeDocument/2006/relationships/tags" Target="../tags/tag1226.xml"/><Relationship Id="rId301" Type="http://schemas.openxmlformats.org/officeDocument/2006/relationships/tags" Target="../tags/tag1225.xml"/><Relationship Id="rId300" Type="http://schemas.openxmlformats.org/officeDocument/2006/relationships/tags" Target="../tags/tag1224.xml"/><Relationship Id="rId30" Type="http://schemas.openxmlformats.org/officeDocument/2006/relationships/tags" Target="../tags/tag954.xml"/><Relationship Id="rId3" Type="http://schemas.openxmlformats.org/officeDocument/2006/relationships/tags" Target="../tags/tag927.xml"/><Relationship Id="rId299" Type="http://schemas.openxmlformats.org/officeDocument/2006/relationships/tags" Target="../tags/tag1223.xml"/><Relationship Id="rId298" Type="http://schemas.openxmlformats.org/officeDocument/2006/relationships/tags" Target="../tags/tag1222.xml"/><Relationship Id="rId297" Type="http://schemas.openxmlformats.org/officeDocument/2006/relationships/tags" Target="../tags/tag1221.xml"/><Relationship Id="rId296" Type="http://schemas.openxmlformats.org/officeDocument/2006/relationships/tags" Target="../tags/tag1220.xml"/><Relationship Id="rId295" Type="http://schemas.openxmlformats.org/officeDocument/2006/relationships/tags" Target="../tags/tag1219.xml"/><Relationship Id="rId294" Type="http://schemas.openxmlformats.org/officeDocument/2006/relationships/tags" Target="../tags/tag1218.xml"/><Relationship Id="rId293" Type="http://schemas.openxmlformats.org/officeDocument/2006/relationships/tags" Target="../tags/tag1217.xml"/><Relationship Id="rId292" Type="http://schemas.openxmlformats.org/officeDocument/2006/relationships/tags" Target="../tags/tag1216.xml"/><Relationship Id="rId291" Type="http://schemas.openxmlformats.org/officeDocument/2006/relationships/tags" Target="../tags/tag1215.xml"/><Relationship Id="rId290" Type="http://schemas.openxmlformats.org/officeDocument/2006/relationships/tags" Target="../tags/tag1214.xml"/><Relationship Id="rId29" Type="http://schemas.openxmlformats.org/officeDocument/2006/relationships/tags" Target="../tags/tag953.xml"/><Relationship Id="rId289" Type="http://schemas.openxmlformats.org/officeDocument/2006/relationships/tags" Target="../tags/tag1213.xml"/><Relationship Id="rId288" Type="http://schemas.openxmlformats.org/officeDocument/2006/relationships/tags" Target="../tags/tag1212.xml"/><Relationship Id="rId287" Type="http://schemas.openxmlformats.org/officeDocument/2006/relationships/tags" Target="../tags/tag1211.xml"/><Relationship Id="rId286" Type="http://schemas.openxmlformats.org/officeDocument/2006/relationships/tags" Target="../tags/tag1210.xml"/><Relationship Id="rId285" Type="http://schemas.openxmlformats.org/officeDocument/2006/relationships/tags" Target="../tags/tag1209.xml"/><Relationship Id="rId284" Type="http://schemas.openxmlformats.org/officeDocument/2006/relationships/tags" Target="../tags/tag1208.xml"/><Relationship Id="rId283" Type="http://schemas.openxmlformats.org/officeDocument/2006/relationships/tags" Target="../tags/tag1207.xml"/><Relationship Id="rId282" Type="http://schemas.openxmlformats.org/officeDocument/2006/relationships/tags" Target="../tags/tag1206.xml"/><Relationship Id="rId281" Type="http://schemas.openxmlformats.org/officeDocument/2006/relationships/tags" Target="../tags/tag1205.xml"/><Relationship Id="rId280" Type="http://schemas.openxmlformats.org/officeDocument/2006/relationships/tags" Target="../tags/tag1204.xml"/><Relationship Id="rId28" Type="http://schemas.openxmlformats.org/officeDocument/2006/relationships/tags" Target="../tags/tag952.xml"/><Relationship Id="rId279" Type="http://schemas.openxmlformats.org/officeDocument/2006/relationships/tags" Target="../tags/tag1203.xml"/><Relationship Id="rId278" Type="http://schemas.openxmlformats.org/officeDocument/2006/relationships/tags" Target="../tags/tag1202.xml"/><Relationship Id="rId277" Type="http://schemas.openxmlformats.org/officeDocument/2006/relationships/tags" Target="../tags/tag1201.xml"/><Relationship Id="rId276" Type="http://schemas.openxmlformats.org/officeDocument/2006/relationships/tags" Target="../tags/tag1200.xml"/><Relationship Id="rId275" Type="http://schemas.openxmlformats.org/officeDocument/2006/relationships/tags" Target="../tags/tag1199.xml"/><Relationship Id="rId274" Type="http://schemas.openxmlformats.org/officeDocument/2006/relationships/tags" Target="../tags/tag1198.xml"/><Relationship Id="rId273" Type="http://schemas.openxmlformats.org/officeDocument/2006/relationships/tags" Target="../tags/tag1197.xml"/><Relationship Id="rId272" Type="http://schemas.openxmlformats.org/officeDocument/2006/relationships/tags" Target="../tags/tag1196.xml"/><Relationship Id="rId271" Type="http://schemas.openxmlformats.org/officeDocument/2006/relationships/tags" Target="../tags/tag1195.xml"/><Relationship Id="rId270" Type="http://schemas.openxmlformats.org/officeDocument/2006/relationships/tags" Target="../tags/tag1194.xml"/><Relationship Id="rId27" Type="http://schemas.openxmlformats.org/officeDocument/2006/relationships/tags" Target="../tags/tag951.xml"/><Relationship Id="rId269" Type="http://schemas.openxmlformats.org/officeDocument/2006/relationships/tags" Target="../tags/tag1193.xml"/><Relationship Id="rId268" Type="http://schemas.openxmlformats.org/officeDocument/2006/relationships/tags" Target="../tags/tag1192.xml"/><Relationship Id="rId267" Type="http://schemas.openxmlformats.org/officeDocument/2006/relationships/tags" Target="../tags/tag1191.xml"/><Relationship Id="rId266" Type="http://schemas.openxmlformats.org/officeDocument/2006/relationships/tags" Target="../tags/tag1190.xml"/><Relationship Id="rId265" Type="http://schemas.openxmlformats.org/officeDocument/2006/relationships/tags" Target="../tags/tag1189.xml"/><Relationship Id="rId264" Type="http://schemas.openxmlformats.org/officeDocument/2006/relationships/tags" Target="../tags/tag1188.xml"/><Relationship Id="rId263" Type="http://schemas.openxmlformats.org/officeDocument/2006/relationships/tags" Target="../tags/tag1187.xml"/><Relationship Id="rId262" Type="http://schemas.openxmlformats.org/officeDocument/2006/relationships/tags" Target="../tags/tag1186.xml"/><Relationship Id="rId261" Type="http://schemas.openxmlformats.org/officeDocument/2006/relationships/tags" Target="../tags/tag1185.xml"/><Relationship Id="rId260" Type="http://schemas.openxmlformats.org/officeDocument/2006/relationships/tags" Target="../tags/tag1184.xml"/><Relationship Id="rId26" Type="http://schemas.openxmlformats.org/officeDocument/2006/relationships/tags" Target="../tags/tag950.xml"/><Relationship Id="rId259" Type="http://schemas.openxmlformats.org/officeDocument/2006/relationships/tags" Target="../tags/tag1183.xml"/><Relationship Id="rId258" Type="http://schemas.openxmlformats.org/officeDocument/2006/relationships/tags" Target="../tags/tag1182.xml"/><Relationship Id="rId257" Type="http://schemas.openxmlformats.org/officeDocument/2006/relationships/tags" Target="../tags/tag1181.xml"/><Relationship Id="rId256" Type="http://schemas.openxmlformats.org/officeDocument/2006/relationships/tags" Target="../tags/tag1180.xml"/><Relationship Id="rId255" Type="http://schemas.openxmlformats.org/officeDocument/2006/relationships/tags" Target="../tags/tag1179.xml"/><Relationship Id="rId254" Type="http://schemas.openxmlformats.org/officeDocument/2006/relationships/tags" Target="../tags/tag1178.xml"/><Relationship Id="rId253" Type="http://schemas.openxmlformats.org/officeDocument/2006/relationships/tags" Target="../tags/tag1177.xml"/><Relationship Id="rId252" Type="http://schemas.openxmlformats.org/officeDocument/2006/relationships/tags" Target="../tags/tag1176.xml"/><Relationship Id="rId251" Type="http://schemas.openxmlformats.org/officeDocument/2006/relationships/tags" Target="../tags/tag1175.xml"/><Relationship Id="rId250" Type="http://schemas.openxmlformats.org/officeDocument/2006/relationships/tags" Target="../tags/tag1174.xml"/><Relationship Id="rId25" Type="http://schemas.openxmlformats.org/officeDocument/2006/relationships/tags" Target="../tags/tag949.xml"/><Relationship Id="rId249" Type="http://schemas.openxmlformats.org/officeDocument/2006/relationships/tags" Target="../tags/tag1173.xml"/><Relationship Id="rId248" Type="http://schemas.openxmlformats.org/officeDocument/2006/relationships/tags" Target="../tags/tag1172.xml"/><Relationship Id="rId247" Type="http://schemas.openxmlformats.org/officeDocument/2006/relationships/tags" Target="../tags/tag1171.xml"/><Relationship Id="rId246" Type="http://schemas.openxmlformats.org/officeDocument/2006/relationships/tags" Target="../tags/tag1170.xml"/><Relationship Id="rId245" Type="http://schemas.openxmlformats.org/officeDocument/2006/relationships/tags" Target="../tags/tag1169.xml"/><Relationship Id="rId244" Type="http://schemas.openxmlformats.org/officeDocument/2006/relationships/tags" Target="../tags/tag1168.xml"/><Relationship Id="rId243" Type="http://schemas.openxmlformats.org/officeDocument/2006/relationships/tags" Target="../tags/tag1167.xml"/><Relationship Id="rId242" Type="http://schemas.openxmlformats.org/officeDocument/2006/relationships/tags" Target="../tags/tag1166.xml"/><Relationship Id="rId241" Type="http://schemas.openxmlformats.org/officeDocument/2006/relationships/tags" Target="../tags/tag1165.xml"/><Relationship Id="rId240" Type="http://schemas.openxmlformats.org/officeDocument/2006/relationships/tags" Target="../tags/tag1164.xml"/><Relationship Id="rId24" Type="http://schemas.openxmlformats.org/officeDocument/2006/relationships/tags" Target="../tags/tag948.xml"/><Relationship Id="rId239" Type="http://schemas.openxmlformats.org/officeDocument/2006/relationships/tags" Target="../tags/tag1163.xml"/><Relationship Id="rId238" Type="http://schemas.openxmlformats.org/officeDocument/2006/relationships/tags" Target="../tags/tag1162.xml"/><Relationship Id="rId237" Type="http://schemas.openxmlformats.org/officeDocument/2006/relationships/tags" Target="../tags/tag1161.xml"/><Relationship Id="rId236" Type="http://schemas.openxmlformats.org/officeDocument/2006/relationships/tags" Target="../tags/tag1160.xml"/><Relationship Id="rId235" Type="http://schemas.openxmlformats.org/officeDocument/2006/relationships/tags" Target="../tags/tag1159.xml"/><Relationship Id="rId234" Type="http://schemas.openxmlformats.org/officeDocument/2006/relationships/tags" Target="../tags/tag1158.xml"/><Relationship Id="rId233" Type="http://schemas.openxmlformats.org/officeDocument/2006/relationships/tags" Target="../tags/tag1157.xml"/><Relationship Id="rId232" Type="http://schemas.openxmlformats.org/officeDocument/2006/relationships/tags" Target="../tags/tag1156.xml"/><Relationship Id="rId231" Type="http://schemas.openxmlformats.org/officeDocument/2006/relationships/tags" Target="../tags/tag1155.xml"/><Relationship Id="rId230" Type="http://schemas.openxmlformats.org/officeDocument/2006/relationships/tags" Target="../tags/tag1154.xml"/><Relationship Id="rId23" Type="http://schemas.openxmlformats.org/officeDocument/2006/relationships/tags" Target="../tags/tag947.xml"/><Relationship Id="rId229" Type="http://schemas.openxmlformats.org/officeDocument/2006/relationships/tags" Target="../tags/tag1153.xml"/><Relationship Id="rId228" Type="http://schemas.openxmlformats.org/officeDocument/2006/relationships/tags" Target="../tags/tag1152.xml"/><Relationship Id="rId227" Type="http://schemas.openxmlformats.org/officeDocument/2006/relationships/tags" Target="../tags/tag1151.xml"/><Relationship Id="rId226" Type="http://schemas.openxmlformats.org/officeDocument/2006/relationships/tags" Target="../tags/tag1150.xml"/><Relationship Id="rId225" Type="http://schemas.openxmlformats.org/officeDocument/2006/relationships/tags" Target="../tags/tag1149.xml"/><Relationship Id="rId224" Type="http://schemas.openxmlformats.org/officeDocument/2006/relationships/tags" Target="../tags/tag1148.xml"/><Relationship Id="rId223" Type="http://schemas.openxmlformats.org/officeDocument/2006/relationships/tags" Target="../tags/tag1147.xml"/><Relationship Id="rId222" Type="http://schemas.openxmlformats.org/officeDocument/2006/relationships/tags" Target="../tags/tag1146.xml"/><Relationship Id="rId221" Type="http://schemas.openxmlformats.org/officeDocument/2006/relationships/tags" Target="../tags/tag1145.xml"/><Relationship Id="rId220" Type="http://schemas.openxmlformats.org/officeDocument/2006/relationships/tags" Target="../tags/tag1144.xml"/><Relationship Id="rId22" Type="http://schemas.openxmlformats.org/officeDocument/2006/relationships/tags" Target="../tags/tag946.xml"/><Relationship Id="rId219" Type="http://schemas.openxmlformats.org/officeDocument/2006/relationships/tags" Target="../tags/tag1143.xml"/><Relationship Id="rId218" Type="http://schemas.openxmlformats.org/officeDocument/2006/relationships/tags" Target="../tags/tag1142.xml"/><Relationship Id="rId217" Type="http://schemas.openxmlformats.org/officeDocument/2006/relationships/tags" Target="../tags/tag1141.xml"/><Relationship Id="rId216" Type="http://schemas.openxmlformats.org/officeDocument/2006/relationships/tags" Target="../tags/tag1140.xml"/><Relationship Id="rId215" Type="http://schemas.openxmlformats.org/officeDocument/2006/relationships/tags" Target="../tags/tag1139.xml"/><Relationship Id="rId214" Type="http://schemas.openxmlformats.org/officeDocument/2006/relationships/tags" Target="../tags/tag1138.xml"/><Relationship Id="rId213" Type="http://schemas.openxmlformats.org/officeDocument/2006/relationships/tags" Target="../tags/tag1137.xml"/><Relationship Id="rId212" Type="http://schemas.openxmlformats.org/officeDocument/2006/relationships/tags" Target="../tags/tag1136.xml"/><Relationship Id="rId211" Type="http://schemas.openxmlformats.org/officeDocument/2006/relationships/tags" Target="../tags/tag1135.xml"/><Relationship Id="rId210" Type="http://schemas.openxmlformats.org/officeDocument/2006/relationships/tags" Target="../tags/tag1134.xml"/><Relationship Id="rId21" Type="http://schemas.openxmlformats.org/officeDocument/2006/relationships/tags" Target="../tags/tag945.xml"/><Relationship Id="rId209" Type="http://schemas.openxmlformats.org/officeDocument/2006/relationships/tags" Target="../tags/tag1133.xml"/><Relationship Id="rId208" Type="http://schemas.openxmlformats.org/officeDocument/2006/relationships/tags" Target="../tags/tag1132.xml"/><Relationship Id="rId207" Type="http://schemas.openxmlformats.org/officeDocument/2006/relationships/tags" Target="../tags/tag1131.xml"/><Relationship Id="rId206" Type="http://schemas.openxmlformats.org/officeDocument/2006/relationships/tags" Target="../tags/tag1130.xml"/><Relationship Id="rId205" Type="http://schemas.openxmlformats.org/officeDocument/2006/relationships/tags" Target="../tags/tag1129.xml"/><Relationship Id="rId204" Type="http://schemas.openxmlformats.org/officeDocument/2006/relationships/tags" Target="../tags/tag1128.xml"/><Relationship Id="rId203" Type="http://schemas.openxmlformats.org/officeDocument/2006/relationships/tags" Target="../tags/tag1127.xml"/><Relationship Id="rId202" Type="http://schemas.openxmlformats.org/officeDocument/2006/relationships/tags" Target="../tags/tag1126.xml"/><Relationship Id="rId201" Type="http://schemas.openxmlformats.org/officeDocument/2006/relationships/tags" Target="../tags/tag1125.xml"/><Relationship Id="rId200" Type="http://schemas.openxmlformats.org/officeDocument/2006/relationships/tags" Target="../tags/tag1124.xml"/><Relationship Id="rId20" Type="http://schemas.openxmlformats.org/officeDocument/2006/relationships/tags" Target="../tags/tag944.xml"/><Relationship Id="rId2" Type="http://schemas.openxmlformats.org/officeDocument/2006/relationships/tags" Target="../tags/tag926.xml"/><Relationship Id="rId199" Type="http://schemas.openxmlformats.org/officeDocument/2006/relationships/tags" Target="../tags/tag1123.xml"/><Relationship Id="rId198" Type="http://schemas.openxmlformats.org/officeDocument/2006/relationships/tags" Target="../tags/tag1122.xml"/><Relationship Id="rId197" Type="http://schemas.openxmlformats.org/officeDocument/2006/relationships/tags" Target="../tags/tag1121.xml"/><Relationship Id="rId196" Type="http://schemas.openxmlformats.org/officeDocument/2006/relationships/tags" Target="../tags/tag1120.xml"/><Relationship Id="rId195" Type="http://schemas.openxmlformats.org/officeDocument/2006/relationships/tags" Target="../tags/tag1119.xml"/><Relationship Id="rId194" Type="http://schemas.openxmlformats.org/officeDocument/2006/relationships/tags" Target="../tags/tag1118.xml"/><Relationship Id="rId193" Type="http://schemas.openxmlformats.org/officeDocument/2006/relationships/tags" Target="../tags/tag1117.xml"/><Relationship Id="rId192" Type="http://schemas.openxmlformats.org/officeDocument/2006/relationships/tags" Target="../tags/tag1116.xml"/><Relationship Id="rId191" Type="http://schemas.openxmlformats.org/officeDocument/2006/relationships/tags" Target="../tags/tag1115.xml"/><Relationship Id="rId190" Type="http://schemas.openxmlformats.org/officeDocument/2006/relationships/tags" Target="../tags/tag1114.xml"/><Relationship Id="rId19" Type="http://schemas.openxmlformats.org/officeDocument/2006/relationships/tags" Target="../tags/tag943.xml"/><Relationship Id="rId189" Type="http://schemas.openxmlformats.org/officeDocument/2006/relationships/tags" Target="../tags/tag1113.xml"/><Relationship Id="rId188" Type="http://schemas.openxmlformats.org/officeDocument/2006/relationships/tags" Target="../tags/tag1112.xml"/><Relationship Id="rId187" Type="http://schemas.openxmlformats.org/officeDocument/2006/relationships/tags" Target="../tags/tag1111.xml"/><Relationship Id="rId186" Type="http://schemas.openxmlformats.org/officeDocument/2006/relationships/tags" Target="../tags/tag1110.xml"/><Relationship Id="rId185" Type="http://schemas.openxmlformats.org/officeDocument/2006/relationships/tags" Target="../tags/tag1109.xml"/><Relationship Id="rId184" Type="http://schemas.openxmlformats.org/officeDocument/2006/relationships/tags" Target="../tags/tag1108.xml"/><Relationship Id="rId183" Type="http://schemas.openxmlformats.org/officeDocument/2006/relationships/tags" Target="../tags/tag1107.xml"/><Relationship Id="rId182" Type="http://schemas.openxmlformats.org/officeDocument/2006/relationships/tags" Target="../tags/tag1106.xml"/><Relationship Id="rId181" Type="http://schemas.openxmlformats.org/officeDocument/2006/relationships/tags" Target="../tags/tag1105.xml"/><Relationship Id="rId180" Type="http://schemas.openxmlformats.org/officeDocument/2006/relationships/tags" Target="../tags/tag1104.xml"/><Relationship Id="rId18" Type="http://schemas.openxmlformats.org/officeDocument/2006/relationships/tags" Target="../tags/tag942.xml"/><Relationship Id="rId179" Type="http://schemas.openxmlformats.org/officeDocument/2006/relationships/tags" Target="../tags/tag1103.xml"/><Relationship Id="rId178" Type="http://schemas.openxmlformats.org/officeDocument/2006/relationships/tags" Target="../tags/tag1102.xml"/><Relationship Id="rId177" Type="http://schemas.openxmlformats.org/officeDocument/2006/relationships/tags" Target="../tags/tag1101.xml"/><Relationship Id="rId176" Type="http://schemas.openxmlformats.org/officeDocument/2006/relationships/tags" Target="../tags/tag1100.xml"/><Relationship Id="rId175" Type="http://schemas.openxmlformats.org/officeDocument/2006/relationships/tags" Target="../tags/tag1099.xml"/><Relationship Id="rId174" Type="http://schemas.openxmlformats.org/officeDocument/2006/relationships/tags" Target="../tags/tag1098.xml"/><Relationship Id="rId173" Type="http://schemas.openxmlformats.org/officeDocument/2006/relationships/tags" Target="../tags/tag1097.xml"/><Relationship Id="rId172" Type="http://schemas.openxmlformats.org/officeDocument/2006/relationships/tags" Target="../tags/tag1096.xml"/><Relationship Id="rId171" Type="http://schemas.openxmlformats.org/officeDocument/2006/relationships/tags" Target="../tags/tag1095.xml"/><Relationship Id="rId170" Type="http://schemas.openxmlformats.org/officeDocument/2006/relationships/tags" Target="../tags/tag1094.xml"/><Relationship Id="rId17" Type="http://schemas.openxmlformats.org/officeDocument/2006/relationships/tags" Target="../tags/tag941.xml"/><Relationship Id="rId169" Type="http://schemas.openxmlformats.org/officeDocument/2006/relationships/tags" Target="../tags/tag1093.xml"/><Relationship Id="rId168" Type="http://schemas.openxmlformats.org/officeDocument/2006/relationships/tags" Target="../tags/tag1092.xml"/><Relationship Id="rId167" Type="http://schemas.openxmlformats.org/officeDocument/2006/relationships/tags" Target="../tags/tag1091.xml"/><Relationship Id="rId166" Type="http://schemas.openxmlformats.org/officeDocument/2006/relationships/tags" Target="../tags/tag1090.xml"/><Relationship Id="rId165" Type="http://schemas.openxmlformats.org/officeDocument/2006/relationships/tags" Target="../tags/tag1089.xml"/><Relationship Id="rId164" Type="http://schemas.openxmlformats.org/officeDocument/2006/relationships/tags" Target="../tags/tag1088.xml"/><Relationship Id="rId163" Type="http://schemas.openxmlformats.org/officeDocument/2006/relationships/tags" Target="../tags/tag1087.xml"/><Relationship Id="rId162" Type="http://schemas.openxmlformats.org/officeDocument/2006/relationships/tags" Target="../tags/tag1086.xml"/><Relationship Id="rId161" Type="http://schemas.openxmlformats.org/officeDocument/2006/relationships/tags" Target="../tags/tag1085.xml"/><Relationship Id="rId160" Type="http://schemas.openxmlformats.org/officeDocument/2006/relationships/tags" Target="../tags/tag1084.xml"/><Relationship Id="rId16" Type="http://schemas.openxmlformats.org/officeDocument/2006/relationships/tags" Target="../tags/tag940.xml"/><Relationship Id="rId159" Type="http://schemas.openxmlformats.org/officeDocument/2006/relationships/tags" Target="../tags/tag1083.xml"/><Relationship Id="rId158" Type="http://schemas.openxmlformats.org/officeDocument/2006/relationships/tags" Target="../tags/tag1082.xml"/><Relationship Id="rId157" Type="http://schemas.openxmlformats.org/officeDocument/2006/relationships/tags" Target="../tags/tag1081.xml"/><Relationship Id="rId156" Type="http://schemas.openxmlformats.org/officeDocument/2006/relationships/tags" Target="../tags/tag1080.xml"/><Relationship Id="rId155" Type="http://schemas.openxmlformats.org/officeDocument/2006/relationships/tags" Target="../tags/tag1079.xml"/><Relationship Id="rId154" Type="http://schemas.openxmlformats.org/officeDocument/2006/relationships/tags" Target="../tags/tag1078.xml"/><Relationship Id="rId153" Type="http://schemas.openxmlformats.org/officeDocument/2006/relationships/tags" Target="../tags/tag1077.xml"/><Relationship Id="rId152" Type="http://schemas.openxmlformats.org/officeDocument/2006/relationships/tags" Target="../tags/tag1076.xml"/><Relationship Id="rId151" Type="http://schemas.openxmlformats.org/officeDocument/2006/relationships/tags" Target="../tags/tag1075.xml"/><Relationship Id="rId150" Type="http://schemas.openxmlformats.org/officeDocument/2006/relationships/tags" Target="../tags/tag1074.xml"/><Relationship Id="rId15" Type="http://schemas.openxmlformats.org/officeDocument/2006/relationships/tags" Target="../tags/tag939.xml"/><Relationship Id="rId149" Type="http://schemas.openxmlformats.org/officeDocument/2006/relationships/tags" Target="../tags/tag1073.xml"/><Relationship Id="rId148" Type="http://schemas.openxmlformats.org/officeDocument/2006/relationships/tags" Target="../tags/tag1072.xml"/><Relationship Id="rId147" Type="http://schemas.openxmlformats.org/officeDocument/2006/relationships/tags" Target="../tags/tag1071.xml"/><Relationship Id="rId146" Type="http://schemas.openxmlformats.org/officeDocument/2006/relationships/tags" Target="../tags/tag1070.xml"/><Relationship Id="rId145" Type="http://schemas.openxmlformats.org/officeDocument/2006/relationships/tags" Target="../tags/tag1069.xml"/><Relationship Id="rId144" Type="http://schemas.openxmlformats.org/officeDocument/2006/relationships/tags" Target="../tags/tag1068.xml"/><Relationship Id="rId143" Type="http://schemas.openxmlformats.org/officeDocument/2006/relationships/tags" Target="../tags/tag1067.xml"/><Relationship Id="rId142" Type="http://schemas.openxmlformats.org/officeDocument/2006/relationships/tags" Target="../tags/tag1066.xml"/><Relationship Id="rId141" Type="http://schemas.openxmlformats.org/officeDocument/2006/relationships/tags" Target="../tags/tag1065.xml"/><Relationship Id="rId140" Type="http://schemas.openxmlformats.org/officeDocument/2006/relationships/tags" Target="../tags/tag1064.xml"/><Relationship Id="rId14" Type="http://schemas.openxmlformats.org/officeDocument/2006/relationships/tags" Target="../tags/tag938.xml"/><Relationship Id="rId139" Type="http://schemas.openxmlformats.org/officeDocument/2006/relationships/tags" Target="../tags/tag1063.xml"/><Relationship Id="rId138" Type="http://schemas.openxmlformats.org/officeDocument/2006/relationships/tags" Target="../tags/tag1062.xml"/><Relationship Id="rId137" Type="http://schemas.openxmlformats.org/officeDocument/2006/relationships/tags" Target="../tags/tag1061.xml"/><Relationship Id="rId136" Type="http://schemas.openxmlformats.org/officeDocument/2006/relationships/tags" Target="../tags/tag1060.xml"/><Relationship Id="rId135" Type="http://schemas.openxmlformats.org/officeDocument/2006/relationships/tags" Target="../tags/tag1059.xml"/><Relationship Id="rId134" Type="http://schemas.openxmlformats.org/officeDocument/2006/relationships/tags" Target="../tags/tag1058.xml"/><Relationship Id="rId133" Type="http://schemas.openxmlformats.org/officeDocument/2006/relationships/tags" Target="../tags/tag1057.xml"/><Relationship Id="rId132" Type="http://schemas.openxmlformats.org/officeDocument/2006/relationships/tags" Target="../tags/tag1056.xml"/><Relationship Id="rId131" Type="http://schemas.openxmlformats.org/officeDocument/2006/relationships/tags" Target="../tags/tag1055.xml"/><Relationship Id="rId130" Type="http://schemas.openxmlformats.org/officeDocument/2006/relationships/tags" Target="../tags/tag1054.xml"/><Relationship Id="rId13" Type="http://schemas.openxmlformats.org/officeDocument/2006/relationships/tags" Target="../tags/tag937.xml"/><Relationship Id="rId129" Type="http://schemas.openxmlformats.org/officeDocument/2006/relationships/tags" Target="../tags/tag1053.xml"/><Relationship Id="rId128" Type="http://schemas.openxmlformats.org/officeDocument/2006/relationships/tags" Target="../tags/tag1052.xml"/><Relationship Id="rId127" Type="http://schemas.openxmlformats.org/officeDocument/2006/relationships/tags" Target="../tags/tag1051.xml"/><Relationship Id="rId126" Type="http://schemas.openxmlformats.org/officeDocument/2006/relationships/tags" Target="../tags/tag1050.xml"/><Relationship Id="rId125" Type="http://schemas.openxmlformats.org/officeDocument/2006/relationships/tags" Target="../tags/tag1049.xml"/><Relationship Id="rId124" Type="http://schemas.openxmlformats.org/officeDocument/2006/relationships/tags" Target="../tags/tag1048.xml"/><Relationship Id="rId123" Type="http://schemas.openxmlformats.org/officeDocument/2006/relationships/tags" Target="../tags/tag1047.xml"/><Relationship Id="rId122" Type="http://schemas.openxmlformats.org/officeDocument/2006/relationships/tags" Target="../tags/tag1046.xml"/><Relationship Id="rId121" Type="http://schemas.openxmlformats.org/officeDocument/2006/relationships/tags" Target="../tags/tag1045.xml"/><Relationship Id="rId120" Type="http://schemas.openxmlformats.org/officeDocument/2006/relationships/tags" Target="../tags/tag1044.xml"/><Relationship Id="rId12" Type="http://schemas.openxmlformats.org/officeDocument/2006/relationships/tags" Target="../tags/tag936.xml"/><Relationship Id="rId119" Type="http://schemas.openxmlformats.org/officeDocument/2006/relationships/tags" Target="../tags/tag1043.xml"/><Relationship Id="rId118" Type="http://schemas.openxmlformats.org/officeDocument/2006/relationships/tags" Target="../tags/tag1042.xml"/><Relationship Id="rId117" Type="http://schemas.openxmlformats.org/officeDocument/2006/relationships/tags" Target="../tags/tag1041.xml"/><Relationship Id="rId116" Type="http://schemas.openxmlformats.org/officeDocument/2006/relationships/tags" Target="../tags/tag1040.xml"/><Relationship Id="rId115" Type="http://schemas.openxmlformats.org/officeDocument/2006/relationships/tags" Target="../tags/tag1039.xml"/><Relationship Id="rId114" Type="http://schemas.openxmlformats.org/officeDocument/2006/relationships/tags" Target="../tags/tag1038.xml"/><Relationship Id="rId113" Type="http://schemas.openxmlformats.org/officeDocument/2006/relationships/tags" Target="../tags/tag1037.xml"/><Relationship Id="rId112" Type="http://schemas.openxmlformats.org/officeDocument/2006/relationships/tags" Target="../tags/tag1036.xml"/><Relationship Id="rId111" Type="http://schemas.openxmlformats.org/officeDocument/2006/relationships/tags" Target="../tags/tag1035.xml"/><Relationship Id="rId110" Type="http://schemas.openxmlformats.org/officeDocument/2006/relationships/tags" Target="../tags/tag1034.xml"/><Relationship Id="rId11" Type="http://schemas.openxmlformats.org/officeDocument/2006/relationships/tags" Target="../tags/tag935.xml"/><Relationship Id="rId109" Type="http://schemas.openxmlformats.org/officeDocument/2006/relationships/tags" Target="../tags/tag1033.xml"/><Relationship Id="rId108" Type="http://schemas.openxmlformats.org/officeDocument/2006/relationships/tags" Target="../tags/tag1032.xml"/><Relationship Id="rId107" Type="http://schemas.openxmlformats.org/officeDocument/2006/relationships/tags" Target="../tags/tag1031.xml"/><Relationship Id="rId106" Type="http://schemas.openxmlformats.org/officeDocument/2006/relationships/tags" Target="../tags/tag1030.xml"/><Relationship Id="rId105" Type="http://schemas.openxmlformats.org/officeDocument/2006/relationships/tags" Target="../tags/tag1029.xml"/><Relationship Id="rId104" Type="http://schemas.openxmlformats.org/officeDocument/2006/relationships/tags" Target="../tags/tag1028.xml"/><Relationship Id="rId103" Type="http://schemas.openxmlformats.org/officeDocument/2006/relationships/tags" Target="../tags/tag1027.xml"/><Relationship Id="rId102" Type="http://schemas.openxmlformats.org/officeDocument/2006/relationships/tags" Target="../tags/tag1026.xml"/><Relationship Id="rId101" Type="http://schemas.openxmlformats.org/officeDocument/2006/relationships/tags" Target="../tags/tag1025.xml"/><Relationship Id="rId100" Type="http://schemas.openxmlformats.org/officeDocument/2006/relationships/tags" Target="../tags/tag1024.xml"/><Relationship Id="rId10" Type="http://schemas.openxmlformats.org/officeDocument/2006/relationships/tags" Target="../tags/tag93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15.xml"/><Relationship Id="rId8" Type="http://schemas.openxmlformats.org/officeDocument/2006/relationships/tags" Target="../tags/tag1314.xml"/><Relationship Id="rId7" Type="http://schemas.openxmlformats.org/officeDocument/2006/relationships/tags" Target="../tags/tag1313.xml"/><Relationship Id="rId6" Type="http://schemas.openxmlformats.org/officeDocument/2006/relationships/tags" Target="../tags/tag1312.xml"/><Relationship Id="rId5" Type="http://schemas.openxmlformats.org/officeDocument/2006/relationships/tags" Target="../tags/tag1311.xml"/><Relationship Id="rId4" Type="http://schemas.openxmlformats.org/officeDocument/2006/relationships/tags" Target="../tags/tag1310.xml"/><Relationship Id="rId3" Type="http://schemas.openxmlformats.org/officeDocument/2006/relationships/tags" Target="../tags/tag1309.xml"/><Relationship Id="rId2" Type="http://schemas.openxmlformats.org/officeDocument/2006/relationships/tags" Target="../tags/tag1308.xml"/><Relationship Id="rId10" Type="http://schemas.openxmlformats.org/officeDocument/2006/relationships/tags" Target="../tags/tag131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324.xml"/><Relationship Id="rId8" Type="http://schemas.openxmlformats.org/officeDocument/2006/relationships/tags" Target="../tags/tag1323.xml"/><Relationship Id="rId7" Type="http://schemas.openxmlformats.org/officeDocument/2006/relationships/tags" Target="../tags/tag1322.xml"/><Relationship Id="rId6" Type="http://schemas.openxmlformats.org/officeDocument/2006/relationships/tags" Target="../tags/tag1321.xml"/><Relationship Id="rId5" Type="http://schemas.openxmlformats.org/officeDocument/2006/relationships/tags" Target="../tags/tag1320.xml"/><Relationship Id="rId4" Type="http://schemas.openxmlformats.org/officeDocument/2006/relationships/tags" Target="../tags/tag1319.xml"/><Relationship Id="rId3" Type="http://schemas.openxmlformats.org/officeDocument/2006/relationships/tags" Target="../tags/tag1318.xml"/><Relationship Id="rId2" Type="http://schemas.openxmlformats.org/officeDocument/2006/relationships/tags" Target="../tags/tag1317.xml"/><Relationship Id="rId12" Type="http://schemas.openxmlformats.org/officeDocument/2006/relationships/tags" Target="../tags/tag1327.xml"/><Relationship Id="rId11" Type="http://schemas.openxmlformats.org/officeDocument/2006/relationships/tags" Target="../tags/tag1326.xml"/><Relationship Id="rId10" Type="http://schemas.openxmlformats.org/officeDocument/2006/relationships/tags" Target="../tags/tag132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35.xml"/><Relationship Id="rId8" Type="http://schemas.openxmlformats.org/officeDocument/2006/relationships/tags" Target="../tags/tag1334.xml"/><Relationship Id="rId7" Type="http://schemas.openxmlformats.org/officeDocument/2006/relationships/tags" Target="../tags/tag1333.xml"/><Relationship Id="rId6" Type="http://schemas.openxmlformats.org/officeDocument/2006/relationships/tags" Target="../tags/tag1332.xml"/><Relationship Id="rId5" Type="http://schemas.openxmlformats.org/officeDocument/2006/relationships/tags" Target="../tags/tag1331.xml"/><Relationship Id="rId4" Type="http://schemas.openxmlformats.org/officeDocument/2006/relationships/tags" Target="../tags/tag1330.xml"/><Relationship Id="rId3" Type="http://schemas.openxmlformats.org/officeDocument/2006/relationships/tags" Target="../tags/tag1329.xml"/><Relationship Id="rId2" Type="http://schemas.openxmlformats.org/officeDocument/2006/relationships/tags" Target="../tags/tag1328.xml"/><Relationship Id="rId13" Type="http://schemas.openxmlformats.org/officeDocument/2006/relationships/tags" Target="../tags/tag1339.xml"/><Relationship Id="rId12" Type="http://schemas.openxmlformats.org/officeDocument/2006/relationships/tags" Target="../tags/tag1338.xml"/><Relationship Id="rId11" Type="http://schemas.openxmlformats.org/officeDocument/2006/relationships/tags" Target="../tags/tag1337.xml"/><Relationship Id="rId10" Type="http://schemas.openxmlformats.org/officeDocument/2006/relationships/tags" Target="../tags/tag133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347.xml"/><Relationship Id="rId8" Type="http://schemas.openxmlformats.org/officeDocument/2006/relationships/tags" Target="../tags/tag1346.xml"/><Relationship Id="rId7" Type="http://schemas.openxmlformats.org/officeDocument/2006/relationships/tags" Target="../tags/tag1345.xml"/><Relationship Id="rId6" Type="http://schemas.openxmlformats.org/officeDocument/2006/relationships/tags" Target="../tags/tag1344.xml"/><Relationship Id="rId5" Type="http://schemas.openxmlformats.org/officeDocument/2006/relationships/tags" Target="../tags/tag1343.xml"/><Relationship Id="rId4" Type="http://schemas.openxmlformats.org/officeDocument/2006/relationships/tags" Target="../tags/tag1342.xml"/><Relationship Id="rId3" Type="http://schemas.openxmlformats.org/officeDocument/2006/relationships/tags" Target="../tags/tag1341.xml"/><Relationship Id="rId2" Type="http://schemas.openxmlformats.org/officeDocument/2006/relationships/tags" Target="../tags/tag1340.xml"/><Relationship Id="rId13" Type="http://schemas.openxmlformats.org/officeDocument/2006/relationships/tags" Target="../tags/tag1351.xml"/><Relationship Id="rId12" Type="http://schemas.openxmlformats.org/officeDocument/2006/relationships/tags" Target="../tags/tag1350.xml"/><Relationship Id="rId11" Type="http://schemas.openxmlformats.org/officeDocument/2006/relationships/tags" Target="../tags/tag1349.xml"/><Relationship Id="rId10" Type="http://schemas.openxmlformats.org/officeDocument/2006/relationships/tags" Target="../tags/tag134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359.xml"/><Relationship Id="rId8" Type="http://schemas.openxmlformats.org/officeDocument/2006/relationships/tags" Target="../tags/tag1358.xml"/><Relationship Id="rId7" Type="http://schemas.openxmlformats.org/officeDocument/2006/relationships/tags" Target="../tags/tag1357.xml"/><Relationship Id="rId6" Type="http://schemas.openxmlformats.org/officeDocument/2006/relationships/tags" Target="../tags/tag1356.xml"/><Relationship Id="rId5" Type="http://schemas.openxmlformats.org/officeDocument/2006/relationships/tags" Target="../tags/tag1355.xml"/><Relationship Id="rId4" Type="http://schemas.openxmlformats.org/officeDocument/2006/relationships/tags" Target="../tags/tag1354.xml"/><Relationship Id="rId3" Type="http://schemas.openxmlformats.org/officeDocument/2006/relationships/tags" Target="../tags/tag1353.xml"/><Relationship Id="rId2" Type="http://schemas.openxmlformats.org/officeDocument/2006/relationships/tags" Target="../tags/tag1352.xml"/><Relationship Id="rId13" Type="http://schemas.openxmlformats.org/officeDocument/2006/relationships/tags" Target="../tags/tag1363.xml"/><Relationship Id="rId12" Type="http://schemas.openxmlformats.org/officeDocument/2006/relationships/tags" Target="../tags/tag1362.xml"/><Relationship Id="rId11" Type="http://schemas.openxmlformats.org/officeDocument/2006/relationships/tags" Target="../tags/tag1361.xml"/><Relationship Id="rId10" Type="http://schemas.openxmlformats.org/officeDocument/2006/relationships/tags" Target="../tags/tag136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371.xml"/><Relationship Id="rId8" Type="http://schemas.openxmlformats.org/officeDocument/2006/relationships/tags" Target="../tags/tag1370.xml"/><Relationship Id="rId7" Type="http://schemas.openxmlformats.org/officeDocument/2006/relationships/tags" Target="../tags/tag1369.xml"/><Relationship Id="rId6" Type="http://schemas.openxmlformats.org/officeDocument/2006/relationships/tags" Target="../tags/tag1368.xml"/><Relationship Id="rId5" Type="http://schemas.openxmlformats.org/officeDocument/2006/relationships/tags" Target="../tags/tag1367.xml"/><Relationship Id="rId4" Type="http://schemas.openxmlformats.org/officeDocument/2006/relationships/tags" Target="../tags/tag1366.xml"/><Relationship Id="rId3" Type="http://schemas.openxmlformats.org/officeDocument/2006/relationships/tags" Target="../tags/tag1365.xml"/><Relationship Id="rId2" Type="http://schemas.openxmlformats.org/officeDocument/2006/relationships/tags" Target="../tags/tag1364.xml"/><Relationship Id="rId15" Type="http://schemas.openxmlformats.org/officeDocument/2006/relationships/tags" Target="../tags/tag1377.xml"/><Relationship Id="rId14" Type="http://schemas.openxmlformats.org/officeDocument/2006/relationships/tags" Target="../tags/tag1376.xml"/><Relationship Id="rId13" Type="http://schemas.openxmlformats.org/officeDocument/2006/relationships/tags" Target="../tags/tag1375.xml"/><Relationship Id="rId12" Type="http://schemas.openxmlformats.org/officeDocument/2006/relationships/tags" Target="../tags/tag1374.xml"/><Relationship Id="rId11" Type="http://schemas.openxmlformats.org/officeDocument/2006/relationships/tags" Target="../tags/tag1373.xml"/><Relationship Id="rId10" Type="http://schemas.openxmlformats.org/officeDocument/2006/relationships/tags" Target="../tags/tag137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5.xml"/><Relationship Id="rId8" Type="http://schemas.openxmlformats.org/officeDocument/2006/relationships/tags" Target="../tags/tag1384.xml"/><Relationship Id="rId7" Type="http://schemas.openxmlformats.org/officeDocument/2006/relationships/tags" Target="../tags/tag1383.xml"/><Relationship Id="rId6" Type="http://schemas.openxmlformats.org/officeDocument/2006/relationships/tags" Target="../tags/tag1382.xml"/><Relationship Id="rId5" Type="http://schemas.openxmlformats.org/officeDocument/2006/relationships/tags" Target="../tags/tag1381.xml"/><Relationship Id="rId4" Type="http://schemas.openxmlformats.org/officeDocument/2006/relationships/tags" Target="../tags/tag1380.xml"/><Relationship Id="rId3" Type="http://schemas.openxmlformats.org/officeDocument/2006/relationships/tags" Target="../tags/tag1379.xml"/><Relationship Id="rId2" Type="http://schemas.openxmlformats.org/officeDocument/2006/relationships/tags" Target="../tags/tag1378.xml"/><Relationship Id="rId14" Type="http://schemas.openxmlformats.org/officeDocument/2006/relationships/tags" Target="../tags/tag1390.xml"/><Relationship Id="rId13" Type="http://schemas.openxmlformats.org/officeDocument/2006/relationships/tags" Target="../tags/tag1389.xml"/><Relationship Id="rId12" Type="http://schemas.openxmlformats.org/officeDocument/2006/relationships/tags" Target="../tags/tag1388.xml"/><Relationship Id="rId11" Type="http://schemas.openxmlformats.org/officeDocument/2006/relationships/tags" Target="../tags/tag1387.xml"/><Relationship Id="rId10" Type="http://schemas.openxmlformats.org/officeDocument/2006/relationships/tags" Target="../tags/tag138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0" y="-31530"/>
            <a:ext cx="12205841" cy="6889530"/>
          </a:xfrm>
          <a:custGeom>
            <a:avLst/>
            <a:gdLst>
              <a:gd name="connsiteX0" fmla="*/ 12191327 w 12191327"/>
              <a:gd name="connsiteY0" fmla="*/ 0 h 5730335"/>
              <a:gd name="connsiteX1" fmla="*/ 12191327 w 12191327"/>
              <a:gd name="connsiteY1" fmla="*/ 3870032 h 5730335"/>
              <a:gd name="connsiteX2" fmla="*/ 12107621 w 12191327"/>
              <a:gd name="connsiteY2" fmla="*/ 3836997 h 5730335"/>
              <a:gd name="connsiteX3" fmla="*/ 11381566 w 12191327"/>
              <a:gd name="connsiteY3" fmla="*/ 3734849 h 5730335"/>
              <a:gd name="connsiteX4" fmla="*/ 7711750 w 12191327"/>
              <a:gd name="connsiteY4" fmla="*/ 5730335 h 5730335"/>
              <a:gd name="connsiteX5" fmla="*/ 4684790 w 12191327"/>
              <a:gd name="connsiteY5" fmla="*/ 3654581 h 5730335"/>
              <a:gd name="connsiteX6" fmla="*/ 2060188 w 12191327"/>
              <a:gd name="connsiteY6" fmla="*/ 3734849 h 5730335"/>
              <a:gd name="connsiteX7" fmla="*/ 42887 w 12191327"/>
              <a:gd name="connsiteY7" fmla="*/ 2962509 h 5730335"/>
              <a:gd name="connsiteX8" fmla="*/ 1424 w 12191327"/>
              <a:gd name="connsiteY8" fmla="*/ 2920999 h 5730335"/>
              <a:gd name="connsiteX9" fmla="*/ 1424 w 12191327"/>
              <a:gd name="connsiteY9" fmla="*/ 9666 h 5730335"/>
              <a:gd name="connsiteX0-1" fmla="*/ 12191327 w 12191327"/>
              <a:gd name="connsiteY0-2" fmla="*/ 1093427 h 6823762"/>
              <a:gd name="connsiteX1-3" fmla="*/ 12191327 w 12191327"/>
              <a:gd name="connsiteY1-4" fmla="*/ 4963459 h 6823762"/>
              <a:gd name="connsiteX2-5" fmla="*/ 12107621 w 12191327"/>
              <a:gd name="connsiteY2-6" fmla="*/ 4930424 h 6823762"/>
              <a:gd name="connsiteX3-7" fmla="*/ 11381566 w 12191327"/>
              <a:gd name="connsiteY3-8" fmla="*/ 4828276 h 6823762"/>
              <a:gd name="connsiteX4-9" fmla="*/ 7711750 w 12191327"/>
              <a:gd name="connsiteY4-10" fmla="*/ 6823762 h 6823762"/>
              <a:gd name="connsiteX5-11" fmla="*/ 4684790 w 12191327"/>
              <a:gd name="connsiteY5-12" fmla="*/ 4748008 h 6823762"/>
              <a:gd name="connsiteX6-13" fmla="*/ 2060188 w 12191327"/>
              <a:gd name="connsiteY6-14" fmla="*/ 4828276 h 6823762"/>
              <a:gd name="connsiteX7-15" fmla="*/ 42887 w 12191327"/>
              <a:gd name="connsiteY7-16" fmla="*/ 4055936 h 6823762"/>
              <a:gd name="connsiteX8-17" fmla="*/ 1424 w 12191327"/>
              <a:gd name="connsiteY8-18" fmla="*/ 4014426 h 6823762"/>
              <a:gd name="connsiteX9-19" fmla="*/ 1424 w 12191327"/>
              <a:gd name="connsiteY9-20" fmla="*/ 7 h 6823762"/>
              <a:gd name="connsiteX10" fmla="*/ 12191327 w 12191327"/>
              <a:gd name="connsiteY10" fmla="*/ 1093427 h 6823762"/>
              <a:gd name="connsiteX0-21" fmla="*/ 12205841 w 12205841"/>
              <a:gd name="connsiteY0-22" fmla="*/ 0 h 6847935"/>
              <a:gd name="connsiteX1-23" fmla="*/ 12191327 w 12205841"/>
              <a:gd name="connsiteY1-24" fmla="*/ 4987632 h 6847935"/>
              <a:gd name="connsiteX2-25" fmla="*/ 12107621 w 12205841"/>
              <a:gd name="connsiteY2-26" fmla="*/ 4954597 h 6847935"/>
              <a:gd name="connsiteX3-27" fmla="*/ 11381566 w 12205841"/>
              <a:gd name="connsiteY3-28" fmla="*/ 4852449 h 6847935"/>
              <a:gd name="connsiteX4-29" fmla="*/ 7711750 w 12205841"/>
              <a:gd name="connsiteY4-30" fmla="*/ 6847935 h 6847935"/>
              <a:gd name="connsiteX5-31" fmla="*/ 4684790 w 12205841"/>
              <a:gd name="connsiteY5-32" fmla="*/ 4772181 h 6847935"/>
              <a:gd name="connsiteX6-33" fmla="*/ 2060188 w 12205841"/>
              <a:gd name="connsiteY6-34" fmla="*/ 4852449 h 6847935"/>
              <a:gd name="connsiteX7-35" fmla="*/ 42887 w 12205841"/>
              <a:gd name="connsiteY7-36" fmla="*/ 4080109 h 6847935"/>
              <a:gd name="connsiteX8-37" fmla="*/ 1424 w 12205841"/>
              <a:gd name="connsiteY8-38" fmla="*/ 4038599 h 6847935"/>
              <a:gd name="connsiteX9-39" fmla="*/ 1424 w 12205841"/>
              <a:gd name="connsiteY9-40" fmla="*/ 24180 h 6847935"/>
              <a:gd name="connsiteX10-41" fmla="*/ 12205841 w 12205841"/>
              <a:gd name="connsiteY10-42" fmla="*/ 0 h 68479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12205841" h="6847935">
                <a:moveTo>
                  <a:pt x="12205841" y="0"/>
                </a:moveTo>
                <a:lnTo>
                  <a:pt x="12191327" y="4987632"/>
                </a:lnTo>
                <a:lnTo>
                  <a:pt x="12107621" y="4954597"/>
                </a:lnTo>
                <a:cubicBezTo>
                  <a:pt x="11900120" y="4886359"/>
                  <a:pt x="11659700" y="4847801"/>
                  <a:pt x="11381566" y="4852449"/>
                </a:cubicBezTo>
                <a:cubicBezTo>
                  <a:pt x="9390570" y="4886049"/>
                  <a:pt x="9034456" y="6847935"/>
                  <a:pt x="7711750" y="6847935"/>
                </a:cubicBezTo>
                <a:cubicBezTo>
                  <a:pt x="6363610" y="6847935"/>
                  <a:pt x="6079182" y="5012984"/>
                  <a:pt x="4684790" y="4772181"/>
                </a:cubicBezTo>
                <a:cubicBezTo>
                  <a:pt x="3961000" y="4647114"/>
                  <a:pt x="3412956" y="4886049"/>
                  <a:pt x="2060188" y="4852449"/>
                </a:cubicBezTo>
                <a:cubicBezTo>
                  <a:pt x="1083189" y="4828182"/>
                  <a:pt x="440913" y="4451112"/>
                  <a:pt x="42887" y="4080109"/>
                </a:cubicBezTo>
                <a:lnTo>
                  <a:pt x="1424" y="4038599"/>
                </a:lnTo>
                <a:cubicBezTo>
                  <a:pt x="-3508" y="3072210"/>
                  <a:pt x="6356" y="990569"/>
                  <a:pt x="1424" y="24180"/>
                </a:cubicBezTo>
                <a:lnTo>
                  <a:pt x="12205841" y="0"/>
                </a:lnTo>
                <a:close/>
              </a:path>
            </a:pathLst>
          </a:custGeom>
          <a:gradFill flip="none" rotWithShape="1">
            <a:gsLst>
              <a:gs pos="0">
                <a:schemeClr val="accent1">
                  <a:lumMod val="50000"/>
                </a:schemeClr>
              </a:gs>
              <a:gs pos="48000">
                <a:schemeClr val="accent1"/>
              </a:gs>
              <a:gs pos="100000">
                <a:schemeClr val="accent4">
                  <a:lumMod val="75000"/>
                </a:schemeClr>
              </a:gs>
            </a:gsLst>
            <a:lin ang="4800000" scaled="0"/>
            <a:tileRect/>
          </a:gradFill>
          <a:ln w="9525"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5080" y="3217960"/>
            <a:ext cx="7038537" cy="3429019"/>
          </a:xfrm>
          <a:custGeom>
            <a:avLst/>
            <a:gdLst>
              <a:gd name="connsiteX0" fmla="*/ 11652 w 6995510"/>
              <a:gd name="connsiteY0" fmla="*/ 0 h 4209226"/>
              <a:gd name="connsiteX1" fmla="*/ 680028 w 6995510"/>
              <a:gd name="connsiteY1" fmla="*/ 1289493 h 4209226"/>
              <a:gd name="connsiteX2" fmla="*/ 2380525 w 6995510"/>
              <a:gd name="connsiteY2" fmla="*/ 1993258 h 4209226"/>
              <a:gd name="connsiteX3" fmla="*/ 6008857 w 6995510"/>
              <a:gd name="connsiteY3" fmla="*/ 2316188 h 4209226"/>
              <a:gd name="connsiteX4" fmla="*/ 6995510 w 6995510"/>
              <a:gd name="connsiteY4" fmla="*/ 4209226 h 4209226"/>
              <a:gd name="connsiteX5" fmla="*/ 4628909 w 6995510"/>
              <a:gd name="connsiteY5" fmla="*/ 1937580 h 4209226"/>
              <a:gd name="connsiteX6" fmla="*/ 2057704 w 6995510"/>
              <a:gd name="connsiteY6" fmla="*/ 2013302 h 4209226"/>
              <a:gd name="connsiteX7" fmla="*/ 149578 w 6995510"/>
              <a:gd name="connsiteY7" fmla="*/ 1173527 h 4209226"/>
              <a:gd name="connsiteX8" fmla="*/ 0 w 6995510"/>
              <a:gd name="connsiteY8" fmla="*/ 1002967 h 4209226"/>
              <a:gd name="connsiteX9" fmla="*/ 0 w 6995510"/>
              <a:gd name="connsiteY9" fmla="*/ 637792 h 4209226"/>
              <a:gd name="connsiteX0-1" fmla="*/ 11652 w 6995510"/>
              <a:gd name="connsiteY0-2" fmla="*/ 0 h 4209226"/>
              <a:gd name="connsiteX1-3" fmla="*/ 680028 w 6995510"/>
              <a:gd name="connsiteY1-4" fmla="*/ 1289493 h 4209226"/>
              <a:gd name="connsiteX2-5" fmla="*/ 2380525 w 6995510"/>
              <a:gd name="connsiteY2-6" fmla="*/ 1993258 h 4209226"/>
              <a:gd name="connsiteX3-7" fmla="*/ 6008857 w 6995510"/>
              <a:gd name="connsiteY3-8" fmla="*/ 2316188 h 4209226"/>
              <a:gd name="connsiteX4-9" fmla="*/ 6995510 w 6995510"/>
              <a:gd name="connsiteY4-10" fmla="*/ 4209226 h 4209226"/>
              <a:gd name="connsiteX5-11" fmla="*/ 4628909 w 6995510"/>
              <a:gd name="connsiteY5-12" fmla="*/ 1937580 h 4209226"/>
              <a:gd name="connsiteX6-13" fmla="*/ 2057704 w 6995510"/>
              <a:gd name="connsiteY6-14" fmla="*/ 2013302 h 4209226"/>
              <a:gd name="connsiteX7-15" fmla="*/ 149578 w 6995510"/>
              <a:gd name="connsiteY7-16" fmla="*/ 1173527 h 4209226"/>
              <a:gd name="connsiteX8-17" fmla="*/ 0 w 6995510"/>
              <a:gd name="connsiteY8-18" fmla="*/ 1002967 h 4209226"/>
              <a:gd name="connsiteX9-19" fmla="*/ 11652 w 6995510"/>
              <a:gd name="connsiteY9-20" fmla="*/ 0 h 4209226"/>
              <a:gd name="connsiteX0-21" fmla="*/ 4177 w 6988035"/>
              <a:gd name="connsiteY0-22" fmla="*/ 0 h 4209226"/>
              <a:gd name="connsiteX1-23" fmla="*/ 672553 w 6988035"/>
              <a:gd name="connsiteY1-24" fmla="*/ 1289493 h 4209226"/>
              <a:gd name="connsiteX2-25" fmla="*/ 2373050 w 6988035"/>
              <a:gd name="connsiteY2-26" fmla="*/ 1993258 h 4209226"/>
              <a:gd name="connsiteX3-27" fmla="*/ 6001382 w 6988035"/>
              <a:gd name="connsiteY3-28" fmla="*/ 2316188 h 4209226"/>
              <a:gd name="connsiteX4-29" fmla="*/ 6988035 w 6988035"/>
              <a:gd name="connsiteY4-30" fmla="*/ 4209226 h 4209226"/>
              <a:gd name="connsiteX5-31" fmla="*/ 4621434 w 6988035"/>
              <a:gd name="connsiteY5-32" fmla="*/ 1937580 h 4209226"/>
              <a:gd name="connsiteX6-33" fmla="*/ 2050229 w 6988035"/>
              <a:gd name="connsiteY6-34" fmla="*/ 2013302 h 4209226"/>
              <a:gd name="connsiteX7-35" fmla="*/ 142103 w 6988035"/>
              <a:gd name="connsiteY7-36" fmla="*/ 1173527 h 4209226"/>
              <a:gd name="connsiteX8-37" fmla="*/ 0 w 6988035"/>
              <a:gd name="connsiteY8-38" fmla="*/ 949970 h 4209226"/>
              <a:gd name="connsiteX9-39" fmla="*/ 4177 w 6988035"/>
              <a:gd name="connsiteY9-40" fmla="*/ 0 h 42092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8035" h="4209226">
                <a:moveTo>
                  <a:pt x="4177" y="0"/>
                </a:moveTo>
                <a:cubicBezTo>
                  <a:pt x="4177" y="0"/>
                  <a:pt x="201962" y="748307"/>
                  <a:pt x="672553" y="1289493"/>
                </a:cubicBezTo>
                <a:cubicBezTo>
                  <a:pt x="1049937" y="1721551"/>
                  <a:pt x="1604644" y="2084568"/>
                  <a:pt x="2373050" y="1993258"/>
                </a:cubicBezTo>
                <a:cubicBezTo>
                  <a:pt x="4105375" y="1786137"/>
                  <a:pt x="5451222" y="432058"/>
                  <a:pt x="6001382" y="2316188"/>
                </a:cubicBezTo>
                <a:cubicBezTo>
                  <a:pt x="6306017" y="3358471"/>
                  <a:pt x="6515169" y="3774940"/>
                  <a:pt x="6988035" y="4209226"/>
                </a:cubicBezTo>
                <a:cubicBezTo>
                  <a:pt x="6146880" y="3676948"/>
                  <a:pt x="5749036" y="2173653"/>
                  <a:pt x="4621434" y="1937580"/>
                </a:cubicBezTo>
                <a:cubicBezTo>
                  <a:pt x="3909862" y="1788364"/>
                  <a:pt x="3380163" y="2053390"/>
                  <a:pt x="2050229" y="2013302"/>
                </a:cubicBezTo>
                <a:cubicBezTo>
                  <a:pt x="1149114" y="1986020"/>
                  <a:pt x="536932" y="1588725"/>
                  <a:pt x="142103" y="1173527"/>
                </a:cubicBezTo>
                <a:lnTo>
                  <a:pt x="0" y="949970"/>
                </a:lnTo>
                <a:cubicBezTo>
                  <a:pt x="1392" y="633313"/>
                  <a:pt x="2785" y="316657"/>
                  <a:pt x="4177" y="0"/>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8985064" y="4459359"/>
            <a:ext cx="3206935" cy="1741375"/>
          </a:xfrm>
          <a:custGeom>
            <a:avLst/>
            <a:gdLst>
              <a:gd name="connsiteX0" fmla="*/ 3243224 w 3243224"/>
              <a:gd name="connsiteY0" fmla="*/ 226593 h 1741375"/>
              <a:gd name="connsiteX1" fmla="*/ 3243224 w 3243224"/>
              <a:gd name="connsiteY1" fmla="*/ 572879 h 1741375"/>
              <a:gd name="connsiteX2" fmla="*/ 3138801 w 3243224"/>
              <a:gd name="connsiteY2" fmla="*/ 530908 h 1741375"/>
              <a:gd name="connsiteX3" fmla="*/ 2540101 w 3243224"/>
              <a:gd name="connsiteY3" fmla="*/ 398211 h 1741375"/>
              <a:gd name="connsiteX4" fmla="*/ 3132349 w 3243224"/>
              <a:gd name="connsiteY4" fmla="*/ 230607 h 1741375"/>
              <a:gd name="connsiteX5" fmla="*/ 1319224 w 3243224"/>
              <a:gd name="connsiteY5" fmla="*/ 262 h 1741375"/>
              <a:gd name="connsiteX6" fmla="*/ 2540101 w 3243224"/>
              <a:gd name="connsiteY6" fmla="*/ 398211 h 1741375"/>
              <a:gd name="connsiteX7" fmla="*/ 0 w 3243224"/>
              <a:gd name="connsiteY7" fmla="*/ 1741375 h 1741375"/>
              <a:gd name="connsiteX8" fmla="*/ 670375 w 3243224"/>
              <a:gd name="connsiteY8" fmla="*/ 168828 h 1741375"/>
              <a:gd name="connsiteX9" fmla="*/ 1319224 w 3243224"/>
              <a:gd name="connsiteY9" fmla="*/ 262 h 17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24" h="1741375">
                <a:moveTo>
                  <a:pt x="3243224" y="226593"/>
                </a:moveTo>
                <a:lnTo>
                  <a:pt x="3243224" y="572879"/>
                </a:lnTo>
                <a:lnTo>
                  <a:pt x="3138801" y="530908"/>
                </a:lnTo>
                <a:cubicBezTo>
                  <a:pt x="2957903" y="467586"/>
                  <a:pt x="2758841" y="424733"/>
                  <a:pt x="2540101" y="398211"/>
                </a:cubicBezTo>
                <a:cubicBezTo>
                  <a:pt x="2713178" y="303591"/>
                  <a:pt x="2914633" y="249896"/>
                  <a:pt x="3132349" y="230607"/>
                </a:cubicBezTo>
                <a:close/>
                <a:moveTo>
                  <a:pt x="1319224" y="262"/>
                </a:moveTo>
                <a:cubicBezTo>
                  <a:pt x="1818394" y="9435"/>
                  <a:pt x="2324062" y="258033"/>
                  <a:pt x="2540101" y="398211"/>
                </a:cubicBezTo>
                <a:cubicBezTo>
                  <a:pt x="1262195" y="362529"/>
                  <a:pt x="508020" y="1142431"/>
                  <a:pt x="0" y="1741375"/>
                </a:cubicBezTo>
                <a:cubicBezTo>
                  <a:pt x="123077" y="981863"/>
                  <a:pt x="314239" y="400759"/>
                  <a:pt x="670375" y="168828"/>
                </a:cubicBezTo>
                <a:cubicBezTo>
                  <a:pt x="866775" y="41393"/>
                  <a:pt x="1092329" y="-3907"/>
                  <a:pt x="1319224" y="262"/>
                </a:cubicBezTo>
                <a:close/>
              </a:path>
            </a:pathLst>
          </a:custGeom>
          <a:gradFill>
            <a:gsLst>
              <a:gs pos="38000">
                <a:schemeClr val="accent3"/>
              </a:gs>
              <a:gs pos="100000">
                <a:schemeClr val="accent2">
                  <a:lumMod val="75000"/>
                </a:schemeClr>
              </a:gs>
              <a:gs pos="71000">
                <a:schemeClr val="accent2"/>
              </a:gs>
            </a:gsLst>
            <a:lin ang="12600000" scaled="0"/>
          </a:gradFill>
          <a:ln w="9525" cap="flat">
            <a:noFill/>
            <a:prstDash val="solid"/>
            <a:miter/>
          </a:ln>
        </p:spPr>
        <p:txBody>
          <a:bodyPr rtlCol="0" anchor="ctr"/>
          <a:lstStyle/>
          <a:p>
            <a:endParaRPr lang="zh-CN" altLang="en-US"/>
          </a:p>
        </p:txBody>
      </p:sp>
      <p:grpSp>
        <p:nvGrpSpPr>
          <p:cNvPr id="9" name="组合 8"/>
          <p:cNvGrpSpPr/>
          <p:nvPr>
            <p:custDataLst>
              <p:tags r:id="rId5"/>
            </p:custDataLst>
          </p:nvPr>
        </p:nvGrpSpPr>
        <p:grpSpPr>
          <a:xfrm>
            <a:off x="9829838" y="1013439"/>
            <a:ext cx="1097012" cy="893731"/>
            <a:chOff x="9809463" y="1631237"/>
            <a:chExt cx="1097012" cy="893731"/>
          </a:xfrm>
        </p:grpSpPr>
        <p:sp>
          <p:nvSpPr>
            <p:cNvPr id="10" name="任意多边形: 形状 9"/>
            <p:cNvSpPr/>
            <p:nvPr>
              <p:custDataLst>
                <p:tags r:id="rId6"/>
              </p:custDataLst>
            </p:nvPr>
          </p:nvSpPr>
          <p:spPr>
            <a:xfrm>
              <a:off x="9809463" y="1631237"/>
              <a:ext cx="1097012" cy="893731"/>
            </a:xfrm>
            <a:custGeom>
              <a:avLst/>
              <a:gdLst>
                <a:gd name="connsiteX0" fmla="*/ 108535 w 1097012"/>
                <a:gd name="connsiteY0" fmla="*/ 480094 h 893731"/>
                <a:gd name="connsiteX1" fmla="*/ 92196 w 1097012"/>
                <a:gd name="connsiteY1" fmla="*/ 374679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4 w 1097012"/>
                <a:gd name="connsiteY7" fmla="*/ 601550 h 893731"/>
                <a:gd name="connsiteX8" fmla="*/ 955801 w 1097012"/>
                <a:gd name="connsiteY8" fmla="*/ 732172 h 893731"/>
                <a:gd name="connsiteX9" fmla="*/ 502991 w 1097012"/>
                <a:gd name="connsiteY9" fmla="*/ 732172 h 893731"/>
                <a:gd name="connsiteX10" fmla="*/ 353612 w 1097012"/>
                <a:gd name="connsiteY10" fmla="*/ 878836 h 893731"/>
                <a:gd name="connsiteX11" fmla="*/ 353612 w 1097012"/>
                <a:gd name="connsiteY11" fmla="*/ 732172 h 893731"/>
                <a:gd name="connsiteX12" fmla="*/ 150548 w 1097012"/>
                <a:gd name="connsiteY12" fmla="*/ 732172 h 893731"/>
                <a:gd name="connsiteX13" fmla="*/ 17506 w 1097012"/>
                <a:gd name="connsiteY13" fmla="*/ 601550 h 893731"/>
                <a:gd name="connsiteX14" fmla="*/ 108535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5" y="480094"/>
                  </a:moveTo>
                  <a:cubicBezTo>
                    <a:pt x="96864" y="445720"/>
                    <a:pt x="92196" y="411346"/>
                    <a:pt x="92196" y="374679"/>
                  </a:cubicBezTo>
                  <a:cubicBezTo>
                    <a:pt x="92196" y="177600"/>
                    <a:pt x="255581" y="17187"/>
                    <a:pt x="456310" y="17187"/>
                  </a:cubicBezTo>
                  <a:cubicBezTo>
                    <a:pt x="622030" y="17187"/>
                    <a:pt x="759739" y="124893"/>
                    <a:pt x="806420" y="271557"/>
                  </a:cubicBezTo>
                  <a:cubicBezTo>
                    <a:pt x="890448" y="278432"/>
                    <a:pt x="955801" y="347180"/>
                    <a:pt x="955801" y="431970"/>
                  </a:cubicBezTo>
                  <a:cubicBezTo>
                    <a:pt x="955801" y="445720"/>
                    <a:pt x="953466" y="459470"/>
                    <a:pt x="951133" y="473219"/>
                  </a:cubicBezTo>
                  <a:lnTo>
                    <a:pt x="969805" y="473219"/>
                  </a:lnTo>
                  <a:cubicBezTo>
                    <a:pt x="1037494" y="480094"/>
                    <a:pt x="1088844" y="535093"/>
                    <a:pt x="1088844" y="601550"/>
                  </a:cubicBezTo>
                  <a:cubicBezTo>
                    <a:pt x="1088844" y="672590"/>
                    <a:pt x="1028157" y="732172"/>
                    <a:pt x="955801" y="732172"/>
                  </a:cubicBezTo>
                  <a:lnTo>
                    <a:pt x="502991" y="732172"/>
                  </a:lnTo>
                  <a:lnTo>
                    <a:pt x="353612" y="878836"/>
                  </a:lnTo>
                  <a:lnTo>
                    <a:pt x="353612" y="732172"/>
                  </a:lnTo>
                  <a:lnTo>
                    <a:pt x="150548" y="732172"/>
                  </a:lnTo>
                  <a:cubicBezTo>
                    <a:pt x="78191" y="732172"/>
                    <a:pt x="17506" y="672590"/>
                    <a:pt x="17506" y="601550"/>
                  </a:cubicBezTo>
                  <a:cubicBezTo>
                    <a:pt x="17506" y="544259"/>
                    <a:pt x="54850" y="496135"/>
                    <a:pt x="108535" y="480094"/>
                  </a:cubicBezTo>
                  <a:close/>
                </a:path>
              </a:pathLst>
            </a:custGeom>
            <a:solidFill>
              <a:srgbClr val="003591"/>
            </a:solidFill>
            <a:ln w="9525" cap="flat">
              <a:noFill/>
              <a:prstDash val="solid"/>
              <a:miter/>
            </a:ln>
          </p:spPr>
          <p:txBody>
            <a:bodyPr rtlCol="0" anchor="ctr"/>
            <a:lstStyle/>
            <a:p>
              <a:endParaRPr lang="zh-CN" altLang="en-US"/>
            </a:p>
          </p:txBody>
        </p:sp>
        <p:sp>
          <p:nvSpPr>
            <p:cNvPr id="11" name="任意多边形: 形状 10"/>
            <p:cNvSpPr/>
            <p:nvPr>
              <p:custDataLst>
                <p:tags r:id="rId7"/>
              </p:custDataLst>
            </p:nvPr>
          </p:nvSpPr>
          <p:spPr>
            <a:xfrm>
              <a:off x="10073213" y="1753969"/>
              <a:ext cx="396792" cy="504156"/>
            </a:xfrm>
            <a:custGeom>
              <a:avLst/>
              <a:gdLst>
                <a:gd name="connsiteX0" fmla="*/ 17506 w 396791"/>
                <a:gd name="connsiteY0" fmla="*/ 203823 h 504156"/>
                <a:gd name="connsiteX1" fmla="*/ 227572 w 396791"/>
                <a:gd name="connsiteY1" fmla="*/ 18202 h 504156"/>
                <a:gd name="connsiteX2" fmla="*/ 393291 w 396791"/>
                <a:gd name="connsiteY2" fmla="*/ 171740 h 504156"/>
                <a:gd name="connsiteX3" fmla="*/ 360614 w 396791"/>
                <a:gd name="connsiteY3" fmla="*/ 311529 h 504156"/>
                <a:gd name="connsiteX4" fmla="*/ 360614 w 396791"/>
                <a:gd name="connsiteY4" fmla="*/ 311529 h 504156"/>
                <a:gd name="connsiteX5" fmla="*/ 239242 w 396791"/>
                <a:gd name="connsiteY5" fmla="*/ 492567 h 504156"/>
                <a:gd name="connsiteX6" fmla="*/ 171555 w 396791"/>
                <a:gd name="connsiteY6" fmla="*/ 492567 h 504156"/>
                <a:gd name="connsiteX7" fmla="*/ 50183 w 396791"/>
                <a:gd name="connsiteY7" fmla="*/ 311529 h 504156"/>
                <a:gd name="connsiteX8" fmla="*/ 50183 w 396791"/>
                <a:gd name="connsiteY8" fmla="*/ 311529 h 504156"/>
                <a:gd name="connsiteX9" fmla="*/ 17506 w 396791"/>
                <a:gd name="connsiteY9" fmla="*/ 20382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791" h="504156">
                  <a:moveTo>
                    <a:pt x="17506" y="203823"/>
                  </a:moveTo>
                  <a:cubicBezTo>
                    <a:pt x="17506" y="93825"/>
                    <a:pt x="113203" y="6744"/>
                    <a:pt x="227572" y="18202"/>
                  </a:cubicBezTo>
                  <a:cubicBezTo>
                    <a:pt x="311599" y="27368"/>
                    <a:pt x="379286" y="91534"/>
                    <a:pt x="393291" y="171740"/>
                  </a:cubicBezTo>
                  <a:cubicBezTo>
                    <a:pt x="402627" y="224447"/>
                    <a:pt x="388623" y="272572"/>
                    <a:pt x="360614" y="311529"/>
                  </a:cubicBezTo>
                  <a:lnTo>
                    <a:pt x="360614" y="311529"/>
                  </a:lnTo>
                  <a:lnTo>
                    <a:pt x="239242" y="492567"/>
                  </a:lnTo>
                  <a:cubicBezTo>
                    <a:pt x="222903" y="515483"/>
                    <a:pt x="187892" y="515483"/>
                    <a:pt x="171555" y="492567"/>
                  </a:cubicBezTo>
                  <a:lnTo>
                    <a:pt x="50183" y="311529"/>
                  </a:lnTo>
                  <a:lnTo>
                    <a:pt x="50183" y="311529"/>
                  </a:lnTo>
                  <a:cubicBezTo>
                    <a:pt x="31511" y="281738"/>
                    <a:pt x="17506" y="245072"/>
                    <a:pt x="17506" y="203823"/>
                  </a:cubicBezTo>
                  <a:close/>
                </a:path>
              </a:pathLst>
            </a:custGeom>
            <a:solidFill>
              <a:srgbClr val="008EFF"/>
            </a:solidFill>
            <a:ln w="9525" cap="flat">
              <a:noFill/>
              <a:prstDash val="solid"/>
              <a:miter/>
            </a:ln>
          </p:spPr>
          <p:txBody>
            <a:bodyPr rtlCol="0" anchor="ctr"/>
            <a:lstStyle/>
            <a:p>
              <a:endParaRPr lang="zh-CN" altLang="en-US"/>
            </a:p>
          </p:txBody>
        </p:sp>
        <p:sp>
          <p:nvSpPr>
            <p:cNvPr id="14" name="任意多边形: 形状 13"/>
            <p:cNvSpPr/>
            <p:nvPr>
              <p:custDataLst>
                <p:tags r:id="rId8"/>
              </p:custDataLst>
            </p:nvPr>
          </p:nvSpPr>
          <p:spPr>
            <a:xfrm>
              <a:off x="10171244" y="1848941"/>
              <a:ext cx="210066" cy="206246"/>
            </a:xfrm>
            <a:custGeom>
              <a:avLst/>
              <a:gdLst>
                <a:gd name="connsiteX0" fmla="*/ 17506 w 210066"/>
                <a:gd name="connsiteY0" fmla="*/ 108852 h 206245"/>
                <a:gd name="connsiteX1" fmla="*/ 110868 w 210066"/>
                <a:gd name="connsiteY1" fmla="*/ 200517 h 206245"/>
                <a:gd name="connsiteX2" fmla="*/ 204231 w 210066"/>
                <a:gd name="connsiteY2" fmla="*/ 108852 h 206245"/>
                <a:gd name="connsiteX3" fmla="*/ 110868 w 210066"/>
                <a:gd name="connsiteY3" fmla="*/ 17187 h 206245"/>
                <a:gd name="connsiteX4" fmla="*/ 17506 w 210066"/>
                <a:gd name="connsiteY4" fmla="*/ 108852 h 206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66" h="206245">
                  <a:moveTo>
                    <a:pt x="17506" y="108852"/>
                  </a:moveTo>
                  <a:cubicBezTo>
                    <a:pt x="17506" y="159267"/>
                    <a:pt x="59518" y="200517"/>
                    <a:pt x="110868" y="200517"/>
                  </a:cubicBezTo>
                  <a:cubicBezTo>
                    <a:pt x="162218" y="200517"/>
                    <a:pt x="204231" y="159267"/>
                    <a:pt x="204231" y="108852"/>
                  </a:cubicBezTo>
                  <a:cubicBezTo>
                    <a:pt x="204231" y="58436"/>
                    <a:pt x="162218" y="17187"/>
                    <a:pt x="110868" y="17187"/>
                  </a:cubicBezTo>
                  <a:cubicBezTo>
                    <a:pt x="59518" y="17187"/>
                    <a:pt x="17506" y="58436"/>
                    <a:pt x="17506" y="108852"/>
                  </a:cubicBezTo>
                  <a:close/>
                </a:path>
              </a:pathLst>
            </a:custGeom>
            <a:solidFill>
              <a:srgbClr val="3BFAFF"/>
            </a:solidFill>
            <a:ln w="9525" cap="flat">
              <a:noFill/>
              <a:prstDash val="solid"/>
              <a:miter/>
            </a:ln>
          </p:spPr>
          <p:txBody>
            <a:bodyPr rtlCol="0" anchor="ctr"/>
            <a:lstStyle/>
            <a:p>
              <a:endParaRPr lang="zh-CN" altLang="en-US"/>
            </a:p>
          </p:txBody>
        </p:sp>
        <p:sp>
          <p:nvSpPr>
            <p:cNvPr id="15" name="任意多边形: 形状 14"/>
            <p:cNvSpPr/>
            <p:nvPr>
              <p:custDataLst>
                <p:tags r:id="rId9"/>
              </p:custDataLst>
            </p:nvPr>
          </p:nvSpPr>
          <p:spPr>
            <a:xfrm>
              <a:off x="9809463" y="1631237"/>
              <a:ext cx="1097012" cy="893731"/>
            </a:xfrm>
            <a:custGeom>
              <a:avLst/>
              <a:gdLst>
                <a:gd name="connsiteX0" fmla="*/ 108535 w 1097012"/>
                <a:gd name="connsiteY0" fmla="*/ 480094 h 893731"/>
                <a:gd name="connsiteX1" fmla="*/ 92196 w 1097012"/>
                <a:gd name="connsiteY1" fmla="*/ 374679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4 w 1097012"/>
                <a:gd name="connsiteY7" fmla="*/ 601550 h 893731"/>
                <a:gd name="connsiteX8" fmla="*/ 955801 w 1097012"/>
                <a:gd name="connsiteY8" fmla="*/ 732172 h 893731"/>
                <a:gd name="connsiteX9" fmla="*/ 502991 w 1097012"/>
                <a:gd name="connsiteY9" fmla="*/ 732172 h 893731"/>
                <a:gd name="connsiteX10" fmla="*/ 353612 w 1097012"/>
                <a:gd name="connsiteY10" fmla="*/ 878836 h 893731"/>
                <a:gd name="connsiteX11" fmla="*/ 353612 w 1097012"/>
                <a:gd name="connsiteY11" fmla="*/ 732172 h 893731"/>
                <a:gd name="connsiteX12" fmla="*/ 150548 w 1097012"/>
                <a:gd name="connsiteY12" fmla="*/ 732172 h 893731"/>
                <a:gd name="connsiteX13" fmla="*/ 17506 w 1097012"/>
                <a:gd name="connsiteY13" fmla="*/ 601550 h 893731"/>
                <a:gd name="connsiteX14" fmla="*/ 108535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5" y="480094"/>
                  </a:moveTo>
                  <a:cubicBezTo>
                    <a:pt x="96864" y="445720"/>
                    <a:pt x="92196" y="411346"/>
                    <a:pt x="92196" y="374679"/>
                  </a:cubicBezTo>
                  <a:cubicBezTo>
                    <a:pt x="92196" y="177600"/>
                    <a:pt x="255581" y="17187"/>
                    <a:pt x="456310" y="17187"/>
                  </a:cubicBezTo>
                  <a:cubicBezTo>
                    <a:pt x="622030" y="17187"/>
                    <a:pt x="759739" y="124893"/>
                    <a:pt x="806420" y="271557"/>
                  </a:cubicBezTo>
                  <a:cubicBezTo>
                    <a:pt x="890448" y="278432"/>
                    <a:pt x="955801" y="347180"/>
                    <a:pt x="955801" y="431970"/>
                  </a:cubicBezTo>
                  <a:cubicBezTo>
                    <a:pt x="955801" y="445720"/>
                    <a:pt x="953466" y="459470"/>
                    <a:pt x="951133" y="473219"/>
                  </a:cubicBezTo>
                  <a:lnTo>
                    <a:pt x="969805" y="473219"/>
                  </a:lnTo>
                  <a:cubicBezTo>
                    <a:pt x="1037494" y="480094"/>
                    <a:pt x="1088844" y="535093"/>
                    <a:pt x="1088844" y="601550"/>
                  </a:cubicBezTo>
                  <a:cubicBezTo>
                    <a:pt x="1088844" y="672590"/>
                    <a:pt x="1028157" y="732172"/>
                    <a:pt x="955801" y="732172"/>
                  </a:cubicBezTo>
                  <a:lnTo>
                    <a:pt x="502991" y="732172"/>
                  </a:lnTo>
                  <a:lnTo>
                    <a:pt x="353612" y="878836"/>
                  </a:lnTo>
                  <a:lnTo>
                    <a:pt x="353612" y="732172"/>
                  </a:lnTo>
                  <a:lnTo>
                    <a:pt x="150548" y="732172"/>
                  </a:lnTo>
                  <a:cubicBezTo>
                    <a:pt x="78191" y="732172"/>
                    <a:pt x="17506" y="672590"/>
                    <a:pt x="17506" y="601550"/>
                  </a:cubicBezTo>
                  <a:cubicBezTo>
                    <a:pt x="17506" y="544259"/>
                    <a:pt x="54850" y="496135"/>
                    <a:pt x="108535" y="480094"/>
                  </a:cubicBezTo>
                  <a:close/>
                </a:path>
              </a:pathLst>
            </a:custGeom>
            <a:solidFill>
              <a:srgbClr val="003591"/>
            </a:solidFill>
            <a:ln w="9525" cap="flat">
              <a:noFill/>
              <a:prstDash val="solid"/>
              <a:miter/>
            </a:ln>
          </p:spPr>
          <p:txBody>
            <a:bodyPr rtlCol="0" anchor="ctr"/>
            <a:lstStyle/>
            <a:p>
              <a:endParaRPr lang="zh-CN" altLang="en-US"/>
            </a:p>
          </p:txBody>
        </p:sp>
        <p:sp>
          <p:nvSpPr>
            <p:cNvPr id="16" name="任意多边形: 形状 15"/>
            <p:cNvSpPr/>
            <p:nvPr>
              <p:custDataLst>
                <p:tags r:id="rId10"/>
              </p:custDataLst>
            </p:nvPr>
          </p:nvSpPr>
          <p:spPr>
            <a:xfrm>
              <a:off x="10073213" y="1753969"/>
              <a:ext cx="396792" cy="504156"/>
            </a:xfrm>
            <a:custGeom>
              <a:avLst/>
              <a:gdLst>
                <a:gd name="connsiteX0" fmla="*/ 17506 w 396791"/>
                <a:gd name="connsiteY0" fmla="*/ 203823 h 504156"/>
                <a:gd name="connsiteX1" fmla="*/ 227572 w 396791"/>
                <a:gd name="connsiteY1" fmla="*/ 18202 h 504156"/>
                <a:gd name="connsiteX2" fmla="*/ 393291 w 396791"/>
                <a:gd name="connsiteY2" fmla="*/ 171740 h 504156"/>
                <a:gd name="connsiteX3" fmla="*/ 360614 w 396791"/>
                <a:gd name="connsiteY3" fmla="*/ 311529 h 504156"/>
                <a:gd name="connsiteX4" fmla="*/ 360614 w 396791"/>
                <a:gd name="connsiteY4" fmla="*/ 311529 h 504156"/>
                <a:gd name="connsiteX5" fmla="*/ 239242 w 396791"/>
                <a:gd name="connsiteY5" fmla="*/ 492567 h 504156"/>
                <a:gd name="connsiteX6" fmla="*/ 171555 w 396791"/>
                <a:gd name="connsiteY6" fmla="*/ 492567 h 504156"/>
                <a:gd name="connsiteX7" fmla="*/ 50183 w 396791"/>
                <a:gd name="connsiteY7" fmla="*/ 311529 h 504156"/>
                <a:gd name="connsiteX8" fmla="*/ 50183 w 396791"/>
                <a:gd name="connsiteY8" fmla="*/ 311529 h 504156"/>
                <a:gd name="connsiteX9" fmla="*/ 17506 w 396791"/>
                <a:gd name="connsiteY9" fmla="*/ 20382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791" h="504156">
                  <a:moveTo>
                    <a:pt x="17506" y="203823"/>
                  </a:moveTo>
                  <a:cubicBezTo>
                    <a:pt x="17506" y="93825"/>
                    <a:pt x="113203" y="6744"/>
                    <a:pt x="227572" y="18202"/>
                  </a:cubicBezTo>
                  <a:cubicBezTo>
                    <a:pt x="311599" y="27368"/>
                    <a:pt x="379286" y="91534"/>
                    <a:pt x="393291" y="171740"/>
                  </a:cubicBezTo>
                  <a:cubicBezTo>
                    <a:pt x="402627" y="224447"/>
                    <a:pt x="388623" y="272572"/>
                    <a:pt x="360614" y="311529"/>
                  </a:cubicBezTo>
                  <a:lnTo>
                    <a:pt x="360614" y="311529"/>
                  </a:lnTo>
                  <a:lnTo>
                    <a:pt x="239242" y="492567"/>
                  </a:lnTo>
                  <a:cubicBezTo>
                    <a:pt x="222903" y="515483"/>
                    <a:pt x="187892" y="515483"/>
                    <a:pt x="171555" y="492567"/>
                  </a:cubicBezTo>
                  <a:lnTo>
                    <a:pt x="50183" y="311529"/>
                  </a:lnTo>
                  <a:lnTo>
                    <a:pt x="50183" y="311529"/>
                  </a:lnTo>
                  <a:cubicBezTo>
                    <a:pt x="31511" y="281738"/>
                    <a:pt x="17506" y="245072"/>
                    <a:pt x="17506" y="203823"/>
                  </a:cubicBezTo>
                  <a:close/>
                </a:path>
              </a:pathLst>
            </a:custGeom>
            <a:solidFill>
              <a:srgbClr val="008EFF"/>
            </a:solidFill>
            <a:ln w="9525" cap="flat">
              <a:noFill/>
              <a:prstDash val="solid"/>
              <a:miter/>
            </a:ln>
          </p:spPr>
          <p:txBody>
            <a:bodyPr rtlCol="0" anchor="ctr"/>
            <a:lstStyle/>
            <a:p>
              <a:endParaRPr lang="zh-CN" altLang="en-US"/>
            </a:p>
          </p:txBody>
        </p:sp>
        <p:sp>
          <p:nvSpPr>
            <p:cNvPr id="17" name="任意多边形: 形状 16"/>
            <p:cNvSpPr/>
            <p:nvPr>
              <p:custDataLst>
                <p:tags r:id="rId11"/>
              </p:custDataLst>
            </p:nvPr>
          </p:nvSpPr>
          <p:spPr>
            <a:xfrm>
              <a:off x="10171244" y="1848941"/>
              <a:ext cx="210066" cy="206246"/>
            </a:xfrm>
            <a:custGeom>
              <a:avLst/>
              <a:gdLst>
                <a:gd name="connsiteX0" fmla="*/ 17506 w 210066"/>
                <a:gd name="connsiteY0" fmla="*/ 108852 h 206245"/>
                <a:gd name="connsiteX1" fmla="*/ 110868 w 210066"/>
                <a:gd name="connsiteY1" fmla="*/ 200517 h 206245"/>
                <a:gd name="connsiteX2" fmla="*/ 204231 w 210066"/>
                <a:gd name="connsiteY2" fmla="*/ 108852 h 206245"/>
                <a:gd name="connsiteX3" fmla="*/ 110868 w 210066"/>
                <a:gd name="connsiteY3" fmla="*/ 17187 h 206245"/>
                <a:gd name="connsiteX4" fmla="*/ 17506 w 210066"/>
                <a:gd name="connsiteY4" fmla="*/ 108852 h 206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66" h="206245">
                  <a:moveTo>
                    <a:pt x="17506" y="108852"/>
                  </a:moveTo>
                  <a:cubicBezTo>
                    <a:pt x="17506" y="159267"/>
                    <a:pt x="59518" y="200517"/>
                    <a:pt x="110868" y="200517"/>
                  </a:cubicBezTo>
                  <a:cubicBezTo>
                    <a:pt x="162218" y="200517"/>
                    <a:pt x="204231" y="159267"/>
                    <a:pt x="204231" y="108852"/>
                  </a:cubicBezTo>
                  <a:cubicBezTo>
                    <a:pt x="204231" y="58436"/>
                    <a:pt x="162218" y="17187"/>
                    <a:pt x="110868" y="17187"/>
                  </a:cubicBezTo>
                  <a:cubicBezTo>
                    <a:pt x="59518" y="17187"/>
                    <a:pt x="17506" y="58436"/>
                    <a:pt x="17506" y="108852"/>
                  </a:cubicBezTo>
                  <a:close/>
                </a:path>
              </a:pathLst>
            </a:custGeom>
            <a:solidFill>
              <a:srgbClr val="3BFAFF"/>
            </a:solidFill>
            <a:ln w="9525" cap="flat">
              <a:noFill/>
              <a:prstDash val="solid"/>
              <a:miter/>
            </a:ln>
          </p:spPr>
          <p:txBody>
            <a:bodyPr rtlCol="0" anchor="ctr"/>
            <a:lstStyle/>
            <a:p>
              <a:endParaRPr lang="zh-CN" altLang="en-US"/>
            </a:p>
          </p:txBody>
        </p:sp>
      </p:grpSp>
      <p:grpSp>
        <p:nvGrpSpPr>
          <p:cNvPr id="18" name="组合 17"/>
          <p:cNvGrpSpPr/>
          <p:nvPr>
            <p:custDataLst>
              <p:tags r:id="rId12"/>
            </p:custDataLst>
          </p:nvPr>
        </p:nvGrpSpPr>
        <p:grpSpPr>
          <a:xfrm>
            <a:off x="8536413" y="1561281"/>
            <a:ext cx="910287" cy="893731"/>
            <a:chOff x="8314577" y="1206617"/>
            <a:chExt cx="910287" cy="893731"/>
          </a:xfrm>
        </p:grpSpPr>
        <p:sp>
          <p:nvSpPr>
            <p:cNvPr id="19" name="任意多边形: 形状 18"/>
            <p:cNvSpPr/>
            <p:nvPr>
              <p:custDataLst>
                <p:tags r:id="rId13"/>
              </p:custDataLst>
            </p:nvPr>
          </p:nvSpPr>
          <p:spPr>
            <a:xfrm>
              <a:off x="8314577" y="1206617"/>
              <a:ext cx="910287" cy="893731"/>
            </a:xfrm>
            <a:custGeom>
              <a:avLst/>
              <a:gdLst>
                <a:gd name="connsiteX0" fmla="*/ 507418 w 910286"/>
                <a:gd name="connsiteY0" fmla="*/ 66485 h 893731"/>
                <a:gd name="connsiteX1" fmla="*/ 850714 w 910286"/>
                <a:gd name="connsiteY1" fmla="*/ 498190 h 893731"/>
                <a:gd name="connsiteX2" fmla="*/ 411012 w 910286"/>
                <a:gd name="connsiteY2" fmla="*/ 835242 h 893731"/>
                <a:gd name="connsiteX3" fmla="*/ 67716 w 910286"/>
                <a:gd name="connsiteY3" fmla="*/ 403538 h 893731"/>
                <a:gd name="connsiteX4" fmla="*/ 507418 w 910286"/>
                <a:gd name="connsiteY4" fmla="*/ 66485 h 89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286" h="893731">
                  <a:moveTo>
                    <a:pt x="507418" y="66485"/>
                  </a:moveTo>
                  <a:cubicBezTo>
                    <a:pt x="723637" y="92622"/>
                    <a:pt x="877336" y="285903"/>
                    <a:pt x="850714" y="498190"/>
                  </a:cubicBezTo>
                  <a:cubicBezTo>
                    <a:pt x="824093" y="710476"/>
                    <a:pt x="627231" y="861380"/>
                    <a:pt x="411012" y="835242"/>
                  </a:cubicBezTo>
                  <a:cubicBezTo>
                    <a:pt x="194793" y="809105"/>
                    <a:pt x="41095" y="615824"/>
                    <a:pt x="67716" y="403538"/>
                  </a:cubicBezTo>
                  <a:cubicBezTo>
                    <a:pt x="94338" y="191251"/>
                    <a:pt x="291199" y="40347"/>
                    <a:pt x="507418" y="66485"/>
                  </a:cubicBezTo>
                  <a:close/>
                </a:path>
              </a:pathLst>
            </a:custGeom>
            <a:solidFill>
              <a:srgbClr val="005FFF"/>
            </a:solidFill>
            <a:ln w="9525" cap="flat">
              <a:noFill/>
              <a:prstDash val="solid"/>
              <a:miter/>
            </a:ln>
          </p:spPr>
          <p:txBody>
            <a:bodyPr rtlCol="0" anchor="ctr"/>
            <a:lstStyle/>
            <a:p>
              <a:endParaRPr lang="zh-CN" altLang="en-US"/>
            </a:p>
          </p:txBody>
        </p:sp>
        <p:sp>
          <p:nvSpPr>
            <p:cNvPr id="20" name="任意多边形: 形状 19"/>
            <p:cNvSpPr/>
            <p:nvPr>
              <p:custDataLst>
                <p:tags r:id="rId14"/>
              </p:custDataLst>
            </p:nvPr>
          </p:nvSpPr>
          <p:spPr>
            <a:xfrm>
              <a:off x="8516390" y="1482282"/>
              <a:ext cx="233407" cy="137497"/>
            </a:xfrm>
            <a:custGeom>
              <a:avLst/>
              <a:gdLst>
                <a:gd name="connsiteX0" fmla="*/ 204231 w 233406"/>
                <a:gd name="connsiteY0" fmla="*/ 138643 h 137497"/>
                <a:gd name="connsiteX1" fmla="*/ 185558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8" y="129476"/>
                    <a:pt x="185558" y="120310"/>
                  </a:cubicBezTo>
                  <a:cubicBezTo>
                    <a:pt x="185558" y="83644"/>
                    <a:pt x="155215" y="56145"/>
                    <a:pt x="120204" y="56145"/>
                  </a:cubicBezTo>
                  <a:cubicBezTo>
                    <a:pt x="82859" y="56145"/>
                    <a:pt x="54851" y="85936"/>
                    <a:pt x="54851" y="120310"/>
                  </a:cubicBezTo>
                  <a:cubicBezTo>
                    <a:pt x="54851" y="131768"/>
                    <a:pt x="45514" y="138643"/>
                    <a:pt x="36178" y="138643"/>
                  </a:cubicBezTo>
                  <a:cubicBezTo>
                    <a:pt x="24507" y="138643"/>
                    <a:pt x="17506" y="129476"/>
                    <a:pt x="17506" y="120310"/>
                  </a:cubicBezTo>
                  <a:cubicBezTo>
                    <a:pt x="17506" y="63020"/>
                    <a:pt x="64187" y="17187"/>
                    <a:pt x="122539" y="17187"/>
                  </a:cubicBezTo>
                  <a:cubicBezTo>
                    <a:pt x="180890" y="17187"/>
                    <a:pt x="227572" y="63020"/>
                    <a:pt x="227572" y="120310"/>
                  </a:cubicBezTo>
                  <a:cubicBezTo>
                    <a:pt x="225237"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1" name="任意多边形: 形状 20"/>
            <p:cNvSpPr/>
            <p:nvPr>
              <p:custDataLst>
                <p:tags r:id="rId15"/>
              </p:custDataLst>
            </p:nvPr>
          </p:nvSpPr>
          <p:spPr>
            <a:xfrm>
              <a:off x="8791809" y="1482282"/>
              <a:ext cx="233407" cy="137497"/>
            </a:xfrm>
            <a:custGeom>
              <a:avLst/>
              <a:gdLst>
                <a:gd name="connsiteX0" fmla="*/ 204231 w 233406"/>
                <a:gd name="connsiteY0" fmla="*/ 138643 h 137497"/>
                <a:gd name="connsiteX1" fmla="*/ 185559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9" y="129476"/>
                    <a:pt x="185559" y="120310"/>
                  </a:cubicBezTo>
                  <a:cubicBezTo>
                    <a:pt x="185559" y="83644"/>
                    <a:pt x="155215" y="56145"/>
                    <a:pt x="120204" y="56145"/>
                  </a:cubicBezTo>
                  <a:cubicBezTo>
                    <a:pt x="82860" y="56145"/>
                    <a:pt x="54851" y="85936"/>
                    <a:pt x="54851" y="120310"/>
                  </a:cubicBezTo>
                  <a:cubicBezTo>
                    <a:pt x="54851" y="131768"/>
                    <a:pt x="45515" y="138643"/>
                    <a:pt x="36178" y="138643"/>
                  </a:cubicBezTo>
                  <a:cubicBezTo>
                    <a:pt x="26842" y="138643"/>
                    <a:pt x="17506" y="129476"/>
                    <a:pt x="17506" y="120310"/>
                  </a:cubicBezTo>
                  <a:cubicBezTo>
                    <a:pt x="17506" y="63020"/>
                    <a:pt x="64187" y="17187"/>
                    <a:pt x="122539" y="17187"/>
                  </a:cubicBezTo>
                  <a:cubicBezTo>
                    <a:pt x="180890" y="17187"/>
                    <a:pt x="227572" y="63020"/>
                    <a:pt x="227572" y="120310"/>
                  </a:cubicBezTo>
                  <a:cubicBezTo>
                    <a:pt x="222904"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2" name="任意多边形: 形状 21"/>
            <p:cNvSpPr/>
            <p:nvPr>
              <p:custDataLst>
                <p:tags r:id="rId16"/>
              </p:custDataLst>
            </p:nvPr>
          </p:nvSpPr>
          <p:spPr>
            <a:xfrm>
              <a:off x="8556068" y="1699985"/>
              <a:ext cx="420132" cy="229162"/>
            </a:xfrm>
            <a:custGeom>
              <a:avLst/>
              <a:gdLst>
                <a:gd name="connsiteX0" fmla="*/ 218236 w 420132"/>
                <a:gd name="connsiteY0" fmla="*/ 214266 h 229161"/>
                <a:gd name="connsiteX1" fmla="*/ 418966 w 420132"/>
                <a:gd name="connsiteY1" fmla="*/ 17187 h 229161"/>
                <a:gd name="connsiteX2" fmla="*/ 17506 w 420132"/>
                <a:gd name="connsiteY2" fmla="*/ 17187 h 229161"/>
                <a:gd name="connsiteX3" fmla="*/ 218236 w 420132"/>
                <a:gd name="connsiteY3" fmla="*/ 214266 h 229161"/>
              </a:gdLst>
              <a:ahLst/>
              <a:cxnLst>
                <a:cxn ang="0">
                  <a:pos x="connsiteX0" y="connsiteY0"/>
                </a:cxn>
                <a:cxn ang="0">
                  <a:pos x="connsiteX1" y="connsiteY1"/>
                </a:cxn>
                <a:cxn ang="0">
                  <a:pos x="connsiteX2" y="connsiteY2"/>
                </a:cxn>
                <a:cxn ang="0">
                  <a:pos x="connsiteX3" y="connsiteY3"/>
                </a:cxn>
              </a:cxnLst>
              <a:rect l="l" t="t" r="r" b="b"/>
              <a:pathLst>
                <a:path w="420132" h="229161">
                  <a:moveTo>
                    <a:pt x="218236" y="214266"/>
                  </a:moveTo>
                  <a:cubicBezTo>
                    <a:pt x="327937" y="214266"/>
                    <a:pt x="418966" y="124893"/>
                    <a:pt x="418966" y="17187"/>
                  </a:cubicBezTo>
                  <a:lnTo>
                    <a:pt x="17506" y="17187"/>
                  </a:lnTo>
                  <a:cubicBezTo>
                    <a:pt x="17506" y="124893"/>
                    <a:pt x="106201" y="214266"/>
                    <a:pt x="218236" y="214266"/>
                  </a:cubicBezTo>
                  <a:close/>
                </a:path>
              </a:pathLst>
            </a:custGeom>
            <a:solidFill>
              <a:srgbClr val="001B8D"/>
            </a:solidFill>
            <a:ln w="9525" cap="flat">
              <a:noFill/>
              <a:prstDash val="solid"/>
              <a:miter/>
            </a:ln>
          </p:spPr>
          <p:txBody>
            <a:bodyPr rtlCol="0" anchor="ctr"/>
            <a:lstStyle/>
            <a:p>
              <a:endParaRPr lang="zh-CN" altLang="en-US"/>
            </a:p>
          </p:txBody>
        </p:sp>
        <p:sp>
          <p:nvSpPr>
            <p:cNvPr id="23" name="任意多边形: 形状 22"/>
            <p:cNvSpPr/>
            <p:nvPr>
              <p:custDataLst>
                <p:tags r:id="rId17"/>
              </p:custDataLst>
            </p:nvPr>
          </p:nvSpPr>
          <p:spPr>
            <a:xfrm>
              <a:off x="8553735" y="1697694"/>
              <a:ext cx="420132" cy="91665"/>
            </a:xfrm>
            <a:custGeom>
              <a:avLst/>
              <a:gdLst>
                <a:gd name="connsiteX0" fmla="*/ 33844 w 420132"/>
                <a:gd name="connsiteY0" fmla="*/ 92811 h 91664"/>
                <a:gd name="connsiteX1" fmla="*/ 404960 w 420132"/>
                <a:gd name="connsiteY1" fmla="*/ 92811 h 91664"/>
                <a:gd name="connsiteX2" fmla="*/ 418965 w 420132"/>
                <a:gd name="connsiteY2" fmla="*/ 17187 h 91664"/>
                <a:gd name="connsiteX3" fmla="*/ 17506 w 420132"/>
                <a:gd name="connsiteY3" fmla="*/ 17187 h 91664"/>
                <a:gd name="connsiteX4" fmla="*/ 33844 w 420132"/>
                <a:gd name="connsiteY4" fmla="*/ 928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132" h="91664">
                  <a:moveTo>
                    <a:pt x="33844" y="92811"/>
                  </a:moveTo>
                  <a:lnTo>
                    <a:pt x="404960" y="92811"/>
                  </a:lnTo>
                  <a:cubicBezTo>
                    <a:pt x="414297" y="69894"/>
                    <a:pt x="418965" y="44686"/>
                    <a:pt x="418965" y="17187"/>
                  </a:cubicBezTo>
                  <a:lnTo>
                    <a:pt x="17506" y="17187"/>
                  </a:lnTo>
                  <a:cubicBezTo>
                    <a:pt x="19839" y="44686"/>
                    <a:pt x="24507" y="69894"/>
                    <a:pt x="33844" y="92811"/>
                  </a:cubicBezTo>
                  <a:close/>
                </a:path>
              </a:pathLst>
            </a:custGeom>
            <a:solidFill>
              <a:srgbClr val="3BFAFF"/>
            </a:solidFill>
            <a:ln w="9525" cap="flat">
              <a:noFill/>
              <a:prstDash val="solid"/>
              <a:miter/>
            </a:ln>
          </p:spPr>
          <p:txBody>
            <a:bodyPr rtlCol="0" anchor="ctr"/>
            <a:lstStyle/>
            <a:p>
              <a:endParaRPr lang="zh-CN" altLang="en-US"/>
            </a:p>
          </p:txBody>
        </p:sp>
        <p:sp>
          <p:nvSpPr>
            <p:cNvPr id="24" name="任意多边形: 形状 23"/>
            <p:cNvSpPr/>
            <p:nvPr>
              <p:custDataLst>
                <p:tags r:id="rId18"/>
              </p:custDataLst>
            </p:nvPr>
          </p:nvSpPr>
          <p:spPr>
            <a:xfrm>
              <a:off x="8314577" y="1206617"/>
              <a:ext cx="910287" cy="893731"/>
            </a:xfrm>
            <a:custGeom>
              <a:avLst/>
              <a:gdLst>
                <a:gd name="connsiteX0" fmla="*/ 507418 w 910286"/>
                <a:gd name="connsiteY0" fmla="*/ 66485 h 893731"/>
                <a:gd name="connsiteX1" fmla="*/ 850714 w 910286"/>
                <a:gd name="connsiteY1" fmla="*/ 498190 h 893731"/>
                <a:gd name="connsiteX2" fmla="*/ 411012 w 910286"/>
                <a:gd name="connsiteY2" fmla="*/ 835242 h 893731"/>
                <a:gd name="connsiteX3" fmla="*/ 67716 w 910286"/>
                <a:gd name="connsiteY3" fmla="*/ 403538 h 893731"/>
                <a:gd name="connsiteX4" fmla="*/ 507418 w 910286"/>
                <a:gd name="connsiteY4" fmla="*/ 66485 h 89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286" h="893731">
                  <a:moveTo>
                    <a:pt x="507418" y="66485"/>
                  </a:moveTo>
                  <a:cubicBezTo>
                    <a:pt x="723637" y="92622"/>
                    <a:pt x="877336" y="285903"/>
                    <a:pt x="850714" y="498190"/>
                  </a:cubicBezTo>
                  <a:cubicBezTo>
                    <a:pt x="824093" y="710476"/>
                    <a:pt x="627231" y="861380"/>
                    <a:pt x="411012" y="835242"/>
                  </a:cubicBezTo>
                  <a:cubicBezTo>
                    <a:pt x="194793" y="809105"/>
                    <a:pt x="41095" y="615824"/>
                    <a:pt x="67716" y="403538"/>
                  </a:cubicBezTo>
                  <a:cubicBezTo>
                    <a:pt x="94338" y="191251"/>
                    <a:pt x="291199" y="40347"/>
                    <a:pt x="507418" y="66485"/>
                  </a:cubicBezTo>
                  <a:close/>
                </a:path>
              </a:pathLst>
            </a:custGeom>
            <a:solidFill>
              <a:srgbClr val="005FFF"/>
            </a:solidFill>
            <a:ln w="9525" cap="flat">
              <a:noFill/>
              <a:prstDash val="solid"/>
              <a:miter/>
            </a:ln>
          </p:spPr>
          <p:txBody>
            <a:bodyPr rtlCol="0" anchor="ctr"/>
            <a:lstStyle/>
            <a:p>
              <a:endParaRPr lang="zh-CN" altLang="en-US"/>
            </a:p>
          </p:txBody>
        </p:sp>
        <p:sp>
          <p:nvSpPr>
            <p:cNvPr id="25" name="任意多边形: 形状 24"/>
            <p:cNvSpPr/>
            <p:nvPr>
              <p:custDataLst>
                <p:tags r:id="rId19"/>
              </p:custDataLst>
            </p:nvPr>
          </p:nvSpPr>
          <p:spPr>
            <a:xfrm>
              <a:off x="8516390" y="1482282"/>
              <a:ext cx="233407" cy="137497"/>
            </a:xfrm>
            <a:custGeom>
              <a:avLst/>
              <a:gdLst>
                <a:gd name="connsiteX0" fmla="*/ 204231 w 233406"/>
                <a:gd name="connsiteY0" fmla="*/ 138643 h 137497"/>
                <a:gd name="connsiteX1" fmla="*/ 185558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8" y="129476"/>
                    <a:pt x="185558" y="120310"/>
                  </a:cubicBezTo>
                  <a:cubicBezTo>
                    <a:pt x="185558" y="83644"/>
                    <a:pt x="155215" y="56145"/>
                    <a:pt x="120204" y="56145"/>
                  </a:cubicBezTo>
                  <a:cubicBezTo>
                    <a:pt x="82859" y="56145"/>
                    <a:pt x="54851" y="85936"/>
                    <a:pt x="54851" y="120310"/>
                  </a:cubicBezTo>
                  <a:cubicBezTo>
                    <a:pt x="54851" y="131768"/>
                    <a:pt x="45514" y="138643"/>
                    <a:pt x="36178" y="138643"/>
                  </a:cubicBezTo>
                  <a:cubicBezTo>
                    <a:pt x="24507" y="138643"/>
                    <a:pt x="17506" y="129476"/>
                    <a:pt x="17506" y="120310"/>
                  </a:cubicBezTo>
                  <a:cubicBezTo>
                    <a:pt x="17506" y="63020"/>
                    <a:pt x="64187" y="17187"/>
                    <a:pt x="122539" y="17187"/>
                  </a:cubicBezTo>
                  <a:cubicBezTo>
                    <a:pt x="180890" y="17187"/>
                    <a:pt x="227572" y="63020"/>
                    <a:pt x="227572" y="120310"/>
                  </a:cubicBezTo>
                  <a:cubicBezTo>
                    <a:pt x="225237"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6" name="任意多边形: 形状 25"/>
            <p:cNvSpPr/>
            <p:nvPr>
              <p:custDataLst>
                <p:tags r:id="rId20"/>
              </p:custDataLst>
            </p:nvPr>
          </p:nvSpPr>
          <p:spPr>
            <a:xfrm>
              <a:off x="8791809" y="1482282"/>
              <a:ext cx="233407" cy="137497"/>
            </a:xfrm>
            <a:custGeom>
              <a:avLst/>
              <a:gdLst>
                <a:gd name="connsiteX0" fmla="*/ 204231 w 233406"/>
                <a:gd name="connsiteY0" fmla="*/ 138643 h 137497"/>
                <a:gd name="connsiteX1" fmla="*/ 185559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9" y="129476"/>
                    <a:pt x="185559" y="120310"/>
                  </a:cubicBezTo>
                  <a:cubicBezTo>
                    <a:pt x="185559" y="83644"/>
                    <a:pt x="155215" y="56145"/>
                    <a:pt x="120204" y="56145"/>
                  </a:cubicBezTo>
                  <a:cubicBezTo>
                    <a:pt x="82860" y="56145"/>
                    <a:pt x="54851" y="85936"/>
                    <a:pt x="54851" y="120310"/>
                  </a:cubicBezTo>
                  <a:cubicBezTo>
                    <a:pt x="54851" y="131768"/>
                    <a:pt x="45515" y="138643"/>
                    <a:pt x="36178" y="138643"/>
                  </a:cubicBezTo>
                  <a:cubicBezTo>
                    <a:pt x="26842" y="138643"/>
                    <a:pt x="17506" y="129476"/>
                    <a:pt x="17506" y="120310"/>
                  </a:cubicBezTo>
                  <a:cubicBezTo>
                    <a:pt x="17506" y="63020"/>
                    <a:pt x="64187" y="17187"/>
                    <a:pt x="122539" y="17187"/>
                  </a:cubicBezTo>
                  <a:cubicBezTo>
                    <a:pt x="180890" y="17187"/>
                    <a:pt x="227572" y="63020"/>
                    <a:pt x="227572" y="120310"/>
                  </a:cubicBezTo>
                  <a:cubicBezTo>
                    <a:pt x="222904"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7" name="任意多边形: 形状 26"/>
            <p:cNvSpPr/>
            <p:nvPr>
              <p:custDataLst>
                <p:tags r:id="rId21"/>
              </p:custDataLst>
            </p:nvPr>
          </p:nvSpPr>
          <p:spPr>
            <a:xfrm>
              <a:off x="8556068" y="1699985"/>
              <a:ext cx="420132" cy="229162"/>
            </a:xfrm>
            <a:custGeom>
              <a:avLst/>
              <a:gdLst>
                <a:gd name="connsiteX0" fmla="*/ 218236 w 420132"/>
                <a:gd name="connsiteY0" fmla="*/ 214266 h 229161"/>
                <a:gd name="connsiteX1" fmla="*/ 418966 w 420132"/>
                <a:gd name="connsiteY1" fmla="*/ 17187 h 229161"/>
                <a:gd name="connsiteX2" fmla="*/ 17506 w 420132"/>
                <a:gd name="connsiteY2" fmla="*/ 17187 h 229161"/>
                <a:gd name="connsiteX3" fmla="*/ 218236 w 420132"/>
                <a:gd name="connsiteY3" fmla="*/ 214266 h 229161"/>
              </a:gdLst>
              <a:ahLst/>
              <a:cxnLst>
                <a:cxn ang="0">
                  <a:pos x="connsiteX0" y="connsiteY0"/>
                </a:cxn>
                <a:cxn ang="0">
                  <a:pos x="connsiteX1" y="connsiteY1"/>
                </a:cxn>
                <a:cxn ang="0">
                  <a:pos x="connsiteX2" y="connsiteY2"/>
                </a:cxn>
                <a:cxn ang="0">
                  <a:pos x="connsiteX3" y="connsiteY3"/>
                </a:cxn>
              </a:cxnLst>
              <a:rect l="l" t="t" r="r" b="b"/>
              <a:pathLst>
                <a:path w="420132" h="229161">
                  <a:moveTo>
                    <a:pt x="218236" y="214266"/>
                  </a:moveTo>
                  <a:cubicBezTo>
                    <a:pt x="327937" y="214266"/>
                    <a:pt x="418966" y="124893"/>
                    <a:pt x="418966" y="17187"/>
                  </a:cubicBezTo>
                  <a:lnTo>
                    <a:pt x="17506" y="17187"/>
                  </a:lnTo>
                  <a:cubicBezTo>
                    <a:pt x="17506" y="124893"/>
                    <a:pt x="106201" y="214266"/>
                    <a:pt x="218236" y="214266"/>
                  </a:cubicBezTo>
                  <a:close/>
                </a:path>
              </a:pathLst>
            </a:custGeom>
            <a:solidFill>
              <a:srgbClr val="001B8D"/>
            </a:solidFill>
            <a:ln w="9525" cap="flat">
              <a:noFill/>
              <a:prstDash val="solid"/>
              <a:miter/>
            </a:ln>
          </p:spPr>
          <p:txBody>
            <a:bodyPr rtlCol="0" anchor="ctr"/>
            <a:lstStyle/>
            <a:p>
              <a:endParaRPr lang="zh-CN" altLang="en-US"/>
            </a:p>
          </p:txBody>
        </p:sp>
        <p:sp>
          <p:nvSpPr>
            <p:cNvPr id="28" name="任意多边形: 形状 27"/>
            <p:cNvSpPr/>
            <p:nvPr>
              <p:custDataLst>
                <p:tags r:id="rId22"/>
              </p:custDataLst>
            </p:nvPr>
          </p:nvSpPr>
          <p:spPr>
            <a:xfrm>
              <a:off x="8553735" y="1697694"/>
              <a:ext cx="420132" cy="91665"/>
            </a:xfrm>
            <a:custGeom>
              <a:avLst/>
              <a:gdLst>
                <a:gd name="connsiteX0" fmla="*/ 33844 w 420132"/>
                <a:gd name="connsiteY0" fmla="*/ 92811 h 91664"/>
                <a:gd name="connsiteX1" fmla="*/ 404960 w 420132"/>
                <a:gd name="connsiteY1" fmla="*/ 92811 h 91664"/>
                <a:gd name="connsiteX2" fmla="*/ 418965 w 420132"/>
                <a:gd name="connsiteY2" fmla="*/ 17187 h 91664"/>
                <a:gd name="connsiteX3" fmla="*/ 17506 w 420132"/>
                <a:gd name="connsiteY3" fmla="*/ 17187 h 91664"/>
                <a:gd name="connsiteX4" fmla="*/ 33844 w 420132"/>
                <a:gd name="connsiteY4" fmla="*/ 928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132" h="91664">
                  <a:moveTo>
                    <a:pt x="33844" y="92811"/>
                  </a:moveTo>
                  <a:lnTo>
                    <a:pt x="404960" y="92811"/>
                  </a:lnTo>
                  <a:cubicBezTo>
                    <a:pt x="414297" y="69894"/>
                    <a:pt x="418965" y="44686"/>
                    <a:pt x="418965" y="17187"/>
                  </a:cubicBezTo>
                  <a:lnTo>
                    <a:pt x="17506" y="17187"/>
                  </a:lnTo>
                  <a:cubicBezTo>
                    <a:pt x="19839" y="44686"/>
                    <a:pt x="24507" y="69894"/>
                    <a:pt x="33844" y="92811"/>
                  </a:cubicBezTo>
                  <a:close/>
                </a:path>
              </a:pathLst>
            </a:custGeom>
            <a:solidFill>
              <a:srgbClr val="3BFAFF"/>
            </a:solidFill>
            <a:ln w="9525" cap="flat">
              <a:noFill/>
              <a:prstDash val="solid"/>
              <a:miter/>
            </a:ln>
          </p:spPr>
          <p:txBody>
            <a:bodyPr rtlCol="0" anchor="ctr"/>
            <a:lstStyle/>
            <a:p>
              <a:endParaRPr lang="zh-CN" altLang="en-US"/>
            </a:p>
          </p:txBody>
        </p:sp>
      </p:grpSp>
      <p:grpSp>
        <p:nvGrpSpPr>
          <p:cNvPr id="29" name="组合 28"/>
          <p:cNvGrpSpPr/>
          <p:nvPr>
            <p:custDataLst>
              <p:tags r:id="rId23"/>
            </p:custDataLst>
          </p:nvPr>
        </p:nvGrpSpPr>
        <p:grpSpPr>
          <a:xfrm>
            <a:off x="5070796" y="1369765"/>
            <a:ext cx="5734179" cy="5488235"/>
            <a:chOff x="-1696972" y="7003223"/>
            <a:chExt cx="5717619" cy="5472385"/>
          </a:xfrm>
        </p:grpSpPr>
        <p:sp>
          <p:nvSpPr>
            <p:cNvPr id="30" name="任意多边形: 形状 29"/>
            <p:cNvSpPr/>
            <p:nvPr>
              <p:custDataLst>
                <p:tags r:id="rId24"/>
              </p:custDataLst>
            </p:nvPr>
          </p:nvSpPr>
          <p:spPr>
            <a:xfrm>
              <a:off x="822973" y="8689875"/>
              <a:ext cx="3197674" cy="2177038"/>
            </a:xfrm>
            <a:custGeom>
              <a:avLst/>
              <a:gdLst>
                <a:gd name="connsiteX0" fmla="*/ 1886496 w 3197673"/>
                <a:gd name="connsiteY0" fmla="*/ 262369 h 2177037"/>
                <a:gd name="connsiteX1" fmla="*/ 460380 w 3197673"/>
                <a:gd name="connsiteY1" fmla="*/ 1075894 h 2177037"/>
                <a:gd name="connsiteX2" fmla="*/ 30912 w 3197673"/>
                <a:gd name="connsiteY2" fmla="*/ 1426511 h 2177037"/>
                <a:gd name="connsiteX3" fmla="*/ 399695 w 3197673"/>
                <a:gd name="connsiteY3" fmla="*/ 1887127 h 2177037"/>
                <a:gd name="connsiteX4" fmla="*/ 2308962 w 3197673"/>
                <a:gd name="connsiteY4" fmla="*/ 1969625 h 2177037"/>
                <a:gd name="connsiteX5" fmla="*/ 3153895 w 3197673"/>
                <a:gd name="connsiteY5" fmla="*/ 658819 h 2177037"/>
                <a:gd name="connsiteX6" fmla="*/ 1886496 w 3197673"/>
                <a:gd name="connsiteY6" fmla="*/ 262369 h 217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73" h="2177037">
                  <a:moveTo>
                    <a:pt x="1886496" y="262369"/>
                  </a:moveTo>
                  <a:cubicBezTo>
                    <a:pt x="1527049" y="633611"/>
                    <a:pt x="1062571" y="970479"/>
                    <a:pt x="460380" y="1075894"/>
                  </a:cubicBezTo>
                  <a:cubicBezTo>
                    <a:pt x="163954" y="1128601"/>
                    <a:pt x="33246" y="1266098"/>
                    <a:pt x="30912" y="1426511"/>
                  </a:cubicBezTo>
                  <a:cubicBezTo>
                    <a:pt x="28578" y="1561717"/>
                    <a:pt x="110270" y="1722131"/>
                    <a:pt x="399695" y="1887127"/>
                  </a:cubicBezTo>
                  <a:cubicBezTo>
                    <a:pt x="1106918" y="2295035"/>
                    <a:pt x="1898167" y="2148371"/>
                    <a:pt x="2308962" y="1969625"/>
                  </a:cubicBezTo>
                  <a:cubicBezTo>
                    <a:pt x="2824792" y="1747338"/>
                    <a:pt x="3275267" y="1229433"/>
                    <a:pt x="3153895" y="658819"/>
                  </a:cubicBezTo>
                  <a:cubicBezTo>
                    <a:pt x="3016186" y="-5750"/>
                    <a:pt x="2290290" y="-152414"/>
                    <a:pt x="1886496" y="262369"/>
                  </a:cubicBezTo>
                  <a:close/>
                </a:path>
              </a:pathLst>
            </a:custGeom>
            <a:solidFill>
              <a:srgbClr val="0042FF"/>
            </a:solidFill>
            <a:ln w="16793" cap="flat">
              <a:noFill/>
              <a:prstDash val="solid"/>
              <a:miter/>
            </a:ln>
          </p:spPr>
          <p:txBody>
            <a:bodyPr rtlCol="0" anchor="ctr"/>
            <a:lstStyle/>
            <a:p>
              <a:endParaRPr lang="zh-CN" altLang="en-US"/>
            </a:p>
          </p:txBody>
        </p:sp>
        <p:sp>
          <p:nvSpPr>
            <p:cNvPr id="31" name="任意多边形: 形状 30"/>
            <p:cNvSpPr/>
            <p:nvPr>
              <p:custDataLst>
                <p:tags r:id="rId25"/>
              </p:custDataLst>
            </p:nvPr>
          </p:nvSpPr>
          <p:spPr>
            <a:xfrm>
              <a:off x="1850011" y="8910484"/>
              <a:ext cx="1237056" cy="1397887"/>
            </a:xfrm>
            <a:custGeom>
              <a:avLst/>
              <a:gdLst>
                <a:gd name="connsiteX0" fmla="*/ 1141880 w 1237056"/>
                <a:gd name="connsiteY0" fmla="*/ 1386941 h 1397887"/>
                <a:gd name="connsiteX1" fmla="*/ 117225 w 1237056"/>
                <a:gd name="connsiteY1" fmla="*/ 1386941 h 1397887"/>
                <a:gd name="connsiteX2" fmla="*/ 30864 w 1237056"/>
                <a:gd name="connsiteY2" fmla="*/ 1302151 h 1397887"/>
                <a:gd name="connsiteX3" fmla="*/ 30864 w 1237056"/>
                <a:gd name="connsiteY3" fmla="*/ 115092 h 1397887"/>
                <a:gd name="connsiteX4" fmla="*/ 117225 w 1237056"/>
                <a:gd name="connsiteY4" fmla="*/ 30302 h 1397887"/>
                <a:gd name="connsiteX5" fmla="*/ 1141880 w 1237056"/>
                <a:gd name="connsiteY5" fmla="*/ 30302 h 1397887"/>
                <a:gd name="connsiteX6" fmla="*/ 1228241 w 1237056"/>
                <a:gd name="connsiteY6" fmla="*/ 115092 h 1397887"/>
                <a:gd name="connsiteX7" fmla="*/ 1228241 w 1237056"/>
                <a:gd name="connsiteY7" fmla="*/ 1302151 h 1397887"/>
                <a:gd name="connsiteX8" fmla="*/ 1141880 w 1237056"/>
                <a:gd name="connsiteY8" fmla="*/ 1386941 h 139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056" h="1397887">
                  <a:moveTo>
                    <a:pt x="1141880" y="1386941"/>
                  </a:moveTo>
                  <a:lnTo>
                    <a:pt x="117225" y="1386941"/>
                  </a:lnTo>
                  <a:cubicBezTo>
                    <a:pt x="68209" y="1386941"/>
                    <a:pt x="30864" y="1347983"/>
                    <a:pt x="30864" y="1302151"/>
                  </a:cubicBezTo>
                  <a:lnTo>
                    <a:pt x="30864" y="115092"/>
                  </a:lnTo>
                  <a:cubicBezTo>
                    <a:pt x="30864" y="66968"/>
                    <a:pt x="70543" y="30302"/>
                    <a:pt x="117225" y="30302"/>
                  </a:cubicBezTo>
                  <a:lnTo>
                    <a:pt x="1141880" y="30302"/>
                  </a:lnTo>
                  <a:cubicBezTo>
                    <a:pt x="1190896" y="30302"/>
                    <a:pt x="1228241" y="69260"/>
                    <a:pt x="1228241" y="115092"/>
                  </a:cubicBezTo>
                  <a:lnTo>
                    <a:pt x="1228241" y="1302151"/>
                  </a:lnTo>
                  <a:cubicBezTo>
                    <a:pt x="1230575" y="1347983"/>
                    <a:pt x="1190896" y="1386941"/>
                    <a:pt x="1141880" y="1386941"/>
                  </a:cubicBezTo>
                  <a:close/>
                </a:path>
              </a:pathLst>
            </a:custGeom>
            <a:solidFill>
              <a:srgbClr val="3BFAFF">
                <a:alpha val="50000"/>
              </a:srgbClr>
            </a:solidFill>
            <a:ln w="16793" cap="flat">
              <a:noFill/>
              <a:prstDash val="solid"/>
              <a:miter/>
            </a:ln>
          </p:spPr>
          <p:txBody>
            <a:bodyPr rtlCol="0" anchor="ctr"/>
            <a:lstStyle/>
            <a:p>
              <a:endParaRPr lang="zh-CN" altLang="en-US"/>
            </a:p>
          </p:txBody>
        </p:sp>
        <p:sp>
          <p:nvSpPr>
            <p:cNvPr id="32" name="任意多边形: 形状 31"/>
            <p:cNvSpPr/>
            <p:nvPr>
              <p:custDataLst>
                <p:tags r:id="rId26"/>
              </p:custDataLst>
            </p:nvPr>
          </p:nvSpPr>
          <p:spPr>
            <a:xfrm>
              <a:off x="1934038" y="9797341"/>
              <a:ext cx="163385" cy="137497"/>
            </a:xfrm>
            <a:custGeom>
              <a:avLst/>
              <a:gdLst>
                <a:gd name="connsiteX0" fmla="*/ 138231 w 163384"/>
                <a:gd name="connsiteY0" fmla="*/ 60093 h 137497"/>
                <a:gd name="connsiteX1" fmla="*/ 107888 w 163384"/>
                <a:gd name="connsiteY1" fmla="*/ 30302 h 137497"/>
                <a:gd name="connsiteX2" fmla="*/ 84547 w 163384"/>
                <a:gd name="connsiteY2" fmla="*/ 41760 h 137497"/>
                <a:gd name="connsiteX3" fmla="*/ 61206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7 w 163384"/>
                <a:gd name="connsiteY9" fmla="*/ 110509 h 137497"/>
                <a:gd name="connsiteX10" fmla="*/ 124226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6" y="30302"/>
                    <a:pt x="107888" y="30302"/>
                  </a:cubicBezTo>
                  <a:cubicBezTo>
                    <a:pt x="98552" y="30302"/>
                    <a:pt x="89215" y="34885"/>
                    <a:pt x="84547" y="41760"/>
                  </a:cubicBezTo>
                  <a:cubicBezTo>
                    <a:pt x="79879" y="34885"/>
                    <a:pt x="70542" y="30302"/>
                    <a:pt x="61206" y="30302"/>
                  </a:cubicBezTo>
                  <a:cubicBezTo>
                    <a:pt x="44868" y="30302"/>
                    <a:pt x="30864" y="44052"/>
                    <a:pt x="30864" y="60093"/>
                  </a:cubicBezTo>
                  <a:cubicBezTo>
                    <a:pt x="30864" y="69259"/>
                    <a:pt x="35531" y="78426"/>
                    <a:pt x="42534" y="83009"/>
                  </a:cubicBezTo>
                  <a:lnTo>
                    <a:pt x="42534" y="83009"/>
                  </a:lnTo>
                  <a:lnTo>
                    <a:pt x="42534" y="83009"/>
                  </a:lnTo>
                  <a:cubicBezTo>
                    <a:pt x="42534" y="83009"/>
                    <a:pt x="44868" y="83009"/>
                    <a:pt x="44868" y="85301"/>
                  </a:cubicBezTo>
                  <a:lnTo>
                    <a:pt x="84547" y="110509"/>
                  </a:lnTo>
                  <a:lnTo>
                    <a:pt x="124226" y="85301"/>
                  </a:lnTo>
                  <a:cubicBezTo>
                    <a:pt x="124226"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33" name="任意多边形: 形状 32"/>
            <p:cNvSpPr/>
            <p:nvPr>
              <p:custDataLst>
                <p:tags r:id="rId27"/>
              </p:custDataLst>
            </p:nvPr>
          </p:nvSpPr>
          <p:spPr>
            <a:xfrm>
              <a:off x="2069414" y="9797341"/>
              <a:ext cx="163385" cy="137497"/>
            </a:xfrm>
            <a:custGeom>
              <a:avLst/>
              <a:gdLst>
                <a:gd name="connsiteX0" fmla="*/ 138231 w 163384"/>
                <a:gd name="connsiteY0" fmla="*/ 60093 h 137497"/>
                <a:gd name="connsiteX1" fmla="*/ 107888 w 163384"/>
                <a:gd name="connsiteY1" fmla="*/ 30302 h 137497"/>
                <a:gd name="connsiteX2" fmla="*/ 84548 w 163384"/>
                <a:gd name="connsiteY2" fmla="*/ 41760 h 137497"/>
                <a:gd name="connsiteX3" fmla="*/ 61207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8 w 163384"/>
                <a:gd name="connsiteY9" fmla="*/ 110509 h 137497"/>
                <a:gd name="connsiteX10" fmla="*/ 124227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7" y="30302"/>
                    <a:pt x="107888" y="30302"/>
                  </a:cubicBezTo>
                  <a:cubicBezTo>
                    <a:pt x="98552" y="30302"/>
                    <a:pt x="89216" y="34885"/>
                    <a:pt x="84548" y="41760"/>
                  </a:cubicBezTo>
                  <a:cubicBezTo>
                    <a:pt x="79879" y="34885"/>
                    <a:pt x="70542" y="30302"/>
                    <a:pt x="61207" y="30302"/>
                  </a:cubicBezTo>
                  <a:cubicBezTo>
                    <a:pt x="44868" y="30302"/>
                    <a:pt x="30864" y="44052"/>
                    <a:pt x="30864" y="60093"/>
                  </a:cubicBezTo>
                  <a:cubicBezTo>
                    <a:pt x="30864" y="69259"/>
                    <a:pt x="35532" y="78426"/>
                    <a:pt x="42534" y="83009"/>
                  </a:cubicBezTo>
                  <a:lnTo>
                    <a:pt x="42534" y="83009"/>
                  </a:lnTo>
                  <a:lnTo>
                    <a:pt x="42534" y="83009"/>
                  </a:lnTo>
                  <a:cubicBezTo>
                    <a:pt x="42534" y="83009"/>
                    <a:pt x="44868" y="83009"/>
                    <a:pt x="44868" y="85301"/>
                  </a:cubicBezTo>
                  <a:lnTo>
                    <a:pt x="84548" y="110509"/>
                  </a:lnTo>
                  <a:lnTo>
                    <a:pt x="124227" y="85301"/>
                  </a:lnTo>
                  <a:cubicBezTo>
                    <a:pt x="124227"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34" name="任意多边形: 形状 33"/>
            <p:cNvSpPr/>
            <p:nvPr>
              <p:custDataLst>
                <p:tags r:id="rId28"/>
              </p:custDataLst>
            </p:nvPr>
          </p:nvSpPr>
          <p:spPr>
            <a:xfrm>
              <a:off x="1927035" y="9212977"/>
              <a:ext cx="536836" cy="572905"/>
            </a:xfrm>
            <a:custGeom>
              <a:avLst/>
              <a:gdLst>
                <a:gd name="connsiteX0" fmla="*/ 462666 w 536835"/>
                <a:gd name="connsiteY0" fmla="*/ 561958 h 572904"/>
                <a:gd name="connsiteX1" fmla="*/ 96218 w 536835"/>
                <a:gd name="connsiteY1" fmla="*/ 561958 h 572904"/>
                <a:gd name="connsiteX2" fmla="*/ 30864 w 536835"/>
                <a:gd name="connsiteY2" fmla="*/ 497793 h 572904"/>
                <a:gd name="connsiteX3" fmla="*/ 30864 w 536835"/>
                <a:gd name="connsiteY3" fmla="*/ 94468 h 572904"/>
                <a:gd name="connsiteX4" fmla="*/ 96218 w 536835"/>
                <a:gd name="connsiteY4" fmla="*/ 30302 h 572904"/>
                <a:gd name="connsiteX5" fmla="*/ 462666 w 536835"/>
                <a:gd name="connsiteY5" fmla="*/ 30302 h 572904"/>
                <a:gd name="connsiteX6" fmla="*/ 528020 w 536835"/>
                <a:gd name="connsiteY6" fmla="*/ 94468 h 572904"/>
                <a:gd name="connsiteX7" fmla="*/ 528020 w 536835"/>
                <a:gd name="connsiteY7" fmla="*/ 497793 h 572904"/>
                <a:gd name="connsiteX8" fmla="*/ 462666 w 536835"/>
                <a:gd name="connsiteY8" fmla="*/ 561958 h 57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835" h="572904">
                  <a:moveTo>
                    <a:pt x="462666" y="561958"/>
                  </a:moveTo>
                  <a:lnTo>
                    <a:pt x="96218" y="561958"/>
                  </a:lnTo>
                  <a:cubicBezTo>
                    <a:pt x="61207" y="561958"/>
                    <a:pt x="30864" y="532167"/>
                    <a:pt x="30864" y="497793"/>
                  </a:cubicBezTo>
                  <a:lnTo>
                    <a:pt x="30864" y="94468"/>
                  </a:lnTo>
                  <a:cubicBezTo>
                    <a:pt x="30864" y="60094"/>
                    <a:pt x="61207" y="30302"/>
                    <a:pt x="96218" y="30302"/>
                  </a:cubicBezTo>
                  <a:lnTo>
                    <a:pt x="462666" y="30302"/>
                  </a:lnTo>
                  <a:cubicBezTo>
                    <a:pt x="497677" y="30302"/>
                    <a:pt x="528020" y="60094"/>
                    <a:pt x="528020" y="94468"/>
                  </a:cubicBezTo>
                  <a:lnTo>
                    <a:pt x="528020" y="497793"/>
                  </a:lnTo>
                  <a:cubicBezTo>
                    <a:pt x="528020" y="534459"/>
                    <a:pt x="500012" y="561958"/>
                    <a:pt x="462666" y="561958"/>
                  </a:cubicBez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5" name="任意多边形: 形状 34"/>
            <p:cNvSpPr/>
            <p:nvPr>
              <p:custDataLst>
                <p:tags r:id="rId29"/>
              </p:custDataLst>
            </p:nvPr>
          </p:nvSpPr>
          <p:spPr>
            <a:xfrm>
              <a:off x="2482544" y="972630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6" name="任意多边形: 形状 35"/>
            <p:cNvSpPr/>
            <p:nvPr>
              <p:custDataLst>
                <p:tags r:id="rId30"/>
              </p:custDataLst>
            </p:nvPr>
          </p:nvSpPr>
          <p:spPr>
            <a:xfrm>
              <a:off x="2482544" y="978817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7" name="任意多边形: 形状 36"/>
            <p:cNvSpPr/>
            <p:nvPr>
              <p:custDataLst>
                <p:tags r:id="rId31"/>
              </p:custDataLst>
            </p:nvPr>
          </p:nvSpPr>
          <p:spPr>
            <a:xfrm>
              <a:off x="2225796" y="978817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8" name="任意多边形: 形状 37"/>
            <p:cNvSpPr/>
            <p:nvPr>
              <p:custDataLst>
                <p:tags r:id="rId32"/>
              </p:custDataLst>
            </p:nvPr>
          </p:nvSpPr>
          <p:spPr>
            <a:xfrm>
              <a:off x="2225796" y="9850048"/>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9" name="任意多边形: 形状 38"/>
            <p:cNvSpPr/>
            <p:nvPr>
              <p:custDataLst>
                <p:tags r:id="rId33"/>
              </p:custDataLst>
            </p:nvPr>
          </p:nvSpPr>
          <p:spPr>
            <a:xfrm>
              <a:off x="2225796" y="991192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0" name="任意多边形: 形状 39"/>
            <p:cNvSpPr/>
            <p:nvPr>
              <p:custDataLst>
                <p:tags r:id="rId34"/>
              </p:custDataLst>
            </p:nvPr>
          </p:nvSpPr>
          <p:spPr>
            <a:xfrm>
              <a:off x="2225796" y="9971503"/>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1" name="任意多边形: 形状 40"/>
            <p:cNvSpPr/>
            <p:nvPr>
              <p:custDataLst>
                <p:tags r:id="rId35"/>
              </p:custDataLst>
            </p:nvPr>
          </p:nvSpPr>
          <p:spPr>
            <a:xfrm>
              <a:off x="2225796" y="10033377"/>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2" name="任意多边形: 形状 41"/>
            <p:cNvSpPr/>
            <p:nvPr>
              <p:custDataLst>
                <p:tags r:id="rId36"/>
              </p:custDataLst>
            </p:nvPr>
          </p:nvSpPr>
          <p:spPr>
            <a:xfrm>
              <a:off x="2225796" y="1009525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3" name="任意多边形: 形状 42"/>
            <p:cNvSpPr/>
            <p:nvPr>
              <p:custDataLst>
                <p:tags r:id="rId37"/>
              </p:custDataLst>
            </p:nvPr>
          </p:nvSpPr>
          <p:spPr>
            <a:xfrm>
              <a:off x="2225796" y="1015712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4" name="任意多边形: 形状 43"/>
            <p:cNvSpPr/>
            <p:nvPr>
              <p:custDataLst>
                <p:tags r:id="rId38"/>
              </p:custDataLst>
            </p:nvPr>
          </p:nvSpPr>
          <p:spPr>
            <a:xfrm>
              <a:off x="1927036" y="10157124"/>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5" name="任意多边形: 形状 44"/>
            <p:cNvSpPr/>
            <p:nvPr>
              <p:custDataLst>
                <p:tags r:id="rId39"/>
              </p:custDataLst>
            </p:nvPr>
          </p:nvSpPr>
          <p:spPr>
            <a:xfrm>
              <a:off x="1927036" y="10097542"/>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6" name="任意多边形: 形状 45"/>
            <p:cNvSpPr/>
            <p:nvPr>
              <p:custDataLst>
                <p:tags r:id="rId40"/>
              </p:custDataLst>
            </p:nvPr>
          </p:nvSpPr>
          <p:spPr>
            <a:xfrm>
              <a:off x="1927036" y="10035669"/>
              <a:ext cx="256748" cy="68749"/>
            </a:xfrm>
            <a:custGeom>
              <a:avLst/>
              <a:gdLst>
                <a:gd name="connsiteX0" fmla="*/ 30863 w 256747"/>
                <a:gd name="connsiteY0" fmla="*/ 30303 h 68748"/>
                <a:gd name="connsiteX1" fmla="*/ 231593 w 256747"/>
                <a:gd name="connsiteY1" fmla="*/ 30303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3" y="30303"/>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7" name="任意多边形: 形状 46"/>
            <p:cNvSpPr/>
            <p:nvPr>
              <p:custDataLst>
                <p:tags r:id="rId41"/>
              </p:custDataLst>
            </p:nvPr>
          </p:nvSpPr>
          <p:spPr>
            <a:xfrm>
              <a:off x="1927036" y="9976087"/>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8" name="任意多边形: 形状 47"/>
            <p:cNvSpPr/>
            <p:nvPr>
              <p:custDataLst>
                <p:tags r:id="rId42"/>
              </p:custDataLst>
            </p:nvPr>
          </p:nvSpPr>
          <p:spPr>
            <a:xfrm>
              <a:off x="1927036" y="9914213"/>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9" name="任意多边形: 形状 48"/>
            <p:cNvSpPr/>
            <p:nvPr>
              <p:custDataLst>
                <p:tags r:id="rId43"/>
              </p:custDataLst>
            </p:nvPr>
          </p:nvSpPr>
          <p:spPr>
            <a:xfrm>
              <a:off x="2482544" y="9850048"/>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0" name="任意多边形: 形状 49"/>
            <p:cNvSpPr/>
            <p:nvPr>
              <p:custDataLst>
                <p:tags r:id="rId44"/>
              </p:custDataLst>
            </p:nvPr>
          </p:nvSpPr>
          <p:spPr>
            <a:xfrm>
              <a:off x="2482544" y="9911921"/>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1" name="任意多边形: 形状 50"/>
            <p:cNvSpPr/>
            <p:nvPr>
              <p:custDataLst>
                <p:tags r:id="rId45"/>
              </p:custDataLst>
            </p:nvPr>
          </p:nvSpPr>
          <p:spPr>
            <a:xfrm>
              <a:off x="2482544" y="9973795"/>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2" name="任意多边形: 形状 51"/>
            <p:cNvSpPr/>
            <p:nvPr>
              <p:custDataLst>
                <p:tags r:id="rId46"/>
              </p:custDataLst>
            </p:nvPr>
          </p:nvSpPr>
          <p:spPr>
            <a:xfrm>
              <a:off x="2482544" y="1003796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3" name="任意多边形: 形状 52"/>
            <p:cNvSpPr/>
            <p:nvPr>
              <p:custDataLst>
                <p:tags r:id="rId47"/>
              </p:custDataLst>
            </p:nvPr>
          </p:nvSpPr>
          <p:spPr>
            <a:xfrm>
              <a:off x="2482544" y="1009983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4" name="任意多边形: 形状 53"/>
            <p:cNvSpPr/>
            <p:nvPr>
              <p:custDataLst>
                <p:tags r:id="rId48"/>
              </p:custDataLst>
            </p:nvPr>
          </p:nvSpPr>
          <p:spPr>
            <a:xfrm>
              <a:off x="2482544" y="10161708"/>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5" name="任意多边形: 形状 54"/>
            <p:cNvSpPr/>
            <p:nvPr>
              <p:custDataLst>
                <p:tags r:id="rId49"/>
              </p:custDataLst>
            </p:nvPr>
          </p:nvSpPr>
          <p:spPr>
            <a:xfrm>
              <a:off x="2487212" y="9215269"/>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6" name="任意多边形: 形状 55"/>
            <p:cNvSpPr/>
            <p:nvPr>
              <p:custDataLst>
                <p:tags r:id="rId50"/>
              </p:custDataLst>
            </p:nvPr>
          </p:nvSpPr>
          <p:spPr>
            <a:xfrm>
              <a:off x="2487212" y="9377974"/>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7" name="任意多边形: 形状 56"/>
            <p:cNvSpPr/>
            <p:nvPr>
              <p:custDataLst>
                <p:tags r:id="rId51"/>
              </p:custDataLst>
            </p:nvPr>
          </p:nvSpPr>
          <p:spPr>
            <a:xfrm>
              <a:off x="2487212" y="9542971"/>
              <a:ext cx="536836" cy="160413"/>
            </a:xfrm>
            <a:custGeom>
              <a:avLst/>
              <a:gdLst>
                <a:gd name="connsiteX0" fmla="*/ 30863 w 536835"/>
                <a:gd name="connsiteY0" fmla="*/ 30303 h 160413"/>
                <a:gd name="connsiteX1" fmla="*/ 528020 w 536835"/>
                <a:gd name="connsiteY1" fmla="*/ 30303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3"/>
                  </a:moveTo>
                  <a:lnTo>
                    <a:pt x="528020" y="30303"/>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8" name="任意多边形: 形状 57"/>
            <p:cNvSpPr/>
            <p:nvPr>
              <p:custDataLst>
                <p:tags r:id="rId52"/>
              </p:custDataLst>
            </p:nvPr>
          </p:nvSpPr>
          <p:spPr>
            <a:xfrm>
              <a:off x="1850011" y="8908192"/>
              <a:ext cx="1260397" cy="206246"/>
            </a:xfrm>
            <a:custGeom>
              <a:avLst/>
              <a:gdLst>
                <a:gd name="connsiteX0" fmla="*/ 1141880 w 1260396"/>
                <a:gd name="connsiteY0" fmla="*/ 30302 h 206245"/>
                <a:gd name="connsiteX1" fmla="*/ 117225 w 1260396"/>
                <a:gd name="connsiteY1" fmla="*/ 30302 h 206245"/>
                <a:gd name="connsiteX2" fmla="*/ 30864 w 1260396"/>
                <a:gd name="connsiteY2" fmla="*/ 115093 h 206245"/>
                <a:gd name="connsiteX3" fmla="*/ 30864 w 1260396"/>
                <a:gd name="connsiteY3" fmla="*/ 193007 h 206245"/>
                <a:gd name="connsiteX4" fmla="*/ 1230575 w 1260396"/>
                <a:gd name="connsiteY4" fmla="*/ 193007 h 206245"/>
                <a:gd name="connsiteX5" fmla="*/ 1230575 w 1260396"/>
                <a:gd name="connsiteY5" fmla="*/ 115093 h 206245"/>
                <a:gd name="connsiteX6" fmla="*/ 1141880 w 1260396"/>
                <a:gd name="connsiteY6" fmla="*/ 30302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396" h="206245">
                  <a:moveTo>
                    <a:pt x="1141880" y="30302"/>
                  </a:moveTo>
                  <a:lnTo>
                    <a:pt x="117225" y="30302"/>
                  </a:lnTo>
                  <a:cubicBezTo>
                    <a:pt x="68209" y="30302"/>
                    <a:pt x="30864" y="69260"/>
                    <a:pt x="30864" y="115093"/>
                  </a:cubicBezTo>
                  <a:lnTo>
                    <a:pt x="30864" y="193007"/>
                  </a:lnTo>
                  <a:lnTo>
                    <a:pt x="1230575" y="193007"/>
                  </a:lnTo>
                  <a:lnTo>
                    <a:pt x="1230575" y="115093"/>
                  </a:lnTo>
                  <a:cubicBezTo>
                    <a:pt x="1230575" y="69260"/>
                    <a:pt x="1190896" y="30302"/>
                    <a:pt x="1141880" y="30302"/>
                  </a:cubicBezTo>
                  <a:close/>
                </a:path>
              </a:pathLst>
            </a:custGeom>
            <a:solidFill>
              <a:srgbClr val="001B8D"/>
            </a:solidFill>
            <a:ln w="16793" cap="flat">
              <a:noFill/>
              <a:prstDash val="solid"/>
              <a:miter/>
            </a:ln>
          </p:spPr>
          <p:txBody>
            <a:bodyPr rtlCol="0" anchor="ctr"/>
            <a:lstStyle/>
            <a:p>
              <a:endParaRPr lang="zh-CN" altLang="en-US"/>
            </a:p>
          </p:txBody>
        </p:sp>
        <p:sp>
          <p:nvSpPr>
            <p:cNvPr id="59" name="任意多边形: 形状 58"/>
            <p:cNvSpPr/>
            <p:nvPr>
              <p:custDataLst>
                <p:tags r:id="rId53"/>
              </p:custDataLst>
            </p:nvPr>
          </p:nvSpPr>
          <p:spPr>
            <a:xfrm>
              <a:off x="1005690" y="10719310"/>
              <a:ext cx="1143693" cy="664569"/>
            </a:xfrm>
            <a:custGeom>
              <a:avLst/>
              <a:gdLst>
                <a:gd name="connsiteX0" fmla="*/ 1008227 w 1143693"/>
                <a:gd name="connsiteY0" fmla="*/ 222059 h 664569"/>
                <a:gd name="connsiteX1" fmla="*/ 340684 w 1143693"/>
                <a:gd name="connsiteY1" fmla="*/ 61646 h 664569"/>
                <a:gd name="connsiteX2" fmla="*/ 263659 w 1143693"/>
                <a:gd name="connsiteY2" fmla="*/ 579552 h 664569"/>
                <a:gd name="connsiteX3" fmla="*/ 1054909 w 1143693"/>
                <a:gd name="connsiteY3" fmla="*/ 432889 h 664569"/>
                <a:gd name="connsiteX4" fmla="*/ 1008227 w 1143693"/>
                <a:gd name="connsiteY4" fmla="*/ 222059 h 6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693" h="664569">
                  <a:moveTo>
                    <a:pt x="1008227" y="222059"/>
                  </a:moveTo>
                  <a:cubicBezTo>
                    <a:pt x="837840" y="215185"/>
                    <a:pt x="646447" y="210601"/>
                    <a:pt x="340684" y="61646"/>
                  </a:cubicBezTo>
                  <a:cubicBezTo>
                    <a:pt x="9246" y="-101058"/>
                    <a:pt x="-114460" y="414556"/>
                    <a:pt x="263659" y="579552"/>
                  </a:cubicBezTo>
                  <a:cubicBezTo>
                    <a:pt x="606767" y="730799"/>
                    <a:pt x="942873" y="561219"/>
                    <a:pt x="1054909" y="432889"/>
                  </a:cubicBezTo>
                  <a:cubicBezTo>
                    <a:pt x="1225296" y="242685"/>
                    <a:pt x="1061911" y="224351"/>
                    <a:pt x="1008227" y="222059"/>
                  </a:cubicBezTo>
                  <a:close/>
                </a:path>
              </a:pathLst>
            </a:custGeom>
            <a:solidFill>
              <a:srgbClr val="0042FF"/>
            </a:solidFill>
            <a:ln w="16793" cap="flat">
              <a:noFill/>
              <a:prstDash val="solid"/>
              <a:miter/>
            </a:ln>
          </p:spPr>
          <p:txBody>
            <a:bodyPr rtlCol="0" anchor="ctr"/>
            <a:lstStyle/>
            <a:p>
              <a:endParaRPr lang="zh-CN" altLang="en-US"/>
            </a:p>
          </p:txBody>
        </p:sp>
        <p:sp>
          <p:nvSpPr>
            <p:cNvPr id="60" name="任意多边形: 形状 59"/>
            <p:cNvSpPr/>
            <p:nvPr>
              <p:custDataLst>
                <p:tags r:id="rId54"/>
              </p:custDataLst>
            </p:nvPr>
          </p:nvSpPr>
          <p:spPr>
            <a:xfrm>
              <a:off x="-1696972" y="9084012"/>
              <a:ext cx="3594465" cy="3391596"/>
            </a:xfrm>
            <a:custGeom>
              <a:avLst/>
              <a:gdLst>
                <a:gd name="connsiteX0" fmla="*/ 34731 w 3594465"/>
                <a:gd name="connsiteY0" fmla="*/ 115727 h 3391595"/>
                <a:gd name="connsiteX1" fmla="*/ 34731 w 3594465"/>
                <a:gd name="connsiteY1" fmla="*/ 115727 h 3391595"/>
                <a:gd name="connsiteX2" fmla="*/ 93083 w 3594465"/>
                <a:gd name="connsiteY2" fmla="*/ 17187 h 3391595"/>
                <a:gd name="connsiteX3" fmla="*/ 191114 w 3594465"/>
                <a:gd name="connsiteY3" fmla="*/ 56145 h 3391595"/>
                <a:gd name="connsiteX4" fmla="*/ 1479520 w 3594465"/>
                <a:gd name="connsiteY4" fmla="*/ 53853 h 3391595"/>
                <a:gd name="connsiteX5" fmla="*/ 1843634 w 3594465"/>
                <a:gd name="connsiteY5" fmla="*/ 262390 h 3391595"/>
                <a:gd name="connsiteX6" fmla="*/ 3505491 w 3594465"/>
                <a:gd name="connsiteY6" fmla="*/ 3179621 h 3391595"/>
                <a:gd name="connsiteX7" fmla="*/ 3510159 w 3594465"/>
                <a:gd name="connsiteY7" fmla="*/ 3186496 h 3391595"/>
                <a:gd name="connsiteX8" fmla="*/ 3517161 w 3594465"/>
                <a:gd name="connsiteY8" fmla="*/ 3181913 h 3391595"/>
                <a:gd name="connsiteX9" fmla="*/ 3577847 w 3594465"/>
                <a:gd name="connsiteY9" fmla="*/ 3230037 h 3391595"/>
                <a:gd name="connsiteX10" fmla="*/ 3519495 w 3594465"/>
                <a:gd name="connsiteY10" fmla="*/ 3328576 h 3391595"/>
                <a:gd name="connsiteX11" fmla="*/ 3381785 w 3594465"/>
                <a:gd name="connsiteY11" fmla="*/ 3390450 h 3391595"/>
                <a:gd name="connsiteX12" fmla="*/ 2074707 w 3594465"/>
                <a:gd name="connsiteY12" fmla="*/ 3392741 h 3391595"/>
                <a:gd name="connsiteX13" fmla="*/ 1710592 w 3594465"/>
                <a:gd name="connsiteY13" fmla="*/ 3184205 h 3391595"/>
                <a:gd name="connsiteX14" fmla="*/ 46402 w 3594465"/>
                <a:gd name="connsiteY14" fmla="*/ 264682 h 3391595"/>
                <a:gd name="connsiteX15" fmla="*/ 34731 w 3594465"/>
                <a:gd name="connsiteY15" fmla="*/ 115727 h 33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4465" h="3391595">
                  <a:moveTo>
                    <a:pt x="34731" y="115727"/>
                  </a:moveTo>
                  <a:lnTo>
                    <a:pt x="34731" y="115727"/>
                  </a:lnTo>
                  <a:lnTo>
                    <a:pt x="93083" y="17187"/>
                  </a:lnTo>
                  <a:lnTo>
                    <a:pt x="191114" y="56145"/>
                  </a:lnTo>
                  <a:lnTo>
                    <a:pt x="1479520" y="53853"/>
                  </a:lnTo>
                  <a:cubicBezTo>
                    <a:pt x="1614895" y="53853"/>
                    <a:pt x="1778280" y="147809"/>
                    <a:pt x="1843634" y="262390"/>
                  </a:cubicBezTo>
                  <a:lnTo>
                    <a:pt x="3505491" y="3179621"/>
                  </a:lnTo>
                  <a:cubicBezTo>
                    <a:pt x="3507825" y="3181913"/>
                    <a:pt x="3507825" y="3184205"/>
                    <a:pt x="3510159" y="3186496"/>
                  </a:cubicBezTo>
                  <a:lnTo>
                    <a:pt x="3517161" y="3181913"/>
                  </a:lnTo>
                  <a:lnTo>
                    <a:pt x="3577847" y="3230037"/>
                  </a:lnTo>
                  <a:lnTo>
                    <a:pt x="3519495" y="3328576"/>
                  </a:lnTo>
                  <a:cubicBezTo>
                    <a:pt x="3496155" y="3367534"/>
                    <a:pt x="3449473" y="3390450"/>
                    <a:pt x="3381785" y="3390450"/>
                  </a:cubicBezTo>
                  <a:lnTo>
                    <a:pt x="2074707" y="3392741"/>
                  </a:lnTo>
                  <a:cubicBezTo>
                    <a:pt x="1939331" y="3392741"/>
                    <a:pt x="1775946" y="3298786"/>
                    <a:pt x="1710592" y="3184205"/>
                  </a:cubicBezTo>
                  <a:lnTo>
                    <a:pt x="46402" y="264682"/>
                  </a:lnTo>
                  <a:cubicBezTo>
                    <a:pt x="11391" y="207392"/>
                    <a:pt x="9057" y="154684"/>
                    <a:pt x="34731" y="115727"/>
                  </a:cubicBezTo>
                  <a:close/>
                </a:path>
              </a:pathLst>
            </a:custGeom>
            <a:solidFill>
              <a:srgbClr val="B1D0FF"/>
            </a:solidFill>
            <a:ln w="9525" cap="flat">
              <a:noFill/>
              <a:prstDash val="solid"/>
              <a:miter/>
            </a:ln>
          </p:spPr>
          <p:txBody>
            <a:bodyPr rtlCol="0" anchor="ctr"/>
            <a:lstStyle/>
            <a:p>
              <a:endParaRPr lang="zh-CN" altLang="en-US"/>
            </a:p>
          </p:txBody>
        </p:sp>
        <p:sp>
          <p:nvSpPr>
            <p:cNvPr id="61" name="任意多边形: 形状 60"/>
            <p:cNvSpPr/>
            <p:nvPr>
              <p:custDataLst>
                <p:tags r:id="rId55"/>
              </p:custDataLst>
            </p:nvPr>
          </p:nvSpPr>
          <p:spPr>
            <a:xfrm>
              <a:off x="551623"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2" name="任意多边形: 形状 61"/>
            <p:cNvSpPr/>
            <p:nvPr>
              <p:custDataLst>
                <p:tags r:id="rId56"/>
              </p:custDataLst>
            </p:nvPr>
          </p:nvSpPr>
          <p:spPr>
            <a:xfrm>
              <a:off x="598305"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3" name="任意多边形: 形状 62"/>
            <p:cNvSpPr/>
            <p:nvPr>
              <p:custDataLst>
                <p:tags r:id="rId57"/>
              </p:custDataLst>
            </p:nvPr>
          </p:nvSpPr>
          <p:spPr>
            <a:xfrm>
              <a:off x="644986"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4" name="任意多边形: 形状 63"/>
            <p:cNvSpPr/>
            <p:nvPr>
              <p:custDataLst>
                <p:tags r:id="rId58"/>
              </p:custDataLst>
            </p:nvPr>
          </p:nvSpPr>
          <p:spPr>
            <a:xfrm>
              <a:off x="691667"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5" name="任意多边形: 形状 64"/>
            <p:cNvSpPr/>
            <p:nvPr>
              <p:custDataLst>
                <p:tags r:id="rId59"/>
              </p:custDataLst>
            </p:nvPr>
          </p:nvSpPr>
          <p:spPr>
            <a:xfrm>
              <a:off x="738349"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6" name="任意多边形: 形状 65"/>
            <p:cNvSpPr/>
            <p:nvPr>
              <p:custDataLst>
                <p:tags r:id="rId60"/>
              </p:custDataLst>
            </p:nvPr>
          </p:nvSpPr>
          <p:spPr>
            <a:xfrm>
              <a:off x="785030"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7" name="任意多边形: 形状 66"/>
            <p:cNvSpPr/>
            <p:nvPr>
              <p:custDataLst>
                <p:tags r:id="rId61"/>
              </p:custDataLst>
            </p:nvPr>
          </p:nvSpPr>
          <p:spPr>
            <a:xfrm>
              <a:off x="834045" y="12379360"/>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8" name="任意多边形: 形状 67"/>
            <p:cNvSpPr/>
            <p:nvPr>
              <p:custDataLst>
                <p:tags r:id="rId62"/>
              </p:custDataLst>
            </p:nvPr>
          </p:nvSpPr>
          <p:spPr>
            <a:xfrm>
              <a:off x="530616" y="12418318"/>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9" name="任意多边形: 形状 68"/>
            <p:cNvSpPr/>
            <p:nvPr>
              <p:custDataLst>
                <p:tags r:id="rId63"/>
              </p:custDataLst>
            </p:nvPr>
          </p:nvSpPr>
          <p:spPr>
            <a:xfrm>
              <a:off x="577298"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0" name="任意多边形: 形状 69"/>
            <p:cNvSpPr/>
            <p:nvPr>
              <p:custDataLst>
                <p:tags r:id="rId64"/>
              </p:custDataLst>
            </p:nvPr>
          </p:nvSpPr>
          <p:spPr>
            <a:xfrm>
              <a:off x="623979"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1" name="任意多边形: 形状 70"/>
            <p:cNvSpPr/>
            <p:nvPr>
              <p:custDataLst>
                <p:tags r:id="rId65"/>
              </p:custDataLst>
            </p:nvPr>
          </p:nvSpPr>
          <p:spPr>
            <a:xfrm>
              <a:off x="670661"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2" name="任意多边形: 形状 71"/>
            <p:cNvSpPr/>
            <p:nvPr>
              <p:custDataLst>
                <p:tags r:id="rId66"/>
              </p:custDataLst>
            </p:nvPr>
          </p:nvSpPr>
          <p:spPr>
            <a:xfrm>
              <a:off x="717342"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3" name="任意多边形: 形状 72"/>
            <p:cNvSpPr/>
            <p:nvPr>
              <p:custDataLst>
                <p:tags r:id="rId67"/>
              </p:custDataLst>
            </p:nvPr>
          </p:nvSpPr>
          <p:spPr>
            <a:xfrm>
              <a:off x="764023"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4" name="任意多边形: 形状 73"/>
            <p:cNvSpPr/>
            <p:nvPr>
              <p:custDataLst>
                <p:tags r:id="rId68"/>
              </p:custDataLst>
            </p:nvPr>
          </p:nvSpPr>
          <p:spPr>
            <a:xfrm>
              <a:off x="810705"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5" name="任意多边形: 形状 74"/>
            <p:cNvSpPr/>
            <p:nvPr>
              <p:custDataLst>
                <p:tags r:id="rId69"/>
              </p:custDataLst>
            </p:nvPr>
          </p:nvSpPr>
          <p:spPr>
            <a:xfrm>
              <a:off x="878393" y="12379360"/>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6" name="任意多边形: 形状 75"/>
            <p:cNvSpPr/>
            <p:nvPr>
              <p:custDataLst>
                <p:tags r:id="rId70"/>
              </p:custDataLst>
            </p:nvPr>
          </p:nvSpPr>
          <p:spPr>
            <a:xfrm>
              <a:off x="857386"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7" name="任意多边形: 形状 76"/>
            <p:cNvSpPr/>
            <p:nvPr>
              <p:custDataLst>
                <p:tags r:id="rId71"/>
              </p:custDataLst>
            </p:nvPr>
          </p:nvSpPr>
          <p:spPr>
            <a:xfrm>
              <a:off x="922740" y="12379360"/>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2" y="35521"/>
                    <a:pt x="19839" y="28645"/>
                  </a:cubicBezTo>
                  <a:cubicBezTo>
                    <a:pt x="24508" y="21771"/>
                    <a:pt x="33844" y="17187"/>
                    <a:pt x="40846" y="17187"/>
                  </a:cubicBezTo>
                  <a:cubicBezTo>
                    <a:pt x="47848" y="17187"/>
                    <a:pt x="52517"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78" name="任意多边形: 形状 77"/>
            <p:cNvSpPr/>
            <p:nvPr>
              <p:custDataLst>
                <p:tags r:id="rId72"/>
              </p:custDataLst>
            </p:nvPr>
          </p:nvSpPr>
          <p:spPr>
            <a:xfrm>
              <a:off x="901734" y="12416026"/>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0183"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9" name="任意多边形: 形状 78"/>
            <p:cNvSpPr/>
            <p:nvPr>
              <p:custDataLst>
                <p:tags r:id="rId73"/>
              </p:custDataLst>
            </p:nvPr>
          </p:nvSpPr>
          <p:spPr>
            <a:xfrm>
              <a:off x="120516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0" name="任意多边形: 形状 79"/>
            <p:cNvSpPr/>
            <p:nvPr>
              <p:custDataLst>
                <p:tags r:id="rId74"/>
              </p:custDataLst>
            </p:nvPr>
          </p:nvSpPr>
          <p:spPr>
            <a:xfrm>
              <a:off x="1251844"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1" name="任意多边形: 形状 80"/>
            <p:cNvSpPr/>
            <p:nvPr>
              <p:custDataLst>
                <p:tags r:id="rId75"/>
              </p:custDataLst>
            </p:nvPr>
          </p:nvSpPr>
          <p:spPr>
            <a:xfrm>
              <a:off x="1300859"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2" name="任意多边形: 形状 81"/>
            <p:cNvSpPr/>
            <p:nvPr>
              <p:custDataLst>
                <p:tags r:id="rId76"/>
              </p:custDataLst>
            </p:nvPr>
          </p:nvSpPr>
          <p:spPr>
            <a:xfrm>
              <a:off x="1347540"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3" name="任意多边形: 形状 82"/>
            <p:cNvSpPr/>
            <p:nvPr>
              <p:custDataLst>
                <p:tags r:id="rId77"/>
              </p:custDataLst>
            </p:nvPr>
          </p:nvSpPr>
          <p:spPr>
            <a:xfrm>
              <a:off x="1394222"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4" name="任意多边形: 形状 83"/>
            <p:cNvSpPr/>
            <p:nvPr>
              <p:custDataLst>
                <p:tags r:id="rId78"/>
              </p:custDataLst>
            </p:nvPr>
          </p:nvSpPr>
          <p:spPr>
            <a:xfrm>
              <a:off x="1440903"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5" name="任意多边形: 形状 84"/>
            <p:cNvSpPr/>
            <p:nvPr>
              <p:custDataLst>
                <p:tags r:id="rId79"/>
              </p:custDataLst>
            </p:nvPr>
          </p:nvSpPr>
          <p:spPr>
            <a:xfrm>
              <a:off x="1487584"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2517"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6" name="任意多边形: 形状 85"/>
            <p:cNvSpPr/>
            <p:nvPr>
              <p:custDataLst>
                <p:tags r:id="rId80"/>
              </p:custDataLst>
            </p:nvPr>
          </p:nvSpPr>
          <p:spPr>
            <a:xfrm>
              <a:off x="1184156"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7" name="任意多边形: 形状 86"/>
            <p:cNvSpPr/>
            <p:nvPr>
              <p:custDataLst>
                <p:tags r:id="rId81"/>
              </p:custDataLst>
            </p:nvPr>
          </p:nvSpPr>
          <p:spPr>
            <a:xfrm>
              <a:off x="1230837"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8" name="任意多边形: 形状 87"/>
            <p:cNvSpPr/>
            <p:nvPr>
              <p:custDataLst>
                <p:tags r:id="rId82"/>
              </p:custDataLst>
            </p:nvPr>
          </p:nvSpPr>
          <p:spPr>
            <a:xfrm>
              <a:off x="1277518"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9" name="任意多边形: 形状 88"/>
            <p:cNvSpPr/>
            <p:nvPr>
              <p:custDataLst>
                <p:tags r:id="rId83"/>
              </p:custDataLst>
            </p:nvPr>
          </p:nvSpPr>
          <p:spPr>
            <a:xfrm>
              <a:off x="1324200"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0" name="任意多边形: 形状 89"/>
            <p:cNvSpPr/>
            <p:nvPr>
              <p:custDataLst>
                <p:tags r:id="rId84"/>
              </p:custDataLst>
            </p:nvPr>
          </p:nvSpPr>
          <p:spPr>
            <a:xfrm>
              <a:off x="1370881"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1" name="任意多边形: 形状 90"/>
            <p:cNvSpPr/>
            <p:nvPr>
              <p:custDataLst>
                <p:tags r:id="rId85"/>
              </p:custDataLst>
            </p:nvPr>
          </p:nvSpPr>
          <p:spPr>
            <a:xfrm>
              <a:off x="1417562"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2" name="任意多边形: 形状 91"/>
            <p:cNvSpPr/>
            <p:nvPr>
              <p:custDataLst>
                <p:tags r:id="rId86"/>
              </p:custDataLst>
            </p:nvPr>
          </p:nvSpPr>
          <p:spPr>
            <a:xfrm>
              <a:off x="1466578" y="12413734"/>
              <a:ext cx="46681" cy="45832"/>
            </a:xfrm>
            <a:custGeom>
              <a:avLst/>
              <a:gdLst>
                <a:gd name="connsiteX0" fmla="*/ 47848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1" y="35521"/>
                    <a:pt x="19840" y="28645"/>
                  </a:cubicBezTo>
                  <a:cubicBezTo>
                    <a:pt x="24507" y="21771"/>
                    <a:pt x="33844" y="17187"/>
                    <a:pt x="40846" y="17187"/>
                  </a:cubicBezTo>
                  <a:cubicBezTo>
                    <a:pt x="47848" y="17187"/>
                    <a:pt x="50182"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93" name="任意多边形: 形状 92"/>
            <p:cNvSpPr/>
            <p:nvPr>
              <p:custDataLst>
                <p:tags r:id="rId87"/>
              </p:custDataLst>
            </p:nvPr>
          </p:nvSpPr>
          <p:spPr>
            <a:xfrm>
              <a:off x="153193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47849"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4" name="任意多边形: 形状 93"/>
            <p:cNvSpPr/>
            <p:nvPr>
              <p:custDataLst>
                <p:tags r:id="rId88"/>
              </p:custDataLst>
            </p:nvPr>
          </p:nvSpPr>
          <p:spPr>
            <a:xfrm>
              <a:off x="1510925"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5" name="任意多边形: 形状 94"/>
            <p:cNvSpPr/>
            <p:nvPr>
              <p:custDataLst>
                <p:tags r:id="rId89"/>
              </p:custDataLst>
            </p:nvPr>
          </p:nvSpPr>
          <p:spPr>
            <a:xfrm>
              <a:off x="1576279" y="12377069"/>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0"/>
                    <a:pt x="33844" y="40103"/>
                    <a:pt x="26842" y="40103"/>
                  </a:cubicBezTo>
                  <a:cubicBezTo>
                    <a:pt x="17506" y="40103"/>
                    <a:pt x="15172" y="35520"/>
                    <a:pt x="19839" y="28645"/>
                  </a:cubicBezTo>
                  <a:cubicBezTo>
                    <a:pt x="24508" y="21770"/>
                    <a:pt x="33844" y="17187"/>
                    <a:pt x="40846" y="17187"/>
                  </a:cubicBezTo>
                  <a:cubicBezTo>
                    <a:pt x="50183" y="17187"/>
                    <a:pt x="52517" y="21770"/>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96" name="任意多边形: 形状 95"/>
            <p:cNvSpPr/>
            <p:nvPr>
              <p:custDataLst>
                <p:tags r:id="rId90"/>
              </p:custDataLst>
            </p:nvPr>
          </p:nvSpPr>
          <p:spPr>
            <a:xfrm>
              <a:off x="1555273" y="12413285"/>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6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6"/>
                    <a:pt x="40846" y="17636"/>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97" name="任意多边形: 形状 96"/>
            <p:cNvSpPr/>
            <p:nvPr>
              <p:custDataLst>
                <p:tags r:id="rId91"/>
              </p:custDataLst>
            </p:nvPr>
          </p:nvSpPr>
          <p:spPr>
            <a:xfrm>
              <a:off x="-1634666" y="9015264"/>
              <a:ext cx="3547784" cy="3368680"/>
            </a:xfrm>
            <a:custGeom>
              <a:avLst/>
              <a:gdLst>
                <a:gd name="connsiteX0" fmla="*/ 3506205 w 3547783"/>
                <a:gd name="connsiteY0" fmla="*/ 3145247 h 3368679"/>
                <a:gd name="connsiteX1" fmla="*/ 3380166 w 3547783"/>
                <a:gd name="connsiteY1" fmla="*/ 3356076 h 3368679"/>
                <a:gd name="connsiteX2" fmla="*/ 2073088 w 3547783"/>
                <a:gd name="connsiteY2" fmla="*/ 3358367 h 3368679"/>
                <a:gd name="connsiteX3" fmla="*/ 1708973 w 3547783"/>
                <a:gd name="connsiteY3" fmla="*/ 3149830 h 3368679"/>
                <a:gd name="connsiteX4" fmla="*/ 44781 w 3547783"/>
                <a:gd name="connsiteY4" fmla="*/ 230308 h 3368679"/>
                <a:gd name="connsiteX5" fmla="*/ 170822 w 3547783"/>
                <a:gd name="connsiteY5" fmla="*/ 19479 h 3368679"/>
                <a:gd name="connsiteX6" fmla="*/ 1480234 w 3547783"/>
                <a:gd name="connsiteY6" fmla="*/ 17187 h 3368679"/>
                <a:gd name="connsiteX7" fmla="*/ 1844348 w 3547783"/>
                <a:gd name="connsiteY7" fmla="*/ 225725 h 3368679"/>
                <a:gd name="connsiteX8" fmla="*/ 3506205 w 3547783"/>
                <a:gd name="connsiteY8" fmla="*/ 3145247 h 336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7783" h="3368679">
                  <a:moveTo>
                    <a:pt x="3506205" y="3145247"/>
                  </a:moveTo>
                  <a:cubicBezTo>
                    <a:pt x="3571559" y="3259828"/>
                    <a:pt x="3515542" y="3356076"/>
                    <a:pt x="3380166" y="3356076"/>
                  </a:cubicBezTo>
                  <a:lnTo>
                    <a:pt x="2073088" y="3358367"/>
                  </a:lnTo>
                  <a:cubicBezTo>
                    <a:pt x="1937711" y="3358367"/>
                    <a:pt x="1774326" y="3264411"/>
                    <a:pt x="1708973" y="3149830"/>
                  </a:cubicBezTo>
                  <a:lnTo>
                    <a:pt x="44781" y="230308"/>
                  </a:lnTo>
                  <a:cubicBezTo>
                    <a:pt x="-20572" y="115727"/>
                    <a:pt x="35445" y="19479"/>
                    <a:pt x="170822" y="19479"/>
                  </a:cubicBezTo>
                  <a:lnTo>
                    <a:pt x="1480234" y="17187"/>
                  </a:lnTo>
                  <a:cubicBezTo>
                    <a:pt x="1615610" y="17187"/>
                    <a:pt x="1778995" y="111144"/>
                    <a:pt x="1844348" y="225725"/>
                  </a:cubicBezTo>
                  <a:lnTo>
                    <a:pt x="3506205" y="3145247"/>
                  </a:lnTo>
                  <a:close/>
                </a:path>
              </a:pathLst>
            </a:custGeom>
            <a:solidFill>
              <a:srgbClr val="FFFFFF"/>
            </a:solidFill>
            <a:ln w="9525" cap="flat">
              <a:noFill/>
              <a:prstDash val="solid"/>
              <a:miter/>
            </a:ln>
          </p:spPr>
          <p:txBody>
            <a:bodyPr rtlCol="0" anchor="ctr"/>
            <a:lstStyle/>
            <a:p>
              <a:endParaRPr lang="zh-CN" altLang="en-US"/>
            </a:p>
          </p:txBody>
        </p:sp>
        <p:sp>
          <p:nvSpPr>
            <p:cNvPr id="98" name="任意多边形: 形状 97"/>
            <p:cNvSpPr/>
            <p:nvPr>
              <p:custDataLst>
                <p:tags r:id="rId92"/>
              </p:custDataLst>
            </p:nvPr>
          </p:nvSpPr>
          <p:spPr>
            <a:xfrm>
              <a:off x="-1586383" y="9262759"/>
              <a:ext cx="3291036" cy="2589529"/>
            </a:xfrm>
            <a:custGeom>
              <a:avLst/>
              <a:gdLst>
                <a:gd name="connsiteX0" fmla="*/ 3280533 w 3291036"/>
                <a:gd name="connsiteY0" fmla="*/ 2583800 h 2589529"/>
                <a:gd name="connsiteX1" fmla="*/ 1483300 w 3291036"/>
                <a:gd name="connsiteY1" fmla="*/ 2588383 h 2589529"/>
                <a:gd name="connsiteX2" fmla="*/ 17506 w 3291036"/>
                <a:gd name="connsiteY2" fmla="*/ 21770 h 2589529"/>
                <a:gd name="connsiteX3" fmla="*/ 1817072 w 3291036"/>
                <a:gd name="connsiteY3" fmla="*/ 17187 h 2589529"/>
              </a:gdLst>
              <a:ahLst/>
              <a:cxnLst>
                <a:cxn ang="0">
                  <a:pos x="connsiteX0" y="connsiteY0"/>
                </a:cxn>
                <a:cxn ang="0">
                  <a:pos x="connsiteX1" y="connsiteY1"/>
                </a:cxn>
                <a:cxn ang="0">
                  <a:pos x="connsiteX2" y="connsiteY2"/>
                </a:cxn>
                <a:cxn ang="0">
                  <a:pos x="connsiteX3" y="connsiteY3"/>
                </a:cxn>
              </a:cxnLst>
              <a:rect l="l" t="t" r="r" b="b"/>
              <a:pathLst>
                <a:path w="3291036" h="2589529">
                  <a:moveTo>
                    <a:pt x="3280533" y="2583800"/>
                  </a:moveTo>
                  <a:lnTo>
                    <a:pt x="1483300" y="2588383"/>
                  </a:lnTo>
                  <a:lnTo>
                    <a:pt x="17506" y="21770"/>
                  </a:lnTo>
                  <a:lnTo>
                    <a:pt x="1817072" y="17187"/>
                  </a:lnTo>
                  <a:close/>
                </a:path>
              </a:pathLst>
            </a:custGeom>
            <a:solidFill>
              <a:srgbClr val="D7E8FF"/>
            </a:solidFill>
            <a:ln w="9525" cap="flat">
              <a:noFill/>
              <a:prstDash val="solid"/>
              <a:miter/>
            </a:ln>
          </p:spPr>
          <p:txBody>
            <a:bodyPr rtlCol="0" anchor="ctr"/>
            <a:lstStyle/>
            <a:p>
              <a:endParaRPr lang="zh-CN" altLang="en-US"/>
            </a:p>
          </p:txBody>
        </p:sp>
        <p:sp>
          <p:nvSpPr>
            <p:cNvPr id="99" name="任意多边形: 形状 98"/>
            <p:cNvSpPr/>
            <p:nvPr>
              <p:custDataLst>
                <p:tags r:id="rId93"/>
              </p:custDataLst>
            </p:nvPr>
          </p:nvSpPr>
          <p:spPr>
            <a:xfrm>
              <a:off x="-1507025" y="9262759"/>
              <a:ext cx="3127652" cy="2589529"/>
            </a:xfrm>
            <a:custGeom>
              <a:avLst/>
              <a:gdLst>
                <a:gd name="connsiteX0" fmla="*/ 1660690 w 3127651"/>
                <a:gd name="connsiteY0" fmla="*/ 17187 h 2589529"/>
                <a:gd name="connsiteX1" fmla="*/ 3126484 w 3127651"/>
                <a:gd name="connsiteY1" fmla="*/ 2581509 h 2589529"/>
                <a:gd name="connsiteX2" fmla="*/ 1476298 w 3127651"/>
                <a:gd name="connsiteY2" fmla="*/ 2588383 h 2589529"/>
                <a:gd name="connsiteX3" fmla="*/ 17506 w 3127651"/>
                <a:gd name="connsiteY3" fmla="*/ 21770 h 2589529"/>
              </a:gdLst>
              <a:ahLst/>
              <a:cxnLst>
                <a:cxn ang="0">
                  <a:pos x="connsiteX0" y="connsiteY0"/>
                </a:cxn>
                <a:cxn ang="0">
                  <a:pos x="connsiteX1" y="connsiteY1"/>
                </a:cxn>
                <a:cxn ang="0">
                  <a:pos x="connsiteX2" y="connsiteY2"/>
                </a:cxn>
                <a:cxn ang="0">
                  <a:pos x="connsiteX3" y="connsiteY3"/>
                </a:cxn>
              </a:cxnLst>
              <a:rect l="l" t="t" r="r" b="b"/>
              <a:pathLst>
                <a:path w="3127651" h="2589529">
                  <a:moveTo>
                    <a:pt x="1660690" y="17187"/>
                  </a:moveTo>
                  <a:lnTo>
                    <a:pt x="3126484" y="2581509"/>
                  </a:lnTo>
                  <a:lnTo>
                    <a:pt x="1476298" y="2588383"/>
                  </a:lnTo>
                  <a:lnTo>
                    <a:pt x="17506" y="21770"/>
                  </a:lnTo>
                  <a:close/>
                </a:path>
              </a:pathLst>
            </a:custGeom>
            <a:solidFill>
              <a:srgbClr val="002EDE"/>
            </a:solidFill>
            <a:ln w="9525" cap="flat">
              <a:noFill/>
              <a:prstDash val="solid"/>
              <a:miter/>
            </a:ln>
          </p:spPr>
          <p:txBody>
            <a:bodyPr rtlCol="0" anchor="ctr"/>
            <a:lstStyle/>
            <a:p>
              <a:endParaRPr lang="zh-CN" altLang="en-US"/>
            </a:p>
          </p:txBody>
        </p:sp>
        <p:sp>
          <p:nvSpPr>
            <p:cNvPr id="100" name="任意多边形: 形状 99"/>
            <p:cNvSpPr/>
            <p:nvPr>
              <p:custDataLst>
                <p:tags r:id="rId94"/>
              </p:custDataLst>
            </p:nvPr>
          </p:nvSpPr>
          <p:spPr>
            <a:xfrm>
              <a:off x="-545024" y="9950244"/>
              <a:ext cx="793583" cy="549988"/>
            </a:xfrm>
            <a:custGeom>
              <a:avLst/>
              <a:gdLst>
                <a:gd name="connsiteX0" fmla="*/ 250548 w 793583"/>
                <a:gd name="connsiteY0" fmla="*/ 17187 h 549988"/>
                <a:gd name="connsiteX1" fmla="*/ 47484 w 793583"/>
                <a:gd name="connsiteY1" fmla="*/ 285307 h 549988"/>
                <a:gd name="connsiteX2" fmla="*/ 546975 w 793583"/>
                <a:gd name="connsiteY2" fmla="*/ 553427 h 549988"/>
                <a:gd name="connsiteX3" fmla="*/ 750039 w 793583"/>
                <a:gd name="connsiteY3" fmla="*/ 285307 h 549988"/>
                <a:gd name="connsiteX4" fmla="*/ 250548 w 793583"/>
                <a:gd name="connsiteY4" fmla="*/ 17187 h 549988"/>
                <a:gd name="connsiteX5" fmla="*/ 710359 w 793583"/>
                <a:gd name="connsiteY5" fmla="*/ 271557 h 549988"/>
                <a:gd name="connsiteX6" fmla="*/ 647339 w 793583"/>
                <a:gd name="connsiteY6" fmla="*/ 271557 h 549988"/>
                <a:gd name="connsiteX7" fmla="*/ 453612 w 793583"/>
                <a:gd name="connsiteY7" fmla="*/ 76769 h 549988"/>
                <a:gd name="connsiteX8" fmla="*/ 710359 w 793583"/>
                <a:gd name="connsiteY8" fmla="*/ 271557 h 549988"/>
                <a:gd name="connsiteX9" fmla="*/ 185194 w 793583"/>
                <a:gd name="connsiteY9" fmla="*/ 49270 h 549988"/>
                <a:gd name="connsiteX10" fmla="*/ 192196 w 793583"/>
                <a:gd name="connsiteY10" fmla="*/ 46979 h 549988"/>
                <a:gd name="connsiteX11" fmla="*/ 252882 w 793583"/>
                <a:gd name="connsiteY11" fmla="*/ 271557 h 549988"/>
                <a:gd name="connsiteX12" fmla="*/ 178192 w 793583"/>
                <a:gd name="connsiteY12" fmla="*/ 271557 h 549988"/>
                <a:gd name="connsiteX13" fmla="*/ 185194 w 793583"/>
                <a:gd name="connsiteY13" fmla="*/ 49270 h 549988"/>
                <a:gd name="connsiteX14" fmla="*/ 280891 w 793583"/>
                <a:gd name="connsiteY14" fmla="*/ 42395 h 549988"/>
                <a:gd name="connsiteX15" fmla="*/ 318236 w 793583"/>
                <a:gd name="connsiteY15" fmla="*/ 44687 h 549988"/>
                <a:gd name="connsiteX16" fmla="*/ 511964 w 793583"/>
                <a:gd name="connsiteY16" fmla="*/ 273849 h 549988"/>
                <a:gd name="connsiteX17" fmla="*/ 409265 w 793583"/>
                <a:gd name="connsiteY17" fmla="*/ 273849 h 549988"/>
                <a:gd name="connsiteX18" fmla="*/ 280891 w 793583"/>
                <a:gd name="connsiteY18" fmla="*/ 42395 h 549988"/>
                <a:gd name="connsiteX19" fmla="*/ 376588 w 793583"/>
                <a:gd name="connsiteY19" fmla="*/ 271557 h 549988"/>
                <a:gd name="connsiteX20" fmla="*/ 285559 w 793583"/>
                <a:gd name="connsiteY20" fmla="*/ 271557 h 549988"/>
                <a:gd name="connsiteX21" fmla="*/ 245880 w 793583"/>
                <a:gd name="connsiteY21" fmla="*/ 179892 h 549988"/>
                <a:gd name="connsiteX22" fmla="*/ 229541 w 793583"/>
                <a:gd name="connsiteY22" fmla="*/ 42395 h 549988"/>
                <a:gd name="connsiteX23" fmla="*/ 250548 w 793583"/>
                <a:gd name="connsiteY23" fmla="*/ 40103 h 549988"/>
                <a:gd name="connsiteX24" fmla="*/ 376588 w 793583"/>
                <a:gd name="connsiteY24" fmla="*/ 271557 h 549988"/>
                <a:gd name="connsiteX25" fmla="*/ 266886 w 793583"/>
                <a:gd name="connsiteY25" fmla="*/ 296765 h 549988"/>
                <a:gd name="connsiteX26" fmla="*/ 455946 w 793583"/>
                <a:gd name="connsiteY26" fmla="*/ 521343 h 549988"/>
                <a:gd name="connsiteX27" fmla="*/ 439607 w 793583"/>
                <a:gd name="connsiteY27" fmla="*/ 519052 h 549988"/>
                <a:gd name="connsiteX28" fmla="*/ 192196 w 793583"/>
                <a:gd name="connsiteY28" fmla="*/ 296765 h 549988"/>
                <a:gd name="connsiteX29" fmla="*/ 266886 w 793583"/>
                <a:gd name="connsiteY29" fmla="*/ 296765 h 549988"/>
                <a:gd name="connsiteX30" fmla="*/ 299563 w 793583"/>
                <a:gd name="connsiteY30" fmla="*/ 296765 h 549988"/>
                <a:gd name="connsiteX31" fmla="*/ 390592 w 793583"/>
                <a:gd name="connsiteY31" fmla="*/ 296765 h 549988"/>
                <a:gd name="connsiteX32" fmla="*/ 516632 w 793583"/>
                <a:gd name="connsiteY32" fmla="*/ 528219 h 549988"/>
                <a:gd name="connsiteX33" fmla="*/ 497959 w 793583"/>
                <a:gd name="connsiteY33" fmla="*/ 528219 h 549988"/>
                <a:gd name="connsiteX34" fmla="*/ 497959 w 793583"/>
                <a:gd name="connsiteY34" fmla="*/ 528219 h 549988"/>
                <a:gd name="connsiteX35" fmla="*/ 299563 w 793583"/>
                <a:gd name="connsiteY35" fmla="*/ 296765 h 549988"/>
                <a:gd name="connsiteX36" fmla="*/ 420935 w 793583"/>
                <a:gd name="connsiteY36" fmla="*/ 296765 h 549988"/>
                <a:gd name="connsiteX37" fmla="*/ 523634 w 793583"/>
                <a:gd name="connsiteY37" fmla="*/ 296765 h 549988"/>
                <a:gd name="connsiteX38" fmla="*/ 577317 w 793583"/>
                <a:gd name="connsiteY38" fmla="*/ 525927 h 549988"/>
                <a:gd name="connsiteX39" fmla="*/ 546975 w 793583"/>
                <a:gd name="connsiteY39" fmla="*/ 528219 h 549988"/>
                <a:gd name="connsiteX40" fmla="*/ 420935 w 793583"/>
                <a:gd name="connsiteY40" fmla="*/ 296765 h 549988"/>
                <a:gd name="connsiteX41" fmla="*/ 556311 w 793583"/>
                <a:gd name="connsiteY41" fmla="*/ 296765 h 549988"/>
                <a:gd name="connsiteX42" fmla="*/ 631001 w 793583"/>
                <a:gd name="connsiteY42" fmla="*/ 296765 h 549988"/>
                <a:gd name="connsiteX43" fmla="*/ 628667 w 793583"/>
                <a:gd name="connsiteY43" fmla="*/ 514469 h 549988"/>
                <a:gd name="connsiteX44" fmla="*/ 614662 w 793583"/>
                <a:gd name="connsiteY44" fmla="*/ 519052 h 549988"/>
                <a:gd name="connsiteX45" fmla="*/ 556311 w 793583"/>
                <a:gd name="connsiteY45" fmla="*/ 296765 h 549988"/>
                <a:gd name="connsiteX46" fmla="*/ 542306 w 793583"/>
                <a:gd name="connsiteY46" fmla="*/ 271557 h 549988"/>
                <a:gd name="connsiteX47" fmla="*/ 360249 w 793583"/>
                <a:gd name="connsiteY47" fmla="*/ 49270 h 549988"/>
                <a:gd name="connsiteX48" fmla="*/ 374254 w 793583"/>
                <a:gd name="connsiteY48" fmla="*/ 51561 h 549988"/>
                <a:gd name="connsiteX49" fmla="*/ 614662 w 793583"/>
                <a:gd name="connsiteY49" fmla="*/ 269265 h 549988"/>
                <a:gd name="connsiteX50" fmla="*/ 542306 w 793583"/>
                <a:gd name="connsiteY50" fmla="*/ 269265 h 549988"/>
                <a:gd name="connsiteX51" fmla="*/ 131511 w 793583"/>
                <a:gd name="connsiteY51" fmla="*/ 67603 h 549988"/>
                <a:gd name="connsiteX52" fmla="*/ 147849 w 793583"/>
                <a:gd name="connsiteY52" fmla="*/ 271557 h 549988"/>
                <a:gd name="connsiteX53" fmla="*/ 70825 w 793583"/>
                <a:gd name="connsiteY53" fmla="*/ 271557 h 549988"/>
                <a:gd name="connsiteX54" fmla="*/ 131511 w 793583"/>
                <a:gd name="connsiteY54" fmla="*/ 67603 h 549988"/>
                <a:gd name="connsiteX55" fmla="*/ 87163 w 793583"/>
                <a:gd name="connsiteY55" fmla="*/ 296765 h 549988"/>
                <a:gd name="connsiteX56" fmla="*/ 164188 w 793583"/>
                <a:gd name="connsiteY56" fmla="*/ 296765 h 549988"/>
                <a:gd name="connsiteX57" fmla="*/ 376588 w 793583"/>
                <a:gd name="connsiteY57" fmla="*/ 503011 h 549988"/>
                <a:gd name="connsiteX58" fmla="*/ 87163 w 793583"/>
                <a:gd name="connsiteY58" fmla="*/ 296765 h 549988"/>
                <a:gd name="connsiteX59" fmla="*/ 677683 w 793583"/>
                <a:gd name="connsiteY59" fmla="*/ 493844 h 549988"/>
                <a:gd name="connsiteX60" fmla="*/ 661344 w 793583"/>
                <a:gd name="connsiteY60" fmla="*/ 296765 h 549988"/>
                <a:gd name="connsiteX61" fmla="*/ 724364 w 793583"/>
                <a:gd name="connsiteY61" fmla="*/ 296765 h 549988"/>
                <a:gd name="connsiteX62" fmla="*/ 677683 w 793583"/>
                <a:gd name="connsiteY62" fmla="*/ 493844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93583" h="549988">
                  <a:moveTo>
                    <a:pt x="250548" y="17187"/>
                  </a:moveTo>
                  <a:cubicBezTo>
                    <a:pt x="56820" y="17187"/>
                    <a:pt x="-34208" y="138643"/>
                    <a:pt x="47484" y="285307"/>
                  </a:cubicBezTo>
                  <a:cubicBezTo>
                    <a:pt x="129177" y="434262"/>
                    <a:pt x="353247" y="553427"/>
                    <a:pt x="546975" y="553427"/>
                  </a:cubicBezTo>
                  <a:cubicBezTo>
                    <a:pt x="740702" y="553427"/>
                    <a:pt x="831731" y="431970"/>
                    <a:pt x="750039" y="285307"/>
                  </a:cubicBezTo>
                  <a:cubicBezTo>
                    <a:pt x="668346" y="136352"/>
                    <a:pt x="444276" y="17187"/>
                    <a:pt x="250548" y="17187"/>
                  </a:cubicBezTo>
                  <a:close/>
                  <a:moveTo>
                    <a:pt x="710359" y="271557"/>
                  </a:moveTo>
                  <a:lnTo>
                    <a:pt x="647339" y="271557"/>
                  </a:lnTo>
                  <a:cubicBezTo>
                    <a:pt x="598324" y="186767"/>
                    <a:pt x="514298" y="120310"/>
                    <a:pt x="453612" y="76769"/>
                  </a:cubicBezTo>
                  <a:cubicBezTo>
                    <a:pt x="560979" y="120310"/>
                    <a:pt x="659010" y="191350"/>
                    <a:pt x="710359" y="271557"/>
                  </a:cubicBezTo>
                  <a:close/>
                  <a:moveTo>
                    <a:pt x="185194" y="49270"/>
                  </a:moveTo>
                  <a:cubicBezTo>
                    <a:pt x="187528" y="49270"/>
                    <a:pt x="189862" y="46979"/>
                    <a:pt x="192196" y="46979"/>
                  </a:cubicBezTo>
                  <a:cubicBezTo>
                    <a:pt x="189862" y="83645"/>
                    <a:pt x="196864" y="163851"/>
                    <a:pt x="252882" y="271557"/>
                  </a:cubicBezTo>
                  <a:lnTo>
                    <a:pt x="178192" y="271557"/>
                  </a:lnTo>
                  <a:cubicBezTo>
                    <a:pt x="117506" y="150101"/>
                    <a:pt x="171189" y="67603"/>
                    <a:pt x="185194" y="49270"/>
                  </a:cubicBezTo>
                  <a:close/>
                  <a:moveTo>
                    <a:pt x="280891" y="42395"/>
                  </a:moveTo>
                  <a:cubicBezTo>
                    <a:pt x="292561" y="42395"/>
                    <a:pt x="304232" y="44687"/>
                    <a:pt x="318236" y="44687"/>
                  </a:cubicBezTo>
                  <a:cubicBezTo>
                    <a:pt x="343910" y="65311"/>
                    <a:pt x="444276" y="152393"/>
                    <a:pt x="511964" y="273849"/>
                  </a:cubicBezTo>
                  <a:lnTo>
                    <a:pt x="409265" y="273849"/>
                  </a:lnTo>
                  <a:lnTo>
                    <a:pt x="280891" y="42395"/>
                  </a:lnTo>
                  <a:close/>
                  <a:moveTo>
                    <a:pt x="376588" y="271557"/>
                  </a:moveTo>
                  <a:lnTo>
                    <a:pt x="285559" y="271557"/>
                  </a:lnTo>
                  <a:cubicBezTo>
                    <a:pt x="266886" y="237183"/>
                    <a:pt x="255216" y="205100"/>
                    <a:pt x="245880" y="179892"/>
                  </a:cubicBezTo>
                  <a:cubicBezTo>
                    <a:pt x="222539" y="104269"/>
                    <a:pt x="227207" y="56145"/>
                    <a:pt x="229541" y="42395"/>
                  </a:cubicBezTo>
                  <a:cubicBezTo>
                    <a:pt x="236544" y="42395"/>
                    <a:pt x="243546" y="42395"/>
                    <a:pt x="250548" y="40103"/>
                  </a:cubicBezTo>
                  <a:lnTo>
                    <a:pt x="376588" y="271557"/>
                  </a:lnTo>
                  <a:close/>
                  <a:moveTo>
                    <a:pt x="266886" y="296765"/>
                  </a:moveTo>
                  <a:cubicBezTo>
                    <a:pt x="306566" y="363222"/>
                    <a:pt x="367251" y="441137"/>
                    <a:pt x="455946" y="521343"/>
                  </a:cubicBezTo>
                  <a:cubicBezTo>
                    <a:pt x="451278" y="521343"/>
                    <a:pt x="444276" y="519052"/>
                    <a:pt x="439607" y="519052"/>
                  </a:cubicBezTo>
                  <a:cubicBezTo>
                    <a:pt x="308899" y="438846"/>
                    <a:pt x="231875" y="363222"/>
                    <a:pt x="192196" y="296765"/>
                  </a:cubicBezTo>
                  <a:lnTo>
                    <a:pt x="266886" y="296765"/>
                  </a:lnTo>
                  <a:close/>
                  <a:moveTo>
                    <a:pt x="299563" y="296765"/>
                  </a:moveTo>
                  <a:lnTo>
                    <a:pt x="390592" y="296765"/>
                  </a:lnTo>
                  <a:lnTo>
                    <a:pt x="516632" y="528219"/>
                  </a:lnTo>
                  <a:cubicBezTo>
                    <a:pt x="509629" y="528219"/>
                    <a:pt x="504962" y="528219"/>
                    <a:pt x="497959" y="528219"/>
                  </a:cubicBezTo>
                  <a:lnTo>
                    <a:pt x="497959" y="528219"/>
                  </a:lnTo>
                  <a:cubicBezTo>
                    <a:pt x="399929" y="443428"/>
                    <a:pt x="339243" y="363222"/>
                    <a:pt x="299563" y="296765"/>
                  </a:cubicBezTo>
                  <a:close/>
                  <a:moveTo>
                    <a:pt x="420935" y="296765"/>
                  </a:moveTo>
                  <a:lnTo>
                    <a:pt x="523634" y="296765"/>
                  </a:lnTo>
                  <a:cubicBezTo>
                    <a:pt x="558645" y="365513"/>
                    <a:pt x="581986" y="443428"/>
                    <a:pt x="577317" y="525927"/>
                  </a:cubicBezTo>
                  <a:cubicBezTo>
                    <a:pt x="567981" y="528219"/>
                    <a:pt x="558645" y="528219"/>
                    <a:pt x="546975" y="528219"/>
                  </a:cubicBezTo>
                  <a:lnTo>
                    <a:pt x="420935" y="296765"/>
                  </a:lnTo>
                  <a:close/>
                  <a:moveTo>
                    <a:pt x="556311" y="296765"/>
                  </a:moveTo>
                  <a:lnTo>
                    <a:pt x="631001" y="296765"/>
                  </a:lnTo>
                  <a:cubicBezTo>
                    <a:pt x="661344" y="360930"/>
                    <a:pt x="668346" y="434262"/>
                    <a:pt x="628667" y="514469"/>
                  </a:cubicBezTo>
                  <a:cubicBezTo>
                    <a:pt x="623999" y="516760"/>
                    <a:pt x="619331" y="516760"/>
                    <a:pt x="614662" y="519052"/>
                  </a:cubicBezTo>
                  <a:cubicBezTo>
                    <a:pt x="612328" y="438846"/>
                    <a:pt x="588988" y="363222"/>
                    <a:pt x="556311" y="296765"/>
                  </a:cubicBezTo>
                  <a:close/>
                  <a:moveTo>
                    <a:pt x="542306" y="271557"/>
                  </a:moveTo>
                  <a:cubicBezTo>
                    <a:pt x="483955" y="166142"/>
                    <a:pt x="402262" y="88227"/>
                    <a:pt x="360249" y="49270"/>
                  </a:cubicBezTo>
                  <a:cubicBezTo>
                    <a:pt x="364918" y="49270"/>
                    <a:pt x="369585" y="51561"/>
                    <a:pt x="374254" y="51561"/>
                  </a:cubicBezTo>
                  <a:cubicBezTo>
                    <a:pt x="416267" y="74478"/>
                    <a:pt x="549309" y="156976"/>
                    <a:pt x="614662" y="269265"/>
                  </a:cubicBezTo>
                  <a:lnTo>
                    <a:pt x="542306" y="269265"/>
                  </a:lnTo>
                  <a:close/>
                  <a:moveTo>
                    <a:pt x="131511" y="67603"/>
                  </a:moveTo>
                  <a:cubicBezTo>
                    <a:pt x="115172" y="108852"/>
                    <a:pt x="101167" y="179892"/>
                    <a:pt x="147849" y="271557"/>
                  </a:cubicBezTo>
                  <a:lnTo>
                    <a:pt x="70825" y="271557"/>
                  </a:lnTo>
                  <a:cubicBezTo>
                    <a:pt x="31145" y="184476"/>
                    <a:pt x="56820" y="106561"/>
                    <a:pt x="131511" y="67603"/>
                  </a:cubicBezTo>
                  <a:close/>
                  <a:moveTo>
                    <a:pt x="87163" y="296765"/>
                  </a:moveTo>
                  <a:lnTo>
                    <a:pt x="164188" y="296765"/>
                  </a:lnTo>
                  <a:cubicBezTo>
                    <a:pt x="201533" y="358639"/>
                    <a:pt x="266886" y="427387"/>
                    <a:pt x="376588" y="503011"/>
                  </a:cubicBezTo>
                  <a:cubicBezTo>
                    <a:pt x="252882" y="464053"/>
                    <a:pt x="140847" y="386138"/>
                    <a:pt x="87163" y="296765"/>
                  </a:cubicBezTo>
                  <a:close/>
                  <a:moveTo>
                    <a:pt x="677683" y="493844"/>
                  </a:moveTo>
                  <a:cubicBezTo>
                    <a:pt x="701023" y="422804"/>
                    <a:pt x="689353" y="356347"/>
                    <a:pt x="661344" y="296765"/>
                  </a:cubicBezTo>
                  <a:lnTo>
                    <a:pt x="724364" y="296765"/>
                  </a:lnTo>
                  <a:cubicBezTo>
                    <a:pt x="764043" y="381555"/>
                    <a:pt x="743036" y="452595"/>
                    <a:pt x="677683" y="493844"/>
                  </a:cubicBezTo>
                  <a:close/>
                </a:path>
              </a:pathLst>
            </a:custGeom>
            <a:solidFill>
              <a:srgbClr val="00DAFF"/>
            </a:solidFill>
            <a:ln w="9525" cap="flat">
              <a:noFill/>
              <a:prstDash val="solid"/>
              <a:miter/>
            </a:ln>
          </p:spPr>
          <p:txBody>
            <a:bodyPr rtlCol="0" anchor="ctr"/>
            <a:lstStyle/>
            <a:p>
              <a:endParaRPr lang="zh-CN" altLang="en-US"/>
            </a:p>
          </p:txBody>
        </p:sp>
        <p:sp>
          <p:nvSpPr>
            <p:cNvPr id="101" name="任意多边形: 形状 100"/>
            <p:cNvSpPr/>
            <p:nvPr>
              <p:custDataLst>
                <p:tags r:id="rId95"/>
              </p:custDataLst>
            </p:nvPr>
          </p:nvSpPr>
          <p:spPr>
            <a:xfrm>
              <a:off x="-23617" y="10651480"/>
              <a:ext cx="350110" cy="252078"/>
            </a:xfrm>
            <a:custGeom>
              <a:avLst/>
              <a:gdLst>
                <a:gd name="connsiteX0" fmla="*/ 333665 w 350110"/>
                <a:gd name="connsiteY0" fmla="*/ 131768 h 252078"/>
                <a:gd name="connsiteX1" fmla="*/ 244970 w 350110"/>
                <a:gd name="connsiteY1" fmla="*/ 246349 h 252078"/>
                <a:gd name="connsiteX2" fmla="*/ 30236 w 350110"/>
                <a:gd name="connsiteY2" fmla="*/ 131768 h 252078"/>
                <a:gd name="connsiteX3" fmla="*/ 118930 w 350110"/>
                <a:gd name="connsiteY3" fmla="*/ 17187 h 252078"/>
                <a:gd name="connsiteX4" fmla="*/ 333665 w 350110"/>
                <a:gd name="connsiteY4" fmla="*/ 131768 h 2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110" h="252078">
                  <a:moveTo>
                    <a:pt x="333665" y="131768"/>
                  </a:moveTo>
                  <a:cubicBezTo>
                    <a:pt x="368676" y="195934"/>
                    <a:pt x="328996" y="246349"/>
                    <a:pt x="244970" y="246349"/>
                  </a:cubicBezTo>
                  <a:cubicBezTo>
                    <a:pt x="160943" y="246349"/>
                    <a:pt x="65247" y="193642"/>
                    <a:pt x="30236" y="131768"/>
                  </a:cubicBezTo>
                  <a:cubicBezTo>
                    <a:pt x="-4775" y="67603"/>
                    <a:pt x="34903" y="17187"/>
                    <a:pt x="118930" y="17187"/>
                  </a:cubicBezTo>
                  <a:cubicBezTo>
                    <a:pt x="202957" y="17187"/>
                    <a:pt x="298654" y="67603"/>
                    <a:pt x="333665" y="131768"/>
                  </a:cubicBezTo>
                  <a:close/>
                </a:path>
              </a:pathLst>
            </a:custGeom>
            <a:solidFill>
              <a:srgbClr val="00DAFF"/>
            </a:solidFill>
            <a:ln w="9525" cap="flat">
              <a:noFill/>
              <a:prstDash val="solid"/>
              <a:miter/>
            </a:ln>
          </p:spPr>
          <p:txBody>
            <a:bodyPr rtlCol="0" anchor="ctr"/>
            <a:lstStyle/>
            <a:p>
              <a:endParaRPr lang="zh-CN" altLang="en-US"/>
            </a:p>
          </p:txBody>
        </p:sp>
        <p:sp>
          <p:nvSpPr>
            <p:cNvPr id="102" name="任意多边形: 形状 101"/>
            <p:cNvSpPr/>
            <p:nvPr>
              <p:custDataLst>
                <p:tags r:id="rId96"/>
              </p:custDataLst>
            </p:nvPr>
          </p:nvSpPr>
          <p:spPr>
            <a:xfrm>
              <a:off x="67522" y="10908141"/>
              <a:ext cx="560176" cy="343743"/>
            </a:xfrm>
            <a:custGeom>
              <a:avLst/>
              <a:gdLst>
                <a:gd name="connsiteX0" fmla="*/ 167835 w 560176"/>
                <a:gd name="connsiteY0" fmla="*/ 17187 h 343742"/>
                <a:gd name="connsiteX1" fmla="*/ 167835 w 560176"/>
                <a:gd name="connsiteY1" fmla="*/ 17187 h 343742"/>
                <a:gd name="connsiteX2" fmla="*/ 37127 w 560176"/>
                <a:gd name="connsiteY2" fmla="*/ 191350 h 343742"/>
                <a:gd name="connsiteX3" fmla="*/ 97813 w 560176"/>
                <a:gd name="connsiteY3" fmla="*/ 299056 h 343742"/>
                <a:gd name="connsiteX4" fmla="*/ 160833 w 560176"/>
                <a:gd name="connsiteY4" fmla="*/ 333430 h 343742"/>
                <a:gd name="connsiteX5" fmla="*/ 524947 w 560176"/>
                <a:gd name="connsiteY5" fmla="*/ 333430 h 343742"/>
                <a:gd name="connsiteX6" fmla="*/ 550622 w 560176"/>
                <a:gd name="connsiteY6" fmla="*/ 299056 h 343742"/>
                <a:gd name="connsiteX7" fmla="*/ 489936 w 560176"/>
                <a:gd name="connsiteY7" fmla="*/ 191350 h 343742"/>
                <a:gd name="connsiteX8" fmla="*/ 167835 w 560176"/>
                <a:gd name="connsiteY8" fmla="*/ 17187 h 34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176" h="343742">
                  <a:moveTo>
                    <a:pt x="167835" y="17187"/>
                  </a:moveTo>
                  <a:lnTo>
                    <a:pt x="167835" y="17187"/>
                  </a:lnTo>
                  <a:cubicBezTo>
                    <a:pt x="44129" y="17187"/>
                    <a:pt x="-16557" y="95102"/>
                    <a:pt x="37127" y="191350"/>
                  </a:cubicBezTo>
                  <a:lnTo>
                    <a:pt x="97813" y="299056"/>
                  </a:lnTo>
                  <a:cubicBezTo>
                    <a:pt x="107149" y="317389"/>
                    <a:pt x="137492" y="333430"/>
                    <a:pt x="160833" y="333430"/>
                  </a:cubicBezTo>
                  <a:lnTo>
                    <a:pt x="524947" y="333430"/>
                  </a:lnTo>
                  <a:cubicBezTo>
                    <a:pt x="550622" y="333430"/>
                    <a:pt x="562292" y="317389"/>
                    <a:pt x="550622" y="299056"/>
                  </a:cubicBezTo>
                  <a:lnTo>
                    <a:pt x="489936" y="191350"/>
                  </a:lnTo>
                  <a:cubicBezTo>
                    <a:pt x="436253" y="95102"/>
                    <a:pt x="291540" y="17187"/>
                    <a:pt x="167835" y="17187"/>
                  </a:cubicBezTo>
                  <a:close/>
                </a:path>
              </a:pathLst>
            </a:custGeom>
            <a:solidFill>
              <a:srgbClr val="00DAFF"/>
            </a:solidFill>
            <a:ln w="9525" cap="flat">
              <a:noFill/>
              <a:prstDash val="solid"/>
              <a:miter/>
            </a:ln>
          </p:spPr>
          <p:txBody>
            <a:bodyPr rtlCol="0" anchor="ctr"/>
            <a:lstStyle/>
            <a:p>
              <a:endParaRPr lang="zh-CN" altLang="en-US"/>
            </a:p>
          </p:txBody>
        </p:sp>
        <p:sp>
          <p:nvSpPr>
            <p:cNvPr id="103" name="任意多边形: 形状 102"/>
            <p:cNvSpPr/>
            <p:nvPr>
              <p:custDataLst>
                <p:tags r:id="rId97"/>
              </p:custDataLst>
            </p:nvPr>
          </p:nvSpPr>
          <p:spPr>
            <a:xfrm>
              <a:off x="300419" y="10486483"/>
              <a:ext cx="420132" cy="297910"/>
            </a:xfrm>
            <a:custGeom>
              <a:avLst/>
              <a:gdLst>
                <a:gd name="connsiteX0" fmla="*/ 135668 w 420132"/>
                <a:gd name="connsiteY0" fmla="*/ 17187 h 297910"/>
                <a:gd name="connsiteX1" fmla="*/ 32969 w 420132"/>
                <a:gd name="connsiteY1" fmla="*/ 152393 h 297910"/>
                <a:gd name="connsiteX2" fmla="*/ 142670 w 420132"/>
                <a:gd name="connsiteY2" fmla="*/ 250932 h 297910"/>
                <a:gd name="connsiteX3" fmla="*/ 95988 w 420132"/>
                <a:gd name="connsiteY3" fmla="*/ 285306 h 297910"/>
                <a:gd name="connsiteX4" fmla="*/ 217360 w 420132"/>
                <a:gd name="connsiteY4" fmla="*/ 278432 h 297910"/>
                <a:gd name="connsiteX5" fmla="*/ 285048 w 420132"/>
                <a:gd name="connsiteY5" fmla="*/ 287598 h 297910"/>
                <a:gd name="connsiteX6" fmla="*/ 387747 w 420132"/>
                <a:gd name="connsiteY6" fmla="*/ 152393 h 297910"/>
                <a:gd name="connsiteX7" fmla="*/ 135668 w 420132"/>
                <a:gd name="connsiteY7" fmla="*/ 17187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132" h="297910">
                  <a:moveTo>
                    <a:pt x="135668" y="17187"/>
                  </a:moveTo>
                  <a:cubicBezTo>
                    <a:pt x="37637" y="17187"/>
                    <a:pt x="-9045" y="76769"/>
                    <a:pt x="32969" y="152393"/>
                  </a:cubicBezTo>
                  <a:cubicBezTo>
                    <a:pt x="53975" y="191350"/>
                    <a:pt x="93654" y="225724"/>
                    <a:pt x="142670" y="250932"/>
                  </a:cubicBezTo>
                  <a:cubicBezTo>
                    <a:pt x="142670" y="264682"/>
                    <a:pt x="133334" y="280723"/>
                    <a:pt x="95988" y="285306"/>
                  </a:cubicBezTo>
                  <a:cubicBezTo>
                    <a:pt x="95988" y="285306"/>
                    <a:pt x="182349" y="315098"/>
                    <a:pt x="217360" y="278432"/>
                  </a:cubicBezTo>
                  <a:cubicBezTo>
                    <a:pt x="240701" y="283014"/>
                    <a:pt x="261707" y="287598"/>
                    <a:pt x="285048" y="287598"/>
                  </a:cubicBezTo>
                  <a:cubicBezTo>
                    <a:pt x="383079" y="287598"/>
                    <a:pt x="429761" y="228016"/>
                    <a:pt x="387747" y="152393"/>
                  </a:cubicBezTo>
                  <a:cubicBezTo>
                    <a:pt x="345734" y="76769"/>
                    <a:pt x="233698" y="17187"/>
                    <a:pt x="135668" y="17187"/>
                  </a:cubicBezTo>
                  <a:close/>
                </a:path>
              </a:pathLst>
            </a:custGeom>
            <a:solidFill>
              <a:srgbClr val="00DAFF"/>
            </a:solidFill>
            <a:ln w="9525" cap="flat">
              <a:noFill/>
              <a:prstDash val="solid"/>
              <a:miter/>
            </a:ln>
          </p:spPr>
          <p:txBody>
            <a:bodyPr rtlCol="0" anchor="ctr"/>
            <a:lstStyle/>
            <a:p>
              <a:endParaRPr lang="zh-CN" altLang="en-US"/>
            </a:p>
          </p:txBody>
        </p:sp>
        <p:sp>
          <p:nvSpPr>
            <p:cNvPr id="104" name="任意多边形: 形状 103"/>
            <p:cNvSpPr/>
            <p:nvPr>
              <p:custDataLst>
                <p:tags r:id="rId98"/>
              </p:custDataLst>
            </p:nvPr>
          </p:nvSpPr>
          <p:spPr>
            <a:xfrm>
              <a:off x="-233862" y="10706478"/>
              <a:ext cx="210066" cy="137497"/>
            </a:xfrm>
            <a:custGeom>
              <a:avLst/>
              <a:gdLst>
                <a:gd name="connsiteX0" fmla="*/ 67759 w 210066"/>
                <a:gd name="connsiteY0" fmla="*/ 17187 h 137497"/>
                <a:gd name="connsiteX1" fmla="*/ 175127 w 210066"/>
                <a:gd name="connsiteY1" fmla="*/ 74478 h 137497"/>
                <a:gd name="connsiteX2" fmla="*/ 175127 w 210066"/>
                <a:gd name="connsiteY2" fmla="*/ 115727 h 137497"/>
                <a:gd name="connsiteX3" fmla="*/ 210138 w 210066"/>
                <a:gd name="connsiteY3" fmla="*/ 129477 h 137497"/>
                <a:gd name="connsiteX4" fmla="*/ 156454 w 210066"/>
                <a:gd name="connsiteY4" fmla="*/ 127185 h 137497"/>
                <a:gd name="connsiteX5" fmla="*/ 133114 w 210066"/>
                <a:gd name="connsiteY5" fmla="*/ 131768 h 137497"/>
                <a:gd name="connsiteX6" fmla="*/ 25746 w 210066"/>
                <a:gd name="connsiteY6" fmla="*/ 74478 h 137497"/>
                <a:gd name="connsiteX7" fmla="*/ 67759 w 210066"/>
                <a:gd name="connsiteY7" fmla="*/ 17187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66" h="137497">
                  <a:moveTo>
                    <a:pt x="67759" y="17187"/>
                  </a:moveTo>
                  <a:cubicBezTo>
                    <a:pt x="109773" y="17187"/>
                    <a:pt x="156454" y="42395"/>
                    <a:pt x="175127" y="74478"/>
                  </a:cubicBezTo>
                  <a:cubicBezTo>
                    <a:pt x="184463" y="90519"/>
                    <a:pt x="182129" y="106561"/>
                    <a:pt x="175127" y="115727"/>
                  </a:cubicBezTo>
                  <a:cubicBezTo>
                    <a:pt x="182129" y="120310"/>
                    <a:pt x="191465" y="127185"/>
                    <a:pt x="210138" y="129477"/>
                  </a:cubicBezTo>
                  <a:cubicBezTo>
                    <a:pt x="210138" y="129477"/>
                    <a:pt x="186797" y="140935"/>
                    <a:pt x="156454" y="127185"/>
                  </a:cubicBezTo>
                  <a:cubicBezTo>
                    <a:pt x="149452" y="129477"/>
                    <a:pt x="142450" y="131768"/>
                    <a:pt x="133114" y="131768"/>
                  </a:cubicBezTo>
                  <a:cubicBezTo>
                    <a:pt x="91100" y="131768"/>
                    <a:pt x="44419" y="106561"/>
                    <a:pt x="25746" y="74478"/>
                  </a:cubicBezTo>
                  <a:cubicBezTo>
                    <a:pt x="4740" y="42395"/>
                    <a:pt x="25746" y="17187"/>
                    <a:pt x="67759" y="17187"/>
                  </a:cubicBezTo>
                  <a:close/>
                </a:path>
              </a:pathLst>
            </a:custGeom>
            <a:solidFill>
              <a:srgbClr val="00DAFF"/>
            </a:solidFill>
            <a:ln w="9525" cap="flat">
              <a:noFill/>
              <a:prstDash val="solid"/>
              <a:miter/>
            </a:ln>
          </p:spPr>
          <p:txBody>
            <a:bodyPr rtlCol="0" anchor="ctr"/>
            <a:lstStyle/>
            <a:p>
              <a:endParaRPr lang="zh-CN" altLang="en-US"/>
            </a:p>
          </p:txBody>
        </p:sp>
        <p:sp>
          <p:nvSpPr>
            <p:cNvPr id="105" name="任意多边形: 形状 104"/>
            <p:cNvSpPr/>
            <p:nvPr>
              <p:custDataLst>
                <p:tags r:id="rId99"/>
              </p:custDataLst>
            </p:nvPr>
          </p:nvSpPr>
          <p:spPr>
            <a:xfrm>
              <a:off x="24957" y="10604883"/>
              <a:ext cx="256748" cy="183329"/>
            </a:xfrm>
            <a:custGeom>
              <a:avLst/>
              <a:gdLst>
                <a:gd name="connsiteX0" fmla="*/ 250079 w 256747"/>
                <a:gd name="connsiteY0" fmla="*/ 164614 h 183329"/>
                <a:gd name="connsiteX1" fmla="*/ 105367 w 256747"/>
                <a:gd name="connsiteY1" fmla="*/ 148574 h 183329"/>
                <a:gd name="connsiteX2" fmla="*/ 21340 w 256747"/>
                <a:gd name="connsiteY2" fmla="*/ 33993 h 183329"/>
                <a:gd name="connsiteX3" fmla="*/ 166052 w 256747"/>
                <a:gd name="connsiteY3" fmla="*/ 50034 h 183329"/>
                <a:gd name="connsiteX4" fmla="*/ 250079 w 256747"/>
                <a:gd name="connsiteY4" fmla="*/ 164614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747" h="183329">
                  <a:moveTo>
                    <a:pt x="250079" y="164614"/>
                  </a:moveTo>
                  <a:cubicBezTo>
                    <a:pt x="233740" y="192114"/>
                    <a:pt x="168387" y="185240"/>
                    <a:pt x="105367" y="148574"/>
                  </a:cubicBezTo>
                  <a:cubicBezTo>
                    <a:pt x="42346" y="111908"/>
                    <a:pt x="5002" y="61492"/>
                    <a:pt x="21340" y="33993"/>
                  </a:cubicBezTo>
                  <a:cubicBezTo>
                    <a:pt x="37679" y="6493"/>
                    <a:pt x="103032" y="13368"/>
                    <a:pt x="166052" y="50034"/>
                  </a:cubicBezTo>
                  <a:cubicBezTo>
                    <a:pt x="229072" y="84408"/>
                    <a:pt x="266417" y="137115"/>
                    <a:pt x="250079" y="164614"/>
                  </a:cubicBezTo>
                  <a:close/>
                </a:path>
              </a:pathLst>
            </a:custGeom>
            <a:solidFill>
              <a:srgbClr val="0021BE">
                <a:alpha val="44000"/>
              </a:srgbClr>
            </a:solidFill>
            <a:ln w="9525" cap="flat">
              <a:noFill/>
              <a:prstDash val="solid"/>
              <a:miter/>
            </a:ln>
          </p:spPr>
          <p:txBody>
            <a:bodyPr rtlCol="0" anchor="ctr"/>
            <a:lstStyle/>
            <a:p>
              <a:endParaRPr lang="zh-CN" altLang="en-US"/>
            </a:p>
          </p:txBody>
        </p:sp>
        <p:sp>
          <p:nvSpPr>
            <p:cNvPr id="106" name="任意多边形: 形状 105"/>
            <p:cNvSpPr/>
            <p:nvPr>
              <p:custDataLst>
                <p:tags r:id="rId100"/>
              </p:custDataLst>
            </p:nvPr>
          </p:nvSpPr>
          <p:spPr>
            <a:xfrm>
              <a:off x="-1514122" y="9098787"/>
              <a:ext cx="140044" cy="91665"/>
            </a:xfrm>
            <a:custGeom>
              <a:avLst/>
              <a:gdLst>
                <a:gd name="connsiteX0" fmla="*/ 122633 w 140044"/>
                <a:gd name="connsiteY0" fmla="*/ 84911 h 91664"/>
                <a:gd name="connsiteX1" fmla="*/ 57279 w 140044"/>
                <a:gd name="connsiteY1" fmla="*/ 78036 h 91664"/>
                <a:gd name="connsiteX2" fmla="*/ 19934 w 140044"/>
                <a:gd name="connsiteY2" fmla="*/ 25329 h 91664"/>
                <a:gd name="connsiteX3" fmla="*/ 85288 w 140044"/>
                <a:gd name="connsiteY3" fmla="*/ 32204 h 91664"/>
                <a:gd name="connsiteX4" fmla="*/ 122633 w 140044"/>
                <a:gd name="connsiteY4" fmla="*/ 849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4" h="91664">
                  <a:moveTo>
                    <a:pt x="122633" y="84911"/>
                  </a:moveTo>
                  <a:cubicBezTo>
                    <a:pt x="115631" y="98660"/>
                    <a:pt x="85288" y="94077"/>
                    <a:pt x="57279" y="78036"/>
                  </a:cubicBezTo>
                  <a:cubicBezTo>
                    <a:pt x="29270" y="61995"/>
                    <a:pt x="10598" y="36787"/>
                    <a:pt x="19934" y="25329"/>
                  </a:cubicBezTo>
                  <a:cubicBezTo>
                    <a:pt x="26937" y="11579"/>
                    <a:pt x="57279" y="16162"/>
                    <a:pt x="85288" y="32204"/>
                  </a:cubicBezTo>
                  <a:cubicBezTo>
                    <a:pt x="113297" y="48245"/>
                    <a:pt x="129636" y="73453"/>
                    <a:pt x="122633" y="84911"/>
                  </a:cubicBezTo>
                  <a:close/>
                </a:path>
              </a:pathLst>
            </a:custGeom>
            <a:solidFill>
              <a:srgbClr val="D7E8FF"/>
            </a:solidFill>
            <a:ln w="9525" cap="flat">
              <a:noFill/>
              <a:prstDash val="solid"/>
              <a:miter/>
            </a:ln>
          </p:spPr>
          <p:txBody>
            <a:bodyPr rtlCol="0" anchor="ctr"/>
            <a:lstStyle/>
            <a:p>
              <a:endParaRPr lang="zh-CN" altLang="en-US"/>
            </a:p>
          </p:txBody>
        </p:sp>
        <p:sp>
          <p:nvSpPr>
            <p:cNvPr id="107" name="任意多边形: 形状 106"/>
            <p:cNvSpPr/>
            <p:nvPr>
              <p:custDataLst>
                <p:tags r:id="rId101"/>
              </p:custDataLst>
            </p:nvPr>
          </p:nvSpPr>
          <p:spPr>
            <a:xfrm>
              <a:off x="-1507025" y="9262759"/>
              <a:ext cx="1820573" cy="297910"/>
            </a:xfrm>
            <a:custGeom>
              <a:avLst/>
              <a:gdLst>
                <a:gd name="connsiteX0" fmla="*/ 1660690 w 1820573"/>
                <a:gd name="connsiteY0" fmla="*/ 17187 h 297910"/>
                <a:gd name="connsiteX1" fmla="*/ 1817072 w 1820573"/>
                <a:gd name="connsiteY1" fmla="*/ 285306 h 297910"/>
                <a:gd name="connsiteX2" fmla="*/ 169220 w 1820573"/>
                <a:gd name="connsiteY2" fmla="*/ 289890 h 297910"/>
                <a:gd name="connsiteX3" fmla="*/ 17506 w 1820573"/>
                <a:gd name="connsiteY3" fmla="*/ 21770 h 297910"/>
              </a:gdLst>
              <a:ahLst/>
              <a:cxnLst>
                <a:cxn ang="0">
                  <a:pos x="connsiteX0" y="connsiteY0"/>
                </a:cxn>
                <a:cxn ang="0">
                  <a:pos x="connsiteX1" y="connsiteY1"/>
                </a:cxn>
                <a:cxn ang="0">
                  <a:pos x="connsiteX2" y="connsiteY2"/>
                </a:cxn>
                <a:cxn ang="0">
                  <a:pos x="connsiteX3" y="connsiteY3"/>
                </a:cxn>
              </a:cxnLst>
              <a:rect l="l" t="t" r="r" b="b"/>
              <a:pathLst>
                <a:path w="1820573" h="297910">
                  <a:moveTo>
                    <a:pt x="1660690" y="17187"/>
                  </a:moveTo>
                  <a:lnTo>
                    <a:pt x="1817072" y="285306"/>
                  </a:lnTo>
                  <a:lnTo>
                    <a:pt x="169220" y="289890"/>
                  </a:lnTo>
                  <a:lnTo>
                    <a:pt x="17506" y="21770"/>
                  </a:lnTo>
                  <a:close/>
                </a:path>
              </a:pathLst>
            </a:custGeom>
            <a:solidFill>
              <a:srgbClr val="0096FF"/>
            </a:solidFill>
            <a:ln w="9525" cap="flat">
              <a:noFill/>
              <a:prstDash val="solid"/>
              <a:miter/>
            </a:ln>
          </p:spPr>
          <p:txBody>
            <a:bodyPr rtlCol="0" anchor="ctr"/>
            <a:lstStyle/>
            <a:p>
              <a:endParaRPr lang="zh-CN" altLang="en-US"/>
            </a:p>
          </p:txBody>
        </p:sp>
        <p:sp>
          <p:nvSpPr>
            <p:cNvPr id="108" name="任意多边形: 形状 107"/>
            <p:cNvSpPr/>
            <p:nvPr>
              <p:custDataLst>
                <p:tags r:id="rId102"/>
              </p:custDataLst>
            </p:nvPr>
          </p:nvSpPr>
          <p:spPr>
            <a:xfrm>
              <a:off x="-1360466"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5702" y="62873"/>
                    <a:pt x="181377" y="97248"/>
                    <a:pt x="172041" y="115581"/>
                  </a:cubicBezTo>
                  <a:close/>
                </a:path>
              </a:pathLst>
            </a:custGeom>
            <a:solidFill>
              <a:srgbClr val="3BFAFF"/>
            </a:solidFill>
            <a:ln w="9525" cap="flat">
              <a:noFill/>
              <a:prstDash val="solid"/>
              <a:miter/>
            </a:ln>
          </p:spPr>
          <p:txBody>
            <a:bodyPr rtlCol="0" anchor="ctr"/>
            <a:lstStyle/>
            <a:p>
              <a:endParaRPr lang="zh-CN" altLang="en-US"/>
            </a:p>
          </p:txBody>
        </p:sp>
        <p:sp>
          <p:nvSpPr>
            <p:cNvPr id="109" name="任意多边形: 形状 108"/>
            <p:cNvSpPr/>
            <p:nvPr>
              <p:custDataLst>
                <p:tags r:id="rId103"/>
              </p:custDataLst>
            </p:nvPr>
          </p:nvSpPr>
          <p:spPr>
            <a:xfrm>
              <a:off x="-1162070"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8037" y="62873"/>
                    <a:pt x="183711" y="97248"/>
                    <a:pt x="172041" y="115581"/>
                  </a:cubicBezTo>
                  <a:close/>
                </a:path>
              </a:pathLst>
            </a:custGeom>
            <a:solidFill>
              <a:srgbClr val="1A2258"/>
            </a:solidFill>
            <a:ln w="9525" cap="flat">
              <a:noFill/>
              <a:prstDash val="solid"/>
              <a:miter/>
            </a:ln>
          </p:spPr>
          <p:txBody>
            <a:bodyPr rtlCol="0" anchor="ctr"/>
            <a:lstStyle/>
            <a:p>
              <a:endParaRPr lang="zh-CN" altLang="en-US"/>
            </a:p>
          </p:txBody>
        </p:sp>
        <p:sp>
          <p:nvSpPr>
            <p:cNvPr id="110" name="任意多边形: 形状 109"/>
            <p:cNvSpPr/>
            <p:nvPr>
              <p:custDataLst>
                <p:tags r:id="rId104"/>
              </p:custDataLst>
            </p:nvPr>
          </p:nvSpPr>
          <p:spPr>
            <a:xfrm>
              <a:off x="-190611" y="11581877"/>
              <a:ext cx="1820573" cy="274994"/>
            </a:xfrm>
            <a:custGeom>
              <a:avLst/>
              <a:gdLst>
                <a:gd name="connsiteX0" fmla="*/ 17506 w 1820573"/>
                <a:gd name="connsiteY0" fmla="*/ 19479 h 274994"/>
                <a:gd name="connsiteX1" fmla="*/ 159884 w 1820573"/>
                <a:gd name="connsiteY1" fmla="*/ 269265 h 274994"/>
                <a:gd name="connsiteX2" fmla="*/ 1810070 w 1820573"/>
                <a:gd name="connsiteY2" fmla="*/ 262391 h 274994"/>
                <a:gd name="connsiteX3" fmla="*/ 1667692 w 1820573"/>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820573" h="274994">
                  <a:moveTo>
                    <a:pt x="17506" y="19479"/>
                  </a:moveTo>
                  <a:lnTo>
                    <a:pt x="159884" y="269265"/>
                  </a:lnTo>
                  <a:lnTo>
                    <a:pt x="1810070" y="262391"/>
                  </a:lnTo>
                  <a:lnTo>
                    <a:pt x="1667692" y="17187"/>
                  </a:lnTo>
                  <a:close/>
                </a:path>
              </a:pathLst>
            </a:custGeom>
            <a:solidFill>
              <a:srgbClr val="005FFF"/>
            </a:solidFill>
            <a:ln w="9525" cap="flat">
              <a:noFill/>
              <a:prstDash val="solid"/>
              <a:miter/>
            </a:ln>
          </p:spPr>
          <p:txBody>
            <a:bodyPr rtlCol="0" anchor="ctr"/>
            <a:lstStyle/>
            <a:p>
              <a:endParaRPr lang="zh-CN" altLang="en-US"/>
            </a:p>
          </p:txBody>
        </p:sp>
        <p:sp>
          <p:nvSpPr>
            <p:cNvPr id="111" name="任意多边形: 形状 110"/>
            <p:cNvSpPr/>
            <p:nvPr>
              <p:custDataLst>
                <p:tags r:id="rId105"/>
              </p:custDataLst>
            </p:nvPr>
          </p:nvSpPr>
          <p:spPr>
            <a:xfrm>
              <a:off x="-190611" y="11581877"/>
              <a:ext cx="1260397" cy="274994"/>
            </a:xfrm>
            <a:custGeom>
              <a:avLst/>
              <a:gdLst>
                <a:gd name="connsiteX0" fmla="*/ 17506 w 1260396"/>
                <a:gd name="connsiteY0" fmla="*/ 19479 h 274994"/>
                <a:gd name="connsiteX1" fmla="*/ 159884 w 1260396"/>
                <a:gd name="connsiteY1" fmla="*/ 269265 h 274994"/>
                <a:gd name="connsiteX2" fmla="*/ 1261564 w 1260396"/>
                <a:gd name="connsiteY2" fmla="*/ 264682 h 274994"/>
                <a:gd name="connsiteX3" fmla="*/ 1119186 w 1260396"/>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260396" h="274994">
                  <a:moveTo>
                    <a:pt x="17506" y="19479"/>
                  </a:moveTo>
                  <a:lnTo>
                    <a:pt x="159884" y="269265"/>
                  </a:lnTo>
                  <a:lnTo>
                    <a:pt x="1261564" y="264682"/>
                  </a:lnTo>
                  <a:lnTo>
                    <a:pt x="1119186" y="17187"/>
                  </a:lnTo>
                  <a:close/>
                </a:path>
              </a:pathLst>
            </a:custGeom>
            <a:solidFill>
              <a:srgbClr val="00DAFF"/>
            </a:solidFill>
            <a:ln w="9525" cap="flat">
              <a:noFill/>
              <a:prstDash val="solid"/>
              <a:miter/>
            </a:ln>
          </p:spPr>
          <p:txBody>
            <a:bodyPr rtlCol="0" anchor="ctr"/>
            <a:lstStyle/>
            <a:p>
              <a:endParaRPr lang="zh-CN" altLang="en-US"/>
            </a:p>
          </p:txBody>
        </p:sp>
        <p:sp>
          <p:nvSpPr>
            <p:cNvPr id="112" name="任意多边形: 形状 111"/>
            <p:cNvSpPr/>
            <p:nvPr>
              <p:custDataLst>
                <p:tags r:id="rId106"/>
              </p:custDataLst>
            </p:nvPr>
          </p:nvSpPr>
          <p:spPr>
            <a:xfrm>
              <a:off x="831089" y="11929119"/>
              <a:ext cx="373451" cy="274994"/>
            </a:xfrm>
            <a:custGeom>
              <a:avLst/>
              <a:gdLst>
                <a:gd name="connsiteX0" fmla="*/ 361236 w 373450"/>
                <a:gd name="connsiteY0" fmla="*/ 238266 h 274994"/>
                <a:gd name="connsiteX1" fmla="*/ 148836 w 373450"/>
                <a:gd name="connsiteY1" fmla="*/ 222225 h 274994"/>
                <a:gd name="connsiteX2" fmla="*/ 22796 w 373450"/>
                <a:gd name="connsiteY2" fmla="*/ 45770 h 274994"/>
                <a:gd name="connsiteX3" fmla="*/ 235197 w 373450"/>
                <a:gd name="connsiteY3" fmla="*/ 61812 h 274994"/>
                <a:gd name="connsiteX4" fmla="*/ 361236 w 373450"/>
                <a:gd name="connsiteY4" fmla="*/ 238266 h 27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50" h="274994">
                  <a:moveTo>
                    <a:pt x="361236" y="238266"/>
                  </a:moveTo>
                  <a:cubicBezTo>
                    <a:pt x="337896" y="281807"/>
                    <a:pt x="242199" y="274932"/>
                    <a:pt x="148836" y="222225"/>
                  </a:cubicBezTo>
                  <a:cubicBezTo>
                    <a:pt x="55473" y="169517"/>
                    <a:pt x="-544" y="89311"/>
                    <a:pt x="22796" y="45770"/>
                  </a:cubicBezTo>
                  <a:cubicBezTo>
                    <a:pt x="46137" y="2229"/>
                    <a:pt x="141834" y="9104"/>
                    <a:pt x="235197" y="61812"/>
                  </a:cubicBezTo>
                  <a:cubicBezTo>
                    <a:pt x="328559" y="114519"/>
                    <a:pt x="384577" y="194725"/>
                    <a:pt x="361236" y="238266"/>
                  </a:cubicBezTo>
                  <a:close/>
                </a:path>
              </a:pathLst>
            </a:custGeom>
            <a:solidFill>
              <a:srgbClr val="B1D0FF"/>
            </a:solidFill>
            <a:ln w="9525" cap="flat">
              <a:noFill/>
              <a:prstDash val="solid"/>
              <a:miter/>
            </a:ln>
          </p:spPr>
          <p:txBody>
            <a:bodyPr rtlCol="0" anchor="ctr"/>
            <a:lstStyle/>
            <a:p>
              <a:endParaRPr lang="zh-CN" altLang="en-US"/>
            </a:p>
          </p:txBody>
        </p:sp>
        <p:sp>
          <p:nvSpPr>
            <p:cNvPr id="113" name="任意多边形: 形状 112"/>
            <p:cNvSpPr/>
            <p:nvPr>
              <p:custDataLst>
                <p:tags r:id="rId107"/>
              </p:custDataLst>
            </p:nvPr>
          </p:nvSpPr>
          <p:spPr>
            <a:xfrm>
              <a:off x="860279" y="11945913"/>
              <a:ext cx="303429" cy="229162"/>
            </a:xfrm>
            <a:custGeom>
              <a:avLst/>
              <a:gdLst>
                <a:gd name="connsiteX0" fmla="*/ 304037 w 303428"/>
                <a:gd name="connsiteY0" fmla="*/ 200847 h 229161"/>
                <a:gd name="connsiteX1" fmla="*/ 126648 w 303428"/>
                <a:gd name="connsiteY1" fmla="*/ 182515 h 229161"/>
                <a:gd name="connsiteX2" fmla="*/ 21615 w 303428"/>
                <a:gd name="connsiteY2" fmla="*/ 38142 h 229161"/>
                <a:gd name="connsiteX3" fmla="*/ 199004 w 303428"/>
                <a:gd name="connsiteY3" fmla="*/ 56476 h 229161"/>
                <a:gd name="connsiteX4" fmla="*/ 304037 w 303428"/>
                <a:gd name="connsiteY4" fmla="*/ 200847 h 22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229161">
                  <a:moveTo>
                    <a:pt x="304037" y="200847"/>
                  </a:moveTo>
                  <a:cubicBezTo>
                    <a:pt x="283031" y="235222"/>
                    <a:pt x="203672" y="226055"/>
                    <a:pt x="126648" y="182515"/>
                  </a:cubicBezTo>
                  <a:cubicBezTo>
                    <a:pt x="49624" y="136682"/>
                    <a:pt x="2942" y="72517"/>
                    <a:pt x="21615" y="38142"/>
                  </a:cubicBezTo>
                  <a:cubicBezTo>
                    <a:pt x="42622" y="3768"/>
                    <a:pt x="121980" y="12935"/>
                    <a:pt x="199004" y="56476"/>
                  </a:cubicBezTo>
                  <a:cubicBezTo>
                    <a:pt x="276029" y="102308"/>
                    <a:pt x="322710" y="166473"/>
                    <a:pt x="304037" y="200847"/>
                  </a:cubicBezTo>
                  <a:close/>
                </a:path>
              </a:pathLst>
            </a:custGeom>
            <a:solidFill>
              <a:srgbClr val="FFFFFF"/>
            </a:solidFill>
            <a:ln w="9525" cap="flat">
              <a:noFill/>
              <a:prstDash val="solid"/>
              <a:miter/>
            </a:ln>
          </p:spPr>
          <p:txBody>
            <a:bodyPr rtlCol="0" anchor="ctr"/>
            <a:lstStyle/>
            <a:p>
              <a:endParaRPr lang="zh-CN" altLang="en-US"/>
            </a:p>
          </p:txBody>
        </p:sp>
        <p:sp>
          <p:nvSpPr>
            <p:cNvPr id="114" name="任意多边形: 形状 113"/>
            <p:cNvSpPr/>
            <p:nvPr>
              <p:custDataLst>
                <p:tags r:id="rId108"/>
              </p:custDataLst>
            </p:nvPr>
          </p:nvSpPr>
          <p:spPr>
            <a:xfrm>
              <a:off x="-493923" y="9105956"/>
              <a:ext cx="163385" cy="114581"/>
            </a:xfrm>
            <a:custGeom>
              <a:avLst/>
              <a:gdLst>
                <a:gd name="connsiteX0" fmla="*/ 150431 w 163384"/>
                <a:gd name="connsiteY0" fmla="*/ 102950 h 114580"/>
                <a:gd name="connsiteX1" fmla="*/ 66405 w 163384"/>
                <a:gd name="connsiteY1" fmla="*/ 98367 h 114580"/>
                <a:gd name="connsiteX2" fmla="*/ 19724 w 163384"/>
                <a:gd name="connsiteY2" fmla="*/ 29618 h 114580"/>
                <a:gd name="connsiteX3" fmla="*/ 103750 w 163384"/>
                <a:gd name="connsiteY3" fmla="*/ 34201 h 114580"/>
                <a:gd name="connsiteX4" fmla="*/ 150431 w 163384"/>
                <a:gd name="connsiteY4" fmla="*/ 102950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84" h="114580">
                  <a:moveTo>
                    <a:pt x="150431" y="102950"/>
                  </a:moveTo>
                  <a:cubicBezTo>
                    <a:pt x="141095" y="121283"/>
                    <a:pt x="101416" y="118991"/>
                    <a:pt x="66405" y="98367"/>
                  </a:cubicBezTo>
                  <a:cubicBezTo>
                    <a:pt x="31394" y="77742"/>
                    <a:pt x="10387" y="45659"/>
                    <a:pt x="19724" y="29618"/>
                  </a:cubicBezTo>
                  <a:cubicBezTo>
                    <a:pt x="29060" y="11285"/>
                    <a:pt x="68739" y="13577"/>
                    <a:pt x="103750" y="34201"/>
                  </a:cubicBezTo>
                  <a:cubicBezTo>
                    <a:pt x="138761" y="52534"/>
                    <a:pt x="159768" y="84617"/>
                    <a:pt x="150431" y="102950"/>
                  </a:cubicBezTo>
                  <a:close/>
                </a:path>
              </a:pathLst>
            </a:custGeom>
            <a:solidFill>
              <a:srgbClr val="7EACD4"/>
            </a:solidFill>
            <a:ln w="9525" cap="flat">
              <a:noFill/>
              <a:prstDash val="solid"/>
              <a:miter/>
            </a:ln>
          </p:spPr>
          <p:txBody>
            <a:bodyPr rtlCol="0" anchor="ctr"/>
            <a:lstStyle/>
            <a:p>
              <a:endParaRPr lang="zh-CN" altLang="en-US"/>
            </a:p>
          </p:txBody>
        </p:sp>
        <p:sp>
          <p:nvSpPr>
            <p:cNvPr id="115" name="任意多边形: 形状 114"/>
            <p:cNvSpPr/>
            <p:nvPr>
              <p:custDataLst>
                <p:tags r:id="rId109"/>
              </p:custDataLst>
            </p:nvPr>
          </p:nvSpPr>
          <p:spPr>
            <a:xfrm>
              <a:off x="-479318" y="9115809"/>
              <a:ext cx="116703" cy="91665"/>
            </a:xfrm>
            <a:custGeom>
              <a:avLst/>
              <a:gdLst>
                <a:gd name="connsiteX0" fmla="*/ 119488 w 116703"/>
                <a:gd name="connsiteY0" fmla="*/ 81639 h 91664"/>
                <a:gd name="connsiteX1" fmla="*/ 56467 w 116703"/>
                <a:gd name="connsiteY1" fmla="*/ 74764 h 91664"/>
                <a:gd name="connsiteX2" fmla="*/ 19123 w 116703"/>
                <a:gd name="connsiteY2" fmla="*/ 24348 h 91664"/>
                <a:gd name="connsiteX3" fmla="*/ 82142 w 116703"/>
                <a:gd name="connsiteY3" fmla="*/ 31223 h 91664"/>
                <a:gd name="connsiteX4" fmla="*/ 119488 w 116703"/>
                <a:gd name="connsiteY4" fmla="*/ 81639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91664">
                  <a:moveTo>
                    <a:pt x="119488" y="81639"/>
                  </a:moveTo>
                  <a:cubicBezTo>
                    <a:pt x="112486" y="93097"/>
                    <a:pt x="84477" y="90806"/>
                    <a:pt x="56467" y="74764"/>
                  </a:cubicBezTo>
                  <a:cubicBezTo>
                    <a:pt x="28459" y="58723"/>
                    <a:pt x="12120" y="35806"/>
                    <a:pt x="19123" y="24348"/>
                  </a:cubicBezTo>
                  <a:cubicBezTo>
                    <a:pt x="26125" y="12890"/>
                    <a:pt x="54134" y="15182"/>
                    <a:pt x="82142" y="31223"/>
                  </a:cubicBezTo>
                  <a:cubicBezTo>
                    <a:pt x="112486" y="47265"/>
                    <a:pt x="128824" y="70181"/>
                    <a:pt x="119488" y="81639"/>
                  </a:cubicBezTo>
                  <a:close/>
                </a:path>
              </a:pathLst>
            </a:custGeom>
            <a:solidFill>
              <a:srgbClr val="000F25"/>
            </a:solidFill>
            <a:ln w="9525" cap="flat">
              <a:noFill/>
              <a:prstDash val="solid"/>
              <a:miter/>
            </a:ln>
          </p:spPr>
          <p:txBody>
            <a:bodyPr rtlCol="0" anchor="ctr"/>
            <a:lstStyle/>
            <a:p>
              <a:endParaRPr lang="zh-CN" altLang="en-US"/>
            </a:p>
          </p:txBody>
        </p:sp>
        <p:sp>
          <p:nvSpPr>
            <p:cNvPr id="116" name="任意多边形: 形状 115"/>
            <p:cNvSpPr/>
            <p:nvPr>
              <p:custDataLst>
                <p:tags r:id="rId110"/>
              </p:custDataLst>
            </p:nvPr>
          </p:nvSpPr>
          <p:spPr>
            <a:xfrm>
              <a:off x="-988337" y="9120678"/>
              <a:ext cx="490154" cy="91665"/>
            </a:xfrm>
            <a:custGeom>
              <a:avLst/>
              <a:gdLst>
                <a:gd name="connsiteX0" fmla="*/ 33319 w 490154"/>
                <a:gd name="connsiteY0" fmla="*/ 17187 h 91664"/>
                <a:gd name="connsiteX1" fmla="*/ 33319 w 490154"/>
                <a:gd name="connsiteY1" fmla="*/ 17187 h 91664"/>
                <a:gd name="connsiteX2" fmla="*/ 35653 w 490154"/>
                <a:gd name="connsiteY2" fmla="*/ 17187 h 91664"/>
                <a:gd name="connsiteX3" fmla="*/ 35653 w 490154"/>
                <a:gd name="connsiteY3" fmla="*/ 17187 h 91664"/>
                <a:gd name="connsiteX4" fmla="*/ 411438 w 490154"/>
                <a:gd name="connsiteY4" fmla="*/ 21770 h 91664"/>
                <a:gd name="connsiteX5" fmla="*/ 413772 w 490154"/>
                <a:gd name="connsiteY5" fmla="*/ 21770 h 91664"/>
                <a:gd name="connsiteX6" fmla="*/ 448783 w 490154"/>
                <a:gd name="connsiteY6" fmla="*/ 33228 h 91664"/>
                <a:gd name="connsiteX7" fmla="*/ 479126 w 490154"/>
                <a:gd name="connsiteY7" fmla="*/ 74478 h 91664"/>
                <a:gd name="connsiteX8" fmla="*/ 469790 w 490154"/>
                <a:gd name="connsiteY8" fmla="*/ 79061 h 91664"/>
                <a:gd name="connsiteX9" fmla="*/ 465121 w 490154"/>
                <a:gd name="connsiteY9" fmla="*/ 79061 h 91664"/>
                <a:gd name="connsiteX10" fmla="*/ 465121 w 490154"/>
                <a:gd name="connsiteY10" fmla="*/ 79061 h 91664"/>
                <a:gd name="connsiteX11" fmla="*/ 89336 w 490154"/>
                <a:gd name="connsiteY11" fmla="*/ 76769 h 91664"/>
                <a:gd name="connsiteX12" fmla="*/ 87002 w 490154"/>
                <a:gd name="connsiteY12" fmla="*/ 76769 h 91664"/>
                <a:gd name="connsiteX13" fmla="*/ 49657 w 490154"/>
                <a:gd name="connsiteY13" fmla="*/ 65311 h 91664"/>
                <a:gd name="connsiteX14" fmla="*/ 19314 w 490154"/>
                <a:gd name="connsiteY14" fmla="*/ 21770 h 91664"/>
                <a:gd name="connsiteX15" fmla="*/ 33319 w 490154"/>
                <a:gd name="connsiteY15" fmla="*/ 17187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54" h="91664">
                  <a:moveTo>
                    <a:pt x="33319" y="17187"/>
                  </a:moveTo>
                  <a:cubicBezTo>
                    <a:pt x="33319" y="17187"/>
                    <a:pt x="35653" y="17187"/>
                    <a:pt x="33319" y="17187"/>
                  </a:cubicBezTo>
                  <a:cubicBezTo>
                    <a:pt x="35653" y="17187"/>
                    <a:pt x="35653" y="17187"/>
                    <a:pt x="35653" y="17187"/>
                  </a:cubicBezTo>
                  <a:cubicBezTo>
                    <a:pt x="35653" y="17187"/>
                    <a:pt x="35653" y="17187"/>
                    <a:pt x="35653" y="17187"/>
                  </a:cubicBezTo>
                  <a:lnTo>
                    <a:pt x="411438" y="21770"/>
                  </a:lnTo>
                  <a:cubicBezTo>
                    <a:pt x="411438" y="21770"/>
                    <a:pt x="413772" y="21770"/>
                    <a:pt x="413772" y="21770"/>
                  </a:cubicBezTo>
                  <a:cubicBezTo>
                    <a:pt x="423108" y="21770"/>
                    <a:pt x="437112" y="26353"/>
                    <a:pt x="448783" y="33228"/>
                  </a:cubicBezTo>
                  <a:cubicBezTo>
                    <a:pt x="472123" y="46978"/>
                    <a:pt x="486128" y="65311"/>
                    <a:pt x="479126" y="74478"/>
                  </a:cubicBezTo>
                  <a:cubicBezTo>
                    <a:pt x="476792" y="76769"/>
                    <a:pt x="474457" y="79061"/>
                    <a:pt x="469790" y="79061"/>
                  </a:cubicBezTo>
                  <a:cubicBezTo>
                    <a:pt x="469790" y="79061"/>
                    <a:pt x="467456" y="79061"/>
                    <a:pt x="465121" y="79061"/>
                  </a:cubicBezTo>
                  <a:cubicBezTo>
                    <a:pt x="465121" y="79061"/>
                    <a:pt x="465121" y="79061"/>
                    <a:pt x="465121" y="79061"/>
                  </a:cubicBezTo>
                  <a:lnTo>
                    <a:pt x="89336" y="76769"/>
                  </a:lnTo>
                  <a:cubicBezTo>
                    <a:pt x="89336" y="76769"/>
                    <a:pt x="89336" y="76769"/>
                    <a:pt x="87002" y="76769"/>
                  </a:cubicBezTo>
                  <a:cubicBezTo>
                    <a:pt x="77666" y="76769"/>
                    <a:pt x="63661" y="72186"/>
                    <a:pt x="49657" y="65311"/>
                  </a:cubicBezTo>
                  <a:cubicBezTo>
                    <a:pt x="26317" y="51561"/>
                    <a:pt x="12312" y="33228"/>
                    <a:pt x="19314" y="21770"/>
                  </a:cubicBezTo>
                  <a:cubicBezTo>
                    <a:pt x="23983" y="19479"/>
                    <a:pt x="28650" y="17187"/>
                    <a:pt x="33319" y="17187"/>
                  </a:cubicBezTo>
                  <a:close/>
                </a:path>
              </a:pathLst>
            </a:custGeom>
            <a:solidFill>
              <a:srgbClr val="B1D0FF"/>
            </a:solidFill>
            <a:ln w="9525" cap="flat">
              <a:noFill/>
              <a:prstDash val="solid"/>
              <a:miter/>
            </a:ln>
          </p:spPr>
          <p:txBody>
            <a:bodyPr rtlCol="0" anchor="ctr"/>
            <a:lstStyle/>
            <a:p>
              <a:endParaRPr lang="zh-CN" altLang="en-US"/>
            </a:p>
          </p:txBody>
        </p:sp>
        <p:sp>
          <p:nvSpPr>
            <p:cNvPr id="117" name="任意多边形: 形状 116"/>
            <p:cNvSpPr/>
            <p:nvPr>
              <p:custDataLst>
                <p:tags r:id="rId111"/>
              </p:custDataLst>
            </p:nvPr>
          </p:nvSpPr>
          <p:spPr>
            <a:xfrm>
              <a:off x="-450139" y="9135817"/>
              <a:ext cx="70022" cy="45832"/>
            </a:xfrm>
            <a:custGeom>
              <a:avLst/>
              <a:gdLst>
                <a:gd name="connsiteX0" fmla="*/ 62300 w 70022"/>
                <a:gd name="connsiteY0" fmla="*/ 45589 h 45832"/>
                <a:gd name="connsiteX1" fmla="*/ 34292 w 70022"/>
                <a:gd name="connsiteY1" fmla="*/ 43297 h 45832"/>
                <a:gd name="connsiteX2" fmla="*/ 17953 w 70022"/>
                <a:gd name="connsiteY2" fmla="*/ 20381 h 45832"/>
                <a:gd name="connsiteX3" fmla="*/ 45962 w 70022"/>
                <a:gd name="connsiteY3" fmla="*/ 22673 h 45832"/>
                <a:gd name="connsiteX4" fmla="*/ 62300 w 70022"/>
                <a:gd name="connsiteY4" fmla="*/ 4558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62300" y="45589"/>
                  </a:moveTo>
                  <a:cubicBezTo>
                    <a:pt x="59966" y="50172"/>
                    <a:pt x="45962" y="50172"/>
                    <a:pt x="34292" y="43297"/>
                  </a:cubicBezTo>
                  <a:cubicBezTo>
                    <a:pt x="22621" y="36423"/>
                    <a:pt x="15619" y="27256"/>
                    <a:pt x="17953" y="20381"/>
                  </a:cubicBezTo>
                  <a:cubicBezTo>
                    <a:pt x="20287" y="15798"/>
                    <a:pt x="34292" y="15798"/>
                    <a:pt x="45962" y="22673"/>
                  </a:cubicBezTo>
                  <a:cubicBezTo>
                    <a:pt x="59966" y="31839"/>
                    <a:pt x="66968" y="41006"/>
                    <a:pt x="62300" y="45589"/>
                  </a:cubicBezTo>
                  <a:close/>
                </a:path>
              </a:pathLst>
            </a:custGeom>
            <a:solidFill>
              <a:srgbClr val="000004"/>
            </a:solidFill>
            <a:ln w="9525" cap="flat">
              <a:noFill/>
              <a:prstDash val="solid"/>
              <a:miter/>
            </a:ln>
          </p:spPr>
          <p:txBody>
            <a:bodyPr rtlCol="0" anchor="ctr"/>
            <a:lstStyle/>
            <a:p>
              <a:endParaRPr lang="zh-CN" altLang="en-US"/>
            </a:p>
          </p:txBody>
        </p:sp>
        <p:sp>
          <p:nvSpPr>
            <p:cNvPr id="118" name="任意多边形: 形状 117"/>
            <p:cNvSpPr/>
            <p:nvPr>
              <p:custDataLst>
                <p:tags r:id="rId112"/>
              </p:custDataLst>
            </p:nvPr>
          </p:nvSpPr>
          <p:spPr>
            <a:xfrm>
              <a:off x="-430148" y="9140400"/>
              <a:ext cx="70022" cy="45832"/>
            </a:xfrm>
            <a:custGeom>
              <a:avLst/>
              <a:gdLst>
                <a:gd name="connsiteX0" fmla="*/ 58647 w 70022"/>
                <a:gd name="connsiteY0" fmla="*/ 43298 h 45832"/>
                <a:gd name="connsiteX1" fmla="*/ 32972 w 70022"/>
                <a:gd name="connsiteY1" fmla="*/ 41006 h 45832"/>
                <a:gd name="connsiteX2" fmla="*/ 18968 w 70022"/>
                <a:gd name="connsiteY2" fmla="*/ 20382 h 45832"/>
                <a:gd name="connsiteX3" fmla="*/ 44642 w 70022"/>
                <a:gd name="connsiteY3" fmla="*/ 22673 h 45832"/>
                <a:gd name="connsiteX4" fmla="*/ 58647 w 70022"/>
                <a:gd name="connsiteY4" fmla="*/ 43298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58647" y="43298"/>
                  </a:moveTo>
                  <a:cubicBezTo>
                    <a:pt x="56313" y="47881"/>
                    <a:pt x="44642" y="47881"/>
                    <a:pt x="32972" y="41006"/>
                  </a:cubicBezTo>
                  <a:cubicBezTo>
                    <a:pt x="21302" y="34131"/>
                    <a:pt x="14300" y="24965"/>
                    <a:pt x="18968" y="20382"/>
                  </a:cubicBezTo>
                  <a:cubicBezTo>
                    <a:pt x="21302" y="15798"/>
                    <a:pt x="32972" y="15798"/>
                    <a:pt x="44642" y="22673"/>
                  </a:cubicBezTo>
                  <a:cubicBezTo>
                    <a:pt x="56313" y="29548"/>
                    <a:pt x="60981" y="38714"/>
                    <a:pt x="58647" y="43298"/>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119" name="任意多边形: 形状 118"/>
            <p:cNvSpPr/>
            <p:nvPr>
              <p:custDataLst>
                <p:tags r:id="rId113"/>
              </p:custDataLst>
            </p:nvPr>
          </p:nvSpPr>
          <p:spPr>
            <a:xfrm>
              <a:off x="-456694" y="9132923"/>
              <a:ext cx="46681" cy="45832"/>
            </a:xfrm>
            <a:custGeom>
              <a:avLst/>
              <a:gdLst>
                <a:gd name="connsiteX0" fmla="*/ 40846 w 46681"/>
                <a:gd name="connsiteY0" fmla="*/ 32442 h 45832"/>
                <a:gd name="connsiteX1" fmla="*/ 26842 w 46681"/>
                <a:gd name="connsiteY1" fmla="*/ 30150 h 45832"/>
                <a:gd name="connsiteX2" fmla="*/ 17506 w 46681"/>
                <a:gd name="connsiteY2" fmla="*/ 18692 h 45832"/>
                <a:gd name="connsiteX3" fmla="*/ 31510 w 46681"/>
                <a:gd name="connsiteY3" fmla="*/ 20984 h 45832"/>
                <a:gd name="connsiteX4" fmla="*/ 40846 w 46681"/>
                <a:gd name="connsiteY4" fmla="*/ 32442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0846" y="32442"/>
                  </a:moveTo>
                  <a:cubicBezTo>
                    <a:pt x="38512" y="34734"/>
                    <a:pt x="33844" y="34734"/>
                    <a:pt x="26842" y="30150"/>
                  </a:cubicBezTo>
                  <a:cubicBezTo>
                    <a:pt x="19840" y="25567"/>
                    <a:pt x="17506" y="20984"/>
                    <a:pt x="17506" y="18692"/>
                  </a:cubicBezTo>
                  <a:cubicBezTo>
                    <a:pt x="19840" y="16401"/>
                    <a:pt x="24507" y="16401"/>
                    <a:pt x="31510" y="20984"/>
                  </a:cubicBezTo>
                  <a:cubicBezTo>
                    <a:pt x="38512" y="23275"/>
                    <a:pt x="40846" y="30150"/>
                    <a:pt x="40846" y="32442"/>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120" name="任意多边形: 形状 119"/>
            <p:cNvSpPr/>
            <p:nvPr>
              <p:custDataLst>
                <p:tags r:id="rId114"/>
              </p:custDataLst>
            </p:nvPr>
          </p:nvSpPr>
          <p:spPr>
            <a:xfrm>
              <a:off x="425819" y="8013827"/>
              <a:ext cx="746902" cy="549988"/>
            </a:xfrm>
            <a:custGeom>
              <a:avLst/>
              <a:gdLst>
                <a:gd name="connsiteX0" fmla="*/ 66285 w 746901"/>
                <a:gd name="connsiteY0" fmla="*/ 296765 h 549988"/>
                <a:gd name="connsiteX1" fmla="*/ 19604 w 746901"/>
                <a:gd name="connsiteY1" fmla="*/ 541968 h 549988"/>
                <a:gd name="connsiteX2" fmla="*/ 750167 w 746901"/>
                <a:gd name="connsiteY2" fmla="*/ 81353 h 549988"/>
                <a:gd name="connsiteX3" fmla="*/ 680145 w 746901"/>
                <a:gd name="connsiteY3" fmla="*/ 17187 h 549988"/>
                <a:gd name="connsiteX4" fmla="*/ 66285 w 746901"/>
                <a:gd name="connsiteY4" fmla="*/ 296765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549988">
                  <a:moveTo>
                    <a:pt x="66285" y="296765"/>
                  </a:moveTo>
                  <a:cubicBezTo>
                    <a:pt x="66285" y="296765"/>
                    <a:pt x="5599" y="388429"/>
                    <a:pt x="19604" y="541968"/>
                  </a:cubicBezTo>
                  <a:cubicBezTo>
                    <a:pt x="19604" y="541968"/>
                    <a:pt x="470079" y="525926"/>
                    <a:pt x="750167" y="81353"/>
                  </a:cubicBezTo>
                  <a:lnTo>
                    <a:pt x="680145" y="17187"/>
                  </a:lnTo>
                  <a:cubicBezTo>
                    <a:pt x="680145" y="17187"/>
                    <a:pt x="346373" y="342597"/>
                    <a:pt x="66285" y="296765"/>
                  </a:cubicBezTo>
                  <a:close/>
                </a:path>
              </a:pathLst>
            </a:custGeom>
            <a:solidFill>
              <a:srgbClr val="14AFFF"/>
            </a:solidFill>
            <a:ln w="9525" cap="flat">
              <a:noFill/>
              <a:prstDash val="solid"/>
              <a:miter/>
            </a:ln>
          </p:spPr>
          <p:txBody>
            <a:bodyPr rtlCol="0" anchor="ctr"/>
            <a:lstStyle/>
            <a:p>
              <a:endParaRPr lang="zh-CN" altLang="en-US"/>
            </a:p>
          </p:txBody>
        </p:sp>
        <p:sp>
          <p:nvSpPr>
            <p:cNvPr id="121" name="任意多边形: 形状 120"/>
            <p:cNvSpPr/>
            <p:nvPr>
              <p:custDataLst>
                <p:tags r:id="rId115"/>
              </p:custDataLst>
            </p:nvPr>
          </p:nvSpPr>
          <p:spPr>
            <a:xfrm>
              <a:off x="1125804" y="7795187"/>
              <a:ext cx="256748" cy="274994"/>
            </a:xfrm>
            <a:custGeom>
              <a:avLst/>
              <a:gdLst>
                <a:gd name="connsiteX0" fmla="*/ 17506 w 256747"/>
                <a:gd name="connsiteY0" fmla="*/ 215201 h 274994"/>
                <a:gd name="connsiteX1" fmla="*/ 26842 w 256747"/>
                <a:gd name="connsiteY1" fmla="*/ 153328 h 274994"/>
                <a:gd name="connsiteX2" fmla="*/ 54851 w 256747"/>
                <a:gd name="connsiteY2" fmla="*/ 59372 h 274994"/>
                <a:gd name="connsiteX3" fmla="*/ 75857 w 256747"/>
                <a:gd name="connsiteY3" fmla="*/ 79996 h 274994"/>
                <a:gd name="connsiteX4" fmla="*/ 68855 w 256747"/>
                <a:gd name="connsiteY4" fmla="*/ 134995 h 274994"/>
                <a:gd name="connsiteX5" fmla="*/ 106201 w 256747"/>
                <a:gd name="connsiteY5" fmla="*/ 86871 h 274994"/>
                <a:gd name="connsiteX6" fmla="*/ 152882 w 256747"/>
                <a:gd name="connsiteY6" fmla="*/ 18122 h 274994"/>
                <a:gd name="connsiteX7" fmla="*/ 166886 w 256747"/>
                <a:gd name="connsiteY7" fmla="*/ 27289 h 274994"/>
                <a:gd name="connsiteX8" fmla="*/ 127207 w 256747"/>
                <a:gd name="connsiteY8" fmla="*/ 105204 h 274994"/>
                <a:gd name="connsiteX9" fmla="*/ 127207 w 256747"/>
                <a:gd name="connsiteY9" fmla="*/ 116662 h 274994"/>
                <a:gd name="connsiteX10" fmla="*/ 192561 w 256747"/>
                <a:gd name="connsiteY10" fmla="*/ 41039 h 274994"/>
                <a:gd name="connsiteX11" fmla="*/ 220570 w 256747"/>
                <a:gd name="connsiteY11" fmla="*/ 41039 h 274994"/>
                <a:gd name="connsiteX12" fmla="*/ 176223 w 256747"/>
                <a:gd name="connsiteY12" fmla="*/ 98329 h 274994"/>
                <a:gd name="connsiteX13" fmla="*/ 157550 w 256747"/>
                <a:gd name="connsiteY13" fmla="*/ 134995 h 274994"/>
                <a:gd name="connsiteX14" fmla="*/ 218236 w 256747"/>
                <a:gd name="connsiteY14" fmla="*/ 75413 h 274994"/>
                <a:gd name="connsiteX15" fmla="*/ 241576 w 256747"/>
                <a:gd name="connsiteY15" fmla="*/ 79996 h 274994"/>
                <a:gd name="connsiteX16" fmla="*/ 176223 w 256747"/>
                <a:gd name="connsiteY16" fmla="*/ 153328 h 274994"/>
                <a:gd name="connsiteX17" fmla="*/ 178556 w 256747"/>
                <a:gd name="connsiteY17" fmla="*/ 160203 h 274994"/>
                <a:gd name="connsiteX18" fmla="*/ 227572 w 256747"/>
                <a:gd name="connsiteY18" fmla="*/ 134995 h 274994"/>
                <a:gd name="connsiteX19" fmla="*/ 250912 w 256747"/>
                <a:gd name="connsiteY19" fmla="*/ 132703 h 274994"/>
                <a:gd name="connsiteX20" fmla="*/ 241576 w 256747"/>
                <a:gd name="connsiteY20" fmla="*/ 146453 h 274994"/>
                <a:gd name="connsiteX21" fmla="*/ 176223 w 256747"/>
                <a:gd name="connsiteY21" fmla="*/ 203743 h 274994"/>
                <a:gd name="connsiteX22" fmla="*/ 94530 w 256747"/>
                <a:gd name="connsiteY22" fmla="*/ 256451 h 274994"/>
                <a:gd name="connsiteX23" fmla="*/ 57185 w 256747"/>
                <a:gd name="connsiteY23" fmla="*/ 270201 h 274994"/>
                <a:gd name="connsiteX24" fmla="*/ 43180 w 256747"/>
                <a:gd name="connsiteY24" fmla="*/ 244993 h 274994"/>
                <a:gd name="connsiteX25" fmla="*/ 17506 w 256747"/>
                <a:gd name="connsiteY25" fmla="*/ 215201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747" h="274994">
                  <a:moveTo>
                    <a:pt x="17506" y="215201"/>
                  </a:moveTo>
                  <a:cubicBezTo>
                    <a:pt x="17506" y="215201"/>
                    <a:pt x="19840" y="167078"/>
                    <a:pt x="26842" y="153328"/>
                  </a:cubicBezTo>
                  <a:cubicBezTo>
                    <a:pt x="26842" y="153328"/>
                    <a:pt x="50182" y="70830"/>
                    <a:pt x="54851" y="59372"/>
                  </a:cubicBezTo>
                  <a:cubicBezTo>
                    <a:pt x="54851" y="59372"/>
                    <a:pt x="75857" y="57080"/>
                    <a:pt x="75857" y="79996"/>
                  </a:cubicBezTo>
                  <a:cubicBezTo>
                    <a:pt x="75857" y="105204"/>
                    <a:pt x="68855" y="134995"/>
                    <a:pt x="68855" y="134995"/>
                  </a:cubicBezTo>
                  <a:cubicBezTo>
                    <a:pt x="68855" y="134995"/>
                    <a:pt x="96864" y="109787"/>
                    <a:pt x="106201" y="86871"/>
                  </a:cubicBezTo>
                  <a:cubicBezTo>
                    <a:pt x="115537" y="66246"/>
                    <a:pt x="138877" y="22706"/>
                    <a:pt x="152882" y="18122"/>
                  </a:cubicBezTo>
                  <a:cubicBezTo>
                    <a:pt x="166886" y="13539"/>
                    <a:pt x="166886" y="27289"/>
                    <a:pt x="166886" y="27289"/>
                  </a:cubicBezTo>
                  <a:cubicBezTo>
                    <a:pt x="166886" y="27289"/>
                    <a:pt x="134209" y="91454"/>
                    <a:pt x="127207" y="105204"/>
                  </a:cubicBezTo>
                  <a:cubicBezTo>
                    <a:pt x="120204" y="116662"/>
                    <a:pt x="127207" y="116662"/>
                    <a:pt x="127207" y="116662"/>
                  </a:cubicBezTo>
                  <a:cubicBezTo>
                    <a:pt x="127207" y="116662"/>
                    <a:pt x="180890" y="52497"/>
                    <a:pt x="192561" y="41039"/>
                  </a:cubicBezTo>
                  <a:cubicBezTo>
                    <a:pt x="201897" y="29581"/>
                    <a:pt x="213567" y="29581"/>
                    <a:pt x="220570" y="41039"/>
                  </a:cubicBezTo>
                  <a:cubicBezTo>
                    <a:pt x="220570" y="41039"/>
                    <a:pt x="192561" y="75413"/>
                    <a:pt x="176223" y="98329"/>
                  </a:cubicBezTo>
                  <a:cubicBezTo>
                    <a:pt x="171554" y="105204"/>
                    <a:pt x="145879" y="130412"/>
                    <a:pt x="157550" y="134995"/>
                  </a:cubicBezTo>
                  <a:cubicBezTo>
                    <a:pt x="157550" y="134995"/>
                    <a:pt x="211234" y="84579"/>
                    <a:pt x="218236" y="75413"/>
                  </a:cubicBezTo>
                  <a:cubicBezTo>
                    <a:pt x="225237" y="66246"/>
                    <a:pt x="236908" y="68538"/>
                    <a:pt x="241576" y="79996"/>
                  </a:cubicBezTo>
                  <a:lnTo>
                    <a:pt x="176223" y="153328"/>
                  </a:lnTo>
                  <a:cubicBezTo>
                    <a:pt x="176223" y="153328"/>
                    <a:pt x="171554" y="160203"/>
                    <a:pt x="178556" y="160203"/>
                  </a:cubicBezTo>
                  <a:cubicBezTo>
                    <a:pt x="183225" y="160203"/>
                    <a:pt x="222904" y="137287"/>
                    <a:pt x="227572" y="134995"/>
                  </a:cubicBezTo>
                  <a:cubicBezTo>
                    <a:pt x="232240" y="130412"/>
                    <a:pt x="243910" y="121245"/>
                    <a:pt x="250912" y="132703"/>
                  </a:cubicBezTo>
                  <a:cubicBezTo>
                    <a:pt x="250912" y="132703"/>
                    <a:pt x="253247" y="137287"/>
                    <a:pt x="241576" y="146453"/>
                  </a:cubicBezTo>
                  <a:cubicBezTo>
                    <a:pt x="229906" y="155620"/>
                    <a:pt x="176223" y="203743"/>
                    <a:pt x="176223" y="203743"/>
                  </a:cubicBezTo>
                  <a:cubicBezTo>
                    <a:pt x="176223" y="203743"/>
                    <a:pt x="145879" y="238118"/>
                    <a:pt x="94530" y="256451"/>
                  </a:cubicBezTo>
                  <a:cubicBezTo>
                    <a:pt x="43180" y="274784"/>
                    <a:pt x="29176" y="261034"/>
                    <a:pt x="57185" y="270201"/>
                  </a:cubicBezTo>
                  <a:lnTo>
                    <a:pt x="43180" y="244993"/>
                  </a:lnTo>
                  <a:lnTo>
                    <a:pt x="17506" y="215201"/>
                  </a:lnTo>
                  <a:close/>
                </a:path>
              </a:pathLst>
            </a:custGeom>
            <a:solidFill>
              <a:srgbClr val="FFCDA9"/>
            </a:solidFill>
            <a:ln w="9525" cap="flat">
              <a:noFill/>
              <a:prstDash val="solid"/>
              <a:miter/>
            </a:ln>
          </p:spPr>
          <p:txBody>
            <a:bodyPr rtlCol="0" anchor="ctr"/>
            <a:lstStyle/>
            <a:p>
              <a:endParaRPr lang="zh-CN" altLang="en-US"/>
            </a:p>
          </p:txBody>
        </p:sp>
        <p:sp>
          <p:nvSpPr>
            <p:cNvPr id="122" name="任意多边形: 形状 121"/>
            <p:cNvSpPr/>
            <p:nvPr>
              <p:custDataLst>
                <p:tags r:id="rId116"/>
              </p:custDataLst>
            </p:nvPr>
          </p:nvSpPr>
          <p:spPr>
            <a:xfrm>
              <a:off x="1088459" y="7979452"/>
              <a:ext cx="140044" cy="114581"/>
            </a:xfrm>
            <a:custGeom>
              <a:avLst/>
              <a:gdLst>
                <a:gd name="connsiteX0" fmla="*/ 124873 w 140044"/>
                <a:gd name="connsiteY0" fmla="*/ 79061 h 114580"/>
                <a:gd name="connsiteX1" fmla="*/ 52517 w 140044"/>
                <a:gd name="connsiteY1" fmla="*/ 17187 h 114580"/>
                <a:gd name="connsiteX2" fmla="*/ 17506 w 140044"/>
                <a:gd name="connsiteY2" fmla="*/ 51561 h 114580"/>
                <a:gd name="connsiteX3" fmla="*/ 89862 w 140044"/>
                <a:gd name="connsiteY3" fmla="*/ 115727 h 114580"/>
              </a:gdLst>
              <a:ahLst/>
              <a:cxnLst>
                <a:cxn ang="0">
                  <a:pos x="connsiteX0" y="connsiteY0"/>
                </a:cxn>
                <a:cxn ang="0">
                  <a:pos x="connsiteX1" y="connsiteY1"/>
                </a:cxn>
                <a:cxn ang="0">
                  <a:pos x="connsiteX2" y="connsiteY2"/>
                </a:cxn>
                <a:cxn ang="0">
                  <a:pos x="connsiteX3" y="connsiteY3"/>
                </a:cxn>
              </a:cxnLst>
              <a:rect l="l" t="t" r="r" b="b"/>
              <a:pathLst>
                <a:path w="140044" h="114580">
                  <a:moveTo>
                    <a:pt x="124873" y="79061"/>
                  </a:moveTo>
                  <a:lnTo>
                    <a:pt x="52517" y="17187"/>
                  </a:lnTo>
                  <a:lnTo>
                    <a:pt x="17506" y="51561"/>
                  </a:lnTo>
                  <a:lnTo>
                    <a:pt x="89862" y="115727"/>
                  </a:lnTo>
                  <a:close/>
                </a:path>
              </a:pathLst>
            </a:custGeom>
            <a:solidFill>
              <a:srgbClr val="3BFAFF"/>
            </a:solidFill>
            <a:ln w="9525" cap="flat">
              <a:noFill/>
              <a:prstDash val="solid"/>
              <a:miter/>
            </a:ln>
          </p:spPr>
          <p:txBody>
            <a:bodyPr rtlCol="0" anchor="ctr"/>
            <a:lstStyle/>
            <a:p>
              <a:endParaRPr lang="zh-CN" altLang="en-US"/>
            </a:p>
          </p:txBody>
        </p:sp>
        <p:sp>
          <p:nvSpPr>
            <p:cNvPr id="123" name="任意多边形: 形状 122"/>
            <p:cNvSpPr/>
            <p:nvPr>
              <p:custDataLst>
                <p:tags r:id="rId117"/>
              </p:custDataLst>
            </p:nvPr>
          </p:nvSpPr>
          <p:spPr>
            <a:xfrm>
              <a:off x="490938" y="8297987"/>
              <a:ext cx="186725" cy="252078"/>
            </a:xfrm>
            <a:custGeom>
              <a:avLst/>
              <a:gdLst>
                <a:gd name="connsiteX0" fmla="*/ 17506 w 186725"/>
                <a:gd name="connsiteY0" fmla="*/ 17187 h 252078"/>
                <a:gd name="connsiteX1" fmla="*/ 183224 w 186725"/>
                <a:gd name="connsiteY1" fmla="*/ 209683 h 252078"/>
                <a:gd name="connsiteX2" fmla="*/ 113202 w 186725"/>
                <a:gd name="connsiteY2" fmla="*/ 237183 h 252078"/>
                <a:gd name="connsiteX3" fmla="*/ 52517 w 186725"/>
                <a:gd name="connsiteY3" fmla="*/ 168434 h 252078"/>
              </a:gdLst>
              <a:ahLst/>
              <a:cxnLst>
                <a:cxn ang="0">
                  <a:pos x="connsiteX0" y="connsiteY0"/>
                </a:cxn>
                <a:cxn ang="0">
                  <a:pos x="connsiteX1" y="connsiteY1"/>
                </a:cxn>
                <a:cxn ang="0">
                  <a:pos x="connsiteX2" y="connsiteY2"/>
                </a:cxn>
                <a:cxn ang="0">
                  <a:pos x="connsiteX3" y="connsiteY3"/>
                </a:cxn>
              </a:cxnLst>
              <a:rect l="l" t="t" r="r" b="b"/>
              <a:pathLst>
                <a:path w="186725" h="252078">
                  <a:moveTo>
                    <a:pt x="17506" y="17187"/>
                  </a:moveTo>
                  <a:cubicBezTo>
                    <a:pt x="17506" y="17187"/>
                    <a:pt x="120204" y="72186"/>
                    <a:pt x="183224" y="209683"/>
                  </a:cubicBezTo>
                  <a:cubicBezTo>
                    <a:pt x="141211" y="223433"/>
                    <a:pt x="113202" y="237183"/>
                    <a:pt x="113202" y="237183"/>
                  </a:cubicBezTo>
                  <a:lnTo>
                    <a:pt x="52517" y="168434"/>
                  </a:lnTo>
                </a:path>
              </a:pathLst>
            </a:custGeom>
            <a:solidFill>
              <a:srgbClr val="0091F4"/>
            </a:solidFill>
            <a:ln w="9525" cap="flat">
              <a:noFill/>
              <a:prstDash val="solid"/>
              <a:miter/>
            </a:ln>
          </p:spPr>
          <p:txBody>
            <a:bodyPr rtlCol="0" anchor="ctr"/>
            <a:lstStyle/>
            <a:p>
              <a:endParaRPr lang="zh-CN" altLang="en-US"/>
            </a:p>
          </p:txBody>
        </p:sp>
        <p:sp>
          <p:nvSpPr>
            <p:cNvPr id="124" name="任意多边形: 形状 123"/>
            <p:cNvSpPr/>
            <p:nvPr>
              <p:custDataLst>
                <p:tags r:id="rId118"/>
              </p:custDataLst>
            </p:nvPr>
          </p:nvSpPr>
          <p:spPr>
            <a:xfrm>
              <a:off x="-680765" y="9888371"/>
              <a:ext cx="93363" cy="274994"/>
            </a:xfrm>
            <a:custGeom>
              <a:avLst/>
              <a:gdLst>
                <a:gd name="connsiteX0" fmla="*/ 78191 w 93362"/>
                <a:gd name="connsiteY0" fmla="*/ 17187 h 274994"/>
                <a:gd name="connsiteX1" fmla="*/ 17506 w 93362"/>
                <a:gd name="connsiteY1" fmla="*/ 19479 h 274994"/>
                <a:gd name="connsiteX2" fmla="*/ 22174 w 93362"/>
                <a:gd name="connsiteY2" fmla="*/ 271557 h 274994"/>
                <a:gd name="connsiteX3" fmla="*/ 82859 w 93362"/>
                <a:gd name="connsiteY3" fmla="*/ 92810 h 274994"/>
                <a:gd name="connsiteX4" fmla="*/ 85193 w 93362"/>
                <a:gd name="connsiteY4" fmla="*/ 72186 h 274994"/>
                <a:gd name="connsiteX5" fmla="*/ 78191 w 93362"/>
                <a:gd name="connsiteY5" fmla="*/ 17187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62" h="274994">
                  <a:moveTo>
                    <a:pt x="78191" y="17187"/>
                  </a:moveTo>
                  <a:lnTo>
                    <a:pt x="17506" y="19479"/>
                  </a:lnTo>
                  <a:lnTo>
                    <a:pt x="22174" y="271557"/>
                  </a:lnTo>
                  <a:lnTo>
                    <a:pt x="82859" y="92810"/>
                  </a:lnTo>
                  <a:cubicBezTo>
                    <a:pt x="85193" y="85936"/>
                    <a:pt x="85193" y="79060"/>
                    <a:pt x="85193" y="72186"/>
                  </a:cubicBezTo>
                  <a:lnTo>
                    <a:pt x="78191" y="17187"/>
                  </a:lnTo>
                  <a:close/>
                </a:path>
              </a:pathLst>
            </a:custGeom>
            <a:solidFill>
              <a:srgbClr val="000F1F"/>
            </a:solidFill>
            <a:ln w="9525" cap="flat">
              <a:noFill/>
              <a:prstDash val="solid"/>
              <a:miter/>
            </a:ln>
          </p:spPr>
          <p:txBody>
            <a:bodyPr rtlCol="0" anchor="ctr"/>
            <a:lstStyle/>
            <a:p>
              <a:endParaRPr lang="zh-CN" altLang="en-US"/>
            </a:p>
          </p:txBody>
        </p:sp>
        <p:sp>
          <p:nvSpPr>
            <p:cNvPr id="125" name="任意多边形: 形状 124"/>
            <p:cNvSpPr/>
            <p:nvPr>
              <p:custDataLst>
                <p:tags r:id="rId119"/>
              </p:custDataLst>
            </p:nvPr>
          </p:nvSpPr>
          <p:spPr>
            <a:xfrm>
              <a:off x="-634083" y="9134428"/>
              <a:ext cx="1003649" cy="847899"/>
            </a:xfrm>
            <a:custGeom>
              <a:avLst/>
              <a:gdLst>
                <a:gd name="connsiteX0" fmla="*/ 559010 w 1003649"/>
                <a:gd name="connsiteY0" fmla="*/ 17187 h 847898"/>
                <a:gd name="connsiteX1" fmla="*/ 680381 w 1003649"/>
                <a:gd name="connsiteY1" fmla="*/ 546551 h 847898"/>
                <a:gd name="connsiteX2" fmla="*/ 17506 w 1003649"/>
                <a:gd name="connsiteY2" fmla="*/ 773422 h 847898"/>
                <a:gd name="connsiteX3" fmla="*/ 38512 w 1003649"/>
                <a:gd name="connsiteY3" fmla="*/ 844461 h 847898"/>
                <a:gd name="connsiteX4" fmla="*/ 997814 w 1003649"/>
                <a:gd name="connsiteY4" fmla="*/ 670299 h 847898"/>
                <a:gd name="connsiteX5" fmla="*/ 997814 w 1003649"/>
                <a:gd name="connsiteY5" fmla="*/ 470928 h 847898"/>
                <a:gd name="connsiteX6" fmla="*/ 909120 w 1003649"/>
                <a:gd name="connsiteY6" fmla="*/ 244058 h 84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649" h="847898">
                  <a:moveTo>
                    <a:pt x="559010" y="17187"/>
                  </a:moveTo>
                  <a:lnTo>
                    <a:pt x="680381" y="546551"/>
                  </a:lnTo>
                  <a:cubicBezTo>
                    <a:pt x="680381" y="546551"/>
                    <a:pt x="374618" y="571759"/>
                    <a:pt x="17506" y="773422"/>
                  </a:cubicBezTo>
                  <a:lnTo>
                    <a:pt x="38512" y="844461"/>
                  </a:lnTo>
                  <a:lnTo>
                    <a:pt x="997814" y="670299"/>
                  </a:lnTo>
                  <a:lnTo>
                    <a:pt x="997814" y="470928"/>
                  </a:lnTo>
                  <a:lnTo>
                    <a:pt x="909120" y="244058"/>
                  </a:lnTo>
                </a:path>
              </a:pathLst>
            </a:custGeom>
            <a:solidFill>
              <a:srgbClr val="00217A"/>
            </a:solidFill>
            <a:ln w="9525" cap="flat">
              <a:noFill/>
              <a:prstDash val="solid"/>
              <a:miter/>
            </a:ln>
          </p:spPr>
          <p:txBody>
            <a:bodyPr rtlCol="0" anchor="ctr"/>
            <a:lstStyle/>
            <a:p>
              <a:endParaRPr lang="zh-CN" altLang="en-US"/>
            </a:p>
          </p:txBody>
        </p:sp>
        <p:sp>
          <p:nvSpPr>
            <p:cNvPr id="126" name="任意多边形: 形状 125"/>
            <p:cNvSpPr/>
            <p:nvPr>
              <p:custDataLst>
                <p:tags r:id="rId120"/>
              </p:custDataLst>
            </p:nvPr>
          </p:nvSpPr>
          <p:spPr>
            <a:xfrm>
              <a:off x="-92579" y="9116095"/>
              <a:ext cx="723561" cy="1420804"/>
            </a:xfrm>
            <a:custGeom>
              <a:avLst/>
              <a:gdLst>
                <a:gd name="connsiteX0" fmla="*/ 17506 w 723561"/>
                <a:gd name="connsiteY0" fmla="*/ 35520 h 1420803"/>
                <a:gd name="connsiteX1" fmla="*/ 521664 w 723561"/>
                <a:gd name="connsiteY1" fmla="*/ 686340 h 1420803"/>
                <a:gd name="connsiteX2" fmla="*/ 285923 w 723561"/>
                <a:gd name="connsiteY2" fmla="*/ 1378409 h 1420803"/>
                <a:gd name="connsiteX3" fmla="*/ 341941 w 723561"/>
                <a:gd name="connsiteY3" fmla="*/ 1408200 h 1420803"/>
                <a:gd name="connsiteX4" fmla="*/ 717726 w 723561"/>
                <a:gd name="connsiteY4" fmla="*/ 690923 h 1420803"/>
                <a:gd name="connsiteX5" fmla="*/ 535668 w 723561"/>
                <a:gd name="connsiteY5" fmla="*/ 17187 h 1420803"/>
                <a:gd name="connsiteX6" fmla="*/ 17506 w 723561"/>
                <a:gd name="connsiteY6" fmla="*/ 35520 h 142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561" h="1420803">
                  <a:moveTo>
                    <a:pt x="17506" y="35520"/>
                  </a:moveTo>
                  <a:cubicBezTo>
                    <a:pt x="17506" y="35520"/>
                    <a:pt x="229905" y="420512"/>
                    <a:pt x="521664" y="686340"/>
                  </a:cubicBezTo>
                  <a:cubicBezTo>
                    <a:pt x="521664" y="686340"/>
                    <a:pt x="297594" y="977375"/>
                    <a:pt x="285923" y="1378409"/>
                  </a:cubicBezTo>
                  <a:lnTo>
                    <a:pt x="341941" y="1408200"/>
                  </a:lnTo>
                  <a:lnTo>
                    <a:pt x="717726" y="690923"/>
                  </a:lnTo>
                  <a:lnTo>
                    <a:pt x="535668" y="17187"/>
                  </a:lnTo>
                  <a:lnTo>
                    <a:pt x="17506" y="35520"/>
                  </a:lnTo>
                  <a:close/>
                </a:path>
              </a:pathLst>
            </a:custGeom>
            <a:solidFill>
              <a:srgbClr val="003591"/>
            </a:solidFill>
            <a:ln w="9525" cap="flat">
              <a:noFill/>
              <a:prstDash val="solid"/>
              <a:miter/>
            </a:ln>
          </p:spPr>
          <p:txBody>
            <a:bodyPr rtlCol="0" anchor="ctr"/>
            <a:lstStyle/>
            <a:p>
              <a:endParaRPr lang="zh-CN" altLang="en-US"/>
            </a:p>
          </p:txBody>
        </p:sp>
        <p:sp>
          <p:nvSpPr>
            <p:cNvPr id="127" name="任意多边形: 形状 126"/>
            <p:cNvSpPr/>
            <p:nvPr>
              <p:custDataLst>
                <p:tags r:id="rId121"/>
              </p:custDataLst>
            </p:nvPr>
          </p:nvSpPr>
          <p:spPr>
            <a:xfrm>
              <a:off x="-34228" y="8226444"/>
              <a:ext cx="630198" cy="756234"/>
            </a:xfrm>
            <a:custGeom>
              <a:avLst/>
              <a:gdLst>
                <a:gd name="connsiteX0" fmla="*/ 584684 w 630198"/>
                <a:gd name="connsiteY0" fmla="*/ 737258 h 756234"/>
                <a:gd name="connsiteX1" fmla="*/ 547339 w 630198"/>
                <a:gd name="connsiteY1" fmla="*/ 421015 h 756234"/>
                <a:gd name="connsiteX2" fmla="*/ 617361 w 630198"/>
                <a:gd name="connsiteY2" fmla="*/ 366016 h 756234"/>
                <a:gd name="connsiteX3" fmla="*/ 596354 w 630198"/>
                <a:gd name="connsiteY3" fmla="*/ 207894 h 756234"/>
                <a:gd name="connsiteX4" fmla="*/ 533334 w 630198"/>
                <a:gd name="connsiteY4" fmla="*/ 68105 h 756234"/>
                <a:gd name="connsiteX5" fmla="*/ 302261 w 630198"/>
                <a:gd name="connsiteY5" fmla="*/ 26856 h 756234"/>
                <a:gd name="connsiteX6" fmla="*/ 17506 w 630198"/>
                <a:gd name="connsiteY6" fmla="*/ 606636 h 756234"/>
                <a:gd name="connsiteX7" fmla="*/ 584684 w 630198"/>
                <a:gd name="connsiteY7" fmla="*/ 737258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198" h="756234">
                  <a:moveTo>
                    <a:pt x="584684" y="737258"/>
                  </a:moveTo>
                  <a:cubicBezTo>
                    <a:pt x="584684" y="737258"/>
                    <a:pt x="509993" y="567678"/>
                    <a:pt x="547339" y="421015"/>
                  </a:cubicBezTo>
                  <a:cubicBezTo>
                    <a:pt x="573014" y="402682"/>
                    <a:pt x="605690" y="384349"/>
                    <a:pt x="617361" y="366016"/>
                  </a:cubicBezTo>
                  <a:cubicBezTo>
                    <a:pt x="612693" y="292684"/>
                    <a:pt x="608025" y="251435"/>
                    <a:pt x="596354" y="207894"/>
                  </a:cubicBezTo>
                  <a:cubicBezTo>
                    <a:pt x="573014" y="120813"/>
                    <a:pt x="554341" y="65814"/>
                    <a:pt x="533334" y="68105"/>
                  </a:cubicBezTo>
                  <a:cubicBezTo>
                    <a:pt x="449308" y="36023"/>
                    <a:pt x="418965" y="-643"/>
                    <a:pt x="302261" y="26856"/>
                  </a:cubicBezTo>
                  <a:cubicBezTo>
                    <a:pt x="183224" y="54356"/>
                    <a:pt x="80525" y="292684"/>
                    <a:pt x="17506" y="606636"/>
                  </a:cubicBezTo>
                  <a:cubicBezTo>
                    <a:pt x="211233" y="783090"/>
                    <a:pt x="584684" y="737258"/>
                    <a:pt x="584684" y="737258"/>
                  </a:cubicBezTo>
                  <a:close/>
                </a:path>
              </a:pathLst>
            </a:custGeom>
            <a:solidFill>
              <a:srgbClr val="3BFAFF"/>
            </a:solidFill>
            <a:ln w="9525" cap="flat">
              <a:noFill/>
              <a:prstDash val="solid"/>
              <a:miter/>
            </a:ln>
          </p:spPr>
          <p:txBody>
            <a:bodyPr rtlCol="0" anchor="ctr"/>
            <a:lstStyle/>
            <a:p>
              <a:endParaRPr lang="zh-CN" altLang="en-US"/>
            </a:p>
          </p:txBody>
        </p:sp>
        <p:sp>
          <p:nvSpPr>
            <p:cNvPr id="128" name="任意多边形: 形状 127"/>
            <p:cNvSpPr/>
            <p:nvPr>
              <p:custDataLst>
                <p:tags r:id="rId122"/>
              </p:custDataLst>
            </p:nvPr>
          </p:nvSpPr>
          <p:spPr>
            <a:xfrm>
              <a:off x="262199" y="7855023"/>
              <a:ext cx="373451" cy="458324"/>
            </a:xfrm>
            <a:custGeom>
              <a:avLst/>
              <a:gdLst>
                <a:gd name="connsiteX0" fmla="*/ 89862 w 373450"/>
                <a:gd name="connsiteY0" fmla="*/ 361611 h 458323"/>
                <a:gd name="connsiteX1" fmla="*/ 17506 w 373450"/>
                <a:gd name="connsiteY1" fmla="*/ 418902 h 458323"/>
                <a:gd name="connsiteX2" fmla="*/ 17506 w 373450"/>
                <a:gd name="connsiteY2" fmla="*/ 173698 h 458323"/>
                <a:gd name="connsiteX3" fmla="*/ 180890 w 373450"/>
                <a:gd name="connsiteY3" fmla="*/ 17868 h 458323"/>
                <a:gd name="connsiteX4" fmla="*/ 372284 w 373450"/>
                <a:gd name="connsiteY4" fmla="*/ 185157 h 458323"/>
                <a:gd name="connsiteX5" fmla="*/ 257915 w 373450"/>
                <a:gd name="connsiteY5" fmla="*/ 457859 h 458323"/>
                <a:gd name="connsiteX6" fmla="*/ 243910 w 373450"/>
                <a:gd name="connsiteY6" fmla="*/ 441818 h 458323"/>
                <a:gd name="connsiteX7" fmla="*/ 206565 w 373450"/>
                <a:gd name="connsiteY7" fmla="*/ 430360 h 458323"/>
                <a:gd name="connsiteX8" fmla="*/ 157550 w 373450"/>
                <a:gd name="connsiteY8" fmla="*/ 334112 h 458323"/>
                <a:gd name="connsiteX9" fmla="*/ 150548 w 373450"/>
                <a:gd name="connsiteY9" fmla="*/ 391402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50" h="458323">
                  <a:moveTo>
                    <a:pt x="89862" y="361611"/>
                  </a:moveTo>
                  <a:lnTo>
                    <a:pt x="17506" y="418902"/>
                  </a:lnTo>
                  <a:lnTo>
                    <a:pt x="17506" y="173698"/>
                  </a:lnTo>
                  <a:cubicBezTo>
                    <a:pt x="17506" y="173698"/>
                    <a:pt x="19840" y="29326"/>
                    <a:pt x="180890" y="17868"/>
                  </a:cubicBezTo>
                  <a:cubicBezTo>
                    <a:pt x="311598" y="8702"/>
                    <a:pt x="369950" y="93492"/>
                    <a:pt x="372284" y="185157"/>
                  </a:cubicBezTo>
                  <a:cubicBezTo>
                    <a:pt x="376952" y="398277"/>
                    <a:pt x="257915" y="457859"/>
                    <a:pt x="257915" y="457859"/>
                  </a:cubicBezTo>
                  <a:lnTo>
                    <a:pt x="243910" y="441818"/>
                  </a:lnTo>
                  <a:lnTo>
                    <a:pt x="206565" y="430360"/>
                  </a:lnTo>
                  <a:lnTo>
                    <a:pt x="157550" y="334112"/>
                  </a:lnTo>
                  <a:lnTo>
                    <a:pt x="150548" y="391402"/>
                  </a:lnTo>
                </a:path>
              </a:pathLst>
            </a:custGeom>
            <a:solidFill>
              <a:srgbClr val="131637"/>
            </a:solidFill>
            <a:ln w="9525" cap="flat">
              <a:noFill/>
              <a:prstDash val="solid"/>
              <a:miter/>
            </a:ln>
          </p:spPr>
          <p:txBody>
            <a:bodyPr rtlCol="0" anchor="ctr"/>
            <a:lstStyle/>
            <a:p>
              <a:endParaRPr lang="zh-CN" altLang="en-US"/>
            </a:p>
          </p:txBody>
        </p:sp>
        <p:sp>
          <p:nvSpPr>
            <p:cNvPr id="129" name="任意多边形: 形状 128"/>
            <p:cNvSpPr/>
            <p:nvPr>
              <p:custDataLst>
                <p:tags r:id="rId123"/>
              </p:custDataLst>
            </p:nvPr>
          </p:nvSpPr>
          <p:spPr>
            <a:xfrm>
              <a:off x="563293" y="8009243"/>
              <a:ext cx="70022" cy="114581"/>
            </a:xfrm>
            <a:custGeom>
              <a:avLst/>
              <a:gdLst>
                <a:gd name="connsiteX0" fmla="*/ 29176 w 70022"/>
                <a:gd name="connsiteY0" fmla="*/ 17187 h 114580"/>
                <a:gd name="connsiteX1" fmla="*/ 57185 w 70022"/>
                <a:gd name="connsiteY1" fmla="*/ 99685 h 114580"/>
                <a:gd name="connsiteX2" fmla="*/ 17506 w 70022"/>
                <a:gd name="connsiteY2" fmla="*/ 99685 h 114580"/>
                <a:gd name="connsiteX3" fmla="*/ 29176 w 70022"/>
                <a:gd name="connsiteY3" fmla="*/ 17187 h 114580"/>
              </a:gdLst>
              <a:ahLst/>
              <a:cxnLst>
                <a:cxn ang="0">
                  <a:pos x="connsiteX0" y="connsiteY0"/>
                </a:cxn>
                <a:cxn ang="0">
                  <a:pos x="connsiteX1" y="connsiteY1"/>
                </a:cxn>
                <a:cxn ang="0">
                  <a:pos x="connsiteX2" y="connsiteY2"/>
                </a:cxn>
                <a:cxn ang="0">
                  <a:pos x="connsiteX3" y="connsiteY3"/>
                </a:cxn>
              </a:cxnLst>
              <a:rect l="l" t="t" r="r" b="b"/>
              <a:pathLst>
                <a:path w="70022" h="114580">
                  <a:moveTo>
                    <a:pt x="29176" y="17187"/>
                  </a:moveTo>
                  <a:cubicBezTo>
                    <a:pt x="29176" y="17187"/>
                    <a:pt x="54851" y="63020"/>
                    <a:pt x="57185" y="99685"/>
                  </a:cubicBezTo>
                  <a:lnTo>
                    <a:pt x="17506" y="99685"/>
                  </a:lnTo>
                  <a:lnTo>
                    <a:pt x="29176" y="17187"/>
                  </a:lnTo>
                  <a:close/>
                </a:path>
              </a:pathLst>
            </a:custGeom>
            <a:solidFill>
              <a:srgbClr val="FF907D"/>
            </a:solidFill>
            <a:ln w="9525" cap="flat">
              <a:noFill/>
              <a:prstDash val="solid"/>
              <a:miter/>
            </a:ln>
          </p:spPr>
          <p:txBody>
            <a:bodyPr rtlCol="0" anchor="ctr"/>
            <a:lstStyle/>
            <a:p>
              <a:endParaRPr lang="zh-CN" altLang="en-US"/>
            </a:p>
          </p:txBody>
        </p:sp>
        <p:sp>
          <p:nvSpPr>
            <p:cNvPr id="130" name="任意多边形: 形状 129"/>
            <p:cNvSpPr/>
            <p:nvPr>
              <p:custDataLst>
                <p:tags r:id="rId124"/>
              </p:custDataLst>
            </p:nvPr>
          </p:nvSpPr>
          <p:spPr>
            <a:xfrm>
              <a:off x="283205" y="7951953"/>
              <a:ext cx="326770" cy="412491"/>
            </a:xfrm>
            <a:custGeom>
              <a:avLst/>
              <a:gdLst>
                <a:gd name="connsiteX0" fmla="*/ 194895 w 326769"/>
                <a:gd name="connsiteY0" fmla="*/ 271557 h 412491"/>
                <a:gd name="connsiteX1" fmla="*/ 302262 w 326769"/>
                <a:gd name="connsiteY1" fmla="*/ 269265 h 412491"/>
                <a:gd name="connsiteX2" fmla="*/ 309264 w 326769"/>
                <a:gd name="connsiteY2" fmla="*/ 216558 h 412491"/>
                <a:gd name="connsiteX3" fmla="*/ 255581 w 326769"/>
                <a:gd name="connsiteY3" fmla="*/ 189059 h 412491"/>
                <a:gd name="connsiteX4" fmla="*/ 311598 w 326769"/>
                <a:gd name="connsiteY4" fmla="*/ 189059 h 412491"/>
                <a:gd name="connsiteX5" fmla="*/ 306931 w 326769"/>
                <a:gd name="connsiteY5" fmla="*/ 33228 h 412491"/>
                <a:gd name="connsiteX6" fmla="*/ 299928 w 326769"/>
                <a:gd name="connsiteY6" fmla="*/ 17187 h 412491"/>
                <a:gd name="connsiteX7" fmla="*/ 162218 w 326769"/>
                <a:gd name="connsiteY7" fmla="*/ 51561 h 412491"/>
                <a:gd name="connsiteX8" fmla="*/ 113202 w 326769"/>
                <a:gd name="connsiteY8" fmla="*/ 108852 h 412491"/>
                <a:gd name="connsiteX9" fmla="*/ 50183 w 326769"/>
                <a:gd name="connsiteY9" fmla="*/ 253224 h 412491"/>
                <a:gd name="connsiteX10" fmla="*/ 17506 w 326769"/>
                <a:gd name="connsiteY10" fmla="*/ 312806 h 412491"/>
                <a:gd name="connsiteX11" fmla="*/ 134209 w 326769"/>
                <a:gd name="connsiteY11" fmla="*/ 404471 h 412491"/>
                <a:gd name="connsiteX12" fmla="*/ 197229 w 326769"/>
                <a:gd name="connsiteY12" fmla="*/ 395304 h 412491"/>
                <a:gd name="connsiteX13" fmla="*/ 194895 w 326769"/>
                <a:gd name="connsiteY13" fmla="*/ 381554 h 412491"/>
                <a:gd name="connsiteX14" fmla="*/ 194895 w 326769"/>
                <a:gd name="connsiteY14" fmla="*/ 310514 h 412491"/>
                <a:gd name="connsiteX15" fmla="*/ 194895 w 326769"/>
                <a:gd name="connsiteY15" fmla="*/ 271557 h 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6769" h="412491">
                  <a:moveTo>
                    <a:pt x="194895" y="271557"/>
                  </a:moveTo>
                  <a:lnTo>
                    <a:pt x="302262" y="269265"/>
                  </a:lnTo>
                  <a:cubicBezTo>
                    <a:pt x="304596" y="237182"/>
                    <a:pt x="306931" y="232599"/>
                    <a:pt x="309264" y="216558"/>
                  </a:cubicBezTo>
                  <a:cubicBezTo>
                    <a:pt x="269585" y="218849"/>
                    <a:pt x="255581" y="189059"/>
                    <a:pt x="255581" y="189059"/>
                  </a:cubicBezTo>
                  <a:lnTo>
                    <a:pt x="311598" y="189059"/>
                  </a:lnTo>
                  <a:cubicBezTo>
                    <a:pt x="325603" y="63020"/>
                    <a:pt x="306931" y="33228"/>
                    <a:pt x="306931" y="33228"/>
                  </a:cubicBezTo>
                  <a:lnTo>
                    <a:pt x="299928" y="17187"/>
                  </a:lnTo>
                  <a:cubicBezTo>
                    <a:pt x="260249" y="92810"/>
                    <a:pt x="162218" y="51561"/>
                    <a:pt x="162218" y="51561"/>
                  </a:cubicBezTo>
                  <a:cubicBezTo>
                    <a:pt x="164552" y="106560"/>
                    <a:pt x="113202" y="108852"/>
                    <a:pt x="113202" y="108852"/>
                  </a:cubicBezTo>
                  <a:cubicBezTo>
                    <a:pt x="127207" y="223433"/>
                    <a:pt x="50183" y="253224"/>
                    <a:pt x="50183" y="253224"/>
                  </a:cubicBezTo>
                  <a:lnTo>
                    <a:pt x="17506" y="312806"/>
                  </a:lnTo>
                  <a:lnTo>
                    <a:pt x="134209" y="404471"/>
                  </a:lnTo>
                  <a:lnTo>
                    <a:pt x="197229" y="395304"/>
                  </a:lnTo>
                  <a:lnTo>
                    <a:pt x="194895" y="381554"/>
                  </a:lnTo>
                  <a:lnTo>
                    <a:pt x="194895" y="310514"/>
                  </a:lnTo>
                  <a:lnTo>
                    <a:pt x="194895" y="271557"/>
                  </a:lnTo>
                  <a:close/>
                </a:path>
              </a:pathLst>
            </a:custGeom>
            <a:solidFill>
              <a:srgbClr val="FFCDA9"/>
            </a:solidFill>
            <a:ln w="9525" cap="flat">
              <a:noFill/>
              <a:prstDash val="solid"/>
              <a:miter/>
            </a:ln>
          </p:spPr>
          <p:txBody>
            <a:bodyPr rtlCol="0" anchor="ctr"/>
            <a:lstStyle/>
            <a:p>
              <a:endParaRPr lang="zh-CN" altLang="en-US"/>
            </a:p>
          </p:txBody>
        </p:sp>
        <p:sp>
          <p:nvSpPr>
            <p:cNvPr id="131" name="任意多边形: 形状 130"/>
            <p:cNvSpPr/>
            <p:nvPr>
              <p:custDataLst>
                <p:tags r:id="rId125"/>
              </p:custDataLst>
            </p:nvPr>
          </p:nvSpPr>
          <p:spPr>
            <a:xfrm>
              <a:off x="283205" y="8199447"/>
              <a:ext cx="46681" cy="45832"/>
            </a:xfrm>
            <a:custGeom>
              <a:avLst/>
              <a:gdLst>
                <a:gd name="connsiteX0" fmla="*/ 50183 w 46681"/>
                <a:gd name="connsiteY0" fmla="*/ 33229 h 45832"/>
                <a:gd name="connsiteX1" fmla="*/ 33844 w 46681"/>
                <a:gd name="connsiteY1" fmla="*/ 49270 h 45832"/>
                <a:gd name="connsiteX2" fmla="*/ 17506 w 46681"/>
                <a:gd name="connsiteY2" fmla="*/ 33229 h 45832"/>
                <a:gd name="connsiteX3" fmla="*/ 33844 w 46681"/>
                <a:gd name="connsiteY3" fmla="*/ 17187 h 45832"/>
                <a:gd name="connsiteX4" fmla="*/ 50183 w 46681"/>
                <a:gd name="connsiteY4" fmla="*/ 3322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50183" y="33229"/>
                  </a:moveTo>
                  <a:cubicBezTo>
                    <a:pt x="50183" y="42395"/>
                    <a:pt x="43180" y="49270"/>
                    <a:pt x="33844" y="49270"/>
                  </a:cubicBezTo>
                  <a:cubicBezTo>
                    <a:pt x="24508" y="49270"/>
                    <a:pt x="17506" y="42395"/>
                    <a:pt x="17506" y="33229"/>
                  </a:cubicBezTo>
                  <a:cubicBezTo>
                    <a:pt x="17506" y="24062"/>
                    <a:pt x="24508" y="17187"/>
                    <a:pt x="33844" y="17187"/>
                  </a:cubicBezTo>
                  <a:cubicBezTo>
                    <a:pt x="43180" y="17187"/>
                    <a:pt x="50183" y="24062"/>
                    <a:pt x="50183" y="33229"/>
                  </a:cubicBezTo>
                  <a:close/>
                </a:path>
              </a:pathLst>
            </a:custGeom>
            <a:solidFill>
              <a:srgbClr val="131637"/>
            </a:solidFill>
            <a:ln w="9525" cap="flat">
              <a:noFill/>
              <a:prstDash val="solid"/>
              <a:miter/>
            </a:ln>
          </p:spPr>
          <p:txBody>
            <a:bodyPr rtlCol="0" anchor="ctr"/>
            <a:lstStyle/>
            <a:p>
              <a:endParaRPr lang="zh-CN" altLang="en-US"/>
            </a:p>
          </p:txBody>
        </p:sp>
        <p:sp>
          <p:nvSpPr>
            <p:cNvPr id="132" name="任意多边形: 形状 131"/>
            <p:cNvSpPr/>
            <p:nvPr>
              <p:custDataLst>
                <p:tags r:id="rId126"/>
              </p:custDataLst>
            </p:nvPr>
          </p:nvSpPr>
          <p:spPr>
            <a:xfrm>
              <a:off x="360230" y="8311737"/>
              <a:ext cx="140044" cy="91665"/>
            </a:xfrm>
            <a:custGeom>
              <a:avLst/>
              <a:gdLst>
                <a:gd name="connsiteX0" fmla="*/ 17506 w 140044"/>
                <a:gd name="connsiteY0" fmla="*/ 42395 h 91664"/>
                <a:gd name="connsiteX1" fmla="*/ 66521 w 140044"/>
                <a:gd name="connsiteY1" fmla="*/ 76769 h 91664"/>
                <a:gd name="connsiteX2" fmla="*/ 113202 w 140044"/>
                <a:gd name="connsiteY2" fmla="*/ 65311 h 91664"/>
                <a:gd name="connsiteX3" fmla="*/ 131875 w 140044"/>
                <a:gd name="connsiteY3" fmla="*/ 19479 h 91664"/>
                <a:gd name="connsiteX4" fmla="*/ 80525 w 140044"/>
                <a:gd name="connsiteY4" fmla="*/ 17187 h 91664"/>
                <a:gd name="connsiteX5" fmla="*/ 17506 w 140044"/>
                <a:gd name="connsiteY5" fmla="*/ 42395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4" h="91664">
                  <a:moveTo>
                    <a:pt x="17506" y="42395"/>
                  </a:moveTo>
                  <a:lnTo>
                    <a:pt x="66521" y="76769"/>
                  </a:lnTo>
                  <a:cubicBezTo>
                    <a:pt x="82859" y="88227"/>
                    <a:pt x="103866" y="81353"/>
                    <a:pt x="113202" y="65311"/>
                  </a:cubicBezTo>
                  <a:lnTo>
                    <a:pt x="131875" y="19479"/>
                  </a:lnTo>
                  <a:lnTo>
                    <a:pt x="80525" y="17187"/>
                  </a:lnTo>
                  <a:lnTo>
                    <a:pt x="17506" y="42395"/>
                  </a:lnTo>
                  <a:close/>
                </a:path>
              </a:pathLst>
            </a:custGeom>
            <a:solidFill>
              <a:srgbClr val="003C9A"/>
            </a:solidFill>
            <a:ln w="9525" cap="flat">
              <a:noFill/>
              <a:prstDash val="solid"/>
              <a:miter/>
            </a:ln>
          </p:spPr>
          <p:txBody>
            <a:bodyPr rtlCol="0" anchor="ctr"/>
            <a:lstStyle/>
            <a:p>
              <a:endParaRPr lang="zh-CN" altLang="en-US"/>
            </a:p>
          </p:txBody>
        </p:sp>
        <p:sp>
          <p:nvSpPr>
            <p:cNvPr id="133" name="任意多边形: 形状 132"/>
            <p:cNvSpPr/>
            <p:nvPr>
              <p:custDataLst>
                <p:tags r:id="rId127"/>
              </p:custDataLst>
            </p:nvPr>
          </p:nvSpPr>
          <p:spPr>
            <a:xfrm>
              <a:off x="250528" y="8206322"/>
              <a:ext cx="186725" cy="183329"/>
            </a:xfrm>
            <a:custGeom>
              <a:avLst/>
              <a:gdLst>
                <a:gd name="connsiteX0" fmla="*/ 190226 w 186725"/>
                <a:gd name="connsiteY0" fmla="*/ 120310 h 183329"/>
                <a:gd name="connsiteX1" fmla="*/ 127207 w 186725"/>
                <a:gd name="connsiteY1" fmla="*/ 182184 h 183329"/>
                <a:gd name="connsiteX2" fmla="*/ 17506 w 186725"/>
                <a:gd name="connsiteY2" fmla="*/ 46978 h 183329"/>
                <a:gd name="connsiteX3" fmla="*/ 45515 w 186725"/>
                <a:gd name="connsiteY3" fmla="*/ 17187 h 183329"/>
                <a:gd name="connsiteX4" fmla="*/ 190226 w 186725"/>
                <a:gd name="connsiteY4" fmla="*/ 120310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83329">
                  <a:moveTo>
                    <a:pt x="190226" y="120310"/>
                  </a:moveTo>
                  <a:lnTo>
                    <a:pt x="127207" y="182184"/>
                  </a:lnTo>
                  <a:cubicBezTo>
                    <a:pt x="127207" y="182184"/>
                    <a:pt x="17506" y="131768"/>
                    <a:pt x="17506" y="46978"/>
                  </a:cubicBezTo>
                  <a:lnTo>
                    <a:pt x="45515" y="17187"/>
                  </a:lnTo>
                  <a:cubicBezTo>
                    <a:pt x="47849" y="17187"/>
                    <a:pt x="106201" y="95102"/>
                    <a:pt x="190226" y="120310"/>
                  </a:cubicBezTo>
                  <a:close/>
                </a:path>
              </a:pathLst>
            </a:custGeom>
            <a:solidFill>
              <a:srgbClr val="14AFFF"/>
            </a:solidFill>
            <a:ln w="9525" cap="flat">
              <a:noFill/>
              <a:prstDash val="solid"/>
              <a:miter/>
            </a:ln>
          </p:spPr>
          <p:txBody>
            <a:bodyPr rtlCol="0" anchor="ctr"/>
            <a:lstStyle/>
            <a:p>
              <a:endParaRPr lang="zh-CN" altLang="en-US"/>
            </a:p>
          </p:txBody>
        </p:sp>
        <p:sp>
          <p:nvSpPr>
            <p:cNvPr id="134" name="任意多边形: 形状 133"/>
            <p:cNvSpPr/>
            <p:nvPr>
              <p:custDataLst>
                <p:tags r:id="rId128"/>
              </p:custDataLst>
            </p:nvPr>
          </p:nvSpPr>
          <p:spPr>
            <a:xfrm>
              <a:off x="423249" y="8268196"/>
              <a:ext cx="93363" cy="114581"/>
            </a:xfrm>
            <a:custGeom>
              <a:avLst/>
              <a:gdLst>
                <a:gd name="connsiteX0" fmla="*/ 17506 w 93362"/>
                <a:gd name="connsiteY0" fmla="*/ 58436 h 114580"/>
                <a:gd name="connsiteX1" fmla="*/ 75857 w 93362"/>
                <a:gd name="connsiteY1" fmla="*/ 101977 h 114580"/>
                <a:gd name="connsiteX2" fmla="*/ 54851 w 93362"/>
                <a:gd name="connsiteY2" fmla="*/ 17187 h 114580"/>
                <a:gd name="connsiteX3" fmla="*/ 17506 w 93362"/>
                <a:gd name="connsiteY3" fmla="*/ 58436 h 114580"/>
              </a:gdLst>
              <a:ahLst/>
              <a:cxnLst>
                <a:cxn ang="0">
                  <a:pos x="connsiteX0" y="connsiteY0"/>
                </a:cxn>
                <a:cxn ang="0">
                  <a:pos x="connsiteX1" y="connsiteY1"/>
                </a:cxn>
                <a:cxn ang="0">
                  <a:pos x="connsiteX2" y="connsiteY2"/>
                </a:cxn>
                <a:cxn ang="0">
                  <a:pos x="connsiteX3" y="connsiteY3"/>
                </a:cxn>
              </a:cxnLst>
              <a:rect l="l" t="t" r="r" b="b"/>
              <a:pathLst>
                <a:path w="93362" h="114580">
                  <a:moveTo>
                    <a:pt x="17506" y="58436"/>
                  </a:moveTo>
                  <a:lnTo>
                    <a:pt x="75857" y="101977"/>
                  </a:lnTo>
                  <a:cubicBezTo>
                    <a:pt x="75857" y="101977"/>
                    <a:pt x="85194" y="63020"/>
                    <a:pt x="54851" y="17187"/>
                  </a:cubicBezTo>
                  <a:lnTo>
                    <a:pt x="17506" y="58436"/>
                  </a:lnTo>
                  <a:close/>
                </a:path>
              </a:pathLst>
            </a:custGeom>
            <a:solidFill>
              <a:srgbClr val="14AFFF"/>
            </a:solidFill>
            <a:ln w="9525" cap="flat">
              <a:noFill/>
              <a:prstDash val="solid"/>
              <a:miter/>
            </a:ln>
          </p:spPr>
          <p:txBody>
            <a:bodyPr rtlCol="0" anchor="ctr"/>
            <a:lstStyle/>
            <a:p>
              <a:endParaRPr lang="zh-CN" altLang="en-US"/>
            </a:p>
          </p:txBody>
        </p:sp>
        <p:sp>
          <p:nvSpPr>
            <p:cNvPr id="135" name="任意多边形: 形状 134"/>
            <p:cNvSpPr/>
            <p:nvPr>
              <p:custDataLst>
                <p:tags r:id="rId129"/>
              </p:custDataLst>
            </p:nvPr>
          </p:nvSpPr>
          <p:spPr>
            <a:xfrm>
              <a:off x="-506850" y="7852177"/>
              <a:ext cx="1003649" cy="1099977"/>
            </a:xfrm>
            <a:custGeom>
              <a:avLst/>
              <a:gdLst>
                <a:gd name="connsiteX0" fmla="*/ 443446 w 1003649"/>
                <a:gd name="connsiteY0" fmla="*/ 1086317 h 1099976"/>
                <a:gd name="connsiteX1" fmla="*/ 25648 w 1003649"/>
                <a:gd name="connsiteY1" fmla="*/ 618827 h 1099976"/>
                <a:gd name="connsiteX2" fmla="*/ 688524 w 1003649"/>
                <a:gd name="connsiteY2" fmla="*/ 220086 h 1099976"/>
                <a:gd name="connsiteX3" fmla="*/ 991952 w 1003649"/>
                <a:gd name="connsiteY3" fmla="*/ 18423 h 1099976"/>
                <a:gd name="connsiteX4" fmla="*/ 870581 w 1003649"/>
                <a:gd name="connsiteY4" fmla="*/ 311751 h 1099976"/>
                <a:gd name="connsiteX5" fmla="*/ 777218 w 1003649"/>
                <a:gd name="connsiteY5" fmla="*/ 444664 h 1099976"/>
                <a:gd name="connsiteX6" fmla="*/ 658180 w 1003649"/>
                <a:gd name="connsiteY6" fmla="*/ 607369 h 1099976"/>
                <a:gd name="connsiteX7" fmla="*/ 443446 w 1003649"/>
                <a:gd name="connsiteY7" fmla="*/ 1086317 h 109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649" h="1099976">
                  <a:moveTo>
                    <a:pt x="443446" y="1086317"/>
                  </a:moveTo>
                  <a:cubicBezTo>
                    <a:pt x="443446" y="1086317"/>
                    <a:pt x="-51376" y="1019861"/>
                    <a:pt x="25648" y="618827"/>
                  </a:cubicBezTo>
                  <a:cubicBezTo>
                    <a:pt x="86333" y="302584"/>
                    <a:pt x="490128" y="380499"/>
                    <a:pt x="688524" y="220086"/>
                  </a:cubicBezTo>
                  <a:cubicBezTo>
                    <a:pt x="826233" y="107796"/>
                    <a:pt x="828568" y="4673"/>
                    <a:pt x="991952" y="18423"/>
                  </a:cubicBezTo>
                  <a:cubicBezTo>
                    <a:pt x="842571" y="107796"/>
                    <a:pt x="870581" y="311751"/>
                    <a:pt x="870581" y="311751"/>
                  </a:cubicBezTo>
                  <a:lnTo>
                    <a:pt x="777218" y="444664"/>
                  </a:lnTo>
                  <a:cubicBezTo>
                    <a:pt x="777218" y="444664"/>
                    <a:pt x="777218" y="527163"/>
                    <a:pt x="658180" y="607369"/>
                  </a:cubicBezTo>
                  <a:cubicBezTo>
                    <a:pt x="571820" y="666951"/>
                    <a:pt x="443446" y="1086317"/>
                    <a:pt x="443446" y="1086317"/>
                  </a:cubicBezTo>
                  <a:close/>
                </a:path>
              </a:pathLst>
            </a:custGeom>
            <a:solidFill>
              <a:srgbClr val="131637"/>
            </a:solidFill>
            <a:ln w="9525" cap="flat">
              <a:noFill/>
              <a:prstDash val="solid"/>
              <a:miter/>
            </a:ln>
          </p:spPr>
          <p:txBody>
            <a:bodyPr rtlCol="0" anchor="ctr"/>
            <a:lstStyle/>
            <a:p>
              <a:endParaRPr lang="zh-CN" altLang="en-US"/>
            </a:p>
          </p:txBody>
        </p:sp>
        <p:sp>
          <p:nvSpPr>
            <p:cNvPr id="136" name="任意多边形: 形状 135"/>
            <p:cNvSpPr/>
            <p:nvPr>
              <p:custDataLst>
                <p:tags r:id="rId130"/>
              </p:custDataLst>
            </p:nvPr>
          </p:nvSpPr>
          <p:spPr>
            <a:xfrm>
              <a:off x="-31894" y="9391089"/>
              <a:ext cx="560176" cy="114581"/>
            </a:xfrm>
            <a:custGeom>
              <a:avLst/>
              <a:gdLst>
                <a:gd name="connsiteX0" fmla="*/ 561344 w 560176"/>
                <a:gd name="connsiteY0" fmla="*/ 63020 h 114580"/>
                <a:gd name="connsiteX1" fmla="*/ 38513 w 560176"/>
                <a:gd name="connsiteY1" fmla="*/ 118019 h 114580"/>
                <a:gd name="connsiteX2" fmla="*/ 17506 w 560176"/>
                <a:gd name="connsiteY2" fmla="*/ 17187 h 114580"/>
              </a:gdLst>
              <a:ahLst/>
              <a:cxnLst>
                <a:cxn ang="0">
                  <a:pos x="connsiteX0" y="connsiteY0"/>
                </a:cxn>
                <a:cxn ang="0">
                  <a:pos x="connsiteX1" y="connsiteY1"/>
                </a:cxn>
                <a:cxn ang="0">
                  <a:pos x="connsiteX2" y="connsiteY2"/>
                </a:cxn>
              </a:cxnLst>
              <a:rect l="l" t="t" r="r" b="b"/>
              <a:pathLst>
                <a:path w="560176" h="114580">
                  <a:moveTo>
                    <a:pt x="561344" y="63020"/>
                  </a:moveTo>
                  <a:lnTo>
                    <a:pt x="38513" y="118019"/>
                  </a:lnTo>
                  <a:lnTo>
                    <a:pt x="17506" y="17187"/>
                  </a:lnTo>
                </a:path>
              </a:pathLst>
            </a:custGeom>
            <a:solidFill>
              <a:srgbClr val="001F5F">
                <a:alpha val="30000"/>
              </a:srgbClr>
            </a:solidFill>
            <a:ln w="9525" cap="flat">
              <a:noFill/>
              <a:prstDash val="solid"/>
              <a:miter/>
            </a:ln>
          </p:spPr>
          <p:txBody>
            <a:bodyPr rtlCol="0" anchor="ctr"/>
            <a:lstStyle/>
            <a:p>
              <a:endParaRPr lang="zh-CN" altLang="en-US"/>
            </a:p>
          </p:txBody>
        </p:sp>
        <p:sp>
          <p:nvSpPr>
            <p:cNvPr id="137" name="任意多边形: 形状 136"/>
            <p:cNvSpPr/>
            <p:nvPr>
              <p:custDataLst>
                <p:tags r:id="rId131"/>
              </p:custDataLst>
            </p:nvPr>
          </p:nvSpPr>
          <p:spPr>
            <a:xfrm>
              <a:off x="-108918" y="8593606"/>
              <a:ext cx="886946" cy="870815"/>
            </a:xfrm>
            <a:custGeom>
              <a:avLst/>
              <a:gdLst>
                <a:gd name="connsiteX0" fmla="*/ 743401 w 886945"/>
                <a:gd name="connsiteY0" fmla="*/ 853628 h 870815"/>
                <a:gd name="connsiteX1" fmla="*/ 143545 w 886945"/>
                <a:gd name="connsiteY1" fmla="*/ 853628 h 870815"/>
                <a:gd name="connsiteX2" fmla="*/ 17506 w 886945"/>
                <a:gd name="connsiteY2" fmla="*/ 729880 h 870815"/>
                <a:gd name="connsiteX3" fmla="*/ 17506 w 886945"/>
                <a:gd name="connsiteY3" fmla="*/ 140934 h 870815"/>
                <a:gd name="connsiteX4" fmla="*/ 143545 w 886945"/>
                <a:gd name="connsiteY4" fmla="*/ 17187 h 870815"/>
                <a:gd name="connsiteX5" fmla="*/ 743401 w 886945"/>
                <a:gd name="connsiteY5" fmla="*/ 17187 h 870815"/>
                <a:gd name="connsiteX6" fmla="*/ 869440 w 886945"/>
                <a:gd name="connsiteY6" fmla="*/ 140934 h 870815"/>
                <a:gd name="connsiteX7" fmla="*/ 869440 w 886945"/>
                <a:gd name="connsiteY7" fmla="*/ 729880 h 870815"/>
                <a:gd name="connsiteX8" fmla="*/ 743401 w 886945"/>
                <a:gd name="connsiteY8" fmla="*/ 853628 h 87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945" h="870815">
                  <a:moveTo>
                    <a:pt x="743401" y="853628"/>
                  </a:moveTo>
                  <a:lnTo>
                    <a:pt x="143545" y="853628"/>
                  </a:lnTo>
                  <a:cubicBezTo>
                    <a:pt x="73523" y="853628"/>
                    <a:pt x="17506" y="798629"/>
                    <a:pt x="17506" y="729880"/>
                  </a:cubicBezTo>
                  <a:lnTo>
                    <a:pt x="17506" y="140934"/>
                  </a:lnTo>
                  <a:cubicBezTo>
                    <a:pt x="17506" y="72186"/>
                    <a:pt x="73523" y="17187"/>
                    <a:pt x="143545" y="17187"/>
                  </a:cubicBezTo>
                  <a:lnTo>
                    <a:pt x="743401" y="17187"/>
                  </a:lnTo>
                  <a:cubicBezTo>
                    <a:pt x="813423" y="17187"/>
                    <a:pt x="869440" y="72186"/>
                    <a:pt x="869440" y="140934"/>
                  </a:cubicBezTo>
                  <a:lnTo>
                    <a:pt x="869440" y="729880"/>
                  </a:lnTo>
                  <a:cubicBezTo>
                    <a:pt x="867106" y="798629"/>
                    <a:pt x="811089" y="853628"/>
                    <a:pt x="743401" y="853628"/>
                  </a:cubicBezTo>
                  <a:close/>
                </a:path>
              </a:pathLst>
            </a:custGeom>
            <a:solidFill>
              <a:srgbClr val="FFFFFF"/>
            </a:solidFill>
            <a:ln w="9525" cap="flat">
              <a:noFill/>
              <a:prstDash val="solid"/>
              <a:miter/>
            </a:ln>
          </p:spPr>
          <p:txBody>
            <a:bodyPr rtlCol="0" anchor="ctr"/>
            <a:lstStyle/>
            <a:p>
              <a:endParaRPr lang="zh-CN" altLang="en-US"/>
            </a:p>
          </p:txBody>
        </p:sp>
        <p:sp>
          <p:nvSpPr>
            <p:cNvPr id="138" name="任意多边形: 形状 137"/>
            <p:cNvSpPr/>
            <p:nvPr>
              <p:custDataLst>
                <p:tags r:id="rId132"/>
              </p:custDataLst>
            </p:nvPr>
          </p:nvSpPr>
          <p:spPr>
            <a:xfrm>
              <a:off x="-8553" y="8790685"/>
              <a:ext cx="676880" cy="504156"/>
            </a:xfrm>
            <a:custGeom>
              <a:avLst/>
              <a:gdLst>
                <a:gd name="connsiteX0" fmla="*/ 666377 w 676879"/>
                <a:gd name="connsiteY0" fmla="*/ 195933 h 504156"/>
                <a:gd name="connsiteX1" fmla="*/ 484319 w 676879"/>
                <a:gd name="connsiteY1" fmla="*/ 17187 h 504156"/>
                <a:gd name="connsiteX2" fmla="*/ 341942 w 676879"/>
                <a:gd name="connsiteY2" fmla="*/ 83644 h 504156"/>
                <a:gd name="connsiteX3" fmla="*/ 199563 w 676879"/>
                <a:gd name="connsiteY3" fmla="*/ 17187 h 504156"/>
                <a:gd name="connsiteX4" fmla="*/ 17506 w 676879"/>
                <a:gd name="connsiteY4" fmla="*/ 195933 h 504156"/>
                <a:gd name="connsiteX5" fmla="*/ 87528 w 676879"/>
                <a:gd name="connsiteY5" fmla="*/ 338014 h 504156"/>
                <a:gd name="connsiteX6" fmla="*/ 87528 w 676879"/>
                <a:gd name="connsiteY6" fmla="*/ 338014 h 504156"/>
                <a:gd name="connsiteX7" fmla="*/ 92196 w 676879"/>
                <a:gd name="connsiteY7" fmla="*/ 340306 h 504156"/>
                <a:gd name="connsiteX8" fmla="*/ 106201 w 676879"/>
                <a:gd name="connsiteY8" fmla="*/ 349472 h 504156"/>
                <a:gd name="connsiteX9" fmla="*/ 341942 w 676879"/>
                <a:gd name="connsiteY9" fmla="*/ 500719 h 504156"/>
                <a:gd name="connsiteX10" fmla="*/ 577682 w 676879"/>
                <a:gd name="connsiteY10" fmla="*/ 349472 h 504156"/>
                <a:gd name="connsiteX11" fmla="*/ 591687 w 676879"/>
                <a:gd name="connsiteY11" fmla="*/ 340306 h 504156"/>
                <a:gd name="connsiteX12" fmla="*/ 596355 w 676879"/>
                <a:gd name="connsiteY12" fmla="*/ 338014 h 504156"/>
                <a:gd name="connsiteX13" fmla="*/ 596355 w 676879"/>
                <a:gd name="connsiteY13" fmla="*/ 338014 h 504156"/>
                <a:gd name="connsiteX14" fmla="*/ 666377 w 676879"/>
                <a:gd name="connsiteY14" fmla="*/ 19593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6879" h="504156">
                  <a:moveTo>
                    <a:pt x="666377" y="195933"/>
                  </a:moveTo>
                  <a:cubicBezTo>
                    <a:pt x="666377" y="97394"/>
                    <a:pt x="584685" y="17187"/>
                    <a:pt x="484319" y="17187"/>
                  </a:cubicBezTo>
                  <a:cubicBezTo>
                    <a:pt x="425967" y="17187"/>
                    <a:pt x="376953" y="44686"/>
                    <a:pt x="341942" y="83644"/>
                  </a:cubicBezTo>
                  <a:cubicBezTo>
                    <a:pt x="309264" y="42395"/>
                    <a:pt x="257915" y="17187"/>
                    <a:pt x="199563" y="17187"/>
                  </a:cubicBezTo>
                  <a:cubicBezTo>
                    <a:pt x="99198" y="17187"/>
                    <a:pt x="17506" y="97394"/>
                    <a:pt x="17506" y="195933"/>
                  </a:cubicBezTo>
                  <a:cubicBezTo>
                    <a:pt x="17506" y="253224"/>
                    <a:pt x="45515" y="303639"/>
                    <a:pt x="87528" y="338014"/>
                  </a:cubicBezTo>
                  <a:lnTo>
                    <a:pt x="87528" y="338014"/>
                  </a:lnTo>
                  <a:lnTo>
                    <a:pt x="92196" y="340306"/>
                  </a:lnTo>
                  <a:cubicBezTo>
                    <a:pt x="96864" y="342597"/>
                    <a:pt x="101532" y="344889"/>
                    <a:pt x="106201" y="349472"/>
                  </a:cubicBezTo>
                  <a:lnTo>
                    <a:pt x="341942" y="500719"/>
                  </a:lnTo>
                  <a:lnTo>
                    <a:pt x="577682" y="349472"/>
                  </a:lnTo>
                  <a:cubicBezTo>
                    <a:pt x="582350" y="347180"/>
                    <a:pt x="587019" y="344889"/>
                    <a:pt x="591687" y="340306"/>
                  </a:cubicBezTo>
                  <a:lnTo>
                    <a:pt x="596355" y="338014"/>
                  </a:lnTo>
                  <a:lnTo>
                    <a:pt x="596355" y="338014"/>
                  </a:lnTo>
                  <a:cubicBezTo>
                    <a:pt x="638368" y="303639"/>
                    <a:pt x="666377" y="253224"/>
                    <a:pt x="666377" y="195933"/>
                  </a:cubicBezTo>
                  <a:close/>
                </a:path>
              </a:pathLst>
            </a:custGeom>
            <a:solidFill>
              <a:srgbClr val="1A2258"/>
            </a:solidFill>
            <a:ln w="9525" cap="flat">
              <a:noFill/>
              <a:prstDash val="solid"/>
              <a:miter/>
            </a:ln>
          </p:spPr>
          <p:txBody>
            <a:bodyPr rtlCol="0" anchor="ctr"/>
            <a:lstStyle/>
            <a:p>
              <a:endParaRPr lang="zh-CN" altLang="en-US"/>
            </a:p>
          </p:txBody>
        </p:sp>
        <p:sp>
          <p:nvSpPr>
            <p:cNvPr id="139" name="任意多边形: 形状 138"/>
            <p:cNvSpPr/>
            <p:nvPr>
              <p:custDataLst>
                <p:tags r:id="rId133"/>
              </p:custDataLst>
            </p:nvPr>
          </p:nvSpPr>
          <p:spPr>
            <a:xfrm>
              <a:off x="-431019" y="7667792"/>
              <a:ext cx="513495" cy="389575"/>
            </a:xfrm>
            <a:custGeom>
              <a:avLst/>
              <a:gdLst>
                <a:gd name="connsiteX0" fmla="*/ 498323 w 513495"/>
                <a:gd name="connsiteY0" fmla="*/ 150101 h 389575"/>
                <a:gd name="connsiteX1" fmla="*/ 362947 w 513495"/>
                <a:gd name="connsiteY1" fmla="*/ 17187 h 389575"/>
                <a:gd name="connsiteX2" fmla="*/ 257914 w 513495"/>
                <a:gd name="connsiteY2" fmla="*/ 67603 h 389575"/>
                <a:gd name="connsiteX3" fmla="*/ 152881 w 513495"/>
                <a:gd name="connsiteY3" fmla="*/ 17187 h 389575"/>
                <a:gd name="connsiteX4" fmla="*/ 17506 w 513495"/>
                <a:gd name="connsiteY4" fmla="*/ 150101 h 389575"/>
                <a:gd name="connsiteX5" fmla="*/ 71189 w 513495"/>
                <a:gd name="connsiteY5" fmla="*/ 255516 h 389575"/>
                <a:gd name="connsiteX6" fmla="*/ 71189 w 513495"/>
                <a:gd name="connsiteY6" fmla="*/ 255516 h 389575"/>
                <a:gd name="connsiteX7" fmla="*/ 73523 w 513495"/>
                <a:gd name="connsiteY7" fmla="*/ 257807 h 389575"/>
                <a:gd name="connsiteX8" fmla="*/ 82859 w 513495"/>
                <a:gd name="connsiteY8" fmla="*/ 264682 h 389575"/>
                <a:gd name="connsiteX9" fmla="*/ 257914 w 513495"/>
                <a:gd name="connsiteY9" fmla="*/ 376971 h 389575"/>
                <a:gd name="connsiteX10" fmla="*/ 432969 w 513495"/>
                <a:gd name="connsiteY10" fmla="*/ 264682 h 389575"/>
                <a:gd name="connsiteX11" fmla="*/ 442306 w 513495"/>
                <a:gd name="connsiteY11" fmla="*/ 257807 h 389575"/>
                <a:gd name="connsiteX12" fmla="*/ 444640 w 513495"/>
                <a:gd name="connsiteY12" fmla="*/ 255516 h 389575"/>
                <a:gd name="connsiteX13" fmla="*/ 444640 w 513495"/>
                <a:gd name="connsiteY13" fmla="*/ 255516 h 389575"/>
                <a:gd name="connsiteX14" fmla="*/ 498323 w 513495"/>
                <a:gd name="connsiteY14" fmla="*/ 150101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3495" h="389575">
                  <a:moveTo>
                    <a:pt x="498323" y="150101"/>
                  </a:moveTo>
                  <a:cubicBezTo>
                    <a:pt x="498323" y="76769"/>
                    <a:pt x="437638" y="17187"/>
                    <a:pt x="362947" y="17187"/>
                  </a:cubicBezTo>
                  <a:cubicBezTo>
                    <a:pt x="320934" y="17187"/>
                    <a:pt x="281255" y="37812"/>
                    <a:pt x="257914" y="67603"/>
                  </a:cubicBezTo>
                  <a:cubicBezTo>
                    <a:pt x="232239" y="37812"/>
                    <a:pt x="194894" y="17187"/>
                    <a:pt x="152881" y="17187"/>
                  </a:cubicBezTo>
                  <a:cubicBezTo>
                    <a:pt x="78191" y="17187"/>
                    <a:pt x="17506" y="76769"/>
                    <a:pt x="17506" y="150101"/>
                  </a:cubicBezTo>
                  <a:cubicBezTo>
                    <a:pt x="17506" y="193642"/>
                    <a:pt x="38512" y="230308"/>
                    <a:pt x="71189" y="255516"/>
                  </a:cubicBezTo>
                  <a:lnTo>
                    <a:pt x="71189" y="255516"/>
                  </a:lnTo>
                  <a:lnTo>
                    <a:pt x="73523" y="257807"/>
                  </a:lnTo>
                  <a:cubicBezTo>
                    <a:pt x="75857" y="260099"/>
                    <a:pt x="80525" y="262390"/>
                    <a:pt x="82859" y="264682"/>
                  </a:cubicBezTo>
                  <a:lnTo>
                    <a:pt x="257914" y="376971"/>
                  </a:lnTo>
                  <a:lnTo>
                    <a:pt x="432969" y="264682"/>
                  </a:lnTo>
                  <a:cubicBezTo>
                    <a:pt x="435304" y="262390"/>
                    <a:pt x="439971" y="260099"/>
                    <a:pt x="442306" y="257807"/>
                  </a:cubicBezTo>
                  <a:lnTo>
                    <a:pt x="444640" y="255516"/>
                  </a:lnTo>
                  <a:lnTo>
                    <a:pt x="444640" y="255516"/>
                  </a:lnTo>
                  <a:cubicBezTo>
                    <a:pt x="477317" y="230308"/>
                    <a:pt x="498323" y="191350"/>
                    <a:pt x="498323" y="150101"/>
                  </a:cubicBezTo>
                  <a:close/>
                </a:path>
              </a:pathLst>
            </a:custGeom>
            <a:solidFill>
              <a:srgbClr val="008EFF"/>
            </a:solidFill>
            <a:ln w="9525" cap="flat">
              <a:noFill/>
              <a:prstDash val="solid"/>
              <a:miter/>
            </a:ln>
          </p:spPr>
          <p:txBody>
            <a:bodyPr rtlCol="0" anchor="ctr"/>
            <a:lstStyle/>
            <a:p>
              <a:endParaRPr lang="zh-CN" altLang="en-US"/>
            </a:p>
          </p:txBody>
        </p:sp>
        <p:sp>
          <p:nvSpPr>
            <p:cNvPr id="140" name="任意多边形: 形状 139"/>
            <p:cNvSpPr/>
            <p:nvPr>
              <p:custDataLst>
                <p:tags r:id="rId134"/>
              </p:custDataLst>
            </p:nvPr>
          </p:nvSpPr>
          <p:spPr>
            <a:xfrm>
              <a:off x="-335323" y="7340090"/>
              <a:ext cx="303429" cy="252078"/>
            </a:xfrm>
            <a:custGeom>
              <a:avLst/>
              <a:gdLst>
                <a:gd name="connsiteX0" fmla="*/ 306931 w 303428"/>
                <a:gd name="connsiteY0" fmla="*/ 97394 h 252078"/>
                <a:gd name="connsiteX1" fmla="*/ 225238 w 303428"/>
                <a:gd name="connsiteY1" fmla="*/ 17187 h 252078"/>
                <a:gd name="connsiteX2" fmla="*/ 162218 w 303428"/>
                <a:gd name="connsiteY2" fmla="*/ 46978 h 252078"/>
                <a:gd name="connsiteX3" fmla="*/ 99198 w 303428"/>
                <a:gd name="connsiteY3" fmla="*/ 17187 h 252078"/>
                <a:gd name="connsiteX4" fmla="*/ 17506 w 303428"/>
                <a:gd name="connsiteY4" fmla="*/ 97394 h 252078"/>
                <a:gd name="connsiteX5" fmla="*/ 50183 w 303428"/>
                <a:gd name="connsiteY5" fmla="*/ 161559 h 252078"/>
                <a:gd name="connsiteX6" fmla="*/ 50183 w 303428"/>
                <a:gd name="connsiteY6" fmla="*/ 161559 h 252078"/>
                <a:gd name="connsiteX7" fmla="*/ 52517 w 303428"/>
                <a:gd name="connsiteY7" fmla="*/ 163851 h 252078"/>
                <a:gd name="connsiteX8" fmla="*/ 57185 w 303428"/>
                <a:gd name="connsiteY8" fmla="*/ 168434 h 252078"/>
                <a:gd name="connsiteX9" fmla="*/ 162218 w 303428"/>
                <a:gd name="connsiteY9" fmla="*/ 237183 h 252078"/>
                <a:gd name="connsiteX10" fmla="*/ 267251 w 303428"/>
                <a:gd name="connsiteY10" fmla="*/ 168434 h 252078"/>
                <a:gd name="connsiteX11" fmla="*/ 271920 w 303428"/>
                <a:gd name="connsiteY11" fmla="*/ 163851 h 252078"/>
                <a:gd name="connsiteX12" fmla="*/ 274253 w 303428"/>
                <a:gd name="connsiteY12" fmla="*/ 161559 h 252078"/>
                <a:gd name="connsiteX13" fmla="*/ 274253 w 303428"/>
                <a:gd name="connsiteY13" fmla="*/ 161559 h 252078"/>
                <a:gd name="connsiteX14" fmla="*/ 306931 w 303428"/>
                <a:gd name="connsiteY14" fmla="*/ 97394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428" h="252078">
                  <a:moveTo>
                    <a:pt x="306931" y="97394"/>
                  </a:moveTo>
                  <a:cubicBezTo>
                    <a:pt x="306931" y="53853"/>
                    <a:pt x="269585" y="17187"/>
                    <a:pt x="225238" y="17187"/>
                  </a:cubicBezTo>
                  <a:cubicBezTo>
                    <a:pt x="199563" y="17187"/>
                    <a:pt x="176223" y="28645"/>
                    <a:pt x="162218" y="46978"/>
                  </a:cubicBezTo>
                  <a:cubicBezTo>
                    <a:pt x="148213" y="28645"/>
                    <a:pt x="124873" y="17187"/>
                    <a:pt x="99198" y="17187"/>
                  </a:cubicBezTo>
                  <a:cubicBezTo>
                    <a:pt x="54851" y="17187"/>
                    <a:pt x="17506" y="53853"/>
                    <a:pt x="17506" y="97394"/>
                  </a:cubicBezTo>
                  <a:cubicBezTo>
                    <a:pt x="17506" y="122602"/>
                    <a:pt x="29176" y="145518"/>
                    <a:pt x="50183" y="161559"/>
                  </a:cubicBezTo>
                  <a:lnTo>
                    <a:pt x="50183" y="161559"/>
                  </a:lnTo>
                  <a:lnTo>
                    <a:pt x="52517" y="163851"/>
                  </a:lnTo>
                  <a:cubicBezTo>
                    <a:pt x="54851" y="166142"/>
                    <a:pt x="57185" y="166142"/>
                    <a:pt x="57185" y="168434"/>
                  </a:cubicBezTo>
                  <a:lnTo>
                    <a:pt x="162218" y="237183"/>
                  </a:lnTo>
                  <a:lnTo>
                    <a:pt x="267251" y="168434"/>
                  </a:lnTo>
                  <a:cubicBezTo>
                    <a:pt x="269585" y="166142"/>
                    <a:pt x="271920" y="166142"/>
                    <a:pt x="271920" y="163851"/>
                  </a:cubicBezTo>
                  <a:lnTo>
                    <a:pt x="274253" y="161559"/>
                  </a:lnTo>
                  <a:lnTo>
                    <a:pt x="274253" y="161559"/>
                  </a:lnTo>
                  <a:cubicBezTo>
                    <a:pt x="292926" y="145518"/>
                    <a:pt x="306931" y="122602"/>
                    <a:pt x="306931" y="97394"/>
                  </a:cubicBezTo>
                  <a:close/>
                </a:path>
              </a:pathLst>
            </a:custGeom>
            <a:solidFill>
              <a:srgbClr val="3BFAFF"/>
            </a:solidFill>
            <a:ln w="9525" cap="flat">
              <a:noFill/>
              <a:prstDash val="solid"/>
              <a:miter/>
            </a:ln>
          </p:spPr>
          <p:txBody>
            <a:bodyPr rtlCol="0" anchor="ctr"/>
            <a:lstStyle/>
            <a:p>
              <a:endParaRPr lang="zh-CN" altLang="en-US"/>
            </a:p>
          </p:txBody>
        </p:sp>
        <p:sp>
          <p:nvSpPr>
            <p:cNvPr id="141" name="任意多边形: 形状 140"/>
            <p:cNvSpPr/>
            <p:nvPr>
              <p:custDataLst>
                <p:tags r:id="rId135"/>
              </p:custDataLst>
            </p:nvPr>
          </p:nvSpPr>
          <p:spPr>
            <a:xfrm>
              <a:off x="-293309" y="7081138"/>
              <a:ext cx="233407" cy="183329"/>
            </a:xfrm>
            <a:custGeom>
              <a:avLst/>
              <a:gdLst>
                <a:gd name="connsiteX0" fmla="*/ 222903 w 233406"/>
                <a:gd name="connsiteY0" fmla="*/ 74478 h 183329"/>
                <a:gd name="connsiteX1" fmla="*/ 164552 w 233406"/>
                <a:gd name="connsiteY1" fmla="*/ 17187 h 183329"/>
                <a:gd name="connsiteX2" fmla="*/ 120204 w 233406"/>
                <a:gd name="connsiteY2" fmla="*/ 37812 h 183329"/>
                <a:gd name="connsiteX3" fmla="*/ 75857 w 233406"/>
                <a:gd name="connsiteY3" fmla="*/ 17187 h 183329"/>
                <a:gd name="connsiteX4" fmla="*/ 17506 w 233406"/>
                <a:gd name="connsiteY4" fmla="*/ 74478 h 183329"/>
                <a:gd name="connsiteX5" fmla="*/ 40846 w 233406"/>
                <a:gd name="connsiteY5" fmla="*/ 120310 h 183329"/>
                <a:gd name="connsiteX6" fmla="*/ 40846 w 233406"/>
                <a:gd name="connsiteY6" fmla="*/ 120310 h 183329"/>
                <a:gd name="connsiteX7" fmla="*/ 43180 w 233406"/>
                <a:gd name="connsiteY7" fmla="*/ 120310 h 183329"/>
                <a:gd name="connsiteX8" fmla="*/ 47848 w 233406"/>
                <a:gd name="connsiteY8" fmla="*/ 122601 h 183329"/>
                <a:gd name="connsiteX9" fmla="*/ 122539 w 233406"/>
                <a:gd name="connsiteY9" fmla="*/ 170726 h 183329"/>
                <a:gd name="connsiteX10" fmla="*/ 197228 w 233406"/>
                <a:gd name="connsiteY10" fmla="*/ 122601 h 183329"/>
                <a:gd name="connsiteX11" fmla="*/ 201897 w 233406"/>
                <a:gd name="connsiteY11" fmla="*/ 120310 h 183329"/>
                <a:gd name="connsiteX12" fmla="*/ 204231 w 233406"/>
                <a:gd name="connsiteY12" fmla="*/ 120310 h 183329"/>
                <a:gd name="connsiteX13" fmla="*/ 204231 w 233406"/>
                <a:gd name="connsiteY13" fmla="*/ 120310 h 183329"/>
                <a:gd name="connsiteX14" fmla="*/ 222903 w 233406"/>
                <a:gd name="connsiteY14" fmla="*/ 74478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406" h="183329">
                  <a:moveTo>
                    <a:pt x="222903" y="74478"/>
                  </a:moveTo>
                  <a:cubicBezTo>
                    <a:pt x="222903" y="42395"/>
                    <a:pt x="197228" y="17187"/>
                    <a:pt x="164552" y="17187"/>
                  </a:cubicBezTo>
                  <a:cubicBezTo>
                    <a:pt x="145879" y="17187"/>
                    <a:pt x="129541" y="26353"/>
                    <a:pt x="120204" y="37812"/>
                  </a:cubicBezTo>
                  <a:cubicBezTo>
                    <a:pt x="108534" y="24062"/>
                    <a:pt x="94529" y="17187"/>
                    <a:pt x="75857" y="17187"/>
                  </a:cubicBezTo>
                  <a:cubicBezTo>
                    <a:pt x="43180" y="17187"/>
                    <a:pt x="17506" y="42395"/>
                    <a:pt x="17506" y="74478"/>
                  </a:cubicBezTo>
                  <a:cubicBezTo>
                    <a:pt x="17506" y="92810"/>
                    <a:pt x="26842" y="108852"/>
                    <a:pt x="40846" y="120310"/>
                  </a:cubicBezTo>
                  <a:lnTo>
                    <a:pt x="40846" y="120310"/>
                  </a:lnTo>
                  <a:lnTo>
                    <a:pt x="43180" y="120310"/>
                  </a:lnTo>
                  <a:cubicBezTo>
                    <a:pt x="45514" y="120310"/>
                    <a:pt x="45514" y="122601"/>
                    <a:pt x="47848" y="122601"/>
                  </a:cubicBezTo>
                  <a:lnTo>
                    <a:pt x="122539" y="170726"/>
                  </a:lnTo>
                  <a:lnTo>
                    <a:pt x="197228" y="122601"/>
                  </a:lnTo>
                  <a:cubicBezTo>
                    <a:pt x="199563" y="122601"/>
                    <a:pt x="199563" y="120310"/>
                    <a:pt x="201897" y="120310"/>
                  </a:cubicBezTo>
                  <a:lnTo>
                    <a:pt x="204231" y="120310"/>
                  </a:lnTo>
                  <a:lnTo>
                    <a:pt x="204231" y="120310"/>
                  </a:lnTo>
                  <a:cubicBezTo>
                    <a:pt x="213567" y="108852"/>
                    <a:pt x="222903" y="92810"/>
                    <a:pt x="222903" y="74478"/>
                  </a:cubicBezTo>
                  <a:close/>
                </a:path>
              </a:pathLst>
            </a:custGeom>
            <a:solidFill>
              <a:srgbClr val="131637"/>
            </a:solidFill>
            <a:ln w="9525" cap="flat">
              <a:noFill/>
              <a:prstDash val="solid"/>
              <a:miter/>
            </a:ln>
          </p:spPr>
          <p:txBody>
            <a:bodyPr rtlCol="0" anchor="ctr"/>
            <a:lstStyle/>
            <a:p>
              <a:endParaRPr lang="zh-CN" altLang="en-US"/>
            </a:p>
          </p:txBody>
        </p:sp>
        <p:sp>
          <p:nvSpPr>
            <p:cNvPr id="142" name="任意多边形: 形状 141"/>
            <p:cNvSpPr/>
            <p:nvPr>
              <p:custDataLst>
                <p:tags r:id="rId136"/>
              </p:custDataLst>
            </p:nvPr>
          </p:nvSpPr>
          <p:spPr>
            <a:xfrm>
              <a:off x="424999" y="8375902"/>
              <a:ext cx="443473" cy="435408"/>
            </a:xfrm>
            <a:custGeom>
              <a:avLst/>
              <a:gdLst>
                <a:gd name="connsiteX0" fmla="*/ 18090 w 443472"/>
                <a:gd name="connsiteY0" fmla="*/ 19479 h 435407"/>
                <a:gd name="connsiteX1" fmla="*/ 141796 w 443472"/>
                <a:gd name="connsiteY1" fmla="*/ 237182 h 435407"/>
                <a:gd name="connsiteX2" fmla="*/ 356530 w 443472"/>
                <a:gd name="connsiteY2" fmla="*/ 409054 h 435407"/>
                <a:gd name="connsiteX3" fmla="*/ 405546 w 443472"/>
                <a:gd name="connsiteY3" fmla="*/ 429679 h 435407"/>
                <a:gd name="connsiteX4" fmla="*/ 440557 w 443472"/>
                <a:gd name="connsiteY4" fmla="*/ 338014 h 435407"/>
                <a:gd name="connsiteX5" fmla="*/ 263167 w 443472"/>
                <a:gd name="connsiteY5" fmla="*/ 179892 h 435407"/>
                <a:gd name="connsiteX6" fmla="*/ 32095 w 443472"/>
                <a:gd name="connsiteY6" fmla="*/ 17187 h 43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472" h="435407">
                  <a:moveTo>
                    <a:pt x="18090" y="19479"/>
                  </a:moveTo>
                  <a:cubicBezTo>
                    <a:pt x="18090" y="19479"/>
                    <a:pt x="1752" y="216558"/>
                    <a:pt x="141796" y="237182"/>
                  </a:cubicBezTo>
                  <a:cubicBezTo>
                    <a:pt x="351862" y="269265"/>
                    <a:pt x="356530" y="409054"/>
                    <a:pt x="356530" y="409054"/>
                  </a:cubicBezTo>
                  <a:lnTo>
                    <a:pt x="405546" y="429679"/>
                  </a:lnTo>
                  <a:lnTo>
                    <a:pt x="440557" y="338014"/>
                  </a:lnTo>
                  <a:cubicBezTo>
                    <a:pt x="440557" y="338014"/>
                    <a:pt x="468566" y="221141"/>
                    <a:pt x="263167" y="179892"/>
                  </a:cubicBezTo>
                  <a:cubicBezTo>
                    <a:pt x="146464" y="156976"/>
                    <a:pt x="25093" y="150101"/>
                    <a:pt x="32095" y="17187"/>
                  </a:cubicBezTo>
                </a:path>
              </a:pathLst>
            </a:custGeom>
            <a:solidFill>
              <a:srgbClr val="00237B"/>
            </a:solidFill>
            <a:ln w="9525" cap="flat">
              <a:noFill/>
              <a:prstDash val="solid"/>
              <a:miter/>
            </a:ln>
          </p:spPr>
          <p:txBody>
            <a:bodyPr rtlCol="0" anchor="ctr"/>
            <a:lstStyle/>
            <a:p>
              <a:endParaRPr lang="zh-CN" altLang="en-US"/>
            </a:p>
          </p:txBody>
        </p:sp>
        <p:sp>
          <p:nvSpPr>
            <p:cNvPr id="143" name="任意多边形: 形状 142"/>
            <p:cNvSpPr/>
            <p:nvPr>
              <p:custDataLst>
                <p:tags r:id="rId137"/>
              </p:custDataLst>
            </p:nvPr>
          </p:nvSpPr>
          <p:spPr>
            <a:xfrm>
              <a:off x="145495" y="10463567"/>
              <a:ext cx="233407" cy="206246"/>
            </a:xfrm>
            <a:custGeom>
              <a:avLst/>
              <a:gdLst>
                <a:gd name="connsiteX0" fmla="*/ 50182 w 233406"/>
                <a:gd name="connsiteY0" fmla="*/ 17187 h 206245"/>
                <a:gd name="connsiteX1" fmla="*/ 17506 w 233406"/>
                <a:gd name="connsiteY1" fmla="*/ 67602 h 206245"/>
                <a:gd name="connsiteX2" fmla="*/ 229906 w 233406"/>
                <a:gd name="connsiteY2" fmla="*/ 205099 h 206245"/>
                <a:gd name="connsiteX3" fmla="*/ 120204 w 233406"/>
                <a:gd name="connsiteY3" fmla="*/ 60728 h 206245"/>
              </a:gdLst>
              <a:ahLst/>
              <a:cxnLst>
                <a:cxn ang="0">
                  <a:pos x="connsiteX0" y="connsiteY0"/>
                </a:cxn>
                <a:cxn ang="0">
                  <a:pos x="connsiteX1" y="connsiteY1"/>
                </a:cxn>
                <a:cxn ang="0">
                  <a:pos x="connsiteX2" y="connsiteY2"/>
                </a:cxn>
                <a:cxn ang="0">
                  <a:pos x="connsiteX3" y="connsiteY3"/>
                </a:cxn>
              </a:cxnLst>
              <a:rect l="l" t="t" r="r" b="b"/>
              <a:pathLst>
                <a:path w="233406" h="206245">
                  <a:moveTo>
                    <a:pt x="50182" y="17187"/>
                  </a:moveTo>
                  <a:lnTo>
                    <a:pt x="17506" y="67602"/>
                  </a:lnTo>
                  <a:lnTo>
                    <a:pt x="229906" y="205099"/>
                  </a:lnTo>
                  <a:lnTo>
                    <a:pt x="120204" y="60728"/>
                  </a:lnTo>
                  <a:close/>
                </a:path>
              </a:pathLst>
            </a:custGeom>
            <a:solidFill>
              <a:srgbClr val="000F1F"/>
            </a:solidFill>
            <a:ln w="9525" cap="flat">
              <a:noFill/>
              <a:prstDash val="solid"/>
              <a:miter/>
            </a:ln>
          </p:spPr>
          <p:txBody>
            <a:bodyPr rtlCol="0" anchor="ctr"/>
            <a:lstStyle/>
            <a:p>
              <a:endParaRPr lang="zh-CN" altLang="en-US"/>
            </a:p>
          </p:txBody>
        </p:sp>
        <p:sp>
          <p:nvSpPr>
            <p:cNvPr id="144" name="任意多边形: 形状 143"/>
            <p:cNvSpPr/>
            <p:nvPr>
              <p:custDataLst>
                <p:tags r:id="rId138"/>
              </p:custDataLst>
            </p:nvPr>
          </p:nvSpPr>
          <p:spPr>
            <a:xfrm>
              <a:off x="311214" y="7003223"/>
              <a:ext cx="1097012" cy="893731"/>
            </a:xfrm>
            <a:custGeom>
              <a:avLst/>
              <a:gdLst>
                <a:gd name="connsiteX0" fmla="*/ 108534 w 1097012"/>
                <a:gd name="connsiteY0" fmla="*/ 480094 h 893731"/>
                <a:gd name="connsiteX1" fmla="*/ 92196 w 1097012"/>
                <a:gd name="connsiteY1" fmla="*/ 374680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3 w 1097012"/>
                <a:gd name="connsiteY7" fmla="*/ 601550 h 893731"/>
                <a:gd name="connsiteX8" fmla="*/ 955801 w 1097012"/>
                <a:gd name="connsiteY8" fmla="*/ 732172 h 893731"/>
                <a:gd name="connsiteX9" fmla="*/ 502991 w 1097012"/>
                <a:gd name="connsiteY9" fmla="*/ 732172 h 893731"/>
                <a:gd name="connsiteX10" fmla="*/ 353611 w 1097012"/>
                <a:gd name="connsiteY10" fmla="*/ 878836 h 893731"/>
                <a:gd name="connsiteX11" fmla="*/ 353611 w 1097012"/>
                <a:gd name="connsiteY11" fmla="*/ 732172 h 893731"/>
                <a:gd name="connsiteX12" fmla="*/ 150548 w 1097012"/>
                <a:gd name="connsiteY12" fmla="*/ 732172 h 893731"/>
                <a:gd name="connsiteX13" fmla="*/ 17506 w 1097012"/>
                <a:gd name="connsiteY13" fmla="*/ 601550 h 893731"/>
                <a:gd name="connsiteX14" fmla="*/ 108534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4" y="480094"/>
                  </a:moveTo>
                  <a:cubicBezTo>
                    <a:pt x="96864" y="445720"/>
                    <a:pt x="92196" y="411346"/>
                    <a:pt x="92196" y="374680"/>
                  </a:cubicBezTo>
                  <a:cubicBezTo>
                    <a:pt x="92196" y="177600"/>
                    <a:pt x="255581" y="17187"/>
                    <a:pt x="456310" y="17187"/>
                  </a:cubicBezTo>
                  <a:cubicBezTo>
                    <a:pt x="622029" y="17187"/>
                    <a:pt x="759739" y="124893"/>
                    <a:pt x="806420" y="271557"/>
                  </a:cubicBezTo>
                  <a:cubicBezTo>
                    <a:pt x="890447" y="278432"/>
                    <a:pt x="955801" y="347180"/>
                    <a:pt x="955801" y="431970"/>
                  </a:cubicBezTo>
                  <a:cubicBezTo>
                    <a:pt x="955801" y="445720"/>
                    <a:pt x="953467" y="459470"/>
                    <a:pt x="951133" y="473219"/>
                  </a:cubicBezTo>
                  <a:lnTo>
                    <a:pt x="969805" y="473219"/>
                  </a:lnTo>
                  <a:cubicBezTo>
                    <a:pt x="1037494" y="480094"/>
                    <a:pt x="1088843" y="535093"/>
                    <a:pt x="1088843" y="601550"/>
                  </a:cubicBezTo>
                  <a:cubicBezTo>
                    <a:pt x="1088843" y="672590"/>
                    <a:pt x="1028157" y="732172"/>
                    <a:pt x="955801" y="732172"/>
                  </a:cubicBezTo>
                  <a:lnTo>
                    <a:pt x="502991" y="732172"/>
                  </a:lnTo>
                  <a:lnTo>
                    <a:pt x="353611" y="878836"/>
                  </a:lnTo>
                  <a:lnTo>
                    <a:pt x="353611" y="732172"/>
                  </a:lnTo>
                  <a:lnTo>
                    <a:pt x="150548" y="732172"/>
                  </a:lnTo>
                  <a:cubicBezTo>
                    <a:pt x="78191" y="732172"/>
                    <a:pt x="17506" y="672590"/>
                    <a:pt x="17506" y="601550"/>
                  </a:cubicBezTo>
                  <a:cubicBezTo>
                    <a:pt x="19840" y="544259"/>
                    <a:pt x="57185" y="496136"/>
                    <a:pt x="108534" y="480094"/>
                  </a:cubicBezTo>
                  <a:close/>
                </a:path>
              </a:pathLst>
            </a:custGeom>
            <a:solidFill>
              <a:srgbClr val="3BFAFF"/>
            </a:solidFill>
            <a:ln w="9525" cap="flat">
              <a:noFill/>
              <a:prstDash val="solid"/>
              <a:miter/>
            </a:ln>
          </p:spPr>
          <p:txBody>
            <a:bodyPr rtlCol="0" anchor="ctr"/>
            <a:lstStyle/>
            <a:p>
              <a:endParaRPr lang="zh-CN" altLang="en-US"/>
            </a:p>
          </p:txBody>
        </p:sp>
        <p:sp>
          <p:nvSpPr>
            <p:cNvPr id="145" name="任意多边形: 形状 144"/>
            <p:cNvSpPr/>
            <p:nvPr>
              <p:custDataLst>
                <p:tags r:id="rId139"/>
              </p:custDataLst>
            </p:nvPr>
          </p:nvSpPr>
          <p:spPr>
            <a:xfrm>
              <a:off x="1018437" y="9934203"/>
              <a:ext cx="1050331" cy="756234"/>
            </a:xfrm>
            <a:custGeom>
              <a:avLst/>
              <a:gdLst>
                <a:gd name="connsiteX0" fmla="*/ 932461 w 1050330"/>
                <a:gd name="connsiteY0" fmla="*/ 473219 h 756234"/>
                <a:gd name="connsiteX1" fmla="*/ 913788 w 1050330"/>
                <a:gd name="connsiteY1" fmla="*/ 473219 h 756234"/>
                <a:gd name="connsiteX2" fmla="*/ 918456 w 1050330"/>
                <a:gd name="connsiteY2" fmla="*/ 431970 h 756234"/>
                <a:gd name="connsiteX3" fmla="*/ 769076 w 1050330"/>
                <a:gd name="connsiteY3" fmla="*/ 271557 h 756234"/>
                <a:gd name="connsiteX4" fmla="*/ 418966 w 1050330"/>
                <a:gd name="connsiteY4" fmla="*/ 17187 h 756234"/>
                <a:gd name="connsiteX5" fmla="*/ 54851 w 1050330"/>
                <a:gd name="connsiteY5" fmla="*/ 374680 h 756234"/>
                <a:gd name="connsiteX6" fmla="*/ 71190 w 1050330"/>
                <a:gd name="connsiteY6" fmla="*/ 480094 h 756234"/>
                <a:gd name="connsiteX7" fmla="*/ 17506 w 1050330"/>
                <a:gd name="connsiteY7" fmla="*/ 514468 h 756234"/>
                <a:gd name="connsiteX8" fmla="*/ 206565 w 1050330"/>
                <a:gd name="connsiteY8" fmla="*/ 645091 h 756234"/>
                <a:gd name="connsiteX9" fmla="*/ 439972 w 1050330"/>
                <a:gd name="connsiteY9" fmla="*/ 759672 h 756234"/>
                <a:gd name="connsiteX10" fmla="*/ 467981 w 1050330"/>
                <a:gd name="connsiteY10" fmla="*/ 732172 h 756234"/>
                <a:gd name="connsiteX11" fmla="*/ 920790 w 1050330"/>
                <a:gd name="connsiteY11" fmla="*/ 732172 h 756234"/>
                <a:gd name="connsiteX12" fmla="*/ 1053832 w 1050330"/>
                <a:gd name="connsiteY12" fmla="*/ 601550 h 756234"/>
                <a:gd name="connsiteX13" fmla="*/ 932461 w 1050330"/>
                <a:gd name="connsiteY13" fmla="*/ 473219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0330" h="756234">
                  <a:moveTo>
                    <a:pt x="932461" y="473219"/>
                  </a:moveTo>
                  <a:lnTo>
                    <a:pt x="913788" y="473219"/>
                  </a:lnTo>
                  <a:cubicBezTo>
                    <a:pt x="918456" y="459469"/>
                    <a:pt x="918456" y="445719"/>
                    <a:pt x="918456" y="431970"/>
                  </a:cubicBezTo>
                  <a:cubicBezTo>
                    <a:pt x="918456" y="347180"/>
                    <a:pt x="853102" y="278432"/>
                    <a:pt x="769076" y="271557"/>
                  </a:cubicBezTo>
                  <a:cubicBezTo>
                    <a:pt x="724729" y="124893"/>
                    <a:pt x="584685" y="17187"/>
                    <a:pt x="418966" y="17187"/>
                  </a:cubicBezTo>
                  <a:cubicBezTo>
                    <a:pt x="218236" y="17187"/>
                    <a:pt x="54851" y="177600"/>
                    <a:pt x="54851" y="374680"/>
                  </a:cubicBezTo>
                  <a:cubicBezTo>
                    <a:pt x="54851" y="411345"/>
                    <a:pt x="59519" y="448011"/>
                    <a:pt x="71190" y="480094"/>
                  </a:cubicBezTo>
                  <a:cubicBezTo>
                    <a:pt x="50183" y="486969"/>
                    <a:pt x="31510" y="498427"/>
                    <a:pt x="17506" y="514468"/>
                  </a:cubicBezTo>
                  <a:cubicBezTo>
                    <a:pt x="66521" y="558009"/>
                    <a:pt x="129541" y="601550"/>
                    <a:pt x="206565" y="645091"/>
                  </a:cubicBezTo>
                  <a:cubicBezTo>
                    <a:pt x="283590" y="688631"/>
                    <a:pt x="362948" y="727589"/>
                    <a:pt x="439972" y="759672"/>
                  </a:cubicBezTo>
                  <a:lnTo>
                    <a:pt x="467981" y="732172"/>
                  </a:lnTo>
                  <a:lnTo>
                    <a:pt x="920790" y="732172"/>
                  </a:lnTo>
                  <a:cubicBezTo>
                    <a:pt x="993147" y="732172"/>
                    <a:pt x="1053832" y="672590"/>
                    <a:pt x="1053832" y="601550"/>
                  </a:cubicBezTo>
                  <a:cubicBezTo>
                    <a:pt x="1053832" y="535093"/>
                    <a:pt x="1000148" y="477803"/>
                    <a:pt x="932461" y="473219"/>
                  </a:cubicBezTo>
                  <a:close/>
                </a:path>
              </a:pathLst>
            </a:custGeom>
            <a:solidFill>
              <a:srgbClr val="3BFAFF"/>
            </a:solidFill>
            <a:ln w="9525" cap="flat">
              <a:noFill/>
              <a:prstDash val="solid"/>
              <a:miter/>
            </a:ln>
          </p:spPr>
          <p:txBody>
            <a:bodyPr rtlCol="0" anchor="ctr"/>
            <a:lstStyle/>
            <a:p>
              <a:endParaRPr lang="zh-CN" altLang="en-US"/>
            </a:p>
          </p:txBody>
        </p:sp>
        <p:sp>
          <p:nvSpPr>
            <p:cNvPr id="146" name="任意多边形: 形状 145"/>
            <p:cNvSpPr/>
            <p:nvPr>
              <p:custDataLst>
                <p:tags r:id="rId140"/>
              </p:custDataLst>
            </p:nvPr>
          </p:nvSpPr>
          <p:spPr>
            <a:xfrm>
              <a:off x="490937" y="7136137"/>
              <a:ext cx="513495" cy="504156"/>
            </a:xfrm>
            <a:custGeom>
              <a:avLst/>
              <a:gdLst>
                <a:gd name="connsiteX0" fmla="*/ 502992 w 513495"/>
                <a:gd name="connsiteY0" fmla="*/ 255515 h 504156"/>
                <a:gd name="connsiteX1" fmla="*/ 260249 w 513495"/>
                <a:gd name="connsiteY1" fmla="*/ 493844 h 504156"/>
                <a:gd name="connsiteX2" fmla="*/ 17506 w 513495"/>
                <a:gd name="connsiteY2" fmla="*/ 255515 h 504156"/>
                <a:gd name="connsiteX3" fmla="*/ 260249 w 513495"/>
                <a:gd name="connsiteY3" fmla="*/ 17187 h 504156"/>
                <a:gd name="connsiteX4" fmla="*/ 502992 w 513495"/>
                <a:gd name="connsiteY4" fmla="*/ 255515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2992" y="255515"/>
                  </a:moveTo>
                  <a:cubicBezTo>
                    <a:pt x="502992" y="387140"/>
                    <a:pt x="394312" y="493844"/>
                    <a:pt x="260249" y="493844"/>
                  </a:cubicBezTo>
                  <a:cubicBezTo>
                    <a:pt x="126185" y="493844"/>
                    <a:pt x="17506" y="387140"/>
                    <a:pt x="17506" y="255515"/>
                  </a:cubicBezTo>
                  <a:cubicBezTo>
                    <a:pt x="17506" y="123890"/>
                    <a:pt x="126186" y="17187"/>
                    <a:pt x="260249" y="17187"/>
                  </a:cubicBezTo>
                  <a:cubicBezTo>
                    <a:pt x="394312" y="17187"/>
                    <a:pt x="502992" y="123890"/>
                    <a:pt x="502992" y="255515"/>
                  </a:cubicBezTo>
                  <a:close/>
                </a:path>
              </a:pathLst>
            </a:custGeom>
            <a:solidFill>
              <a:srgbClr val="008EFF"/>
            </a:solidFill>
            <a:ln w="9525" cap="flat">
              <a:noFill/>
              <a:prstDash val="solid"/>
              <a:miter/>
            </a:ln>
          </p:spPr>
          <p:txBody>
            <a:bodyPr rtlCol="0" anchor="ctr"/>
            <a:lstStyle/>
            <a:p>
              <a:endParaRPr lang="zh-CN" altLang="en-US"/>
            </a:p>
          </p:txBody>
        </p:sp>
        <p:sp>
          <p:nvSpPr>
            <p:cNvPr id="147" name="任意多边形: 形状 146"/>
            <p:cNvSpPr/>
            <p:nvPr>
              <p:custDataLst>
                <p:tags r:id="rId141"/>
              </p:custDataLst>
            </p:nvPr>
          </p:nvSpPr>
          <p:spPr>
            <a:xfrm>
              <a:off x="647320" y="7243434"/>
              <a:ext cx="233407" cy="274994"/>
            </a:xfrm>
            <a:custGeom>
              <a:avLst/>
              <a:gdLst>
                <a:gd name="connsiteX0" fmla="*/ 82860 w 233406"/>
                <a:gd name="connsiteY0" fmla="*/ 271965 h 274994"/>
                <a:gd name="connsiteX1" fmla="*/ 211234 w 233406"/>
                <a:gd name="connsiteY1" fmla="*/ 180300 h 274994"/>
                <a:gd name="connsiteX2" fmla="*/ 211234 w 233406"/>
                <a:gd name="connsiteY2" fmla="*/ 116135 h 274994"/>
                <a:gd name="connsiteX3" fmla="*/ 82860 w 233406"/>
                <a:gd name="connsiteY3" fmla="*/ 24470 h 274994"/>
                <a:gd name="connsiteX4" fmla="*/ 17506 w 233406"/>
                <a:gd name="connsiteY4" fmla="*/ 56553 h 274994"/>
                <a:gd name="connsiteX5" fmla="*/ 17506 w 233406"/>
                <a:gd name="connsiteY5" fmla="*/ 237591 h 274994"/>
                <a:gd name="connsiteX6" fmla="*/ 82860 w 233406"/>
                <a:gd name="connsiteY6" fmla="*/ 271965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406" h="274994">
                  <a:moveTo>
                    <a:pt x="82860" y="271965"/>
                  </a:moveTo>
                  <a:lnTo>
                    <a:pt x="211234" y="180300"/>
                  </a:lnTo>
                  <a:cubicBezTo>
                    <a:pt x="234574" y="164259"/>
                    <a:pt x="234574" y="132176"/>
                    <a:pt x="211234" y="116135"/>
                  </a:cubicBezTo>
                  <a:lnTo>
                    <a:pt x="82860" y="24470"/>
                  </a:lnTo>
                  <a:cubicBezTo>
                    <a:pt x="54851" y="6137"/>
                    <a:pt x="17506" y="24470"/>
                    <a:pt x="17506" y="56553"/>
                  </a:cubicBezTo>
                  <a:lnTo>
                    <a:pt x="17506" y="237591"/>
                  </a:lnTo>
                  <a:cubicBezTo>
                    <a:pt x="19840" y="271965"/>
                    <a:pt x="57185" y="290298"/>
                    <a:pt x="82860" y="271965"/>
                  </a:cubicBezTo>
                  <a:close/>
                </a:path>
              </a:pathLst>
            </a:custGeom>
            <a:solidFill>
              <a:srgbClr val="FFFFFF"/>
            </a:solidFill>
            <a:ln w="9525" cap="flat">
              <a:noFill/>
              <a:prstDash val="solid"/>
              <a:miter/>
            </a:ln>
          </p:spPr>
          <p:txBody>
            <a:bodyPr rtlCol="0" anchor="ctr"/>
            <a:lstStyle/>
            <a:p>
              <a:endParaRPr lang="zh-CN" altLang="en-US"/>
            </a:p>
          </p:txBody>
        </p:sp>
        <p:sp>
          <p:nvSpPr>
            <p:cNvPr id="148" name="任意多边形: 形状 147"/>
            <p:cNvSpPr/>
            <p:nvPr>
              <p:custDataLst>
                <p:tags r:id="rId142"/>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170203"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D2EAFF"/>
            </a:solidFill>
            <a:ln w="9525" cap="flat">
              <a:noFill/>
              <a:prstDash val="solid"/>
              <a:miter/>
            </a:ln>
          </p:spPr>
          <p:txBody>
            <a:bodyPr rtlCol="0" anchor="ctr"/>
            <a:lstStyle/>
            <a:p>
              <a:endParaRPr lang="zh-CN" altLang="en-US"/>
            </a:p>
          </p:txBody>
        </p:sp>
        <p:sp>
          <p:nvSpPr>
            <p:cNvPr id="149" name="任意多边形: 形状 148"/>
            <p:cNvSpPr/>
            <p:nvPr>
              <p:custDataLst>
                <p:tags r:id="rId143"/>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69837"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14AFFF"/>
            </a:solidFill>
            <a:ln w="9525" cap="flat">
              <a:noFill/>
              <a:prstDash val="solid"/>
              <a:miter/>
            </a:ln>
          </p:spPr>
          <p:txBody>
            <a:bodyPr rtlCol="0" anchor="ctr"/>
            <a:lstStyle/>
            <a:p>
              <a:endParaRPr lang="zh-CN" altLang="en-US"/>
            </a:p>
          </p:txBody>
        </p:sp>
        <p:sp>
          <p:nvSpPr>
            <p:cNvPr id="150" name="任意多边形: 形状 149"/>
            <p:cNvSpPr/>
            <p:nvPr>
              <p:custDataLst>
                <p:tags r:id="rId144"/>
              </p:custDataLst>
            </p:nvPr>
          </p:nvSpPr>
          <p:spPr>
            <a:xfrm>
              <a:off x="72052" y="8146741"/>
              <a:ext cx="326770" cy="297910"/>
            </a:xfrm>
            <a:custGeom>
              <a:avLst/>
              <a:gdLst>
                <a:gd name="connsiteX0" fmla="*/ 305683 w 326769"/>
                <a:gd name="connsiteY0" fmla="*/ 17187 h 297910"/>
                <a:gd name="connsiteX1" fmla="*/ 46601 w 326769"/>
                <a:gd name="connsiteY1" fmla="*/ 294473 h 297910"/>
                <a:gd name="connsiteX2" fmla="*/ 100285 w 326769"/>
                <a:gd name="connsiteY2" fmla="*/ 53853 h 297910"/>
                <a:gd name="connsiteX3" fmla="*/ 305683 w 326769"/>
                <a:gd name="connsiteY3" fmla="*/ 17187 h 297910"/>
              </a:gdLst>
              <a:ahLst/>
              <a:cxnLst>
                <a:cxn ang="0">
                  <a:pos x="connsiteX0" y="connsiteY0"/>
                </a:cxn>
                <a:cxn ang="0">
                  <a:pos x="connsiteX1" y="connsiteY1"/>
                </a:cxn>
                <a:cxn ang="0">
                  <a:pos x="connsiteX2" y="connsiteY2"/>
                </a:cxn>
                <a:cxn ang="0">
                  <a:pos x="connsiteX3" y="connsiteY3"/>
                </a:cxn>
              </a:cxnLst>
              <a:rect l="l" t="t" r="r" b="b"/>
              <a:pathLst>
                <a:path w="326769" h="297910">
                  <a:moveTo>
                    <a:pt x="305683" y="17187"/>
                  </a:moveTo>
                  <a:cubicBezTo>
                    <a:pt x="305683" y="17187"/>
                    <a:pt x="368703" y="257807"/>
                    <a:pt x="46601" y="294473"/>
                  </a:cubicBezTo>
                  <a:cubicBezTo>
                    <a:pt x="-42093" y="138643"/>
                    <a:pt x="100285" y="53853"/>
                    <a:pt x="100285" y="53853"/>
                  </a:cubicBezTo>
                  <a:lnTo>
                    <a:pt x="305683" y="17187"/>
                  </a:lnTo>
                  <a:close/>
                </a:path>
              </a:pathLst>
            </a:custGeom>
            <a:solidFill>
              <a:srgbClr val="131637"/>
            </a:solidFill>
            <a:ln w="9525" cap="flat">
              <a:noFill/>
              <a:prstDash val="solid"/>
              <a:miter/>
            </a:ln>
          </p:spPr>
          <p:txBody>
            <a:bodyPr rtlCol="0" anchor="ctr"/>
            <a:lstStyle/>
            <a:p>
              <a:endParaRPr lang="zh-CN" altLang="en-US"/>
            </a:p>
          </p:txBody>
        </p:sp>
        <p:sp>
          <p:nvSpPr>
            <p:cNvPr id="151" name="任意多边形: 形状 150"/>
            <p:cNvSpPr/>
            <p:nvPr>
              <p:custDataLst>
                <p:tags r:id="rId145"/>
              </p:custDataLst>
            </p:nvPr>
          </p:nvSpPr>
          <p:spPr>
            <a:xfrm>
              <a:off x="227188" y="9292550"/>
              <a:ext cx="256748" cy="229162"/>
            </a:xfrm>
            <a:custGeom>
              <a:avLst/>
              <a:gdLst>
                <a:gd name="connsiteX0" fmla="*/ 108534 w 256747"/>
                <a:gd name="connsiteY0" fmla="*/ 17187 h 229161"/>
                <a:gd name="connsiteX1" fmla="*/ 129541 w 256747"/>
                <a:gd name="connsiteY1" fmla="*/ 76769 h 229161"/>
                <a:gd name="connsiteX2" fmla="*/ 178556 w 256747"/>
                <a:gd name="connsiteY2" fmla="*/ 85936 h 229161"/>
                <a:gd name="connsiteX3" fmla="*/ 246245 w 256747"/>
                <a:gd name="connsiteY3" fmla="*/ 97394 h 229161"/>
                <a:gd name="connsiteX4" fmla="*/ 225237 w 256747"/>
                <a:gd name="connsiteY4" fmla="*/ 118018 h 229161"/>
                <a:gd name="connsiteX5" fmla="*/ 190226 w 256747"/>
                <a:gd name="connsiteY5" fmla="*/ 122601 h 229161"/>
                <a:gd name="connsiteX6" fmla="*/ 199563 w 256747"/>
                <a:gd name="connsiteY6" fmla="*/ 152393 h 229161"/>
                <a:gd name="connsiteX7" fmla="*/ 257915 w 256747"/>
                <a:gd name="connsiteY7" fmla="*/ 152393 h 229161"/>
                <a:gd name="connsiteX8" fmla="*/ 173888 w 256747"/>
                <a:gd name="connsiteY8" fmla="*/ 193642 h 229161"/>
                <a:gd name="connsiteX9" fmla="*/ 106201 w 256747"/>
                <a:gd name="connsiteY9" fmla="*/ 214266 h 229161"/>
                <a:gd name="connsiteX10" fmla="*/ 47849 w 256747"/>
                <a:gd name="connsiteY10" fmla="*/ 182184 h 229161"/>
                <a:gd name="connsiteX11" fmla="*/ 36178 w 256747"/>
                <a:gd name="connsiteY11" fmla="*/ 106560 h 229161"/>
                <a:gd name="connsiteX12" fmla="*/ 17506 w 256747"/>
                <a:gd name="connsiteY12" fmla="*/ 83644 h 229161"/>
                <a:gd name="connsiteX13" fmla="*/ 108534 w 256747"/>
                <a:gd name="connsiteY13"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747" h="229161">
                  <a:moveTo>
                    <a:pt x="108534" y="17187"/>
                  </a:moveTo>
                  <a:lnTo>
                    <a:pt x="129541" y="76769"/>
                  </a:lnTo>
                  <a:lnTo>
                    <a:pt x="178556" y="85936"/>
                  </a:lnTo>
                  <a:lnTo>
                    <a:pt x="246245" y="97394"/>
                  </a:lnTo>
                  <a:cubicBezTo>
                    <a:pt x="246245" y="97394"/>
                    <a:pt x="236908" y="113435"/>
                    <a:pt x="225237" y="118018"/>
                  </a:cubicBezTo>
                  <a:cubicBezTo>
                    <a:pt x="208899" y="124893"/>
                    <a:pt x="190226" y="122601"/>
                    <a:pt x="190226" y="122601"/>
                  </a:cubicBezTo>
                  <a:lnTo>
                    <a:pt x="199563" y="152393"/>
                  </a:lnTo>
                  <a:lnTo>
                    <a:pt x="257915" y="152393"/>
                  </a:lnTo>
                  <a:lnTo>
                    <a:pt x="173888" y="193642"/>
                  </a:lnTo>
                  <a:lnTo>
                    <a:pt x="106201" y="214266"/>
                  </a:lnTo>
                  <a:lnTo>
                    <a:pt x="47849" y="182184"/>
                  </a:lnTo>
                  <a:lnTo>
                    <a:pt x="36178" y="106560"/>
                  </a:lnTo>
                  <a:lnTo>
                    <a:pt x="17506" y="83644"/>
                  </a:lnTo>
                  <a:lnTo>
                    <a:pt x="108534" y="17187"/>
                  </a:lnTo>
                  <a:close/>
                </a:path>
              </a:pathLst>
            </a:custGeom>
            <a:solidFill>
              <a:srgbClr val="FFCDA9"/>
            </a:solidFill>
            <a:ln w="9525" cap="flat">
              <a:noFill/>
              <a:prstDash val="solid"/>
              <a:miter/>
            </a:ln>
          </p:spPr>
          <p:txBody>
            <a:bodyPr rtlCol="0" anchor="ctr"/>
            <a:lstStyle/>
            <a:p>
              <a:endParaRPr lang="zh-CN" altLang="en-US"/>
            </a:p>
          </p:txBody>
        </p:sp>
        <p:sp>
          <p:nvSpPr>
            <p:cNvPr id="152" name="任意多边形: 形状 151"/>
            <p:cNvSpPr/>
            <p:nvPr>
              <p:custDataLst>
                <p:tags r:id="rId146"/>
              </p:custDataLst>
            </p:nvPr>
          </p:nvSpPr>
          <p:spPr>
            <a:xfrm>
              <a:off x="187509" y="9246718"/>
              <a:ext cx="163385" cy="160413"/>
            </a:xfrm>
            <a:custGeom>
              <a:avLst/>
              <a:gdLst>
                <a:gd name="connsiteX0" fmla="*/ 54850 w 163384"/>
                <a:gd name="connsiteY0" fmla="*/ 150101 h 160413"/>
                <a:gd name="connsiteX1" fmla="*/ 164552 w 163384"/>
                <a:gd name="connsiteY1" fmla="*/ 85936 h 160413"/>
                <a:gd name="connsiteX2" fmla="*/ 129541 w 163384"/>
                <a:gd name="connsiteY2" fmla="*/ 17187 h 160413"/>
                <a:gd name="connsiteX3" fmla="*/ 17506 w 163384"/>
                <a:gd name="connsiteY3" fmla="*/ 79061 h 160413"/>
              </a:gdLst>
              <a:ahLst/>
              <a:cxnLst>
                <a:cxn ang="0">
                  <a:pos x="connsiteX0" y="connsiteY0"/>
                </a:cxn>
                <a:cxn ang="0">
                  <a:pos x="connsiteX1" y="connsiteY1"/>
                </a:cxn>
                <a:cxn ang="0">
                  <a:pos x="connsiteX2" y="connsiteY2"/>
                </a:cxn>
                <a:cxn ang="0">
                  <a:pos x="connsiteX3" y="connsiteY3"/>
                </a:cxn>
              </a:cxnLst>
              <a:rect l="l" t="t" r="r" b="b"/>
              <a:pathLst>
                <a:path w="163384" h="160413">
                  <a:moveTo>
                    <a:pt x="54850" y="150101"/>
                  </a:moveTo>
                  <a:lnTo>
                    <a:pt x="164552" y="85936"/>
                  </a:lnTo>
                  <a:lnTo>
                    <a:pt x="129541" y="17187"/>
                  </a:lnTo>
                  <a:lnTo>
                    <a:pt x="17506" y="79061"/>
                  </a:lnTo>
                  <a:close/>
                </a:path>
              </a:pathLst>
            </a:custGeom>
            <a:solidFill>
              <a:srgbClr val="3BFAFF"/>
            </a:solidFill>
            <a:ln w="9525" cap="flat">
              <a:noFill/>
              <a:prstDash val="solid"/>
              <a:miter/>
            </a:ln>
          </p:spPr>
          <p:txBody>
            <a:bodyPr rtlCol="0" anchor="ctr"/>
            <a:lstStyle/>
            <a:p>
              <a:endParaRPr lang="zh-CN" altLang="en-US"/>
            </a:p>
          </p:txBody>
        </p:sp>
        <p:sp>
          <p:nvSpPr>
            <p:cNvPr id="153" name="任意多边形: 形状 152"/>
            <p:cNvSpPr/>
            <p:nvPr>
              <p:custDataLst>
                <p:tags r:id="rId147"/>
              </p:custDataLst>
            </p:nvPr>
          </p:nvSpPr>
          <p:spPr>
            <a:xfrm>
              <a:off x="2421213" y="8158199"/>
              <a:ext cx="1307078" cy="1077061"/>
            </a:xfrm>
            <a:custGeom>
              <a:avLst/>
              <a:gdLst>
                <a:gd name="connsiteX0" fmla="*/ 1200877 w 1307078"/>
                <a:gd name="connsiteY0" fmla="*/ 578634 h 1077060"/>
                <a:gd name="connsiteX1" fmla="*/ 1219551 w 1307078"/>
                <a:gd name="connsiteY1" fmla="*/ 450303 h 1077060"/>
                <a:gd name="connsiteX2" fmla="*/ 778411 w 1307078"/>
                <a:gd name="connsiteY2" fmla="*/ 17187 h 1077060"/>
                <a:gd name="connsiteX3" fmla="*/ 355945 w 1307078"/>
                <a:gd name="connsiteY3" fmla="*/ 326556 h 1077060"/>
                <a:gd name="connsiteX4" fmla="*/ 176222 w 1307078"/>
                <a:gd name="connsiteY4" fmla="*/ 521343 h 1077060"/>
                <a:gd name="connsiteX5" fmla="*/ 183224 w 1307078"/>
                <a:gd name="connsiteY5" fmla="*/ 571759 h 1077060"/>
                <a:gd name="connsiteX6" fmla="*/ 162217 w 1307078"/>
                <a:gd name="connsiteY6" fmla="*/ 571759 h 1077060"/>
                <a:gd name="connsiteX7" fmla="*/ 17506 w 1307078"/>
                <a:gd name="connsiteY7" fmla="*/ 727589 h 1077060"/>
                <a:gd name="connsiteX8" fmla="*/ 176222 w 1307078"/>
                <a:gd name="connsiteY8" fmla="*/ 883419 h 1077060"/>
                <a:gd name="connsiteX9" fmla="*/ 722393 w 1307078"/>
                <a:gd name="connsiteY9" fmla="*/ 883419 h 1077060"/>
                <a:gd name="connsiteX10" fmla="*/ 904452 w 1307078"/>
                <a:gd name="connsiteY10" fmla="*/ 1062165 h 1077060"/>
                <a:gd name="connsiteX11" fmla="*/ 904452 w 1307078"/>
                <a:gd name="connsiteY11" fmla="*/ 883419 h 1077060"/>
                <a:gd name="connsiteX12" fmla="*/ 1149529 w 1307078"/>
                <a:gd name="connsiteY12" fmla="*/ 883419 h 1077060"/>
                <a:gd name="connsiteX13" fmla="*/ 1308245 w 1307078"/>
                <a:gd name="connsiteY13" fmla="*/ 727589 h 1077060"/>
                <a:gd name="connsiteX14" fmla="*/ 1200877 w 1307078"/>
                <a:gd name="connsiteY14" fmla="*/ 578634 h 107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7078" h="1077060">
                  <a:moveTo>
                    <a:pt x="1200877" y="578634"/>
                  </a:moveTo>
                  <a:cubicBezTo>
                    <a:pt x="1212547" y="537385"/>
                    <a:pt x="1219551" y="496135"/>
                    <a:pt x="1219551" y="450303"/>
                  </a:cubicBezTo>
                  <a:cubicBezTo>
                    <a:pt x="1219551" y="211975"/>
                    <a:pt x="1021155" y="17187"/>
                    <a:pt x="778411" y="17187"/>
                  </a:cubicBezTo>
                  <a:cubicBezTo>
                    <a:pt x="580015" y="17187"/>
                    <a:pt x="409629" y="147809"/>
                    <a:pt x="355945" y="326556"/>
                  </a:cubicBezTo>
                  <a:cubicBezTo>
                    <a:pt x="255579" y="335722"/>
                    <a:pt x="176222" y="418220"/>
                    <a:pt x="176222" y="521343"/>
                  </a:cubicBezTo>
                  <a:cubicBezTo>
                    <a:pt x="176222" y="539676"/>
                    <a:pt x="178555" y="555718"/>
                    <a:pt x="183224" y="571759"/>
                  </a:cubicBezTo>
                  <a:lnTo>
                    <a:pt x="162217" y="571759"/>
                  </a:lnTo>
                  <a:cubicBezTo>
                    <a:pt x="80524" y="578634"/>
                    <a:pt x="17506" y="647382"/>
                    <a:pt x="17506" y="727589"/>
                  </a:cubicBezTo>
                  <a:cubicBezTo>
                    <a:pt x="17506" y="814670"/>
                    <a:pt x="89861" y="883419"/>
                    <a:pt x="176222" y="883419"/>
                  </a:cubicBezTo>
                  <a:lnTo>
                    <a:pt x="722393" y="883419"/>
                  </a:lnTo>
                  <a:lnTo>
                    <a:pt x="904452" y="1062165"/>
                  </a:lnTo>
                  <a:lnTo>
                    <a:pt x="904452" y="883419"/>
                  </a:lnTo>
                  <a:lnTo>
                    <a:pt x="1149529" y="883419"/>
                  </a:lnTo>
                  <a:cubicBezTo>
                    <a:pt x="1238223" y="883419"/>
                    <a:pt x="1308245" y="812379"/>
                    <a:pt x="1308245" y="727589"/>
                  </a:cubicBezTo>
                  <a:cubicBezTo>
                    <a:pt x="1308245" y="658840"/>
                    <a:pt x="1263897" y="599258"/>
                    <a:pt x="1200877" y="578634"/>
                  </a:cubicBezTo>
                  <a:close/>
                </a:path>
              </a:pathLst>
            </a:custGeom>
            <a:solidFill>
              <a:srgbClr val="008EFF"/>
            </a:solidFill>
            <a:ln w="9525" cap="flat">
              <a:noFill/>
              <a:prstDash val="solid"/>
              <a:miter/>
            </a:ln>
          </p:spPr>
          <p:txBody>
            <a:bodyPr rtlCol="0" anchor="ctr"/>
            <a:lstStyle/>
            <a:p>
              <a:endParaRPr lang="zh-CN" altLang="en-US"/>
            </a:p>
          </p:txBody>
        </p:sp>
        <p:sp>
          <p:nvSpPr>
            <p:cNvPr id="154" name="任意多边形: 形状 153"/>
            <p:cNvSpPr/>
            <p:nvPr>
              <p:custDataLst>
                <p:tags r:id="rId148"/>
              </p:custDataLst>
            </p:nvPr>
          </p:nvSpPr>
          <p:spPr>
            <a:xfrm>
              <a:off x="2799537" y="8278772"/>
              <a:ext cx="746902" cy="733318"/>
            </a:xfrm>
            <a:custGeom>
              <a:avLst/>
              <a:gdLst>
                <a:gd name="connsiteX0" fmla="*/ 435128 w 746901"/>
                <a:gd name="connsiteY0" fmla="*/ 69646 h 733317"/>
                <a:gd name="connsiteX1" fmla="*/ 697614 w 746901"/>
                <a:gd name="connsiteY1" fmla="*/ 427213 h 733317"/>
                <a:gd name="connsiteX2" fmla="*/ 333423 w 746901"/>
                <a:gd name="connsiteY2" fmla="*/ 684925 h 733317"/>
                <a:gd name="connsiteX3" fmla="*/ 70937 w 746901"/>
                <a:gd name="connsiteY3" fmla="*/ 327357 h 733317"/>
                <a:gd name="connsiteX4" fmla="*/ 435128 w 746901"/>
                <a:gd name="connsiteY4" fmla="*/ 69646 h 733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733317">
                  <a:moveTo>
                    <a:pt x="435128" y="69646"/>
                  </a:moveTo>
                  <a:cubicBezTo>
                    <a:pt x="608181" y="97221"/>
                    <a:pt x="725699" y="257309"/>
                    <a:pt x="697614" y="427213"/>
                  </a:cubicBezTo>
                  <a:cubicBezTo>
                    <a:pt x="669529" y="597118"/>
                    <a:pt x="506475" y="712499"/>
                    <a:pt x="333423" y="684925"/>
                  </a:cubicBezTo>
                  <a:cubicBezTo>
                    <a:pt x="160371" y="657350"/>
                    <a:pt x="42852" y="497262"/>
                    <a:pt x="70937" y="327357"/>
                  </a:cubicBezTo>
                  <a:cubicBezTo>
                    <a:pt x="99022" y="157453"/>
                    <a:pt x="262076" y="42072"/>
                    <a:pt x="435128" y="69646"/>
                  </a:cubicBezTo>
                  <a:close/>
                </a:path>
              </a:pathLst>
            </a:custGeom>
            <a:solidFill>
              <a:srgbClr val="3BFAFF"/>
            </a:solidFill>
            <a:ln w="9525" cap="flat">
              <a:noFill/>
              <a:prstDash val="solid"/>
              <a:miter/>
            </a:ln>
          </p:spPr>
          <p:txBody>
            <a:bodyPr rtlCol="0" anchor="ctr"/>
            <a:lstStyle/>
            <a:p>
              <a:endParaRPr lang="zh-CN" altLang="en-US"/>
            </a:p>
          </p:txBody>
        </p:sp>
        <p:sp>
          <p:nvSpPr>
            <p:cNvPr id="155" name="任意多边形: 形状 154"/>
            <p:cNvSpPr/>
            <p:nvPr>
              <p:custDataLst>
                <p:tags r:id="rId149"/>
              </p:custDataLst>
            </p:nvPr>
          </p:nvSpPr>
          <p:spPr>
            <a:xfrm>
              <a:off x="2869353" y="8325486"/>
              <a:ext cx="303429" cy="252078"/>
            </a:xfrm>
            <a:custGeom>
              <a:avLst/>
              <a:gdLst>
                <a:gd name="connsiteX0" fmla="*/ 17506 w 303428"/>
                <a:gd name="connsiteY0" fmla="*/ 216558 h 252078"/>
                <a:gd name="connsiteX1" fmla="*/ 52517 w 303428"/>
                <a:gd name="connsiteY1" fmla="*/ 228016 h 252078"/>
                <a:gd name="connsiteX2" fmla="*/ 66522 w 303428"/>
                <a:gd name="connsiteY2" fmla="*/ 234891 h 252078"/>
                <a:gd name="connsiteX3" fmla="*/ 78192 w 303428"/>
                <a:gd name="connsiteY3" fmla="*/ 221141 h 252078"/>
                <a:gd name="connsiteX4" fmla="*/ 66522 w 303428"/>
                <a:gd name="connsiteY4" fmla="*/ 177600 h 252078"/>
                <a:gd name="connsiteX5" fmla="*/ 82861 w 303428"/>
                <a:gd name="connsiteY5" fmla="*/ 154684 h 252078"/>
                <a:gd name="connsiteX6" fmla="*/ 108535 w 303428"/>
                <a:gd name="connsiteY6" fmla="*/ 118019 h 252078"/>
                <a:gd name="connsiteX7" fmla="*/ 213568 w 303428"/>
                <a:gd name="connsiteY7" fmla="*/ 95102 h 252078"/>
                <a:gd name="connsiteX8" fmla="*/ 234575 w 303428"/>
                <a:gd name="connsiteY8" fmla="*/ 74478 h 252078"/>
                <a:gd name="connsiteX9" fmla="*/ 255581 w 303428"/>
                <a:gd name="connsiteY9" fmla="*/ 58436 h 252078"/>
                <a:gd name="connsiteX10" fmla="*/ 283590 w 303428"/>
                <a:gd name="connsiteY10" fmla="*/ 46978 h 252078"/>
                <a:gd name="connsiteX11" fmla="*/ 290592 w 303428"/>
                <a:gd name="connsiteY11" fmla="*/ 17187 h 252078"/>
                <a:gd name="connsiteX12" fmla="*/ 17506 w 303428"/>
                <a:gd name="connsiteY12" fmla="*/ 216558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428" h="252078">
                  <a:moveTo>
                    <a:pt x="17506" y="216558"/>
                  </a:moveTo>
                  <a:lnTo>
                    <a:pt x="52517" y="228016"/>
                  </a:lnTo>
                  <a:lnTo>
                    <a:pt x="66522" y="234891"/>
                  </a:lnTo>
                  <a:lnTo>
                    <a:pt x="78192" y="221141"/>
                  </a:lnTo>
                  <a:lnTo>
                    <a:pt x="66522" y="177600"/>
                  </a:lnTo>
                  <a:lnTo>
                    <a:pt x="82861" y="154684"/>
                  </a:lnTo>
                  <a:lnTo>
                    <a:pt x="108535" y="118019"/>
                  </a:lnTo>
                  <a:lnTo>
                    <a:pt x="213568" y="95102"/>
                  </a:lnTo>
                  <a:lnTo>
                    <a:pt x="234575" y="74478"/>
                  </a:lnTo>
                  <a:lnTo>
                    <a:pt x="255581" y="58436"/>
                  </a:lnTo>
                  <a:lnTo>
                    <a:pt x="283590" y="46978"/>
                  </a:lnTo>
                  <a:lnTo>
                    <a:pt x="290592" y="17187"/>
                  </a:lnTo>
                  <a:cubicBezTo>
                    <a:pt x="166886" y="28645"/>
                    <a:pt x="61853" y="108852"/>
                    <a:pt x="17506" y="216558"/>
                  </a:cubicBezTo>
                  <a:close/>
                </a:path>
              </a:pathLst>
            </a:custGeom>
            <a:solidFill>
              <a:srgbClr val="00DAFF"/>
            </a:solidFill>
            <a:ln w="9525" cap="flat">
              <a:noFill/>
              <a:prstDash val="solid"/>
              <a:miter/>
            </a:ln>
          </p:spPr>
          <p:txBody>
            <a:bodyPr rtlCol="0" anchor="ctr"/>
            <a:lstStyle/>
            <a:p>
              <a:endParaRPr lang="zh-CN" altLang="en-US"/>
            </a:p>
          </p:txBody>
        </p:sp>
        <p:sp>
          <p:nvSpPr>
            <p:cNvPr id="156" name="任意多边形: 形状 155"/>
            <p:cNvSpPr/>
            <p:nvPr>
              <p:custDataLst>
                <p:tags r:id="rId150"/>
              </p:custDataLst>
            </p:nvPr>
          </p:nvSpPr>
          <p:spPr>
            <a:xfrm>
              <a:off x="3210127" y="8343820"/>
              <a:ext cx="303429" cy="549988"/>
            </a:xfrm>
            <a:custGeom>
              <a:avLst/>
              <a:gdLst>
                <a:gd name="connsiteX0" fmla="*/ 290592 w 303428"/>
                <a:gd name="connsiteY0" fmla="*/ 292181 h 549988"/>
                <a:gd name="connsiteX1" fmla="*/ 290592 w 303428"/>
                <a:gd name="connsiteY1" fmla="*/ 283015 h 549988"/>
                <a:gd name="connsiteX2" fmla="*/ 290592 w 303428"/>
                <a:gd name="connsiteY2" fmla="*/ 278432 h 549988"/>
                <a:gd name="connsiteX3" fmla="*/ 288257 w 303428"/>
                <a:gd name="connsiteY3" fmla="*/ 269265 h 549988"/>
                <a:gd name="connsiteX4" fmla="*/ 288257 w 303428"/>
                <a:gd name="connsiteY4" fmla="*/ 264682 h 549988"/>
                <a:gd name="connsiteX5" fmla="*/ 285923 w 303428"/>
                <a:gd name="connsiteY5" fmla="*/ 250932 h 549988"/>
                <a:gd name="connsiteX6" fmla="*/ 285923 w 303428"/>
                <a:gd name="connsiteY6" fmla="*/ 248641 h 549988"/>
                <a:gd name="connsiteX7" fmla="*/ 283588 w 303428"/>
                <a:gd name="connsiteY7" fmla="*/ 234891 h 549988"/>
                <a:gd name="connsiteX8" fmla="*/ 281255 w 303428"/>
                <a:gd name="connsiteY8" fmla="*/ 230308 h 549988"/>
                <a:gd name="connsiteX9" fmla="*/ 278921 w 303428"/>
                <a:gd name="connsiteY9" fmla="*/ 221141 h 549988"/>
                <a:gd name="connsiteX10" fmla="*/ 276587 w 303428"/>
                <a:gd name="connsiteY10" fmla="*/ 216558 h 549988"/>
                <a:gd name="connsiteX11" fmla="*/ 274253 w 303428"/>
                <a:gd name="connsiteY11" fmla="*/ 207392 h 549988"/>
                <a:gd name="connsiteX12" fmla="*/ 271918 w 303428"/>
                <a:gd name="connsiteY12" fmla="*/ 202808 h 549988"/>
                <a:gd name="connsiteX13" fmla="*/ 267251 w 303428"/>
                <a:gd name="connsiteY13" fmla="*/ 193642 h 549988"/>
                <a:gd name="connsiteX14" fmla="*/ 264916 w 303428"/>
                <a:gd name="connsiteY14" fmla="*/ 186767 h 549988"/>
                <a:gd name="connsiteX15" fmla="*/ 260248 w 303428"/>
                <a:gd name="connsiteY15" fmla="*/ 177600 h 549988"/>
                <a:gd name="connsiteX16" fmla="*/ 257914 w 303428"/>
                <a:gd name="connsiteY16" fmla="*/ 173017 h 549988"/>
                <a:gd name="connsiteX17" fmla="*/ 255581 w 303428"/>
                <a:gd name="connsiteY17" fmla="*/ 166142 h 549988"/>
                <a:gd name="connsiteX18" fmla="*/ 253246 w 303428"/>
                <a:gd name="connsiteY18" fmla="*/ 159267 h 549988"/>
                <a:gd name="connsiteX19" fmla="*/ 250912 w 303428"/>
                <a:gd name="connsiteY19" fmla="*/ 152393 h 549988"/>
                <a:gd name="connsiteX20" fmla="*/ 246244 w 303428"/>
                <a:gd name="connsiteY20" fmla="*/ 145518 h 549988"/>
                <a:gd name="connsiteX21" fmla="*/ 243910 w 303428"/>
                <a:gd name="connsiteY21" fmla="*/ 140935 h 549988"/>
                <a:gd name="connsiteX22" fmla="*/ 234574 w 303428"/>
                <a:gd name="connsiteY22" fmla="*/ 129477 h 549988"/>
                <a:gd name="connsiteX23" fmla="*/ 232240 w 303428"/>
                <a:gd name="connsiteY23" fmla="*/ 124893 h 549988"/>
                <a:gd name="connsiteX24" fmla="*/ 227572 w 303428"/>
                <a:gd name="connsiteY24" fmla="*/ 118019 h 549988"/>
                <a:gd name="connsiteX25" fmla="*/ 225237 w 303428"/>
                <a:gd name="connsiteY25" fmla="*/ 113435 h 549988"/>
                <a:gd name="connsiteX26" fmla="*/ 220570 w 303428"/>
                <a:gd name="connsiteY26" fmla="*/ 106560 h 549988"/>
                <a:gd name="connsiteX27" fmla="*/ 218235 w 303428"/>
                <a:gd name="connsiteY27" fmla="*/ 104269 h 549988"/>
                <a:gd name="connsiteX28" fmla="*/ 211233 w 303428"/>
                <a:gd name="connsiteY28" fmla="*/ 97394 h 549988"/>
                <a:gd name="connsiteX29" fmla="*/ 211233 w 303428"/>
                <a:gd name="connsiteY29" fmla="*/ 97394 h 549988"/>
                <a:gd name="connsiteX30" fmla="*/ 185559 w 303428"/>
                <a:gd name="connsiteY30" fmla="*/ 74478 h 549988"/>
                <a:gd name="connsiteX31" fmla="*/ 183224 w 303428"/>
                <a:gd name="connsiteY31" fmla="*/ 72186 h 549988"/>
                <a:gd name="connsiteX32" fmla="*/ 173888 w 303428"/>
                <a:gd name="connsiteY32" fmla="*/ 65311 h 549988"/>
                <a:gd name="connsiteX33" fmla="*/ 171553 w 303428"/>
                <a:gd name="connsiteY33" fmla="*/ 65311 h 549988"/>
                <a:gd name="connsiteX34" fmla="*/ 131874 w 303428"/>
                <a:gd name="connsiteY34" fmla="*/ 40103 h 549988"/>
                <a:gd name="connsiteX35" fmla="*/ 131874 w 303428"/>
                <a:gd name="connsiteY35" fmla="*/ 40103 h 549988"/>
                <a:gd name="connsiteX36" fmla="*/ 120204 w 303428"/>
                <a:gd name="connsiteY36" fmla="*/ 35520 h 549988"/>
                <a:gd name="connsiteX37" fmla="*/ 120204 w 303428"/>
                <a:gd name="connsiteY37" fmla="*/ 35520 h 549988"/>
                <a:gd name="connsiteX38" fmla="*/ 75857 w 303428"/>
                <a:gd name="connsiteY38" fmla="*/ 17187 h 549988"/>
                <a:gd name="connsiteX39" fmla="*/ 75857 w 303428"/>
                <a:gd name="connsiteY39" fmla="*/ 17187 h 549988"/>
                <a:gd name="connsiteX40" fmla="*/ 47848 w 303428"/>
                <a:gd name="connsiteY40" fmla="*/ 30937 h 549988"/>
                <a:gd name="connsiteX41" fmla="*/ 52517 w 303428"/>
                <a:gd name="connsiteY41" fmla="*/ 67603 h 549988"/>
                <a:gd name="connsiteX42" fmla="*/ 66520 w 303428"/>
                <a:gd name="connsiteY42" fmla="*/ 63020 h 549988"/>
                <a:gd name="connsiteX43" fmla="*/ 80526 w 303428"/>
                <a:gd name="connsiteY43" fmla="*/ 72186 h 549988"/>
                <a:gd name="connsiteX44" fmla="*/ 101531 w 303428"/>
                <a:gd name="connsiteY44" fmla="*/ 69894 h 549988"/>
                <a:gd name="connsiteX45" fmla="*/ 99198 w 303428"/>
                <a:gd name="connsiteY45" fmla="*/ 90519 h 549988"/>
                <a:gd name="connsiteX46" fmla="*/ 85193 w 303428"/>
                <a:gd name="connsiteY46" fmla="*/ 120310 h 549988"/>
                <a:gd name="connsiteX47" fmla="*/ 57185 w 303428"/>
                <a:gd name="connsiteY47" fmla="*/ 134060 h 549988"/>
                <a:gd name="connsiteX48" fmla="*/ 85193 w 303428"/>
                <a:gd name="connsiteY48" fmla="*/ 159267 h 549988"/>
                <a:gd name="connsiteX49" fmla="*/ 113202 w 303428"/>
                <a:gd name="connsiteY49" fmla="*/ 140935 h 549988"/>
                <a:gd name="connsiteX50" fmla="*/ 113202 w 303428"/>
                <a:gd name="connsiteY50" fmla="*/ 122602 h 549988"/>
                <a:gd name="connsiteX51" fmla="*/ 134209 w 303428"/>
                <a:gd name="connsiteY51" fmla="*/ 131768 h 549988"/>
                <a:gd name="connsiteX52" fmla="*/ 145879 w 303428"/>
                <a:gd name="connsiteY52" fmla="*/ 124893 h 549988"/>
                <a:gd name="connsiteX53" fmla="*/ 152881 w 303428"/>
                <a:gd name="connsiteY53" fmla="*/ 138643 h 549988"/>
                <a:gd name="connsiteX54" fmla="*/ 164552 w 303428"/>
                <a:gd name="connsiteY54" fmla="*/ 143226 h 549988"/>
                <a:gd name="connsiteX55" fmla="*/ 185559 w 303428"/>
                <a:gd name="connsiteY55" fmla="*/ 140935 h 549988"/>
                <a:gd name="connsiteX56" fmla="*/ 192561 w 303428"/>
                <a:gd name="connsiteY56" fmla="*/ 150101 h 549988"/>
                <a:gd name="connsiteX57" fmla="*/ 211233 w 303428"/>
                <a:gd name="connsiteY57" fmla="*/ 161559 h 549988"/>
                <a:gd name="connsiteX58" fmla="*/ 218235 w 303428"/>
                <a:gd name="connsiteY58" fmla="*/ 175309 h 549988"/>
                <a:gd name="connsiteX59" fmla="*/ 192561 w 303428"/>
                <a:gd name="connsiteY59" fmla="*/ 177600 h 549988"/>
                <a:gd name="connsiteX60" fmla="*/ 159883 w 303428"/>
                <a:gd name="connsiteY60" fmla="*/ 161559 h 549988"/>
                <a:gd name="connsiteX61" fmla="*/ 92196 w 303428"/>
                <a:gd name="connsiteY61" fmla="*/ 168434 h 549988"/>
                <a:gd name="connsiteX62" fmla="*/ 59518 w 303428"/>
                <a:gd name="connsiteY62" fmla="*/ 193642 h 549988"/>
                <a:gd name="connsiteX63" fmla="*/ 17506 w 303428"/>
                <a:gd name="connsiteY63" fmla="*/ 232600 h 549988"/>
                <a:gd name="connsiteX64" fmla="*/ 38511 w 303428"/>
                <a:gd name="connsiteY64" fmla="*/ 271557 h 549988"/>
                <a:gd name="connsiteX65" fmla="*/ 24507 w 303428"/>
                <a:gd name="connsiteY65" fmla="*/ 310514 h 549988"/>
                <a:gd name="connsiteX66" fmla="*/ 113202 w 303428"/>
                <a:gd name="connsiteY66" fmla="*/ 344889 h 549988"/>
                <a:gd name="connsiteX67" fmla="*/ 159883 w 303428"/>
                <a:gd name="connsiteY67" fmla="*/ 340306 h 549988"/>
                <a:gd name="connsiteX68" fmla="*/ 173888 w 303428"/>
                <a:gd name="connsiteY68" fmla="*/ 333431 h 549988"/>
                <a:gd name="connsiteX69" fmla="*/ 176222 w 303428"/>
                <a:gd name="connsiteY69" fmla="*/ 349472 h 549988"/>
                <a:gd name="connsiteX70" fmla="*/ 176222 w 303428"/>
                <a:gd name="connsiteY70" fmla="*/ 388429 h 549988"/>
                <a:gd name="connsiteX71" fmla="*/ 190226 w 303428"/>
                <a:gd name="connsiteY71" fmla="*/ 418220 h 549988"/>
                <a:gd name="connsiteX72" fmla="*/ 180890 w 303428"/>
                <a:gd name="connsiteY72" fmla="*/ 445720 h 549988"/>
                <a:gd name="connsiteX73" fmla="*/ 199563 w 303428"/>
                <a:gd name="connsiteY73" fmla="*/ 496136 h 549988"/>
                <a:gd name="connsiteX74" fmla="*/ 185559 w 303428"/>
                <a:gd name="connsiteY74" fmla="*/ 532801 h 549988"/>
                <a:gd name="connsiteX75" fmla="*/ 190226 w 303428"/>
                <a:gd name="connsiteY75" fmla="*/ 537385 h 549988"/>
                <a:gd name="connsiteX76" fmla="*/ 229905 w 303428"/>
                <a:gd name="connsiteY76" fmla="*/ 491552 h 549988"/>
                <a:gd name="connsiteX77" fmla="*/ 229905 w 303428"/>
                <a:gd name="connsiteY77" fmla="*/ 491552 h 549988"/>
                <a:gd name="connsiteX78" fmla="*/ 239242 w 303428"/>
                <a:gd name="connsiteY78" fmla="*/ 480094 h 549988"/>
                <a:gd name="connsiteX79" fmla="*/ 239242 w 303428"/>
                <a:gd name="connsiteY79" fmla="*/ 480094 h 549988"/>
                <a:gd name="connsiteX80" fmla="*/ 246244 w 303428"/>
                <a:gd name="connsiteY80" fmla="*/ 468636 h 549988"/>
                <a:gd name="connsiteX81" fmla="*/ 246244 w 303428"/>
                <a:gd name="connsiteY81" fmla="*/ 468636 h 549988"/>
                <a:gd name="connsiteX82" fmla="*/ 253246 w 303428"/>
                <a:gd name="connsiteY82" fmla="*/ 457178 h 549988"/>
                <a:gd name="connsiteX83" fmla="*/ 253246 w 303428"/>
                <a:gd name="connsiteY83" fmla="*/ 454886 h 549988"/>
                <a:gd name="connsiteX84" fmla="*/ 257914 w 303428"/>
                <a:gd name="connsiteY84" fmla="*/ 443428 h 549988"/>
                <a:gd name="connsiteX85" fmla="*/ 257914 w 303428"/>
                <a:gd name="connsiteY85" fmla="*/ 441137 h 549988"/>
                <a:gd name="connsiteX86" fmla="*/ 262583 w 303428"/>
                <a:gd name="connsiteY86" fmla="*/ 429679 h 549988"/>
                <a:gd name="connsiteX87" fmla="*/ 262583 w 303428"/>
                <a:gd name="connsiteY87" fmla="*/ 427387 h 549988"/>
                <a:gd name="connsiteX88" fmla="*/ 267251 w 303428"/>
                <a:gd name="connsiteY88" fmla="*/ 415929 h 549988"/>
                <a:gd name="connsiteX89" fmla="*/ 267251 w 303428"/>
                <a:gd name="connsiteY89" fmla="*/ 413637 h 549988"/>
                <a:gd name="connsiteX90" fmla="*/ 269585 w 303428"/>
                <a:gd name="connsiteY90" fmla="*/ 402179 h 549988"/>
                <a:gd name="connsiteX91" fmla="*/ 269585 w 303428"/>
                <a:gd name="connsiteY91" fmla="*/ 397596 h 549988"/>
                <a:gd name="connsiteX92" fmla="*/ 271918 w 303428"/>
                <a:gd name="connsiteY92" fmla="*/ 386138 h 549988"/>
                <a:gd name="connsiteX93" fmla="*/ 271918 w 303428"/>
                <a:gd name="connsiteY93" fmla="*/ 381555 h 549988"/>
                <a:gd name="connsiteX94" fmla="*/ 274253 w 303428"/>
                <a:gd name="connsiteY94" fmla="*/ 370097 h 549988"/>
                <a:gd name="connsiteX95" fmla="*/ 274253 w 303428"/>
                <a:gd name="connsiteY95" fmla="*/ 365513 h 549988"/>
                <a:gd name="connsiteX96" fmla="*/ 276587 w 303428"/>
                <a:gd name="connsiteY96" fmla="*/ 354055 h 549988"/>
                <a:gd name="connsiteX97" fmla="*/ 276587 w 303428"/>
                <a:gd name="connsiteY97" fmla="*/ 349472 h 549988"/>
                <a:gd name="connsiteX98" fmla="*/ 276587 w 303428"/>
                <a:gd name="connsiteY98" fmla="*/ 338014 h 549988"/>
                <a:gd name="connsiteX99" fmla="*/ 276587 w 303428"/>
                <a:gd name="connsiteY99" fmla="*/ 333431 h 549988"/>
                <a:gd name="connsiteX100" fmla="*/ 276587 w 303428"/>
                <a:gd name="connsiteY100" fmla="*/ 317389 h 549988"/>
                <a:gd name="connsiteX101" fmla="*/ 276587 w 303428"/>
                <a:gd name="connsiteY101" fmla="*/ 303639 h 549988"/>
                <a:gd name="connsiteX102" fmla="*/ 290592 w 303428"/>
                <a:gd name="connsiteY102" fmla="*/ 292181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03428" h="549988">
                  <a:moveTo>
                    <a:pt x="290592" y="292181"/>
                  </a:moveTo>
                  <a:cubicBezTo>
                    <a:pt x="290592" y="289890"/>
                    <a:pt x="290592" y="285306"/>
                    <a:pt x="290592" y="283015"/>
                  </a:cubicBezTo>
                  <a:cubicBezTo>
                    <a:pt x="290592" y="280723"/>
                    <a:pt x="290592" y="280723"/>
                    <a:pt x="290592" y="278432"/>
                  </a:cubicBezTo>
                  <a:cubicBezTo>
                    <a:pt x="290592" y="276140"/>
                    <a:pt x="290592" y="271557"/>
                    <a:pt x="288257" y="269265"/>
                  </a:cubicBezTo>
                  <a:cubicBezTo>
                    <a:pt x="288257" y="266974"/>
                    <a:pt x="288257" y="266974"/>
                    <a:pt x="288257" y="264682"/>
                  </a:cubicBezTo>
                  <a:cubicBezTo>
                    <a:pt x="288257" y="260099"/>
                    <a:pt x="285923" y="255516"/>
                    <a:pt x="285923" y="250932"/>
                  </a:cubicBezTo>
                  <a:cubicBezTo>
                    <a:pt x="285923" y="250932"/>
                    <a:pt x="285923" y="250932"/>
                    <a:pt x="285923" y="248641"/>
                  </a:cubicBezTo>
                  <a:cubicBezTo>
                    <a:pt x="285923" y="244058"/>
                    <a:pt x="283588" y="239474"/>
                    <a:pt x="283588" y="234891"/>
                  </a:cubicBezTo>
                  <a:cubicBezTo>
                    <a:pt x="283588" y="232600"/>
                    <a:pt x="283588" y="232600"/>
                    <a:pt x="281255" y="230308"/>
                  </a:cubicBezTo>
                  <a:cubicBezTo>
                    <a:pt x="281255" y="228016"/>
                    <a:pt x="278921" y="223433"/>
                    <a:pt x="278921" y="221141"/>
                  </a:cubicBezTo>
                  <a:cubicBezTo>
                    <a:pt x="278921" y="218850"/>
                    <a:pt x="278921" y="216558"/>
                    <a:pt x="276587" y="216558"/>
                  </a:cubicBezTo>
                  <a:cubicBezTo>
                    <a:pt x="276587" y="214267"/>
                    <a:pt x="274253" y="211975"/>
                    <a:pt x="274253" y="207392"/>
                  </a:cubicBezTo>
                  <a:cubicBezTo>
                    <a:pt x="274253" y="205100"/>
                    <a:pt x="271918" y="205100"/>
                    <a:pt x="271918" y="202808"/>
                  </a:cubicBezTo>
                  <a:cubicBezTo>
                    <a:pt x="269585" y="200517"/>
                    <a:pt x="269585" y="195933"/>
                    <a:pt x="267251" y="193642"/>
                  </a:cubicBezTo>
                  <a:cubicBezTo>
                    <a:pt x="267251" y="191350"/>
                    <a:pt x="264916" y="189059"/>
                    <a:pt x="264916" y="186767"/>
                  </a:cubicBezTo>
                  <a:cubicBezTo>
                    <a:pt x="262583" y="184475"/>
                    <a:pt x="262583" y="179892"/>
                    <a:pt x="260248" y="177600"/>
                  </a:cubicBezTo>
                  <a:cubicBezTo>
                    <a:pt x="260248" y="175309"/>
                    <a:pt x="257914" y="173017"/>
                    <a:pt x="257914" y="173017"/>
                  </a:cubicBezTo>
                  <a:cubicBezTo>
                    <a:pt x="257914" y="170726"/>
                    <a:pt x="255581" y="168434"/>
                    <a:pt x="255581" y="166142"/>
                  </a:cubicBezTo>
                  <a:cubicBezTo>
                    <a:pt x="255581" y="163851"/>
                    <a:pt x="253246" y="161559"/>
                    <a:pt x="253246" y="159267"/>
                  </a:cubicBezTo>
                  <a:cubicBezTo>
                    <a:pt x="253246" y="156976"/>
                    <a:pt x="250912" y="154684"/>
                    <a:pt x="250912" y="152393"/>
                  </a:cubicBezTo>
                  <a:cubicBezTo>
                    <a:pt x="248577" y="150101"/>
                    <a:pt x="248577" y="147809"/>
                    <a:pt x="246244" y="145518"/>
                  </a:cubicBezTo>
                  <a:cubicBezTo>
                    <a:pt x="246244" y="143226"/>
                    <a:pt x="243910" y="143226"/>
                    <a:pt x="243910" y="140935"/>
                  </a:cubicBezTo>
                  <a:cubicBezTo>
                    <a:pt x="241576" y="136351"/>
                    <a:pt x="239242" y="131768"/>
                    <a:pt x="234574" y="129477"/>
                  </a:cubicBezTo>
                  <a:cubicBezTo>
                    <a:pt x="234574" y="127185"/>
                    <a:pt x="232240" y="127185"/>
                    <a:pt x="232240" y="124893"/>
                  </a:cubicBezTo>
                  <a:cubicBezTo>
                    <a:pt x="229905" y="122602"/>
                    <a:pt x="229905" y="120310"/>
                    <a:pt x="227572" y="118019"/>
                  </a:cubicBezTo>
                  <a:cubicBezTo>
                    <a:pt x="227572" y="115727"/>
                    <a:pt x="225237" y="115727"/>
                    <a:pt x="225237" y="113435"/>
                  </a:cubicBezTo>
                  <a:cubicBezTo>
                    <a:pt x="222903" y="111144"/>
                    <a:pt x="220570" y="108852"/>
                    <a:pt x="220570" y="106560"/>
                  </a:cubicBezTo>
                  <a:cubicBezTo>
                    <a:pt x="220570" y="106560"/>
                    <a:pt x="218235" y="104269"/>
                    <a:pt x="218235" y="104269"/>
                  </a:cubicBezTo>
                  <a:cubicBezTo>
                    <a:pt x="215901" y="101977"/>
                    <a:pt x="213566" y="99686"/>
                    <a:pt x="211233" y="97394"/>
                  </a:cubicBezTo>
                  <a:cubicBezTo>
                    <a:pt x="211233" y="97394"/>
                    <a:pt x="211233" y="97394"/>
                    <a:pt x="211233" y="97394"/>
                  </a:cubicBezTo>
                  <a:cubicBezTo>
                    <a:pt x="204231" y="88227"/>
                    <a:pt x="194894" y="81353"/>
                    <a:pt x="185559" y="74478"/>
                  </a:cubicBezTo>
                  <a:cubicBezTo>
                    <a:pt x="185559" y="74478"/>
                    <a:pt x="185559" y="74478"/>
                    <a:pt x="183224" y="72186"/>
                  </a:cubicBezTo>
                  <a:cubicBezTo>
                    <a:pt x="180890" y="69894"/>
                    <a:pt x="178555" y="67603"/>
                    <a:pt x="173888" y="65311"/>
                  </a:cubicBezTo>
                  <a:cubicBezTo>
                    <a:pt x="173888" y="65311"/>
                    <a:pt x="173888" y="65311"/>
                    <a:pt x="171553" y="65311"/>
                  </a:cubicBezTo>
                  <a:cubicBezTo>
                    <a:pt x="159883" y="56145"/>
                    <a:pt x="145879" y="46978"/>
                    <a:pt x="131874" y="40103"/>
                  </a:cubicBezTo>
                  <a:cubicBezTo>
                    <a:pt x="131874" y="40103"/>
                    <a:pt x="131874" y="40103"/>
                    <a:pt x="131874" y="40103"/>
                  </a:cubicBezTo>
                  <a:cubicBezTo>
                    <a:pt x="129541" y="37812"/>
                    <a:pt x="124872" y="35520"/>
                    <a:pt x="120204" y="35520"/>
                  </a:cubicBezTo>
                  <a:cubicBezTo>
                    <a:pt x="120204" y="35520"/>
                    <a:pt x="120204" y="35520"/>
                    <a:pt x="120204" y="35520"/>
                  </a:cubicBezTo>
                  <a:cubicBezTo>
                    <a:pt x="106200" y="28645"/>
                    <a:pt x="89861" y="21770"/>
                    <a:pt x="75857" y="17187"/>
                  </a:cubicBezTo>
                  <a:lnTo>
                    <a:pt x="75857" y="17187"/>
                  </a:lnTo>
                  <a:lnTo>
                    <a:pt x="47848" y="30937"/>
                  </a:lnTo>
                  <a:lnTo>
                    <a:pt x="52517" y="67603"/>
                  </a:lnTo>
                  <a:lnTo>
                    <a:pt x="66520" y="63020"/>
                  </a:lnTo>
                  <a:lnTo>
                    <a:pt x="80526" y="72186"/>
                  </a:lnTo>
                  <a:lnTo>
                    <a:pt x="101531" y="69894"/>
                  </a:lnTo>
                  <a:lnTo>
                    <a:pt x="99198" y="90519"/>
                  </a:lnTo>
                  <a:lnTo>
                    <a:pt x="85193" y="120310"/>
                  </a:lnTo>
                  <a:lnTo>
                    <a:pt x="57185" y="134060"/>
                  </a:lnTo>
                  <a:cubicBezTo>
                    <a:pt x="57185" y="134060"/>
                    <a:pt x="71189" y="161559"/>
                    <a:pt x="85193" y="159267"/>
                  </a:cubicBezTo>
                  <a:cubicBezTo>
                    <a:pt x="99198" y="156976"/>
                    <a:pt x="113202" y="140935"/>
                    <a:pt x="113202" y="140935"/>
                  </a:cubicBezTo>
                  <a:lnTo>
                    <a:pt x="113202" y="122602"/>
                  </a:lnTo>
                  <a:lnTo>
                    <a:pt x="134209" y="131768"/>
                  </a:lnTo>
                  <a:lnTo>
                    <a:pt x="145879" y="124893"/>
                  </a:lnTo>
                  <a:lnTo>
                    <a:pt x="152881" y="138643"/>
                  </a:lnTo>
                  <a:lnTo>
                    <a:pt x="164552" y="143226"/>
                  </a:lnTo>
                  <a:lnTo>
                    <a:pt x="185559" y="140935"/>
                  </a:lnTo>
                  <a:lnTo>
                    <a:pt x="192561" y="150101"/>
                  </a:lnTo>
                  <a:lnTo>
                    <a:pt x="211233" y="161559"/>
                  </a:lnTo>
                  <a:lnTo>
                    <a:pt x="218235" y="175309"/>
                  </a:lnTo>
                  <a:lnTo>
                    <a:pt x="192561" y="177600"/>
                  </a:lnTo>
                  <a:lnTo>
                    <a:pt x="159883" y="161559"/>
                  </a:lnTo>
                  <a:lnTo>
                    <a:pt x="92196" y="168434"/>
                  </a:lnTo>
                  <a:lnTo>
                    <a:pt x="59518" y="193642"/>
                  </a:lnTo>
                  <a:lnTo>
                    <a:pt x="17506" y="232600"/>
                  </a:lnTo>
                  <a:lnTo>
                    <a:pt x="38511" y="271557"/>
                  </a:lnTo>
                  <a:lnTo>
                    <a:pt x="24507" y="310514"/>
                  </a:lnTo>
                  <a:cubicBezTo>
                    <a:pt x="24507" y="310514"/>
                    <a:pt x="68855" y="356347"/>
                    <a:pt x="113202" y="344889"/>
                  </a:cubicBezTo>
                  <a:cubicBezTo>
                    <a:pt x="157550" y="335722"/>
                    <a:pt x="159883" y="340306"/>
                    <a:pt x="159883" y="340306"/>
                  </a:cubicBezTo>
                  <a:lnTo>
                    <a:pt x="173888" y="333431"/>
                  </a:lnTo>
                  <a:lnTo>
                    <a:pt x="176222" y="349472"/>
                  </a:lnTo>
                  <a:lnTo>
                    <a:pt x="176222" y="388429"/>
                  </a:lnTo>
                  <a:lnTo>
                    <a:pt x="190226" y="418220"/>
                  </a:lnTo>
                  <a:lnTo>
                    <a:pt x="180890" y="445720"/>
                  </a:lnTo>
                  <a:lnTo>
                    <a:pt x="199563" y="496136"/>
                  </a:lnTo>
                  <a:lnTo>
                    <a:pt x="185559" y="532801"/>
                  </a:lnTo>
                  <a:lnTo>
                    <a:pt x="190226" y="537385"/>
                  </a:lnTo>
                  <a:cubicBezTo>
                    <a:pt x="204231" y="523635"/>
                    <a:pt x="218235" y="507594"/>
                    <a:pt x="229905" y="491552"/>
                  </a:cubicBezTo>
                  <a:cubicBezTo>
                    <a:pt x="229905" y="491552"/>
                    <a:pt x="229905" y="491552"/>
                    <a:pt x="229905" y="491552"/>
                  </a:cubicBezTo>
                  <a:cubicBezTo>
                    <a:pt x="232240" y="486969"/>
                    <a:pt x="234574" y="482386"/>
                    <a:pt x="239242" y="480094"/>
                  </a:cubicBezTo>
                  <a:cubicBezTo>
                    <a:pt x="239242" y="480094"/>
                    <a:pt x="239242" y="480094"/>
                    <a:pt x="239242" y="480094"/>
                  </a:cubicBezTo>
                  <a:cubicBezTo>
                    <a:pt x="241576" y="475511"/>
                    <a:pt x="243910" y="470928"/>
                    <a:pt x="246244" y="468636"/>
                  </a:cubicBezTo>
                  <a:cubicBezTo>
                    <a:pt x="246244" y="468636"/>
                    <a:pt x="246244" y="468636"/>
                    <a:pt x="246244" y="468636"/>
                  </a:cubicBezTo>
                  <a:cubicBezTo>
                    <a:pt x="248577" y="464053"/>
                    <a:pt x="250912" y="459470"/>
                    <a:pt x="253246" y="457178"/>
                  </a:cubicBezTo>
                  <a:cubicBezTo>
                    <a:pt x="253246" y="457178"/>
                    <a:pt x="253246" y="457178"/>
                    <a:pt x="253246" y="454886"/>
                  </a:cubicBezTo>
                  <a:cubicBezTo>
                    <a:pt x="255581" y="450303"/>
                    <a:pt x="257914" y="445720"/>
                    <a:pt x="257914" y="443428"/>
                  </a:cubicBezTo>
                  <a:cubicBezTo>
                    <a:pt x="257914" y="443428"/>
                    <a:pt x="257914" y="441137"/>
                    <a:pt x="257914" y="441137"/>
                  </a:cubicBezTo>
                  <a:cubicBezTo>
                    <a:pt x="260248" y="436553"/>
                    <a:pt x="260248" y="431970"/>
                    <a:pt x="262583" y="429679"/>
                  </a:cubicBezTo>
                  <a:cubicBezTo>
                    <a:pt x="262583" y="429679"/>
                    <a:pt x="262583" y="427387"/>
                    <a:pt x="262583" y="427387"/>
                  </a:cubicBezTo>
                  <a:cubicBezTo>
                    <a:pt x="264916" y="422804"/>
                    <a:pt x="264916" y="420512"/>
                    <a:pt x="267251" y="415929"/>
                  </a:cubicBezTo>
                  <a:cubicBezTo>
                    <a:pt x="267251" y="415929"/>
                    <a:pt x="267251" y="413637"/>
                    <a:pt x="267251" y="413637"/>
                  </a:cubicBezTo>
                  <a:cubicBezTo>
                    <a:pt x="269585" y="409054"/>
                    <a:pt x="269585" y="406762"/>
                    <a:pt x="269585" y="402179"/>
                  </a:cubicBezTo>
                  <a:cubicBezTo>
                    <a:pt x="269585" y="399887"/>
                    <a:pt x="269585" y="399887"/>
                    <a:pt x="269585" y="397596"/>
                  </a:cubicBezTo>
                  <a:cubicBezTo>
                    <a:pt x="269585" y="393013"/>
                    <a:pt x="271918" y="390721"/>
                    <a:pt x="271918" y="386138"/>
                  </a:cubicBezTo>
                  <a:cubicBezTo>
                    <a:pt x="271918" y="383846"/>
                    <a:pt x="271918" y="383846"/>
                    <a:pt x="271918" y="381555"/>
                  </a:cubicBezTo>
                  <a:cubicBezTo>
                    <a:pt x="271918" y="376971"/>
                    <a:pt x="274253" y="374680"/>
                    <a:pt x="274253" y="370097"/>
                  </a:cubicBezTo>
                  <a:cubicBezTo>
                    <a:pt x="274253" y="367805"/>
                    <a:pt x="274253" y="367805"/>
                    <a:pt x="274253" y="365513"/>
                  </a:cubicBezTo>
                  <a:cubicBezTo>
                    <a:pt x="274253" y="360930"/>
                    <a:pt x="274253" y="358639"/>
                    <a:pt x="276587" y="354055"/>
                  </a:cubicBezTo>
                  <a:cubicBezTo>
                    <a:pt x="276587" y="351764"/>
                    <a:pt x="276587" y="351764"/>
                    <a:pt x="276587" y="349472"/>
                  </a:cubicBezTo>
                  <a:cubicBezTo>
                    <a:pt x="276587" y="344889"/>
                    <a:pt x="276587" y="342597"/>
                    <a:pt x="276587" y="338014"/>
                  </a:cubicBezTo>
                  <a:cubicBezTo>
                    <a:pt x="276587" y="335722"/>
                    <a:pt x="276587" y="335722"/>
                    <a:pt x="276587" y="333431"/>
                  </a:cubicBezTo>
                  <a:cubicBezTo>
                    <a:pt x="276587" y="328847"/>
                    <a:pt x="276587" y="321973"/>
                    <a:pt x="276587" y="317389"/>
                  </a:cubicBezTo>
                  <a:cubicBezTo>
                    <a:pt x="276587" y="312806"/>
                    <a:pt x="276587" y="308223"/>
                    <a:pt x="276587" y="303639"/>
                  </a:cubicBezTo>
                  <a:cubicBezTo>
                    <a:pt x="290592" y="296765"/>
                    <a:pt x="290592" y="294473"/>
                    <a:pt x="290592" y="292181"/>
                  </a:cubicBezTo>
                  <a:close/>
                </a:path>
              </a:pathLst>
            </a:custGeom>
            <a:solidFill>
              <a:srgbClr val="001B8D"/>
            </a:solidFill>
            <a:ln w="9525" cap="flat">
              <a:noFill/>
              <a:prstDash val="solid"/>
              <a:miter/>
            </a:ln>
          </p:spPr>
          <p:txBody>
            <a:bodyPr rtlCol="0" anchor="ctr"/>
            <a:lstStyle/>
            <a:p>
              <a:endParaRPr lang="zh-CN" altLang="en-US"/>
            </a:p>
          </p:txBody>
        </p:sp>
        <p:sp>
          <p:nvSpPr>
            <p:cNvPr id="157" name="任意多边形: 形状 156"/>
            <p:cNvSpPr/>
            <p:nvPr>
              <p:custDataLst>
                <p:tags r:id="rId151"/>
              </p:custDataLst>
            </p:nvPr>
          </p:nvSpPr>
          <p:spPr>
            <a:xfrm>
              <a:off x="2871687" y="8327778"/>
              <a:ext cx="303429" cy="229162"/>
            </a:xfrm>
            <a:custGeom>
              <a:avLst/>
              <a:gdLst>
                <a:gd name="connsiteX0" fmla="*/ 288257 w 303428"/>
                <a:gd name="connsiteY0" fmla="*/ 17187 h 229161"/>
                <a:gd name="connsiteX1" fmla="*/ 141211 w 303428"/>
                <a:gd name="connsiteY1" fmla="*/ 65311 h 229161"/>
                <a:gd name="connsiteX2" fmla="*/ 141211 w 303428"/>
                <a:gd name="connsiteY2" fmla="*/ 65311 h 229161"/>
                <a:gd name="connsiteX3" fmla="*/ 82859 w 303428"/>
                <a:gd name="connsiteY3" fmla="*/ 113435 h 229161"/>
                <a:gd name="connsiteX4" fmla="*/ 82859 w 303428"/>
                <a:gd name="connsiteY4" fmla="*/ 113435 h 229161"/>
                <a:gd name="connsiteX5" fmla="*/ 17506 w 303428"/>
                <a:gd name="connsiteY5" fmla="*/ 211975 h 229161"/>
                <a:gd name="connsiteX6" fmla="*/ 52517 w 303428"/>
                <a:gd name="connsiteY6" fmla="*/ 223433 h 229161"/>
                <a:gd name="connsiteX7" fmla="*/ 66520 w 303428"/>
                <a:gd name="connsiteY7" fmla="*/ 230308 h 229161"/>
                <a:gd name="connsiteX8" fmla="*/ 78191 w 303428"/>
                <a:gd name="connsiteY8" fmla="*/ 216558 h 229161"/>
                <a:gd name="connsiteX9" fmla="*/ 66520 w 303428"/>
                <a:gd name="connsiteY9" fmla="*/ 173017 h 229161"/>
                <a:gd name="connsiteX10" fmla="*/ 82859 w 303428"/>
                <a:gd name="connsiteY10" fmla="*/ 150101 h 229161"/>
                <a:gd name="connsiteX11" fmla="*/ 108533 w 303428"/>
                <a:gd name="connsiteY11" fmla="*/ 113435 h 229161"/>
                <a:gd name="connsiteX12" fmla="*/ 213566 w 303428"/>
                <a:gd name="connsiteY12" fmla="*/ 90519 h 229161"/>
                <a:gd name="connsiteX13" fmla="*/ 234574 w 303428"/>
                <a:gd name="connsiteY13" fmla="*/ 69894 h 229161"/>
                <a:gd name="connsiteX14" fmla="*/ 255581 w 303428"/>
                <a:gd name="connsiteY14" fmla="*/ 53853 h 229161"/>
                <a:gd name="connsiteX15" fmla="*/ 283588 w 303428"/>
                <a:gd name="connsiteY15" fmla="*/ 42395 h 229161"/>
                <a:gd name="connsiteX16" fmla="*/ 288257 w 303428"/>
                <a:gd name="connsiteY16" fmla="*/ 17187 h 229161"/>
                <a:gd name="connsiteX17" fmla="*/ 288257 w 303428"/>
                <a:gd name="connsiteY17"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3428" h="229161">
                  <a:moveTo>
                    <a:pt x="288257" y="17187"/>
                  </a:moveTo>
                  <a:cubicBezTo>
                    <a:pt x="234574" y="21770"/>
                    <a:pt x="183224" y="37812"/>
                    <a:pt x="141211" y="65311"/>
                  </a:cubicBezTo>
                  <a:cubicBezTo>
                    <a:pt x="141211" y="65311"/>
                    <a:pt x="141211" y="65311"/>
                    <a:pt x="141211" y="65311"/>
                  </a:cubicBezTo>
                  <a:cubicBezTo>
                    <a:pt x="120204" y="79061"/>
                    <a:pt x="99198" y="95102"/>
                    <a:pt x="82859" y="113435"/>
                  </a:cubicBezTo>
                  <a:cubicBezTo>
                    <a:pt x="82859" y="113435"/>
                    <a:pt x="82859" y="113435"/>
                    <a:pt x="82859" y="113435"/>
                  </a:cubicBezTo>
                  <a:cubicBezTo>
                    <a:pt x="54850" y="140934"/>
                    <a:pt x="33844" y="175309"/>
                    <a:pt x="17506" y="211975"/>
                  </a:cubicBezTo>
                  <a:lnTo>
                    <a:pt x="52517" y="223433"/>
                  </a:lnTo>
                  <a:lnTo>
                    <a:pt x="66520" y="230308"/>
                  </a:lnTo>
                  <a:lnTo>
                    <a:pt x="78191" y="216558"/>
                  </a:lnTo>
                  <a:lnTo>
                    <a:pt x="66520" y="173017"/>
                  </a:lnTo>
                  <a:lnTo>
                    <a:pt x="82859" y="150101"/>
                  </a:lnTo>
                  <a:lnTo>
                    <a:pt x="108533" y="113435"/>
                  </a:lnTo>
                  <a:lnTo>
                    <a:pt x="213566" y="90519"/>
                  </a:lnTo>
                  <a:lnTo>
                    <a:pt x="234574" y="69894"/>
                  </a:lnTo>
                  <a:lnTo>
                    <a:pt x="255581" y="53853"/>
                  </a:lnTo>
                  <a:lnTo>
                    <a:pt x="283588" y="42395"/>
                  </a:lnTo>
                  <a:lnTo>
                    <a:pt x="288257" y="17187"/>
                  </a:lnTo>
                  <a:cubicBezTo>
                    <a:pt x="288257" y="17187"/>
                    <a:pt x="288257" y="17187"/>
                    <a:pt x="288257" y="17187"/>
                  </a:cubicBezTo>
                  <a:close/>
                </a:path>
              </a:pathLst>
            </a:custGeom>
            <a:solidFill>
              <a:srgbClr val="001B8D"/>
            </a:solidFill>
            <a:ln w="9525" cap="flat">
              <a:noFill/>
              <a:prstDash val="solid"/>
              <a:miter/>
            </a:ln>
          </p:spPr>
          <p:txBody>
            <a:bodyPr rtlCol="0" anchor="ctr"/>
            <a:lstStyle/>
            <a:p>
              <a:endParaRPr lang="zh-CN" altLang="en-US"/>
            </a:p>
          </p:txBody>
        </p:sp>
        <p:sp>
          <p:nvSpPr>
            <p:cNvPr id="158" name="任意多边形: 形状 157"/>
            <p:cNvSpPr/>
            <p:nvPr>
              <p:custDataLst>
                <p:tags r:id="rId152"/>
              </p:custDataLst>
            </p:nvPr>
          </p:nvSpPr>
          <p:spPr>
            <a:xfrm>
              <a:off x="2850680" y="8552357"/>
              <a:ext cx="280088" cy="389575"/>
            </a:xfrm>
            <a:custGeom>
              <a:avLst/>
              <a:gdLst>
                <a:gd name="connsiteX0" fmla="*/ 176222 w 280088"/>
                <a:gd name="connsiteY0" fmla="*/ 372388 h 389575"/>
                <a:gd name="connsiteX1" fmla="*/ 204231 w 280088"/>
                <a:gd name="connsiteY1" fmla="*/ 349472 h 389575"/>
                <a:gd name="connsiteX2" fmla="*/ 225238 w 280088"/>
                <a:gd name="connsiteY2" fmla="*/ 289890 h 389575"/>
                <a:gd name="connsiteX3" fmla="*/ 257914 w 280088"/>
                <a:gd name="connsiteY3" fmla="*/ 269265 h 389575"/>
                <a:gd name="connsiteX4" fmla="*/ 269585 w 280088"/>
                <a:gd name="connsiteY4" fmla="*/ 218850 h 389575"/>
                <a:gd name="connsiteX5" fmla="*/ 283590 w 280088"/>
                <a:gd name="connsiteY5" fmla="*/ 179892 h 389575"/>
                <a:gd name="connsiteX6" fmla="*/ 229907 w 280088"/>
                <a:gd name="connsiteY6" fmla="*/ 161559 h 389575"/>
                <a:gd name="connsiteX7" fmla="*/ 213568 w 280088"/>
                <a:gd name="connsiteY7" fmla="*/ 138643 h 389575"/>
                <a:gd name="connsiteX8" fmla="*/ 204231 w 280088"/>
                <a:gd name="connsiteY8" fmla="*/ 120310 h 389575"/>
                <a:gd name="connsiteX9" fmla="*/ 150548 w 280088"/>
                <a:gd name="connsiteY9" fmla="*/ 106560 h 389575"/>
                <a:gd name="connsiteX10" fmla="*/ 136544 w 280088"/>
                <a:gd name="connsiteY10" fmla="*/ 92811 h 389575"/>
                <a:gd name="connsiteX11" fmla="*/ 108535 w 280088"/>
                <a:gd name="connsiteY11" fmla="*/ 90519 h 389575"/>
                <a:gd name="connsiteX12" fmla="*/ 96864 w 280088"/>
                <a:gd name="connsiteY12" fmla="*/ 83644 h 389575"/>
                <a:gd name="connsiteX13" fmla="*/ 106200 w 280088"/>
                <a:gd name="connsiteY13" fmla="*/ 76769 h 389575"/>
                <a:gd name="connsiteX14" fmla="*/ 94529 w 280088"/>
                <a:gd name="connsiteY14" fmla="*/ 79061 h 389575"/>
                <a:gd name="connsiteX15" fmla="*/ 82859 w 280088"/>
                <a:gd name="connsiteY15" fmla="*/ 88227 h 389575"/>
                <a:gd name="connsiteX16" fmla="*/ 73524 w 280088"/>
                <a:gd name="connsiteY16" fmla="*/ 97394 h 389575"/>
                <a:gd name="connsiteX17" fmla="*/ 54851 w 280088"/>
                <a:gd name="connsiteY17" fmla="*/ 99685 h 389575"/>
                <a:gd name="connsiteX18" fmla="*/ 33844 w 280088"/>
                <a:gd name="connsiteY18" fmla="*/ 92811 h 389575"/>
                <a:gd name="connsiteX19" fmla="*/ 26842 w 280088"/>
                <a:gd name="connsiteY19" fmla="*/ 56145 h 389575"/>
                <a:gd name="connsiteX20" fmla="*/ 38513 w 280088"/>
                <a:gd name="connsiteY20" fmla="*/ 35520 h 389575"/>
                <a:gd name="connsiteX21" fmla="*/ 31511 w 280088"/>
                <a:gd name="connsiteY21" fmla="*/ 17187 h 389575"/>
                <a:gd name="connsiteX22" fmla="*/ 29176 w 280088"/>
                <a:gd name="connsiteY22" fmla="*/ 17187 h 389575"/>
                <a:gd name="connsiteX23" fmla="*/ 29176 w 280088"/>
                <a:gd name="connsiteY23" fmla="*/ 17187 h 389575"/>
                <a:gd name="connsiteX24" fmla="*/ 22174 w 280088"/>
                <a:gd name="connsiteY24" fmla="*/ 44686 h 389575"/>
                <a:gd name="connsiteX25" fmla="*/ 22174 w 280088"/>
                <a:gd name="connsiteY25" fmla="*/ 46978 h 389575"/>
                <a:gd name="connsiteX26" fmla="*/ 19840 w 280088"/>
                <a:gd name="connsiteY26" fmla="*/ 60728 h 389575"/>
                <a:gd name="connsiteX27" fmla="*/ 19840 w 280088"/>
                <a:gd name="connsiteY27" fmla="*/ 65311 h 389575"/>
                <a:gd name="connsiteX28" fmla="*/ 17506 w 280088"/>
                <a:gd name="connsiteY28" fmla="*/ 76769 h 389575"/>
                <a:gd name="connsiteX29" fmla="*/ 17506 w 280088"/>
                <a:gd name="connsiteY29" fmla="*/ 76769 h 389575"/>
                <a:gd name="connsiteX30" fmla="*/ 22174 w 280088"/>
                <a:gd name="connsiteY30" fmla="*/ 81353 h 389575"/>
                <a:gd name="connsiteX31" fmla="*/ 33844 w 280088"/>
                <a:gd name="connsiteY31" fmla="*/ 99685 h 389575"/>
                <a:gd name="connsiteX32" fmla="*/ 59518 w 280088"/>
                <a:gd name="connsiteY32" fmla="*/ 122601 h 389575"/>
                <a:gd name="connsiteX33" fmla="*/ 47848 w 280088"/>
                <a:gd name="connsiteY33" fmla="*/ 159267 h 389575"/>
                <a:gd name="connsiteX34" fmla="*/ 43181 w 280088"/>
                <a:gd name="connsiteY34" fmla="*/ 184475 h 389575"/>
                <a:gd name="connsiteX35" fmla="*/ 96864 w 280088"/>
                <a:gd name="connsiteY35" fmla="*/ 246349 h 389575"/>
                <a:gd name="connsiteX36" fmla="*/ 101533 w 280088"/>
                <a:gd name="connsiteY36" fmla="*/ 266973 h 389575"/>
                <a:gd name="connsiteX37" fmla="*/ 115537 w 280088"/>
                <a:gd name="connsiteY37" fmla="*/ 278432 h 389575"/>
                <a:gd name="connsiteX38" fmla="*/ 113203 w 280088"/>
                <a:gd name="connsiteY38" fmla="*/ 328847 h 389575"/>
                <a:gd name="connsiteX39" fmla="*/ 113203 w 280088"/>
                <a:gd name="connsiteY39" fmla="*/ 333431 h 389575"/>
                <a:gd name="connsiteX40" fmla="*/ 113203 w 280088"/>
                <a:gd name="connsiteY40" fmla="*/ 333431 h 389575"/>
                <a:gd name="connsiteX41" fmla="*/ 127207 w 280088"/>
                <a:gd name="connsiteY41" fmla="*/ 347180 h 389575"/>
                <a:gd name="connsiteX42" fmla="*/ 127207 w 280088"/>
                <a:gd name="connsiteY42" fmla="*/ 347180 h 389575"/>
                <a:gd name="connsiteX43" fmla="*/ 159885 w 280088"/>
                <a:gd name="connsiteY43" fmla="*/ 372388 h 389575"/>
                <a:gd name="connsiteX44" fmla="*/ 159885 w 280088"/>
                <a:gd name="connsiteY44" fmla="*/ 372388 h 389575"/>
                <a:gd name="connsiteX45" fmla="*/ 178557 w 280088"/>
                <a:gd name="connsiteY45" fmla="*/ 383846 h 389575"/>
                <a:gd name="connsiteX46" fmla="*/ 178557 w 280088"/>
                <a:gd name="connsiteY46" fmla="*/ 383846 h 389575"/>
                <a:gd name="connsiteX47" fmla="*/ 176222 w 280088"/>
                <a:gd name="connsiteY47" fmla="*/ 372388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0088" h="389575">
                  <a:moveTo>
                    <a:pt x="176222" y="372388"/>
                  </a:moveTo>
                  <a:lnTo>
                    <a:pt x="204231" y="349472"/>
                  </a:lnTo>
                  <a:lnTo>
                    <a:pt x="225238" y="289890"/>
                  </a:lnTo>
                  <a:lnTo>
                    <a:pt x="257914" y="269265"/>
                  </a:lnTo>
                  <a:cubicBezTo>
                    <a:pt x="257914" y="269265"/>
                    <a:pt x="269585" y="250932"/>
                    <a:pt x="269585" y="218850"/>
                  </a:cubicBezTo>
                  <a:cubicBezTo>
                    <a:pt x="269585" y="218850"/>
                    <a:pt x="290592" y="200517"/>
                    <a:pt x="283590" y="179892"/>
                  </a:cubicBezTo>
                  <a:lnTo>
                    <a:pt x="229907" y="161559"/>
                  </a:lnTo>
                  <a:lnTo>
                    <a:pt x="213568" y="138643"/>
                  </a:lnTo>
                  <a:lnTo>
                    <a:pt x="204231" y="120310"/>
                  </a:lnTo>
                  <a:lnTo>
                    <a:pt x="150548" y="106560"/>
                  </a:lnTo>
                  <a:lnTo>
                    <a:pt x="136544" y="92811"/>
                  </a:lnTo>
                  <a:lnTo>
                    <a:pt x="108535" y="90519"/>
                  </a:lnTo>
                  <a:lnTo>
                    <a:pt x="96864" y="83644"/>
                  </a:lnTo>
                  <a:lnTo>
                    <a:pt x="106200" y="76769"/>
                  </a:lnTo>
                  <a:lnTo>
                    <a:pt x="94529" y="79061"/>
                  </a:lnTo>
                  <a:lnTo>
                    <a:pt x="82859" y="88227"/>
                  </a:lnTo>
                  <a:lnTo>
                    <a:pt x="73524" y="97394"/>
                  </a:lnTo>
                  <a:lnTo>
                    <a:pt x="54851" y="99685"/>
                  </a:lnTo>
                  <a:lnTo>
                    <a:pt x="33844" y="92811"/>
                  </a:lnTo>
                  <a:lnTo>
                    <a:pt x="26842" y="56145"/>
                  </a:lnTo>
                  <a:lnTo>
                    <a:pt x="38513" y="35520"/>
                  </a:lnTo>
                  <a:lnTo>
                    <a:pt x="31511" y="17187"/>
                  </a:lnTo>
                  <a:lnTo>
                    <a:pt x="29176" y="17187"/>
                  </a:lnTo>
                  <a:lnTo>
                    <a:pt x="29176" y="17187"/>
                  </a:lnTo>
                  <a:cubicBezTo>
                    <a:pt x="26842" y="26353"/>
                    <a:pt x="24507" y="35520"/>
                    <a:pt x="22174" y="44686"/>
                  </a:cubicBezTo>
                  <a:cubicBezTo>
                    <a:pt x="22174" y="44686"/>
                    <a:pt x="22174" y="44686"/>
                    <a:pt x="22174" y="46978"/>
                  </a:cubicBezTo>
                  <a:cubicBezTo>
                    <a:pt x="22174" y="51561"/>
                    <a:pt x="19840" y="56145"/>
                    <a:pt x="19840" y="60728"/>
                  </a:cubicBezTo>
                  <a:cubicBezTo>
                    <a:pt x="19840" y="63020"/>
                    <a:pt x="19840" y="63020"/>
                    <a:pt x="19840" y="65311"/>
                  </a:cubicBezTo>
                  <a:cubicBezTo>
                    <a:pt x="19840" y="69894"/>
                    <a:pt x="19840" y="72186"/>
                    <a:pt x="17506" y="76769"/>
                  </a:cubicBezTo>
                  <a:lnTo>
                    <a:pt x="17506" y="76769"/>
                  </a:lnTo>
                  <a:cubicBezTo>
                    <a:pt x="19840" y="79061"/>
                    <a:pt x="22174" y="81353"/>
                    <a:pt x="22174" y="81353"/>
                  </a:cubicBezTo>
                  <a:lnTo>
                    <a:pt x="33844" y="99685"/>
                  </a:lnTo>
                  <a:lnTo>
                    <a:pt x="59518" y="122601"/>
                  </a:lnTo>
                  <a:lnTo>
                    <a:pt x="47848" y="159267"/>
                  </a:lnTo>
                  <a:lnTo>
                    <a:pt x="43181" y="184475"/>
                  </a:lnTo>
                  <a:cubicBezTo>
                    <a:pt x="43181" y="184475"/>
                    <a:pt x="50183" y="228016"/>
                    <a:pt x="96864" y="246349"/>
                  </a:cubicBezTo>
                  <a:lnTo>
                    <a:pt x="101533" y="266973"/>
                  </a:lnTo>
                  <a:cubicBezTo>
                    <a:pt x="101533" y="266973"/>
                    <a:pt x="103866" y="276140"/>
                    <a:pt x="115537" y="278432"/>
                  </a:cubicBezTo>
                  <a:lnTo>
                    <a:pt x="113203" y="328847"/>
                  </a:lnTo>
                  <a:cubicBezTo>
                    <a:pt x="113203" y="328847"/>
                    <a:pt x="113203" y="331139"/>
                    <a:pt x="113203" y="333431"/>
                  </a:cubicBezTo>
                  <a:lnTo>
                    <a:pt x="113203" y="333431"/>
                  </a:lnTo>
                  <a:cubicBezTo>
                    <a:pt x="117870" y="338014"/>
                    <a:pt x="122539" y="342597"/>
                    <a:pt x="127207" y="347180"/>
                  </a:cubicBezTo>
                  <a:cubicBezTo>
                    <a:pt x="127207" y="347180"/>
                    <a:pt x="127207" y="347180"/>
                    <a:pt x="127207" y="347180"/>
                  </a:cubicBezTo>
                  <a:cubicBezTo>
                    <a:pt x="136544" y="356347"/>
                    <a:pt x="148214" y="363221"/>
                    <a:pt x="159885" y="372388"/>
                  </a:cubicBezTo>
                  <a:cubicBezTo>
                    <a:pt x="159885" y="372388"/>
                    <a:pt x="159885" y="372388"/>
                    <a:pt x="159885" y="372388"/>
                  </a:cubicBezTo>
                  <a:cubicBezTo>
                    <a:pt x="164552" y="376971"/>
                    <a:pt x="171555" y="379263"/>
                    <a:pt x="178557" y="383846"/>
                  </a:cubicBezTo>
                  <a:lnTo>
                    <a:pt x="178557" y="383846"/>
                  </a:lnTo>
                  <a:lnTo>
                    <a:pt x="176222" y="372388"/>
                  </a:lnTo>
                  <a:close/>
                </a:path>
              </a:pathLst>
            </a:custGeom>
            <a:solidFill>
              <a:srgbClr val="001B8D"/>
            </a:solidFill>
            <a:ln w="9525" cap="flat">
              <a:noFill/>
              <a:prstDash val="solid"/>
              <a:miter/>
            </a:ln>
          </p:spPr>
          <p:txBody>
            <a:bodyPr rtlCol="0" anchor="ctr"/>
            <a:lstStyle/>
            <a:p>
              <a:endParaRPr lang="zh-CN" altLang="en-US"/>
            </a:p>
          </p:txBody>
        </p:sp>
        <p:sp>
          <p:nvSpPr>
            <p:cNvPr id="159" name="任意多边形: 形状 158"/>
            <p:cNvSpPr/>
            <p:nvPr>
              <p:custDataLst>
                <p:tags r:id="rId153"/>
              </p:custDataLst>
            </p:nvPr>
          </p:nvSpPr>
          <p:spPr>
            <a:xfrm>
              <a:off x="1174672" y="10186281"/>
              <a:ext cx="606858" cy="366659"/>
            </a:xfrm>
            <a:custGeom>
              <a:avLst/>
              <a:gdLst>
                <a:gd name="connsiteX0" fmla="*/ 73670 w 606857"/>
                <a:gd name="connsiteY0" fmla="*/ 354055 h 366658"/>
                <a:gd name="connsiteX1" fmla="*/ 542818 w 606857"/>
                <a:gd name="connsiteY1" fmla="*/ 354055 h 366658"/>
                <a:gd name="connsiteX2" fmla="*/ 598836 w 606857"/>
                <a:gd name="connsiteY2" fmla="*/ 299056 h 366658"/>
                <a:gd name="connsiteX3" fmla="*/ 598836 w 606857"/>
                <a:gd name="connsiteY3" fmla="*/ 72186 h 366658"/>
                <a:gd name="connsiteX4" fmla="*/ 542818 w 606857"/>
                <a:gd name="connsiteY4" fmla="*/ 17187 h 366658"/>
                <a:gd name="connsiteX5" fmla="*/ 73670 w 606857"/>
                <a:gd name="connsiteY5" fmla="*/ 17187 h 366658"/>
                <a:gd name="connsiteX6" fmla="*/ 17653 w 606857"/>
                <a:gd name="connsiteY6" fmla="*/ 72186 h 366658"/>
                <a:gd name="connsiteX7" fmla="*/ 17653 w 606857"/>
                <a:gd name="connsiteY7" fmla="*/ 296764 h 366658"/>
                <a:gd name="connsiteX8" fmla="*/ 73670 w 606857"/>
                <a:gd name="connsiteY8" fmla="*/ 354055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6857" h="366658">
                  <a:moveTo>
                    <a:pt x="73670" y="354055"/>
                  </a:moveTo>
                  <a:lnTo>
                    <a:pt x="542818" y="354055"/>
                  </a:lnTo>
                  <a:cubicBezTo>
                    <a:pt x="573161" y="354055"/>
                    <a:pt x="598836" y="328847"/>
                    <a:pt x="598836" y="299056"/>
                  </a:cubicBezTo>
                  <a:lnTo>
                    <a:pt x="598836" y="72186"/>
                  </a:lnTo>
                  <a:cubicBezTo>
                    <a:pt x="598836" y="42395"/>
                    <a:pt x="573161" y="17187"/>
                    <a:pt x="542818" y="17187"/>
                  </a:cubicBezTo>
                  <a:lnTo>
                    <a:pt x="73670" y="17187"/>
                  </a:lnTo>
                  <a:cubicBezTo>
                    <a:pt x="43328" y="17187"/>
                    <a:pt x="17653" y="42395"/>
                    <a:pt x="17653" y="72186"/>
                  </a:cubicBezTo>
                  <a:lnTo>
                    <a:pt x="17653" y="296764"/>
                  </a:lnTo>
                  <a:cubicBezTo>
                    <a:pt x="15319" y="328847"/>
                    <a:pt x="40994" y="354055"/>
                    <a:pt x="73670" y="354055"/>
                  </a:cubicBezTo>
                  <a:close/>
                </a:path>
              </a:pathLst>
            </a:custGeom>
            <a:solidFill>
              <a:srgbClr val="005FFF"/>
            </a:solidFill>
            <a:ln w="9525" cap="flat">
              <a:noFill/>
              <a:prstDash val="solid"/>
              <a:miter/>
            </a:ln>
          </p:spPr>
          <p:txBody>
            <a:bodyPr rtlCol="0" anchor="ctr"/>
            <a:lstStyle/>
            <a:p>
              <a:endParaRPr lang="zh-CN" altLang="en-US"/>
            </a:p>
          </p:txBody>
        </p:sp>
        <p:sp>
          <p:nvSpPr>
            <p:cNvPr id="160" name="任意多边形: 形状 159"/>
            <p:cNvSpPr/>
            <p:nvPr>
              <p:custDataLst>
                <p:tags r:id="rId154"/>
              </p:custDataLst>
            </p:nvPr>
          </p:nvSpPr>
          <p:spPr>
            <a:xfrm>
              <a:off x="1193492" y="10186281"/>
              <a:ext cx="560176" cy="297910"/>
            </a:xfrm>
            <a:custGeom>
              <a:avLst/>
              <a:gdLst>
                <a:gd name="connsiteX0" fmla="*/ 17506 w 560176"/>
                <a:gd name="connsiteY0" fmla="*/ 33228 h 297910"/>
                <a:gd name="connsiteX1" fmla="*/ 57185 w 560176"/>
                <a:gd name="connsiteY1" fmla="*/ 17187 h 297910"/>
                <a:gd name="connsiteX2" fmla="*/ 516997 w 560176"/>
                <a:gd name="connsiteY2" fmla="*/ 17187 h 297910"/>
                <a:gd name="connsiteX3" fmla="*/ 559010 w 560176"/>
                <a:gd name="connsiteY3" fmla="*/ 35520 h 297910"/>
                <a:gd name="connsiteX4" fmla="*/ 290592 w 560176"/>
                <a:gd name="connsiteY4" fmla="*/ 301348 h 297910"/>
                <a:gd name="connsiteX5" fmla="*/ 17506 w 560176"/>
                <a:gd name="connsiteY5" fmla="*/ 33228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0176" h="297910">
                  <a:moveTo>
                    <a:pt x="17506" y="33228"/>
                  </a:moveTo>
                  <a:cubicBezTo>
                    <a:pt x="29176" y="24062"/>
                    <a:pt x="43180" y="17187"/>
                    <a:pt x="57185" y="17187"/>
                  </a:cubicBezTo>
                  <a:lnTo>
                    <a:pt x="516997" y="17187"/>
                  </a:lnTo>
                  <a:cubicBezTo>
                    <a:pt x="533335" y="17187"/>
                    <a:pt x="549674" y="24062"/>
                    <a:pt x="559010" y="35520"/>
                  </a:cubicBezTo>
                  <a:lnTo>
                    <a:pt x="290592" y="301348"/>
                  </a:lnTo>
                  <a:lnTo>
                    <a:pt x="17506" y="33228"/>
                  </a:lnTo>
                  <a:close/>
                </a:path>
              </a:pathLst>
            </a:custGeom>
            <a:solidFill>
              <a:srgbClr val="0023C5"/>
            </a:solidFill>
            <a:ln w="9525" cap="flat">
              <a:noFill/>
              <a:prstDash val="solid"/>
              <a:miter/>
            </a:ln>
          </p:spPr>
          <p:txBody>
            <a:bodyPr rtlCol="0" anchor="ctr"/>
            <a:lstStyle/>
            <a:p>
              <a:endParaRPr lang="zh-CN" altLang="en-US"/>
            </a:p>
          </p:txBody>
        </p:sp>
        <p:sp>
          <p:nvSpPr>
            <p:cNvPr id="161" name="任意多边形: 形状 160"/>
            <p:cNvSpPr/>
            <p:nvPr>
              <p:custDataLst>
                <p:tags r:id="rId155"/>
              </p:custDataLst>
            </p:nvPr>
          </p:nvSpPr>
          <p:spPr>
            <a:xfrm>
              <a:off x="1247176" y="9918162"/>
              <a:ext cx="443473" cy="527072"/>
            </a:xfrm>
            <a:custGeom>
              <a:avLst/>
              <a:gdLst>
                <a:gd name="connsiteX0" fmla="*/ 295260 w 443472"/>
                <a:gd name="connsiteY0" fmla="*/ 512177 h 527072"/>
                <a:gd name="connsiteX1" fmla="*/ 178556 w 443472"/>
                <a:gd name="connsiteY1" fmla="*/ 512177 h 527072"/>
                <a:gd name="connsiteX2" fmla="*/ 17506 w 443472"/>
                <a:gd name="connsiteY2" fmla="*/ 354055 h 527072"/>
                <a:gd name="connsiteX3" fmla="*/ 17506 w 443472"/>
                <a:gd name="connsiteY3" fmla="*/ 49270 h 527072"/>
                <a:gd name="connsiteX4" fmla="*/ 50182 w 443472"/>
                <a:gd name="connsiteY4" fmla="*/ 17187 h 527072"/>
                <a:gd name="connsiteX5" fmla="*/ 411963 w 443472"/>
                <a:gd name="connsiteY5" fmla="*/ 17187 h 527072"/>
                <a:gd name="connsiteX6" fmla="*/ 444640 w 443472"/>
                <a:gd name="connsiteY6" fmla="*/ 49270 h 527072"/>
                <a:gd name="connsiteX7" fmla="*/ 444640 w 443472"/>
                <a:gd name="connsiteY7" fmla="*/ 363222 h 527072"/>
                <a:gd name="connsiteX8" fmla="*/ 295260 w 443472"/>
                <a:gd name="connsiteY8" fmla="*/ 512177 h 52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472" h="527072">
                  <a:moveTo>
                    <a:pt x="295260" y="512177"/>
                  </a:moveTo>
                  <a:lnTo>
                    <a:pt x="178556" y="512177"/>
                  </a:lnTo>
                  <a:lnTo>
                    <a:pt x="17506" y="354055"/>
                  </a:lnTo>
                  <a:lnTo>
                    <a:pt x="17506" y="49270"/>
                  </a:lnTo>
                  <a:cubicBezTo>
                    <a:pt x="17506" y="30937"/>
                    <a:pt x="31510" y="17187"/>
                    <a:pt x="50182" y="17187"/>
                  </a:cubicBezTo>
                  <a:lnTo>
                    <a:pt x="411963" y="17187"/>
                  </a:lnTo>
                  <a:cubicBezTo>
                    <a:pt x="430635" y="17187"/>
                    <a:pt x="444640" y="30937"/>
                    <a:pt x="444640" y="49270"/>
                  </a:cubicBezTo>
                  <a:lnTo>
                    <a:pt x="444640" y="363222"/>
                  </a:lnTo>
                  <a:lnTo>
                    <a:pt x="295260" y="512177"/>
                  </a:lnTo>
                  <a:close/>
                </a:path>
              </a:pathLst>
            </a:custGeom>
            <a:solidFill>
              <a:srgbClr val="E3F9FF"/>
            </a:solidFill>
            <a:ln w="9525" cap="flat">
              <a:noFill/>
              <a:prstDash val="solid"/>
              <a:miter/>
            </a:ln>
          </p:spPr>
          <p:txBody>
            <a:bodyPr rtlCol="0" anchor="ctr"/>
            <a:lstStyle/>
            <a:p>
              <a:endParaRPr lang="zh-CN" altLang="en-US"/>
            </a:p>
          </p:txBody>
        </p:sp>
        <p:sp>
          <p:nvSpPr>
            <p:cNvPr id="162" name="任意多边形: 形状 161"/>
            <p:cNvSpPr/>
            <p:nvPr>
              <p:custDataLst>
                <p:tags r:id="rId156"/>
              </p:custDataLst>
            </p:nvPr>
          </p:nvSpPr>
          <p:spPr>
            <a:xfrm>
              <a:off x="1268182" y="10103783"/>
              <a:ext cx="443473" cy="252078"/>
            </a:xfrm>
            <a:custGeom>
              <a:avLst/>
              <a:gdLst>
                <a:gd name="connsiteX0" fmla="*/ 423633 w 443472"/>
                <a:gd name="connsiteY0" fmla="*/ 17187 h 252078"/>
                <a:gd name="connsiteX1" fmla="*/ 297594 w 443472"/>
                <a:gd name="connsiteY1" fmla="*/ 127185 h 252078"/>
                <a:gd name="connsiteX2" fmla="*/ 267251 w 443472"/>
                <a:gd name="connsiteY2" fmla="*/ 95102 h 252078"/>
                <a:gd name="connsiteX3" fmla="*/ 234574 w 443472"/>
                <a:gd name="connsiteY3" fmla="*/ 92810 h 252078"/>
                <a:gd name="connsiteX4" fmla="*/ 134209 w 443472"/>
                <a:gd name="connsiteY4" fmla="*/ 179892 h 252078"/>
                <a:gd name="connsiteX5" fmla="*/ 101532 w 443472"/>
                <a:gd name="connsiteY5" fmla="*/ 145518 h 252078"/>
                <a:gd name="connsiteX6" fmla="*/ 68855 w 443472"/>
                <a:gd name="connsiteY6" fmla="*/ 143226 h 252078"/>
                <a:gd name="connsiteX7" fmla="*/ 17506 w 443472"/>
                <a:gd name="connsiteY7" fmla="*/ 189059 h 252078"/>
                <a:gd name="connsiteX8" fmla="*/ 52517 w 443472"/>
                <a:gd name="connsiteY8" fmla="*/ 223433 h 252078"/>
                <a:gd name="connsiteX9" fmla="*/ 87528 w 443472"/>
                <a:gd name="connsiteY9" fmla="*/ 193642 h 252078"/>
                <a:gd name="connsiteX10" fmla="*/ 120204 w 443472"/>
                <a:gd name="connsiteY10" fmla="*/ 228016 h 252078"/>
                <a:gd name="connsiteX11" fmla="*/ 152881 w 443472"/>
                <a:gd name="connsiteY11" fmla="*/ 230307 h 252078"/>
                <a:gd name="connsiteX12" fmla="*/ 253247 w 443472"/>
                <a:gd name="connsiteY12" fmla="*/ 143226 h 252078"/>
                <a:gd name="connsiteX13" fmla="*/ 283589 w 443472"/>
                <a:gd name="connsiteY13" fmla="*/ 175309 h 252078"/>
                <a:gd name="connsiteX14" fmla="*/ 316266 w 443472"/>
                <a:gd name="connsiteY14" fmla="*/ 177600 h 252078"/>
                <a:gd name="connsiteX15" fmla="*/ 425967 w 443472"/>
                <a:gd name="connsiteY15" fmla="*/ 83644 h 252078"/>
                <a:gd name="connsiteX16" fmla="*/ 425967 w 443472"/>
                <a:gd name="connsiteY16" fmla="*/ 1718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3472" h="252078">
                  <a:moveTo>
                    <a:pt x="423633" y="17187"/>
                  </a:moveTo>
                  <a:lnTo>
                    <a:pt x="297594" y="127185"/>
                  </a:lnTo>
                  <a:lnTo>
                    <a:pt x="267251" y="95102"/>
                  </a:lnTo>
                  <a:cubicBezTo>
                    <a:pt x="257914" y="85936"/>
                    <a:pt x="243910" y="83644"/>
                    <a:pt x="234574" y="92810"/>
                  </a:cubicBezTo>
                  <a:lnTo>
                    <a:pt x="134209" y="179892"/>
                  </a:lnTo>
                  <a:lnTo>
                    <a:pt x="101532" y="145518"/>
                  </a:lnTo>
                  <a:cubicBezTo>
                    <a:pt x="92196" y="136352"/>
                    <a:pt x="78191" y="134060"/>
                    <a:pt x="68855" y="143226"/>
                  </a:cubicBezTo>
                  <a:lnTo>
                    <a:pt x="17506" y="189059"/>
                  </a:lnTo>
                  <a:lnTo>
                    <a:pt x="52517" y="223433"/>
                  </a:lnTo>
                  <a:lnTo>
                    <a:pt x="87528" y="193642"/>
                  </a:lnTo>
                  <a:lnTo>
                    <a:pt x="120204" y="228016"/>
                  </a:lnTo>
                  <a:cubicBezTo>
                    <a:pt x="129541" y="237183"/>
                    <a:pt x="143545" y="239474"/>
                    <a:pt x="152881" y="230307"/>
                  </a:cubicBezTo>
                  <a:lnTo>
                    <a:pt x="253247" y="143226"/>
                  </a:lnTo>
                  <a:lnTo>
                    <a:pt x="283589" y="175309"/>
                  </a:lnTo>
                  <a:cubicBezTo>
                    <a:pt x="292925" y="184475"/>
                    <a:pt x="306930" y="186767"/>
                    <a:pt x="316266" y="177600"/>
                  </a:cubicBezTo>
                  <a:lnTo>
                    <a:pt x="425967" y="83644"/>
                  </a:lnTo>
                  <a:lnTo>
                    <a:pt x="425967" y="17187"/>
                  </a:lnTo>
                  <a:close/>
                </a:path>
              </a:pathLst>
            </a:custGeom>
            <a:solidFill>
              <a:srgbClr val="008EFF">
                <a:alpha val="30000"/>
              </a:srgbClr>
            </a:solidFill>
            <a:ln w="9525" cap="flat">
              <a:noFill/>
              <a:prstDash val="solid"/>
              <a:miter/>
            </a:ln>
          </p:spPr>
          <p:txBody>
            <a:bodyPr rtlCol="0" anchor="ctr"/>
            <a:lstStyle/>
            <a:p>
              <a:endParaRPr lang="zh-CN" altLang="en-US"/>
            </a:p>
          </p:txBody>
        </p:sp>
        <p:sp>
          <p:nvSpPr>
            <p:cNvPr id="163" name="任意多边形: 形状 162"/>
            <p:cNvSpPr/>
            <p:nvPr>
              <p:custDataLst>
                <p:tags r:id="rId157"/>
              </p:custDataLst>
            </p:nvPr>
          </p:nvSpPr>
          <p:spPr>
            <a:xfrm>
              <a:off x="1268182" y="9950245"/>
              <a:ext cx="583517" cy="389575"/>
            </a:xfrm>
            <a:custGeom>
              <a:avLst/>
              <a:gdLst>
                <a:gd name="connsiteX0" fmla="*/ 563677 w 583517"/>
                <a:gd name="connsiteY0" fmla="*/ 24062 h 389575"/>
                <a:gd name="connsiteX1" fmla="*/ 531001 w 583517"/>
                <a:gd name="connsiteY1" fmla="*/ 24062 h 389575"/>
                <a:gd name="connsiteX2" fmla="*/ 295260 w 583517"/>
                <a:gd name="connsiteY2" fmla="*/ 255516 h 389575"/>
                <a:gd name="connsiteX3" fmla="*/ 264917 w 583517"/>
                <a:gd name="connsiteY3" fmla="*/ 225724 h 389575"/>
                <a:gd name="connsiteX4" fmla="*/ 232240 w 583517"/>
                <a:gd name="connsiteY4" fmla="*/ 225724 h 389575"/>
                <a:gd name="connsiteX5" fmla="*/ 134209 w 583517"/>
                <a:gd name="connsiteY5" fmla="*/ 321972 h 389575"/>
                <a:gd name="connsiteX6" fmla="*/ 101532 w 583517"/>
                <a:gd name="connsiteY6" fmla="*/ 289890 h 389575"/>
                <a:gd name="connsiteX7" fmla="*/ 68855 w 583517"/>
                <a:gd name="connsiteY7" fmla="*/ 289890 h 389575"/>
                <a:gd name="connsiteX8" fmla="*/ 17506 w 583517"/>
                <a:gd name="connsiteY8" fmla="*/ 340305 h 389575"/>
                <a:gd name="connsiteX9" fmla="*/ 50182 w 583517"/>
                <a:gd name="connsiteY9" fmla="*/ 372388 h 389575"/>
                <a:gd name="connsiteX10" fmla="*/ 85193 w 583517"/>
                <a:gd name="connsiteY10" fmla="*/ 338013 h 389575"/>
                <a:gd name="connsiteX11" fmla="*/ 117870 w 583517"/>
                <a:gd name="connsiteY11" fmla="*/ 370096 h 389575"/>
                <a:gd name="connsiteX12" fmla="*/ 150548 w 583517"/>
                <a:gd name="connsiteY12" fmla="*/ 370096 h 389575"/>
                <a:gd name="connsiteX13" fmla="*/ 248578 w 583517"/>
                <a:gd name="connsiteY13" fmla="*/ 273848 h 389575"/>
                <a:gd name="connsiteX14" fmla="*/ 278921 w 583517"/>
                <a:gd name="connsiteY14" fmla="*/ 303639 h 389575"/>
                <a:gd name="connsiteX15" fmla="*/ 311598 w 583517"/>
                <a:gd name="connsiteY15" fmla="*/ 303639 h 389575"/>
                <a:gd name="connsiteX16" fmla="*/ 563677 w 583517"/>
                <a:gd name="connsiteY16" fmla="*/ 56144 h 389575"/>
                <a:gd name="connsiteX17" fmla="*/ 563677 w 583517"/>
                <a:gd name="connsiteY17" fmla="*/ 24062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3517" h="389575">
                  <a:moveTo>
                    <a:pt x="563677" y="24062"/>
                  </a:moveTo>
                  <a:cubicBezTo>
                    <a:pt x="554341" y="14896"/>
                    <a:pt x="540337" y="14896"/>
                    <a:pt x="531001" y="24062"/>
                  </a:cubicBezTo>
                  <a:lnTo>
                    <a:pt x="295260" y="255516"/>
                  </a:lnTo>
                  <a:lnTo>
                    <a:pt x="264917" y="225724"/>
                  </a:lnTo>
                  <a:cubicBezTo>
                    <a:pt x="255581" y="216558"/>
                    <a:pt x="241576" y="216558"/>
                    <a:pt x="232240" y="225724"/>
                  </a:cubicBezTo>
                  <a:lnTo>
                    <a:pt x="134209" y="321972"/>
                  </a:lnTo>
                  <a:lnTo>
                    <a:pt x="101532" y="289890"/>
                  </a:lnTo>
                  <a:cubicBezTo>
                    <a:pt x="92196" y="280723"/>
                    <a:pt x="78191" y="280723"/>
                    <a:pt x="68855" y="289890"/>
                  </a:cubicBezTo>
                  <a:lnTo>
                    <a:pt x="17506" y="340305"/>
                  </a:lnTo>
                  <a:cubicBezTo>
                    <a:pt x="26842" y="349471"/>
                    <a:pt x="38512" y="360929"/>
                    <a:pt x="50182" y="372388"/>
                  </a:cubicBezTo>
                  <a:lnTo>
                    <a:pt x="85193" y="338013"/>
                  </a:lnTo>
                  <a:lnTo>
                    <a:pt x="117870" y="370096"/>
                  </a:lnTo>
                  <a:cubicBezTo>
                    <a:pt x="127207" y="379263"/>
                    <a:pt x="141211" y="379263"/>
                    <a:pt x="150548" y="370096"/>
                  </a:cubicBezTo>
                  <a:lnTo>
                    <a:pt x="248578" y="273848"/>
                  </a:lnTo>
                  <a:lnTo>
                    <a:pt x="278921" y="303639"/>
                  </a:lnTo>
                  <a:cubicBezTo>
                    <a:pt x="288258" y="312806"/>
                    <a:pt x="302262" y="312806"/>
                    <a:pt x="311598" y="303639"/>
                  </a:cubicBezTo>
                  <a:lnTo>
                    <a:pt x="563677" y="56144"/>
                  </a:lnTo>
                  <a:cubicBezTo>
                    <a:pt x="573014" y="46978"/>
                    <a:pt x="573014" y="33228"/>
                    <a:pt x="563677" y="24062"/>
                  </a:cubicBezTo>
                  <a:close/>
                </a:path>
              </a:pathLst>
            </a:custGeom>
            <a:solidFill>
              <a:srgbClr val="001B8D"/>
            </a:solidFill>
            <a:ln w="9525" cap="flat">
              <a:noFill/>
              <a:prstDash val="solid"/>
              <a:miter/>
            </a:ln>
          </p:spPr>
          <p:txBody>
            <a:bodyPr rtlCol="0" anchor="ctr"/>
            <a:lstStyle/>
            <a:p>
              <a:endParaRPr lang="zh-CN" altLang="en-US"/>
            </a:p>
          </p:txBody>
        </p:sp>
        <p:sp>
          <p:nvSpPr>
            <p:cNvPr id="164" name="任意多边形: 形状 163"/>
            <p:cNvSpPr/>
            <p:nvPr>
              <p:custDataLst>
                <p:tags r:id="rId158"/>
              </p:custDataLst>
            </p:nvPr>
          </p:nvSpPr>
          <p:spPr>
            <a:xfrm>
              <a:off x="1720991" y="9915870"/>
              <a:ext cx="163385" cy="160413"/>
            </a:xfrm>
            <a:custGeom>
              <a:avLst/>
              <a:gdLst>
                <a:gd name="connsiteX0" fmla="*/ 141212 w 163384"/>
                <a:gd name="connsiteY0" fmla="*/ 147810 h 160413"/>
                <a:gd name="connsiteX1" fmla="*/ 124873 w 163384"/>
                <a:gd name="connsiteY1" fmla="*/ 154684 h 160413"/>
                <a:gd name="connsiteX2" fmla="*/ 101532 w 163384"/>
                <a:gd name="connsiteY2" fmla="*/ 131768 h 160413"/>
                <a:gd name="connsiteX3" fmla="*/ 101532 w 163384"/>
                <a:gd name="connsiteY3" fmla="*/ 63020 h 160413"/>
                <a:gd name="connsiteX4" fmla="*/ 40846 w 163384"/>
                <a:gd name="connsiteY4" fmla="*/ 63020 h 160413"/>
                <a:gd name="connsiteX5" fmla="*/ 17506 w 163384"/>
                <a:gd name="connsiteY5" fmla="*/ 40103 h 160413"/>
                <a:gd name="connsiteX6" fmla="*/ 40846 w 163384"/>
                <a:gd name="connsiteY6" fmla="*/ 17187 h 160413"/>
                <a:gd name="connsiteX7" fmla="*/ 124873 w 163384"/>
                <a:gd name="connsiteY7" fmla="*/ 17187 h 160413"/>
                <a:gd name="connsiteX8" fmla="*/ 141212 w 163384"/>
                <a:gd name="connsiteY8" fmla="*/ 24062 h 160413"/>
                <a:gd name="connsiteX9" fmla="*/ 148213 w 163384"/>
                <a:gd name="connsiteY9" fmla="*/ 40103 h 160413"/>
                <a:gd name="connsiteX10" fmla="*/ 148213 w 163384"/>
                <a:gd name="connsiteY10" fmla="*/ 131768 h 160413"/>
                <a:gd name="connsiteX11" fmla="*/ 141212 w 163384"/>
                <a:gd name="connsiteY11" fmla="*/ 147810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384" h="160413">
                  <a:moveTo>
                    <a:pt x="141212" y="147810"/>
                  </a:moveTo>
                  <a:cubicBezTo>
                    <a:pt x="136543" y="152393"/>
                    <a:pt x="131875" y="154684"/>
                    <a:pt x="124873" y="154684"/>
                  </a:cubicBezTo>
                  <a:cubicBezTo>
                    <a:pt x="110868" y="154684"/>
                    <a:pt x="101532" y="145518"/>
                    <a:pt x="101532" y="131768"/>
                  </a:cubicBezTo>
                  <a:lnTo>
                    <a:pt x="101532" y="63020"/>
                  </a:lnTo>
                  <a:lnTo>
                    <a:pt x="40846" y="63020"/>
                  </a:lnTo>
                  <a:cubicBezTo>
                    <a:pt x="26842" y="63020"/>
                    <a:pt x="17506" y="53853"/>
                    <a:pt x="17506" y="40103"/>
                  </a:cubicBezTo>
                  <a:cubicBezTo>
                    <a:pt x="17506" y="26354"/>
                    <a:pt x="26842" y="17187"/>
                    <a:pt x="40846" y="17187"/>
                  </a:cubicBezTo>
                  <a:lnTo>
                    <a:pt x="124873" y="17187"/>
                  </a:lnTo>
                  <a:cubicBezTo>
                    <a:pt x="131875" y="17187"/>
                    <a:pt x="136543" y="19479"/>
                    <a:pt x="141212" y="24062"/>
                  </a:cubicBezTo>
                  <a:cubicBezTo>
                    <a:pt x="145879" y="28645"/>
                    <a:pt x="148213" y="33229"/>
                    <a:pt x="148213" y="40103"/>
                  </a:cubicBezTo>
                  <a:lnTo>
                    <a:pt x="148213" y="131768"/>
                  </a:lnTo>
                  <a:cubicBezTo>
                    <a:pt x="145879" y="138643"/>
                    <a:pt x="143545" y="143226"/>
                    <a:pt x="141212" y="147810"/>
                  </a:cubicBezTo>
                  <a:close/>
                </a:path>
              </a:pathLst>
            </a:custGeom>
            <a:solidFill>
              <a:srgbClr val="001B8D"/>
            </a:solidFill>
            <a:ln w="9525" cap="flat">
              <a:noFill/>
              <a:prstDash val="solid"/>
              <a:miter/>
            </a:ln>
          </p:spPr>
          <p:txBody>
            <a:bodyPr rtlCol="0" anchor="ctr"/>
            <a:lstStyle/>
            <a:p>
              <a:endParaRPr lang="zh-CN" altLang="en-US"/>
            </a:p>
          </p:txBody>
        </p:sp>
        <p:sp>
          <p:nvSpPr>
            <p:cNvPr id="165" name="任意多边形: 形状 164"/>
            <p:cNvSpPr/>
            <p:nvPr>
              <p:custDataLst>
                <p:tags r:id="rId159"/>
              </p:custDataLst>
            </p:nvPr>
          </p:nvSpPr>
          <p:spPr>
            <a:xfrm>
              <a:off x="1275184" y="9961702"/>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66" name="任意多边形: 形状 165"/>
            <p:cNvSpPr/>
            <p:nvPr>
              <p:custDataLst>
                <p:tags r:id="rId160"/>
              </p:custDataLst>
            </p:nvPr>
          </p:nvSpPr>
          <p:spPr>
            <a:xfrm>
              <a:off x="1275184" y="10005243"/>
              <a:ext cx="163385" cy="22916"/>
            </a:xfrm>
            <a:custGeom>
              <a:avLst/>
              <a:gdLst>
                <a:gd name="connsiteX0" fmla="*/ 141212 w 163384"/>
                <a:gd name="connsiteY0" fmla="*/ 26353 h 22916"/>
                <a:gd name="connsiteX1" fmla="*/ 22174 w 163384"/>
                <a:gd name="connsiteY1" fmla="*/ 26353 h 22916"/>
                <a:gd name="connsiteX2" fmla="*/ 17506 w 163384"/>
                <a:gd name="connsiteY2" fmla="*/ 21770 h 22916"/>
                <a:gd name="connsiteX3" fmla="*/ 17506 w 163384"/>
                <a:gd name="connsiteY3" fmla="*/ 21770 h 22916"/>
                <a:gd name="connsiteX4" fmla="*/ 22174 w 163384"/>
                <a:gd name="connsiteY4" fmla="*/ 17187 h 22916"/>
                <a:gd name="connsiteX5" fmla="*/ 141212 w 163384"/>
                <a:gd name="connsiteY5" fmla="*/ 17187 h 22916"/>
                <a:gd name="connsiteX6" fmla="*/ 145879 w 163384"/>
                <a:gd name="connsiteY6" fmla="*/ 21770 h 22916"/>
                <a:gd name="connsiteX7" fmla="*/ 145879 w 163384"/>
                <a:gd name="connsiteY7" fmla="*/ 21770 h 22916"/>
                <a:gd name="connsiteX8" fmla="*/ 141212 w 163384"/>
                <a:gd name="connsiteY8" fmla="*/ 26353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3"/>
                  </a:moveTo>
                  <a:lnTo>
                    <a:pt x="22174" y="26353"/>
                  </a:lnTo>
                  <a:cubicBezTo>
                    <a:pt x="19840" y="26353"/>
                    <a:pt x="17506" y="24062"/>
                    <a:pt x="17506" y="21770"/>
                  </a:cubicBezTo>
                  <a:lnTo>
                    <a:pt x="17506" y="21770"/>
                  </a:lnTo>
                  <a:cubicBezTo>
                    <a:pt x="17506" y="19478"/>
                    <a:pt x="19840" y="17187"/>
                    <a:pt x="22174" y="17187"/>
                  </a:cubicBezTo>
                  <a:lnTo>
                    <a:pt x="141212" y="17187"/>
                  </a:lnTo>
                  <a:cubicBezTo>
                    <a:pt x="143546" y="17187"/>
                    <a:pt x="145879" y="19478"/>
                    <a:pt x="145879" y="21770"/>
                  </a:cubicBezTo>
                  <a:lnTo>
                    <a:pt x="145879" y="21770"/>
                  </a:lnTo>
                  <a:cubicBezTo>
                    <a:pt x="145879" y="24062"/>
                    <a:pt x="143546" y="26353"/>
                    <a:pt x="141212" y="26353"/>
                  </a:cubicBezTo>
                  <a:close/>
                </a:path>
              </a:pathLst>
            </a:custGeom>
            <a:solidFill>
              <a:srgbClr val="3BFAFF"/>
            </a:solidFill>
            <a:ln w="9525" cap="flat">
              <a:noFill/>
              <a:prstDash val="solid"/>
              <a:miter/>
            </a:ln>
          </p:spPr>
          <p:txBody>
            <a:bodyPr rtlCol="0" anchor="ctr"/>
            <a:lstStyle/>
            <a:p>
              <a:endParaRPr lang="zh-CN" altLang="en-US"/>
            </a:p>
          </p:txBody>
        </p:sp>
        <p:sp>
          <p:nvSpPr>
            <p:cNvPr id="167" name="任意多边形: 形状 166"/>
            <p:cNvSpPr/>
            <p:nvPr>
              <p:custDataLst>
                <p:tags r:id="rId161"/>
              </p:custDataLst>
            </p:nvPr>
          </p:nvSpPr>
          <p:spPr>
            <a:xfrm>
              <a:off x="1275184" y="10076283"/>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68" name="任意多边形: 形状 167"/>
            <p:cNvSpPr/>
            <p:nvPr>
              <p:custDataLst>
                <p:tags r:id="rId162"/>
              </p:custDataLst>
            </p:nvPr>
          </p:nvSpPr>
          <p:spPr>
            <a:xfrm>
              <a:off x="1422231" y="10076283"/>
              <a:ext cx="233407" cy="22916"/>
            </a:xfrm>
            <a:custGeom>
              <a:avLst/>
              <a:gdLst>
                <a:gd name="connsiteX0" fmla="*/ 220569 w 233406"/>
                <a:gd name="connsiteY0" fmla="*/ 26354 h 22916"/>
                <a:gd name="connsiteX1" fmla="*/ 22173 w 233406"/>
                <a:gd name="connsiteY1" fmla="*/ 26354 h 22916"/>
                <a:gd name="connsiteX2" fmla="*/ 17506 w 233406"/>
                <a:gd name="connsiteY2" fmla="*/ 21771 h 22916"/>
                <a:gd name="connsiteX3" fmla="*/ 17506 w 233406"/>
                <a:gd name="connsiteY3" fmla="*/ 21771 h 22916"/>
                <a:gd name="connsiteX4" fmla="*/ 22173 w 233406"/>
                <a:gd name="connsiteY4" fmla="*/ 17187 h 22916"/>
                <a:gd name="connsiteX5" fmla="*/ 220569 w 233406"/>
                <a:gd name="connsiteY5" fmla="*/ 17187 h 22916"/>
                <a:gd name="connsiteX6" fmla="*/ 225237 w 233406"/>
                <a:gd name="connsiteY6" fmla="*/ 21771 h 22916"/>
                <a:gd name="connsiteX7" fmla="*/ 225237 w 233406"/>
                <a:gd name="connsiteY7" fmla="*/ 21771 h 22916"/>
                <a:gd name="connsiteX8" fmla="*/ 220569 w 233406"/>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22916">
                  <a:moveTo>
                    <a:pt x="220569" y="26354"/>
                  </a:moveTo>
                  <a:lnTo>
                    <a:pt x="22173" y="26354"/>
                  </a:lnTo>
                  <a:cubicBezTo>
                    <a:pt x="19840" y="26354"/>
                    <a:pt x="17506" y="24062"/>
                    <a:pt x="17506" y="21771"/>
                  </a:cubicBezTo>
                  <a:lnTo>
                    <a:pt x="17506" y="21771"/>
                  </a:lnTo>
                  <a:cubicBezTo>
                    <a:pt x="17506" y="19479"/>
                    <a:pt x="19840" y="17187"/>
                    <a:pt x="22173" y="17187"/>
                  </a:cubicBezTo>
                  <a:lnTo>
                    <a:pt x="220569" y="17187"/>
                  </a:lnTo>
                  <a:cubicBezTo>
                    <a:pt x="222903" y="17187"/>
                    <a:pt x="225237" y="19479"/>
                    <a:pt x="225237" y="21771"/>
                  </a:cubicBezTo>
                  <a:lnTo>
                    <a:pt x="225237" y="21771"/>
                  </a:lnTo>
                  <a:cubicBezTo>
                    <a:pt x="227572" y="24062"/>
                    <a:pt x="225237" y="26354"/>
                    <a:pt x="220569" y="26354"/>
                  </a:cubicBezTo>
                  <a:close/>
                </a:path>
              </a:pathLst>
            </a:custGeom>
            <a:solidFill>
              <a:srgbClr val="3BFAFF"/>
            </a:solidFill>
            <a:ln w="9525" cap="flat">
              <a:noFill/>
              <a:prstDash val="solid"/>
              <a:miter/>
            </a:ln>
          </p:spPr>
          <p:txBody>
            <a:bodyPr rtlCol="0" anchor="ctr"/>
            <a:lstStyle/>
            <a:p>
              <a:endParaRPr lang="zh-CN" altLang="en-US"/>
            </a:p>
          </p:txBody>
        </p:sp>
        <p:sp>
          <p:nvSpPr>
            <p:cNvPr id="169" name="任意多边形: 形状 168"/>
            <p:cNvSpPr/>
            <p:nvPr>
              <p:custDataLst>
                <p:tags r:id="rId163"/>
              </p:custDataLst>
            </p:nvPr>
          </p:nvSpPr>
          <p:spPr>
            <a:xfrm>
              <a:off x="1424565" y="10122115"/>
              <a:ext cx="140044" cy="22916"/>
            </a:xfrm>
            <a:custGeom>
              <a:avLst/>
              <a:gdLst>
                <a:gd name="connsiteX0" fmla="*/ 117870 w 140044"/>
                <a:gd name="connsiteY0" fmla="*/ 26354 h 22916"/>
                <a:gd name="connsiteX1" fmla="*/ 22173 w 140044"/>
                <a:gd name="connsiteY1" fmla="*/ 26354 h 22916"/>
                <a:gd name="connsiteX2" fmla="*/ 17506 w 140044"/>
                <a:gd name="connsiteY2" fmla="*/ 21771 h 22916"/>
                <a:gd name="connsiteX3" fmla="*/ 17506 w 140044"/>
                <a:gd name="connsiteY3" fmla="*/ 21771 h 22916"/>
                <a:gd name="connsiteX4" fmla="*/ 22173 w 140044"/>
                <a:gd name="connsiteY4" fmla="*/ 17187 h 22916"/>
                <a:gd name="connsiteX5" fmla="*/ 117870 w 140044"/>
                <a:gd name="connsiteY5" fmla="*/ 17187 h 22916"/>
                <a:gd name="connsiteX6" fmla="*/ 122539 w 140044"/>
                <a:gd name="connsiteY6" fmla="*/ 21771 h 22916"/>
                <a:gd name="connsiteX7" fmla="*/ 122539 w 140044"/>
                <a:gd name="connsiteY7" fmla="*/ 21771 h 22916"/>
                <a:gd name="connsiteX8" fmla="*/ 117870 w 14004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044" h="22916">
                  <a:moveTo>
                    <a:pt x="117870" y="26354"/>
                  </a:moveTo>
                  <a:lnTo>
                    <a:pt x="22173" y="26354"/>
                  </a:lnTo>
                  <a:cubicBezTo>
                    <a:pt x="19839" y="26354"/>
                    <a:pt x="17506" y="24062"/>
                    <a:pt x="17506" y="21771"/>
                  </a:cubicBezTo>
                  <a:lnTo>
                    <a:pt x="17506" y="21771"/>
                  </a:lnTo>
                  <a:cubicBezTo>
                    <a:pt x="17506" y="19479"/>
                    <a:pt x="19839" y="17187"/>
                    <a:pt x="22173" y="17187"/>
                  </a:cubicBezTo>
                  <a:lnTo>
                    <a:pt x="117870" y="17187"/>
                  </a:lnTo>
                  <a:cubicBezTo>
                    <a:pt x="120204" y="17187"/>
                    <a:pt x="122539" y="19479"/>
                    <a:pt x="122539" y="21771"/>
                  </a:cubicBezTo>
                  <a:lnTo>
                    <a:pt x="122539" y="21771"/>
                  </a:lnTo>
                  <a:cubicBezTo>
                    <a:pt x="122539" y="21771"/>
                    <a:pt x="120204" y="26354"/>
                    <a:pt x="117870" y="26354"/>
                  </a:cubicBezTo>
                  <a:close/>
                </a:path>
              </a:pathLst>
            </a:custGeom>
            <a:solidFill>
              <a:srgbClr val="3BFAFF"/>
            </a:solidFill>
            <a:ln w="9525" cap="flat">
              <a:noFill/>
              <a:prstDash val="solid"/>
              <a:miter/>
            </a:ln>
          </p:spPr>
          <p:txBody>
            <a:bodyPr rtlCol="0" anchor="ctr"/>
            <a:lstStyle/>
            <a:p>
              <a:endParaRPr lang="zh-CN" altLang="en-US"/>
            </a:p>
          </p:txBody>
        </p:sp>
        <p:sp>
          <p:nvSpPr>
            <p:cNvPr id="170" name="任意多边形: 形状 169"/>
            <p:cNvSpPr/>
            <p:nvPr>
              <p:custDataLst>
                <p:tags r:id="rId164"/>
              </p:custDataLst>
            </p:nvPr>
          </p:nvSpPr>
          <p:spPr>
            <a:xfrm>
              <a:off x="1275184" y="10122115"/>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1771"/>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71" name="任意多边形: 形状 170"/>
            <p:cNvSpPr/>
            <p:nvPr>
              <p:custDataLst>
                <p:tags r:id="rId165"/>
              </p:custDataLst>
            </p:nvPr>
          </p:nvSpPr>
          <p:spPr>
            <a:xfrm>
              <a:off x="1184156" y="10340965"/>
              <a:ext cx="583517" cy="206246"/>
            </a:xfrm>
            <a:custGeom>
              <a:avLst/>
              <a:gdLst>
                <a:gd name="connsiteX0" fmla="*/ 570680 w 583517"/>
                <a:gd name="connsiteY0" fmla="*/ 181038 h 206245"/>
                <a:gd name="connsiteX1" fmla="*/ 570680 w 583517"/>
                <a:gd name="connsiteY1" fmla="*/ 181038 h 206245"/>
                <a:gd name="connsiteX2" fmla="*/ 528666 w 583517"/>
                <a:gd name="connsiteY2" fmla="*/ 199370 h 206245"/>
                <a:gd name="connsiteX3" fmla="*/ 66521 w 583517"/>
                <a:gd name="connsiteY3" fmla="*/ 199370 h 206245"/>
                <a:gd name="connsiteX4" fmla="*/ 17506 w 583517"/>
                <a:gd name="connsiteY4" fmla="*/ 174163 h 206245"/>
                <a:gd name="connsiteX5" fmla="*/ 257915 w 583517"/>
                <a:gd name="connsiteY5" fmla="*/ 27499 h 206245"/>
                <a:gd name="connsiteX6" fmla="*/ 332605 w 583517"/>
                <a:gd name="connsiteY6" fmla="*/ 27499 h 206245"/>
                <a:gd name="connsiteX7" fmla="*/ 570680 w 583517"/>
                <a:gd name="connsiteY7" fmla="*/ 181038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517" h="206245">
                  <a:moveTo>
                    <a:pt x="570680" y="181038"/>
                  </a:moveTo>
                  <a:lnTo>
                    <a:pt x="570680" y="181038"/>
                  </a:lnTo>
                  <a:cubicBezTo>
                    <a:pt x="559010" y="192496"/>
                    <a:pt x="545005" y="199370"/>
                    <a:pt x="528666" y="199370"/>
                  </a:cubicBezTo>
                  <a:lnTo>
                    <a:pt x="66521" y="199370"/>
                  </a:lnTo>
                  <a:cubicBezTo>
                    <a:pt x="45515" y="199370"/>
                    <a:pt x="29176" y="190204"/>
                    <a:pt x="17506" y="174163"/>
                  </a:cubicBezTo>
                  <a:lnTo>
                    <a:pt x="257915" y="27499"/>
                  </a:lnTo>
                  <a:cubicBezTo>
                    <a:pt x="281256" y="13750"/>
                    <a:pt x="311598" y="13750"/>
                    <a:pt x="332605" y="27499"/>
                  </a:cubicBezTo>
                  <a:lnTo>
                    <a:pt x="570680" y="181038"/>
                  </a:lnTo>
                  <a:close/>
                </a:path>
              </a:pathLst>
            </a:custGeom>
            <a:solidFill>
              <a:srgbClr val="0089FF"/>
            </a:solidFill>
            <a:ln w="9525" cap="flat">
              <a:noFill/>
              <a:prstDash val="solid"/>
              <a:miter/>
            </a:ln>
          </p:spPr>
          <p:txBody>
            <a:bodyPr rtlCol="0" anchor="ctr"/>
            <a:lstStyle/>
            <a:p>
              <a:endParaRPr lang="zh-CN" altLang="en-US"/>
            </a:p>
          </p:txBody>
        </p:sp>
        <p:sp>
          <p:nvSpPr>
            <p:cNvPr id="172" name="任意多边形: 形状 171"/>
            <p:cNvSpPr/>
            <p:nvPr>
              <p:custDataLst>
                <p:tags r:id="rId166"/>
              </p:custDataLst>
            </p:nvPr>
          </p:nvSpPr>
          <p:spPr>
            <a:xfrm>
              <a:off x="1004432" y="8575273"/>
              <a:ext cx="513495" cy="504156"/>
            </a:xfrm>
            <a:custGeom>
              <a:avLst/>
              <a:gdLst>
                <a:gd name="connsiteX0" fmla="*/ 507660 w 513495"/>
                <a:gd name="connsiteY0" fmla="*/ 257807 h 504156"/>
                <a:gd name="connsiteX1" fmla="*/ 262583 w 513495"/>
                <a:gd name="connsiteY1" fmla="*/ 498427 h 504156"/>
                <a:gd name="connsiteX2" fmla="*/ 17506 w 513495"/>
                <a:gd name="connsiteY2" fmla="*/ 257807 h 504156"/>
                <a:gd name="connsiteX3" fmla="*/ 262583 w 513495"/>
                <a:gd name="connsiteY3" fmla="*/ 17187 h 504156"/>
                <a:gd name="connsiteX4" fmla="*/ 507660 w 513495"/>
                <a:gd name="connsiteY4" fmla="*/ 257807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7660" y="257807"/>
                  </a:moveTo>
                  <a:cubicBezTo>
                    <a:pt x="507660" y="390698"/>
                    <a:pt x="397935" y="498427"/>
                    <a:pt x="262583" y="498427"/>
                  </a:cubicBezTo>
                  <a:cubicBezTo>
                    <a:pt x="127231" y="498427"/>
                    <a:pt x="17506" y="390698"/>
                    <a:pt x="17506" y="257807"/>
                  </a:cubicBezTo>
                  <a:cubicBezTo>
                    <a:pt x="17506" y="124916"/>
                    <a:pt x="127231" y="17187"/>
                    <a:pt x="262583" y="17187"/>
                  </a:cubicBezTo>
                  <a:cubicBezTo>
                    <a:pt x="397935" y="17187"/>
                    <a:pt x="507660" y="124916"/>
                    <a:pt x="507660" y="257807"/>
                  </a:cubicBezTo>
                  <a:close/>
                </a:path>
              </a:pathLst>
            </a:custGeom>
            <a:solidFill>
              <a:srgbClr val="3BFAFF"/>
            </a:solidFill>
            <a:ln w="9525" cap="flat">
              <a:noFill/>
              <a:prstDash val="solid"/>
              <a:miter/>
            </a:ln>
          </p:spPr>
          <p:txBody>
            <a:bodyPr rtlCol="0" anchor="ctr"/>
            <a:lstStyle/>
            <a:p>
              <a:endParaRPr lang="zh-CN" altLang="en-US"/>
            </a:p>
          </p:txBody>
        </p:sp>
        <p:sp>
          <p:nvSpPr>
            <p:cNvPr id="173" name="任意多边形: 形状 172"/>
            <p:cNvSpPr/>
            <p:nvPr>
              <p:custDataLst>
                <p:tags r:id="rId167"/>
              </p:custDataLst>
            </p:nvPr>
          </p:nvSpPr>
          <p:spPr>
            <a:xfrm>
              <a:off x="1102463" y="8717353"/>
              <a:ext cx="163385" cy="91665"/>
            </a:xfrm>
            <a:custGeom>
              <a:avLst/>
              <a:gdLst>
                <a:gd name="connsiteX0" fmla="*/ 131875 w 163384"/>
                <a:gd name="connsiteY0" fmla="*/ 92811 h 91664"/>
                <a:gd name="connsiteX1" fmla="*/ 120204 w 163384"/>
                <a:gd name="connsiteY1" fmla="*/ 81353 h 91664"/>
                <a:gd name="connsiteX2" fmla="*/ 80526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60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3" y="92811"/>
                    <a:pt x="120204" y="88227"/>
                    <a:pt x="120204" y="81353"/>
                  </a:cubicBezTo>
                  <a:cubicBezTo>
                    <a:pt x="120204" y="58436"/>
                    <a:pt x="101532" y="42395"/>
                    <a:pt x="80526" y="42395"/>
                  </a:cubicBezTo>
                  <a:cubicBezTo>
                    <a:pt x="57185" y="42395"/>
                    <a:pt x="40846" y="60728"/>
                    <a:pt x="40846" y="81353"/>
                  </a:cubicBezTo>
                  <a:cubicBezTo>
                    <a:pt x="40846" y="88227"/>
                    <a:pt x="36178" y="92811"/>
                    <a:pt x="29176" y="92811"/>
                  </a:cubicBezTo>
                  <a:cubicBezTo>
                    <a:pt x="22174" y="92811"/>
                    <a:pt x="17506" y="88227"/>
                    <a:pt x="17506" y="81353"/>
                  </a:cubicBezTo>
                  <a:cubicBezTo>
                    <a:pt x="17506" y="46978"/>
                    <a:pt x="45515" y="17187"/>
                    <a:pt x="82860" y="17187"/>
                  </a:cubicBezTo>
                  <a:cubicBezTo>
                    <a:pt x="117871" y="17187"/>
                    <a:pt x="148213" y="44686"/>
                    <a:pt x="148213" y="81353"/>
                  </a:cubicBezTo>
                  <a:cubicBezTo>
                    <a:pt x="143545" y="88227"/>
                    <a:pt x="138877"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174" name="任意多边形: 形状 173"/>
            <p:cNvSpPr/>
            <p:nvPr>
              <p:custDataLst>
                <p:tags r:id="rId168"/>
              </p:custDataLst>
            </p:nvPr>
          </p:nvSpPr>
          <p:spPr>
            <a:xfrm>
              <a:off x="1272851" y="8717353"/>
              <a:ext cx="163385" cy="91665"/>
            </a:xfrm>
            <a:custGeom>
              <a:avLst/>
              <a:gdLst>
                <a:gd name="connsiteX0" fmla="*/ 131875 w 163384"/>
                <a:gd name="connsiteY0" fmla="*/ 92811 h 91664"/>
                <a:gd name="connsiteX1" fmla="*/ 120204 w 163384"/>
                <a:gd name="connsiteY1" fmla="*/ 81353 h 91664"/>
                <a:gd name="connsiteX2" fmla="*/ 80525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59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2" y="92811"/>
                    <a:pt x="120204" y="88227"/>
                    <a:pt x="120204" y="81353"/>
                  </a:cubicBezTo>
                  <a:cubicBezTo>
                    <a:pt x="120204" y="58436"/>
                    <a:pt x="101531" y="42395"/>
                    <a:pt x="80525" y="42395"/>
                  </a:cubicBezTo>
                  <a:cubicBezTo>
                    <a:pt x="57184" y="42395"/>
                    <a:pt x="40846" y="60728"/>
                    <a:pt x="40846" y="81353"/>
                  </a:cubicBezTo>
                  <a:cubicBezTo>
                    <a:pt x="40846" y="88227"/>
                    <a:pt x="36178" y="92811"/>
                    <a:pt x="29176" y="92811"/>
                  </a:cubicBezTo>
                  <a:cubicBezTo>
                    <a:pt x="22173" y="92811"/>
                    <a:pt x="17506" y="88227"/>
                    <a:pt x="17506" y="81353"/>
                  </a:cubicBezTo>
                  <a:cubicBezTo>
                    <a:pt x="17506" y="46978"/>
                    <a:pt x="45514" y="17187"/>
                    <a:pt x="82859" y="17187"/>
                  </a:cubicBezTo>
                  <a:cubicBezTo>
                    <a:pt x="117870" y="17187"/>
                    <a:pt x="148213" y="44686"/>
                    <a:pt x="148213" y="81353"/>
                  </a:cubicBezTo>
                  <a:cubicBezTo>
                    <a:pt x="143545" y="88227"/>
                    <a:pt x="136542"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175" name="任意多边形: 形状 174"/>
            <p:cNvSpPr/>
            <p:nvPr>
              <p:custDataLst>
                <p:tags r:id="rId169"/>
              </p:custDataLst>
            </p:nvPr>
          </p:nvSpPr>
          <p:spPr>
            <a:xfrm>
              <a:off x="1142143" y="8829643"/>
              <a:ext cx="233407" cy="160413"/>
            </a:xfrm>
            <a:custGeom>
              <a:avLst/>
              <a:gdLst>
                <a:gd name="connsiteX0" fmla="*/ 208899 w 233406"/>
                <a:gd name="connsiteY0" fmla="*/ 17187 h 160413"/>
                <a:gd name="connsiteX1" fmla="*/ 185558 w 233406"/>
                <a:gd name="connsiteY1" fmla="*/ 40103 h 160413"/>
                <a:gd name="connsiteX2" fmla="*/ 124873 w 233406"/>
                <a:gd name="connsiteY2" fmla="*/ 99686 h 160413"/>
                <a:gd name="connsiteX3" fmla="*/ 64187 w 233406"/>
                <a:gd name="connsiteY3" fmla="*/ 40103 h 160413"/>
                <a:gd name="connsiteX4" fmla="*/ 40846 w 233406"/>
                <a:gd name="connsiteY4" fmla="*/ 17187 h 160413"/>
                <a:gd name="connsiteX5" fmla="*/ 17506 w 233406"/>
                <a:gd name="connsiteY5" fmla="*/ 40103 h 160413"/>
                <a:gd name="connsiteX6" fmla="*/ 124873 w 233406"/>
                <a:gd name="connsiteY6" fmla="*/ 145518 h 160413"/>
                <a:gd name="connsiteX7" fmla="*/ 232239 w 233406"/>
                <a:gd name="connsiteY7" fmla="*/ 40103 h 160413"/>
                <a:gd name="connsiteX8" fmla="*/ 208899 w 233406"/>
                <a:gd name="connsiteY8" fmla="*/ 17187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60413">
                  <a:moveTo>
                    <a:pt x="208899" y="17187"/>
                  </a:moveTo>
                  <a:cubicBezTo>
                    <a:pt x="197228" y="17187"/>
                    <a:pt x="185558" y="26354"/>
                    <a:pt x="185558" y="40103"/>
                  </a:cubicBezTo>
                  <a:cubicBezTo>
                    <a:pt x="185558" y="74478"/>
                    <a:pt x="157550" y="99686"/>
                    <a:pt x="124873" y="99686"/>
                  </a:cubicBezTo>
                  <a:cubicBezTo>
                    <a:pt x="89862" y="99686"/>
                    <a:pt x="64187" y="72186"/>
                    <a:pt x="64187" y="40103"/>
                  </a:cubicBezTo>
                  <a:cubicBezTo>
                    <a:pt x="64187" y="28645"/>
                    <a:pt x="54851" y="17187"/>
                    <a:pt x="40846" y="17187"/>
                  </a:cubicBezTo>
                  <a:cubicBezTo>
                    <a:pt x="29176" y="17187"/>
                    <a:pt x="17506" y="26354"/>
                    <a:pt x="17506" y="40103"/>
                  </a:cubicBezTo>
                  <a:cubicBezTo>
                    <a:pt x="17506" y="97394"/>
                    <a:pt x="66521" y="145518"/>
                    <a:pt x="124873" y="145518"/>
                  </a:cubicBezTo>
                  <a:cubicBezTo>
                    <a:pt x="183225" y="145518"/>
                    <a:pt x="232239" y="97394"/>
                    <a:pt x="232239" y="40103"/>
                  </a:cubicBezTo>
                  <a:cubicBezTo>
                    <a:pt x="232239" y="26354"/>
                    <a:pt x="220569" y="17187"/>
                    <a:pt x="208899" y="17187"/>
                  </a:cubicBezTo>
                  <a:close/>
                </a:path>
              </a:pathLst>
            </a:custGeom>
            <a:solidFill>
              <a:srgbClr val="001B8D"/>
            </a:solidFill>
            <a:ln w="9525" cap="flat">
              <a:noFill/>
              <a:prstDash val="solid"/>
              <a:miter/>
            </a:ln>
          </p:spPr>
          <p:txBody>
            <a:bodyPr rtlCol="0" anchor="ctr"/>
            <a:lstStyle/>
            <a:p>
              <a:endParaRPr lang="zh-CN" altLang="en-US"/>
            </a:p>
          </p:txBody>
        </p:sp>
        <p:sp>
          <p:nvSpPr>
            <p:cNvPr id="176" name="任意多边形: 形状 175"/>
            <p:cNvSpPr/>
            <p:nvPr>
              <p:custDataLst>
                <p:tags r:id="rId170"/>
              </p:custDataLst>
            </p:nvPr>
          </p:nvSpPr>
          <p:spPr>
            <a:xfrm>
              <a:off x="1015371" y="8543763"/>
              <a:ext cx="116703" cy="206246"/>
            </a:xfrm>
            <a:custGeom>
              <a:avLst/>
              <a:gdLst>
                <a:gd name="connsiteX0" fmla="*/ 113934 w 116703"/>
                <a:gd name="connsiteY0" fmla="*/ 115154 h 206245"/>
                <a:gd name="connsiteX1" fmla="*/ 113934 w 116703"/>
                <a:gd name="connsiteY1" fmla="*/ 115154 h 206245"/>
                <a:gd name="connsiteX2" fmla="*/ 81257 w 116703"/>
                <a:gd name="connsiteY2" fmla="*/ 25781 h 206245"/>
                <a:gd name="connsiteX3" fmla="*/ 57917 w 116703"/>
                <a:gd name="connsiteY3" fmla="*/ 25781 h 206245"/>
                <a:gd name="connsiteX4" fmla="*/ 20571 w 116703"/>
                <a:gd name="connsiteY4" fmla="*/ 122029 h 206245"/>
                <a:gd name="connsiteX5" fmla="*/ 20571 w 116703"/>
                <a:gd name="connsiteY5" fmla="*/ 122029 h 206245"/>
                <a:gd name="connsiteX6" fmla="*/ 25240 w 116703"/>
                <a:gd name="connsiteY6" fmla="*/ 163278 h 206245"/>
                <a:gd name="connsiteX7" fmla="*/ 67253 w 116703"/>
                <a:gd name="connsiteY7" fmla="*/ 190777 h 206245"/>
                <a:gd name="connsiteX8" fmla="*/ 120937 w 116703"/>
                <a:gd name="connsiteY8" fmla="*/ 140362 h 206245"/>
                <a:gd name="connsiteX9" fmla="*/ 113934 w 116703"/>
                <a:gd name="connsiteY9" fmla="*/ 115154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703" h="206245">
                  <a:moveTo>
                    <a:pt x="113934" y="115154"/>
                  </a:moveTo>
                  <a:lnTo>
                    <a:pt x="113934" y="115154"/>
                  </a:lnTo>
                  <a:lnTo>
                    <a:pt x="81257" y="25781"/>
                  </a:lnTo>
                  <a:cubicBezTo>
                    <a:pt x="76590" y="14323"/>
                    <a:pt x="62585" y="14323"/>
                    <a:pt x="57917" y="25781"/>
                  </a:cubicBezTo>
                  <a:lnTo>
                    <a:pt x="20571" y="122029"/>
                  </a:lnTo>
                  <a:lnTo>
                    <a:pt x="20571" y="122029"/>
                  </a:lnTo>
                  <a:cubicBezTo>
                    <a:pt x="15904" y="133487"/>
                    <a:pt x="15904" y="147237"/>
                    <a:pt x="25240" y="163278"/>
                  </a:cubicBezTo>
                  <a:cubicBezTo>
                    <a:pt x="34576" y="179319"/>
                    <a:pt x="50915" y="188485"/>
                    <a:pt x="67253" y="190777"/>
                  </a:cubicBezTo>
                  <a:cubicBezTo>
                    <a:pt x="97596" y="190777"/>
                    <a:pt x="120937" y="167861"/>
                    <a:pt x="120937" y="140362"/>
                  </a:cubicBezTo>
                  <a:cubicBezTo>
                    <a:pt x="120937" y="131195"/>
                    <a:pt x="118603" y="122029"/>
                    <a:pt x="113934" y="115154"/>
                  </a:cubicBezTo>
                  <a:close/>
                </a:path>
              </a:pathLst>
            </a:custGeom>
            <a:solidFill>
              <a:srgbClr val="009EFF"/>
            </a:solidFill>
            <a:ln w="9525" cap="flat">
              <a:noFill/>
              <a:prstDash val="solid"/>
              <a:miter/>
            </a:ln>
          </p:spPr>
          <p:txBody>
            <a:bodyPr rtlCol="0" anchor="ctr"/>
            <a:lstStyle/>
            <a:p>
              <a:endParaRPr lang="zh-CN" altLang="en-US"/>
            </a:p>
          </p:txBody>
        </p:sp>
        <p:sp>
          <p:nvSpPr>
            <p:cNvPr id="177" name="任意多边形: 形状 176"/>
            <p:cNvSpPr/>
            <p:nvPr>
              <p:custDataLst>
                <p:tags r:id="rId171"/>
              </p:custDataLst>
            </p:nvPr>
          </p:nvSpPr>
          <p:spPr>
            <a:xfrm>
              <a:off x="1885022"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3BFAFF"/>
            </a:solidFill>
            <a:ln w="16793" cap="flat">
              <a:noFill/>
              <a:prstDash val="solid"/>
              <a:miter/>
            </a:ln>
          </p:spPr>
          <p:txBody>
            <a:bodyPr rtlCol="0" anchor="ctr"/>
            <a:lstStyle/>
            <a:p>
              <a:endParaRPr lang="zh-CN" altLang="en-US"/>
            </a:p>
          </p:txBody>
        </p:sp>
        <p:sp>
          <p:nvSpPr>
            <p:cNvPr id="178" name="任意多边形: 形状 177"/>
            <p:cNvSpPr/>
            <p:nvPr>
              <p:custDataLst>
                <p:tags r:id="rId172"/>
              </p:custDataLst>
            </p:nvPr>
          </p:nvSpPr>
          <p:spPr>
            <a:xfrm>
              <a:off x="1955045"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008EFF"/>
            </a:solidFill>
            <a:ln w="16793" cap="flat">
              <a:noFill/>
              <a:prstDash val="solid"/>
              <a:miter/>
            </a:ln>
          </p:spPr>
          <p:txBody>
            <a:bodyPr rtlCol="0" anchor="ctr"/>
            <a:lstStyle/>
            <a:p>
              <a:endParaRPr lang="zh-CN" altLang="en-US"/>
            </a:p>
          </p:txBody>
        </p:sp>
        <p:sp>
          <p:nvSpPr>
            <p:cNvPr id="179" name="任意多边形: 形状 178"/>
            <p:cNvSpPr/>
            <p:nvPr>
              <p:custDataLst>
                <p:tags r:id="rId173"/>
              </p:custDataLst>
            </p:nvPr>
          </p:nvSpPr>
          <p:spPr>
            <a:xfrm>
              <a:off x="1976819" y="9250398"/>
              <a:ext cx="443473" cy="504156"/>
            </a:xfrm>
            <a:custGeom>
              <a:avLst/>
              <a:gdLst>
                <a:gd name="connsiteX0" fmla="*/ 419884 w 443472"/>
                <a:gd name="connsiteY0" fmla="*/ 497038 h 504156"/>
                <a:gd name="connsiteX1" fmla="*/ 408214 w 443472"/>
                <a:gd name="connsiteY1" fmla="*/ 492455 h 504156"/>
                <a:gd name="connsiteX2" fmla="*/ 20759 w 443472"/>
                <a:gd name="connsiteY2" fmla="*/ 41006 h 504156"/>
                <a:gd name="connsiteX3" fmla="*/ 23093 w 443472"/>
                <a:gd name="connsiteY3" fmla="*/ 20381 h 504156"/>
                <a:gd name="connsiteX4" fmla="*/ 44100 w 443472"/>
                <a:gd name="connsiteY4" fmla="*/ 22673 h 504156"/>
                <a:gd name="connsiteX5" fmla="*/ 431555 w 443472"/>
                <a:gd name="connsiteY5" fmla="*/ 474122 h 504156"/>
                <a:gd name="connsiteX6" fmla="*/ 429221 w 443472"/>
                <a:gd name="connsiteY6" fmla="*/ 494747 h 504156"/>
                <a:gd name="connsiteX7" fmla="*/ 419884 w 443472"/>
                <a:gd name="connsiteY7" fmla="*/ 497038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419884" y="497038"/>
                  </a:moveTo>
                  <a:cubicBezTo>
                    <a:pt x="415217" y="497038"/>
                    <a:pt x="410549" y="494747"/>
                    <a:pt x="408214" y="492455"/>
                  </a:cubicBezTo>
                  <a:lnTo>
                    <a:pt x="20759" y="41006"/>
                  </a:lnTo>
                  <a:cubicBezTo>
                    <a:pt x="16091" y="34131"/>
                    <a:pt x="16091" y="24965"/>
                    <a:pt x="23093" y="20381"/>
                  </a:cubicBezTo>
                  <a:cubicBezTo>
                    <a:pt x="30095" y="15798"/>
                    <a:pt x="39431" y="15798"/>
                    <a:pt x="44100" y="22673"/>
                  </a:cubicBezTo>
                  <a:lnTo>
                    <a:pt x="431555" y="474122"/>
                  </a:lnTo>
                  <a:cubicBezTo>
                    <a:pt x="436223" y="480997"/>
                    <a:pt x="436223" y="490163"/>
                    <a:pt x="429221" y="494747"/>
                  </a:cubicBezTo>
                  <a:cubicBezTo>
                    <a:pt x="426888" y="494747"/>
                    <a:pt x="422219" y="497038"/>
                    <a:pt x="419884" y="497038"/>
                  </a:cubicBezTo>
                  <a:close/>
                </a:path>
              </a:pathLst>
            </a:custGeom>
            <a:solidFill>
              <a:srgbClr val="3BFAFF"/>
            </a:solidFill>
            <a:ln w="9525" cap="flat">
              <a:noFill/>
              <a:prstDash val="solid"/>
              <a:miter/>
            </a:ln>
          </p:spPr>
          <p:txBody>
            <a:bodyPr rtlCol="0" anchor="ctr"/>
            <a:lstStyle/>
            <a:p>
              <a:endParaRPr lang="zh-CN" altLang="en-US"/>
            </a:p>
          </p:txBody>
        </p:sp>
        <p:sp>
          <p:nvSpPr>
            <p:cNvPr id="180" name="任意多边形: 形状 179"/>
            <p:cNvSpPr/>
            <p:nvPr>
              <p:custDataLst>
                <p:tags r:id="rId174"/>
              </p:custDataLst>
            </p:nvPr>
          </p:nvSpPr>
          <p:spPr>
            <a:xfrm>
              <a:off x="1974486" y="9248106"/>
              <a:ext cx="443473" cy="504156"/>
            </a:xfrm>
            <a:custGeom>
              <a:avLst/>
              <a:gdLst>
                <a:gd name="connsiteX0" fmla="*/ 32429 w 443472"/>
                <a:gd name="connsiteY0" fmla="*/ 499330 h 504156"/>
                <a:gd name="connsiteX1" fmla="*/ 23093 w 443472"/>
                <a:gd name="connsiteY1" fmla="*/ 494746 h 504156"/>
                <a:gd name="connsiteX2" fmla="*/ 20759 w 443472"/>
                <a:gd name="connsiteY2" fmla="*/ 474122 h 504156"/>
                <a:gd name="connsiteX3" fmla="*/ 408214 w 443472"/>
                <a:gd name="connsiteY3" fmla="*/ 22673 h 504156"/>
                <a:gd name="connsiteX4" fmla="*/ 429221 w 443472"/>
                <a:gd name="connsiteY4" fmla="*/ 20381 h 504156"/>
                <a:gd name="connsiteX5" fmla="*/ 431555 w 443472"/>
                <a:gd name="connsiteY5" fmla="*/ 41006 h 504156"/>
                <a:gd name="connsiteX6" fmla="*/ 44099 w 443472"/>
                <a:gd name="connsiteY6" fmla="*/ 492455 h 504156"/>
                <a:gd name="connsiteX7" fmla="*/ 32429 w 443472"/>
                <a:gd name="connsiteY7" fmla="*/ 499330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32429" y="499330"/>
                  </a:moveTo>
                  <a:cubicBezTo>
                    <a:pt x="27761" y="499330"/>
                    <a:pt x="25427" y="497038"/>
                    <a:pt x="23093" y="494746"/>
                  </a:cubicBezTo>
                  <a:cubicBezTo>
                    <a:pt x="16091" y="490163"/>
                    <a:pt x="16091" y="478705"/>
                    <a:pt x="20759" y="474122"/>
                  </a:cubicBezTo>
                  <a:lnTo>
                    <a:pt x="408214" y="22673"/>
                  </a:lnTo>
                  <a:cubicBezTo>
                    <a:pt x="412883" y="15798"/>
                    <a:pt x="424553" y="15798"/>
                    <a:pt x="429221" y="20381"/>
                  </a:cubicBezTo>
                  <a:cubicBezTo>
                    <a:pt x="436223" y="24965"/>
                    <a:pt x="436223" y="36423"/>
                    <a:pt x="431555" y="41006"/>
                  </a:cubicBezTo>
                  <a:lnTo>
                    <a:pt x="44099" y="492455"/>
                  </a:lnTo>
                  <a:cubicBezTo>
                    <a:pt x="41765" y="497038"/>
                    <a:pt x="37097" y="499330"/>
                    <a:pt x="32429" y="499330"/>
                  </a:cubicBezTo>
                  <a:close/>
                </a:path>
              </a:pathLst>
            </a:custGeom>
            <a:solidFill>
              <a:srgbClr val="3BFAFF"/>
            </a:solidFill>
            <a:ln w="9525" cap="flat">
              <a:noFill/>
              <a:prstDash val="solid"/>
              <a:miter/>
            </a:ln>
          </p:spPr>
          <p:txBody>
            <a:bodyPr rtlCol="0" anchor="ctr"/>
            <a:lstStyle/>
            <a:p>
              <a:endParaRPr lang="zh-CN" altLang="en-US"/>
            </a:p>
          </p:txBody>
        </p:sp>
        <p:sp>
          <p:nvSpPr>
            <p:cNvPr id="181" name="任意多边形: 形状 180"/>
            <p:cNvSpPr/>
            <p:nvPr>
              <p:custDataLst>
                <p:tags r:id="rId175"/>
              </p:custDataLst>
            </p:nvPr>
          </p:nvSpPr>
          <p:spPr>
            <a:xfrm>
              <a:off x="1112622" y="11667301"/>
              <a:ext cx="186725" cy="137497"/>
            </a:xfrm>
            <a:custGeom>
              <a:avLst/>
              <a:gdLst>
                <a:gd name="connsiteX0" fmla="*/ 161396 w 186725"/>
                <a:gd name="connsiteY0" fmla="*/ 128842 h 137497"/>
                <a:gd name="connsiteX1" fmla="*/ 77369 w 186725"/>
                <a:gd name="connsiteY1" fmla="*/ 128842 h 137497"/>
                <a:gd name="connsiteX2" fmla="*/ 35356 w 186725"/>
                <a:gd name="connsiteY2" fmla="*/ 64677 h 137497"/>
                <a:gd name="connsiteX3" fmla="*/ 63365 w 186725"/>
                <a:gd name="connsiteY3" fmla="*/ 30302 h 137497"/>
                <a:gd name="connsiteX4" fmla="*/ 98376 w 186725"/>
                <a:gd name="connsiteY4" fmla="*/ 30302 h 137497"/>
                <a:gd name="connsiteX5" fmla="*/ 161396 w 186725"/>
                <a:gd name="connsiteY5" fmla="*/ 12884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25" h="137497">
                  <a:moveTo>
                    <a:pt x="161396" y="128842"/>
                  </a:moveTo>
                  <a:lnTo>
                    <a:pt x="77369" y="128842"/>
                  </a:lnTo>
                  <a:lnTo>
                    <a:pt x="35356" y="64677"/>
                  </a:lnTo>
                  <a:cubicBezTo>
                    <a:pt x="23686" y="46344"/>
                    <a:pt x="35356" y="30302"/>
                    <a:pt x="63365" y="30302"/>
                  </a:cubicBezTo>
                  <a:lnTo>
                    <a:pt x="98376" y="30302"/>
                  </a:lnTo>
                  <a:lnTo>
                    <a:pt x="161396" y="128842"/>
                  </a:lnTo>
                  <a:close/>
                </a:path>
              </a:pathLst>
            </a:custGeom>
            <a:solidFill>
              <a:srgbClr val="003591"/>
            </a:solidFill>
            <a:ln w="16793" cap="flat">
              <a:noFill/>
              <a:prstDash val="solid"/>
              <a:miter/>
            </a:ln>
          </p:spPr>
          <p:txBody>
            <a:bodyPr rtlCol="0" anchor="ctr"/>
            <a:lstStyle/>
            <a:p>
              <a:endParaRPr lang="zh-CN" altLang="en-US"/>
            </a:p>
          </p:txBody>
        </p:sp>
        <p:sp>
          <p:nvSpPr>
            <p:cNvPr id="182" name="任意多边形: 形状 181"/>
            <p:cNvSpPr/>
            <p:nvPr>
              <p:custDataLst>
                <p:tags r:id="rId176"/>
              </p:custDataLst>
            </p:nvPr>
          </p:nvSpPr>
          <p:spPr>
            <a:xfrm>
              <a:off x="1167262" y="11579781"/>
              <a:ext cx="280088" cy="252078"/>
            </a:xfrm>
            <a:custGeom>
              <a:avLst/>
              <a:gdLst>
                <a:gd name="connsiteX0" fmla="*/ 204787 w 280088"/>
                <a:gd name="connsiteY0" fmla="*/ 101782 h 252078"/>
                <a:gd name="connsiteX1" fmla="*/ 99754 w 280088"/>
                <a:gd name="connsiteY1" fmla="*/ 101782 h 252078"/>
                <a:gd name="connsiteX2" fmla="*/ 102087 w 280088"/>
                <a:gd name="connsiteY2" fmla="*/ 90324 h 252078"/>
                <a:gd name="connsiteX3" fmla="*/ 102087 w 280088"/>
                <a:gd name="connsiteY3" fmla="*/ 83448 h 252078"/>
                <a:gd name="connsiteX4" fmla="*/ 90417 w 280088"/>
                <a:gd name="connsiteY4" fmla="*/ 53658 h 252078"/>
                <a:gd name="connsiteX5" fmla="*/ 53072 w 280088"/>
                <a:gd name="connsiteY5" fmla="*/ 30742 h 252078"/>
                <a:gd name="connsiteX6" fmla="*/ 32065 w 280088"/>
                <a:gd name="connsiteY6" fmla="*/ 46783 h 252078"/>
                <a:gd name="connsiteX7" fmla="*/ 41402 w 280088"/>
                <a:gd name="connsiteY7" fmla="*/ 71990 h 252078"/>
                <a:gd name="connsiteX8" fmla="*/ 32065 w 280088"/>
                <a:gd name="connsiteY8" fmla="*/ 108656 h 252078"/>
                <a:gd name="connsiteX9" fmla="*/ 36734 w 280088"/>
                <a:gd name="connsiteY9" fmla="*/ 122406 h 252078"/>
                <a:gd name="connsiteX10" fmla="*/ 85749 w 280088"/>
                <a:gd name="connsiteY10" fmla="*/ 198029 h 252078"/>
                <a:gd name="connsiteX11" fmla="*/ 141767 w 280088"/>
                <a:gd name="connsiteY11" fmla="*/ 225529 h 252078"/>
                <a:gd name="connsiteX12" fmla="*/ 239798 w 280088"/>
                <a:gd name="connsiteY12" fmla="*/ 225529 h 252078"/>
                <a:gd name="connsiteX13" fmla="*/ 260804 w 280088"/>
                <a:gd name="connsiteY13" fmla="*/ 200321 h 252078"/>
                <a:gd name="connsiteX14" fmla="*/ 223459 w 280088"/>
                <a:gd name="connsiteY14" fmla="*/ 143031 h 252078"/>
                <a:gd name="connsiteX15" fmla="*/ 230461 w 280088"/>
                <a:gd name="connsiteY15" fmla="*/ 143031 h 252078"/>
                <a:gd name="connsiteX16" fmla="*/ 246800 w 280088"/>
                <a:gd name="connsiteY16" fmla="*/ 122406 h 252078"/>
                <a:gd name="connsiteX17" fmla="*/ 246800 w 280088"/>
                <a:gd name="connsiteY17" fmla="*/ 122406 h 252078"/>
                <a:gd name="connsiteX18" fmla="*/ 204787 w 280088"/>
                <a:gd name="connsiteY18" fmla="*/ 101782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0088" h="252078">
                  <a:moveTo>
                    <a:pt x="204787" y="101782"/>
                  </a:moveTo>
                  <a:lnTo>
                    <a:pt x="99754" y="101782"/>
                  </a:lnTo>
                  <a:lnTo>
                    <a:pt x="102087" y="90324"/>
                  </a:lnTo>
                  <a:cubicBezTo>
                    <a:pt x="102087" y="88032"/>
                    <a:pt x="102087" y="85740"/>
                    <a:pt x="102087" y="83448"/>
                  </a:cubicBezTo>
                  <a:lnTo>
                    <a:pt x="90417" y="53658"/>
                  </a:lnTo>
                  <a:cubicBezTo>
                    <a:pt x="85749" y="42200"/>
                    <a:pt x="69410" y="33033"/>
                    <a:pt x="53072" y="30742"/>
                  </a:cubicBezTo>
                  <a:cubicBezTo>
                    <a:pt x="36734" y="28450"/>
                    <a:pt x="27397" y="35325"/>
                    <a:pt x="32065" y="46783"/>
                  </a:cubicBezTo>
                  <a:lnTo>
                    <a:pt x="41402" y="71990"/>
                  </a:lnTo>
                  <a:lnTo>
                    <a:pt x="32065" y="108656"/>
                  </a:lnTo>
                  <a:cubicBezTo>
                    <a:pt x="32065" y="113240"/>
                    <a:pt x="32065" y="117823"/>
                    <a:pt x="36734" y="122406"/>
                  </a:cubicBezTo>
                  <a:lnTo>
                    <a:pt x="85749" y="198029"/>
                  </a:lnTo>
                  <a:cubicBezTo>
                    <a:pt x="95085" y="214071"/>
                    <a:pt x="120760" y="225529"/>
                    <a:pt x="141767" y="225529"/>
                  </a:cubicBezTo>
                  <a:lnTo>
                    <a:pt x="239798" y="225529"/>
                  </a:lnTo>
                  <a:cubicBezTo>
                    <a:pt x="260804" y="225529"/>
                    <a:pt x="270140" y="214071"/>
                    <a:pt x="260804" y="200321"/>
                  </a:cubicBezTo>
                  <a:lnTo>
                    <a:pt x="223459" y="143031"/>
                  </a:lnTo>
                  <a:lnTo>
                    <a:pt x="230461" y="143031"/>
                  </a:lnTo>
                  <a:cubicBezTo>
                    <a:pt x="246800" y="143031"/>
                    <a:pt x="253802" y="133864"/>
                    <a:pt x="246800" y="122406"/>
                  </a:cubicBezTo>
                  <a:lnTo>
                    <a:pt x="246800" y="122406"/>
                  </a:lnTo>
                  <a:cubicBezTo>
                    <a:pt x="239798" y="110948"/>
                    <a:pt x="221125" y="101782"/>
                    <a:pt x="204787" y="101782"/>
                  </a:cubicBezTo>
                  <a:close/>
                </a:path>
              </a:pathLst>
            </a:custGeom>
            <a:solidFill>
              <a:srgbClr val="3BFAFF"/>
            </a:solidFill>
            <a:ln w="16793" cap="flat">
              <a:noFill/>
              <a:prstDash val="solid"/>
              <a:miter/>
            </a:ln>
          </p:spPr>
          <p:txBody>
            <a:bodyPr rtlCol="0" anchor="ctr"/>
            <a:lstStyle/>
            <a:p>
              <a:endParaRPr lang="zh-CN" altLang="en-US"/>
            </a:p>
          </p:txBody>
        </p:sp>
        <p:sp>
          <p:nvSpPr>
            <p:cNvPr id="183" name="任意多边形: 形状 182"/>
            <p:cNvSpPr/>
            <p:nvPr>
              <p:custDataLst>
                <p:tags r:id="rId177"/>
              </p:custDataLst>
            </p:nvPr>
          </p:nvSpPr>
          <p:spPr>
            <a:xfrm>
              <a:off x="-42761"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4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4" y="30302"/>
                    <a:pt x="68052" y="30302"/>
                  </a:cubicBezTo>
                  <a:cubicBezTo>
                    <a:pt x="35375" y="30302"/>
                    <a:pt x="21371" y="53219"/>
                    <a:pt x="37710" y="83010"/>
                  </a:cubicBezTo>
                  <a:cubicBezTo>
                    <a:pt x="47046" y="99051"/>
                    <a:pt x="63384" y="115093"/>
                    <a:pt x="84391" y="124259"/>
                  </a:cubicBezTo>
                  <a:lnTo>
                    <a:pt x="84391" y="124259"/>
                  </a:lnTo>
                  <a:lnTo>
                    <a:pt x="86724"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184" name="任意多边形: 形状 183"/>
            <p:cNvSpPr/>
            <p:nvPr>
              <p:custDataLst>
                <p:tags r:id="rId178"/>
              </p:custDataLst>
            </p:nvPr>
          </p:nvSpPr>
          <p:spPr>
            <a:xfrm>
              <a:off x="220988"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5" y="30302"/>
                    <a:pt x="68052" y="30302"/>
                  </a:cubicBezTo>
                  <a:cubicBezTo>
                    <a:pt x="35375" y="30302"/>
                    <a:pt x="21371" y="53219"/>
                    <a:pt x="37710" y="83010"/>
                  </a:cubicBezTo>
                  <a:cubicBezTo>
                    <a:pt x="47046" y="99051"/>
                    <a:pt x="63385" y="115093"/>
                    <a:pt x="84391" y="124259"/>
                  </a:cubicBezTo>
                  <a:lnTo>
                    <a:pt x="84391" y="124259"/>
                  </a:lnTo>
                  <a:lnTo>
                    <a:pt x="86725"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185" name="任意多边形: 形状 184"/>
            <p:cNvSpPr/>
            <p:nvPr>
              <p:custDataLst>
                <p:tags r:id="rId179"/>
              </p:custDataLst>
            </p:nvPr>
          </p:nvSpPr>
          <p:spPr>
            <a:xfrm>
              <a:off x="484738" y="11635218"/>
              <a:ext cx="280088" cy="183329"/>
            </a:xfrm>
            <a:custGeom>
              <a:avLst/>
              <a:gdLst>
                <a:gd name="connsiteX0" fmla="*/ 247775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09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8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5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5" y="83010"/>
                  </a:moveTo>
                  <a:cubicBezTo>
                    <a:pt x="231437" y="53219"/>
                    <a:pt x="191758" y="30302"/>
                    <a:pt x="159081" y="30302"/>
                  </a:cubicBezTo>
                  <a:cubicBezTo>
                    <a:pt x="140409" y="30302"/>
                    <a:pt x="128738" y="37178"/>
                    <a:pt x="124070" y="50927"/>
                  </a:cubicBezTo>
                  <a:cubicBezTo>
                    <a:pt x="107731" y="39469"/>
                    <a:pt x="86725" y="30302"/>
                    <a:pt x="68052" y="30302"/>
                  </a:cubicBezTo>
                  <a:cubicBezTo>
                    <a:pt x="35376" y="30302"/>
                    <a:pt x="21371" y="53219"/>
                    <a:pt x="37709" y="83010"/>
                  </a:cubicBezTo>
                  <a:cubicBezTo>
                    <a:pt x="47046" y="99051"/>
                    <a:pt x="63384" y="115093"/>
                    <a:pt x="84391" y="124259"/>
                  </a:cubicBezTo>
                  <a:lnTo>
                    <a:pt x="84391" y="124259"/>
                  </a:lnTo>
                  <a:lnTo>
                    <a:pt x="86725" y="124259"/>
                  </a:lnTo>
                  <a:cubicBezTo>
                    <a:pt x="89059" y="124259"/>
                    <a:pt x="91393" y="126551"/>
                    <a:pt x="91393" y="126551"/>
                  </a:cubicBezTo>
                  <a:lnTo>
                    <a:pt x="191758" y="170091"/>
                  </a:lnTo>
                  <a:lnTo>
                    <a:pt x="243108" y="126551"/>
                  </a:lnTo>
                  <a:cubicBezTo>
                    <a:pt x="243108" y="126551"/>
                    <a:pt x="245442" y="124259"/>
                    <a:pt x="245442" y="124259"/>
                  </a:cubicBezTo>
                  <a:lnTo>
                    <a:pt x="245442" y="124259"/>
                  </a:lnTo>
                  <a:lnTo>
                    <a:pt x="245442" y="124259"/>
                  </a:lnTo>
                  <a:cubicBezTo>
                    <a:pt x="257112" y="115093"/>
                    <a:pt x="257112" y="99051"/>
                    <a:pt x="247775" y="83010"/>
                  </a:cubicBezTo>
                  <a:close/>
                </a:path>
              </a:pathLst>
            </a:custGeom>
            <a:solidFill>
              <a:srgbClr val="1A2258"/>
            </a:solidFill>
            <a:ln w="16793" cap="flat">
              <a:noFill/>
              <a:prstDash val="solid"/>
              <a:miter/>
            </a:ln>
          </p:spPr>
          <p:txBody>
            <a:bodyPr rtlCol="0" anchor="ctr"/>
            <a:lstStyle/>
            <a:p>
              <a:endParaRPr lang="zh-CN" altLang="en-US"/>
            </a:p>
          </p:txBody>
        </p:sp>
        <p:sp>
          <p:nvSpPr>
            <p:cNvPr id="186" name="任意多边形: 形状 185"/>
            <p:cNvSpPr/>
            <p:nvPr>
              <p:custDataLst>
                <p:tags r:id="rId180"/>
              </p:custDataLst>
            </p:nvPr>
          </p:nvSpPr>
          <p:spPr>
            <a:xfrm>
              <a:off x="822973" y="8689875"/>
              <a:ext cx="3197674" cy="2177038"/>
            </a:xfrm>
            <a:custGeom>
              <a:avLst/>
              <a:gdLst>
                <a:gd name="connsiteX0" fmla="*/ 1886496 w 3197673"/>
                <a:gd name="connsiteY0" fmla="*/ 262369 h 2177037"/>
                <a:gd name="connsiteX1" fmla="*/ 460380 w 3197673"/>
                <a:gd name="connsiteY1" fmla="*/ 1075894 h 2177037"/>
                <a:gd name="connsiteX2" fmla="*/ 30912 w 3197673"/>
                <a:gd name="connsiteY2" fmla="*/ 1426511 h 2177037"/>
                <a:gd name="connsiteX3" fmla="*/ 399695 w 3197673"/>
                <a:gd name="connsiteY3" fmla="*/ 1887127 h 2177037"/>
                <a:gd name="connsiteX4" fmla="*/ 2308962 w 3197673"/>
                <a:gd name="connsiteY4" fmla="*/ 1969625 h 2177037"/>
                <a:gd name="connsiteX5" fmla="*/ 3153895 w 3197673"/>
                <a:gd name="connsiteY5" fmla="*/ 658819 h 2177037"/>
                <a:gd name="connsiteX6" fmla="*/ 1886496 w 3197673"/>
                <a:gd name="connsiteY6" fmla="*/ 262369 h 217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73" h="2177037">
                  <a:moveTo>
                    <a:pt x="1886496" y="262369"/>
                  </a:moveTo>
                  <a:cubicBezTo>
                    <a:pt x="1527049" y="633611"/>
                    <a:pt x="1062571" y="970479"/>
                    <a:pt x="460380" y="1075894"/>
                  </a:cubicBezTo>
                  <a:cubicBezTo>
                    <a:pt x="163954" y="1128601"/>
                    <a:pt x="33246" y="1266098"/>
                    <a:pt x="30912" y="1426511"/>
                  </a:cubicBezTo>
                  <a:cubicBezTo>
                    <a:pt x="28578" y="1561717"/>
                    <a:pt x="110270" y="1722131"/>
                    <a:pt x="399695" y="1887127"/>
                  </a:cubicBezTo>
                  <a:cubicBezTo>
                    <a:pt x="1106918" y="2295035"/>
                    <a:pt x="1898167" y="2148371"/>
                    <a:pt x="2308962" y="1969625"/>
                  </a:cubicBezTo>
                  <a:cubicBezTo>
                    <a:pt x="2824792" y="1747338"/>
                    <a:pt x="3275267" y="1229433"/>
                    <a:pt x="3153895" y="658819"/>
                  </a:cubicBezTo>
                  <a:cubicBezTo>
                    <a:pt x="3016186" y="-5750"/>
                    <a:pt x="2290290" y="-152414"/>
                    <a:pt x="1886496" y="262369"/>
                  </a:cubicBezTo>
                  <a:close/>
                </a:path>
              </a:pathLst>
            </a:custGeom>
            <a:solidFill>
              <a:schemeClr val="accent1">
                <a:lumMod val="75000"/>
              </a:schemeClr>
            </a:solidFill>
            <a:ln w="16793" cap="flat">
              <a:noFill/>
              <a:prstDash val="solid"/>
              <a:miter/>
            </a:ln>
          </p:spPr>
          <p:txBody>
            <a:bodyPr rtlCol="0" anchor="ctr"/>
            <a:lstStyle/>
            <a:p>
              <a:endParaRPr lang="zh-CN" altLang="en-US"/>
            </a:p>
          </p:txBody>
        </p:sp>
        <p:sp>
          <p:nvSpPr>
            <p:cNvPr id="187" name="任意多边形: 形状 186"/>
            <p:cNvSpPr/>
            <p:nvPr>
              <p:custDataLst>
                <p:tags r:id="rId181"/>
              </p:custDataLst>
            </p:nvPr>
          </p:nvSpPr>
          <p:spPr>
            <a:xfrm>
              <a:off x="1850011" y="8910484"/>
              <a:ext cx="1237056" cy="1397887"/>
            </a:xfrm>
            <a:custGeom>
              <a:avLst/>
              <a:gdLst>
                <a:gd name="connsiteX0" fmla="*/ 1141880 w 1237056"/>
                <a:gd name="connsiteY0" fmla="*/ 1386941 h 1397887"/>
                <a:gd name="connsiteX1" fmla="*/ 117225 w 1237056"/>
                <a:gd name="connsiteY1" fmla="*/ 1386941 h 1397887"/>
                <a:gd name="connsiteX2" fmla="*/ 30864 w 1237056"/>
                <a:gd name="connsiteY2" fmla="*/ 1302151 h 1397887"/>
                <a:gd name="connsiteX3" fmla="*/ 30864 w 1237056"/>
                <a:gd name="connsiteY3" fmla="*/ 115092 h 1397887"/>
                <a:gd name="connsiteX4" fmla="*/ 117225 w 1237056"/>
                <a:gd name="connsiteY4" fmla="*/ 30302 h 1397887"/>
                <a:gd name="connsiteX5" fmla="*/ 1141880 w 1237056"/>
                <a:gd name="connsiteY5" fmla="*/ 30302 h 1397887"/>
                <a:gd name="connsiteX6" fmla="*/ 1228241 w 1237056"/>
                <a:gd name="connsiteY6" fmla="*/ 115092 h 1397887"/>
                <a:gd name="connsiteX7" fmla="*/ 1228241 w 1237056"/>
                <a:gd name="connsiteY7" fmla="*/ 1302151 h 1397887"/>
                <a:gd name="connsiteX8" fmla="*/ 1141880 w 1237056"/>
                <a:gd name="connsiteY8" fmla="*/ 1386941 h 139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056" h="1397887">
                  <a:moveTo>
                    <a:pt x="1141880" y="1386941"/>
                  </a:moveTo>
                  <a:lnTo>
                    <a:pt x="117225" y="1386941"/>
                  </a:lnTo>
                  <a:cubicBezTo>
                    <a:pt x="68209" y="1386941"/>
                    <a:pt x="30864" y="1347983"/>
                    <a:pt x="30864" y="1302151"/>
                  </a:cubicBezTo>
                  <a:lnTo>
                    <a:pt x="30864" y="115092"/>
                  </a:lnTo>
                  <a:cubicBezTo>
                    <a:pt x="30864" y="66968"/>
                    <a:pt x="70543" y="30302"/>
                    <a:pt x="117225" y="30302"/>
                  </a:cubicBezTo>
                  <a:lnTo>
                    <a:pt x="1141880" y="30302"/>
                  </a:lnTo>
                  <a:cubicBezTo>
                    <a:pt x="1190896" y="30302"/>
                    <a:pt x="1228241" y="69260"/>
                    <a:pt x="1228241" y="115092"/>
                  </a:cubicBezTo>
                  <a:lnTo>
                    <a:pt x="1228241" y="1302151"/>
                  </a:lnTo>
                  <a:cubicBezTo>
                    <a:pt x="1230575" y="1347983"/>
                    <a:pt x="1190896" y="1386941"/>
                    <a:pt x="1141880" y="1386941"/>
                  </a:cubicBezTo>
                  <a:close/>
                </a:path>
              </a:pathLst>
            </a:custGeom>
            <a:solidFill>
              <a:srgbClr val="3BFAFF">
                <a:alpha val="50000"/>
              </a:srgbClr>
            </a:solidFill>
            <a:ln w="16793" cap="flat">
              <a:noFill/>
              <a:prstDash val="solid"/>
              <a:miter/>
            </a:ln>
          </p:spPr>
          <p:txBody>
            <a:bodyPr rtlCol="0" anchor="ctr"/>
            <a:lstStyle/>
            <a:p>
              <a:endParaRPr lang="zh-CN" altLang="en-US"/>
            </a:p>
          </p:txBody>
        </p:sp>
        <p:sp>
          <p:nvSpPr>
            <p:cNvPr id="188" name="任意多边形: 形状 187"/>
            <p:cNvSpPr/>
            <p:nvPr>
              <p:custDataLst>
                <p:tags r:id="rId182"/>
              </p:custDataLst>
            </p:nvPr>
          </p:nvSpPr>
          <p:spPr>
            <a:xfrm>
              <a:off x="1934038" y="9797341"/>
              <a:ext cx="163385" cy="137497"/>
            </a:xfrm>
            <a:custGeom>
              <a:avLst/>
              <a:gdLst>
                <a:gd name="connsiteX0" fmla="*/ 138231 w 163384"/>
                <a:gd name="connsiteY0" fmla="*/ 60093 h 137497"/>
                <a:gd name="connsiteX1" fmla="*/ 107888 w 163384"/>
                <a:gd name="connsiteY1" fmla="*/ 30302 h 137497"/>
                <a:gd name="connsiteX2" fmla="*/ 84547 w 163384"/>
                <a:gd name="connsiteY2" fmla="*/ 41760 h 137497"/>
                <a:gd name="connsiteX3" fmla="*/ 61206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7 w 163384"/>
                <a:gd name="connsiteY9" fmla="*/ 110509 h 137497"/>
                <a:gd name="connsiteX10" fmla="*/ 124226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6" y="30302"/>
                    <a:pt x="107888" y="30302"/>
                  </a:cubicBezTo>
                  <a:cubicBezTo>
                    <a:pt x="98552" y="30302"/>
                    <a:pt x="89215" y="34885"/>
                    <a:pt x="84547" y="41760"/>
                  </a:cubicBezTo>
                  <a:cubicBezTo>
                    <a:pt x="79879" y="34885"/>
                    <a:pt x="70542" y="30302"/>
                    <a:pt x="61206" y="30302"/>
                  </a:cubicBezTo>
                  <a:cubicBezTo>
                    <a:pt x="44868" y="30302"/>
                    <a:pt x="30864" y="44052"/>
                    <a:pt x="30864" y="60093"/>
                  </a:cubicBezTo>
                  <a:cubicBezTo>
                    <a:pt x="30864" y="69259"/>
                    <a:pt x="35531" y="78426"/>
                    <a:pt x="42534" y="83009"/>
                  </a:cubicBezTo>
                  <a:lnTo>
                    <a:pt x="42534" y="83009"/>
                  </a:lnTo>
                  <a:lnTo>
                    <a:pt x="42534" y="83009"/>
                  </a:lnTo>
                  <a:cubicBezTo>
                    <a:pt x="42534" y="83009"/>
                    <a:pt x="44868" y="83009"/>
                    <a:pt x="44868" y="85301"/>
                  </a:cubicBezTo>
                  <a:lnTo>
                    <a:pt x="84547" y="110509"/>
                  </a:lnTo>
                  <a:lnTo>
                    <a:pt x="124226" y="85301"/>
                  </a:lnTo>
                  <a:cubicBezTo>
                    <a:pt x="124226"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189" name="任意多边形: 形状 188"/>
            <p:cNvSpPr/>
            <p:nvPr>
              <p:custDataLst>
                <p:tags r:id="rId183"/>
              </p:custDataLst>
            </p:nvPr>
          </p:nvSpPr>
          <p:spPr>
            <a:xfrm>
              <a:off x="2069414" y="9797341"/>
              <a:ext cx="163385" cy="137497"/>
            </a:xfrm>
            <a:custGeom>
              <a:avLst/>
              <a:gdLst>
                <a:gd name="connsiteX0" fmla="*/ 138231 w 163384"/>
                <a:gd name="connsiteY0" fmla="*/ 60093 h 137497"/>
                <a:gd name="connsiteX1" fmla="*/ 107888 w 163384"/>
                <a:gd name="connsiteY1" fmla="*/ 30302 h 137497"/>
                <a:gd name="connsiteX2" fmla="*/ 84548 w 163384"/>
                <a:gd name="connsiteY2" fmla="*/ 41760 h 137497"/>
                <a:gd name="connsiteX3" fmla="*/ 61207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8 w 163384"/>
                <a:gd name="connsiteY9" fmla="*/ 110509 h 137497"/>
                <a:gd name="connsiteX10" fmla="*/ 124227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7" y="30302"/>
                    <a:pt x="107888" y="30302"/>
                  </a:cubicBezTo>
                  <a:cubicBezTo>
                    <a:pt x="98552" y="30302"/>
                    <a:pt x="89216" y="34885"/>
                    <a:pt x="84548" y="41760"/>
                  </a:cubicBezTo>
                  <a:cubicBezTo>
                    <a:pt x="79879" y="34885"/>
                    <a:pt x="70542" y="30302"/>
                    <a:pt x="61207" y="30302"/>
                  </a:cubicBezTo>
                  <a:cubicBezTo>
                    <a:pt x="44868" y="30302"/>
                    <a:pt x="30864" y="44052"/>
                    <a:pt x="30864" y="60093"/>
                  </a:cubicBezTo>
                  <a:cubicBezTo>
                    <a:pt x="30864" y="69259"/>
                    <a:pt x="35532" y="78426"/>
                    <a:pt x="42534" y="83009"/>
                  </a:cubicBezTo>
                  <a:lnTo>
                    <a:pt x="42534" y="83009"/>
                  </a:lnTo>
                  <a:lnTo>
                    <a:pt x="42534" y="83009"/>
                  </a:lnTo>
                  <a:cubicBezTo>
                    <a:pt x="42534" y="83009"/>
                    <a:pt x="44868" y="83009"/>
                    <a:pt x="44868" y="85301"/>
                  </a:cubicBezTo>
                  <a:lnTo>
                    <a:pt x="84548" y="110509"/>
                  </a:lnTo>
                  <a:lnTo>
                    <a:pt x="124227" y="85301"/>
                  </a:lnTo>
                  <a:cubicBezTo>
                    <a:pt x="124227"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190" name="任意多边形: 形状 189"/>
            <p:cNvSpPr/>
            <p:nvPr>
              <p:custDataLst>
                <p:tags r:id="rId184"/>
              </p:custDataLst>
            </p:nvPr>
          </p:nvSpPr>
          <p:spPr>
            <a:xfrm>
              <a:off x="1927035" y="9212977"/>
              <a:ext cx="536836" cy="572905"/>
            </a:xfrm>
            <a:custGeom>
              <a:avLst/>
              <a:gdLst>
                <a:gd name="connsiteX0" fmla="*/ 462666 w 536835"/>
                <a:gd name="connsiteY0" fmla="*/ 561958 h 572904"/>
                <a:gd name="connsiteX1" fmla="*/ 96218 w 536835"/>
                <a:gd name="connsiteY1" fmla="*/ 561958 h 572904"/>
                <a:gd name="connsiteX2" fmla="*/ 30864 w 536835"/>
                <a:gd name="connsiteY2" fmla="*/ 497793 h 572904"/>
                <a:gd name="connsiteX3" fmla="*/ 30864 w 536835"/>
                <a:gd name="connsiteY3" fmla="*/ 94468 h 572904"/>
                <a:gd name="connsiteX4" fmla="*/ 96218 w 536835"/>
                <a:gd name="connsiteY4" fmla="*/ 30302 h 572904"/>
                <a:gd name="connsiteX5" fmla="*/ 462666 w 536835"/>
                <a:gd name="connsiteY5" fmla="*/ 30302 h 572904"/>
                <a:gd name="connsiteX6" fmla="*/ 528020 w 536835"/>
                <a:gd name="connsiteY6" fmla="*/ 94468 h 572904"/>
                <a:gd name="connsiteX7" fmla="*/ 528020 w 536835"/>
                <a:gd name="connsiteY7" fmla="*/ 497793 h 572904"/>
                <a:gd name="connsiteX8" fmla="*/ 462666 w 536835"/>
                <a:gd name="connsiteY8" fmla="*/ 561958 h 57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835" h="572904">
                  <a:moveTo>
                    <a:pt x="462666" y="561958"/>
                  </a:moveTo>
                  <a:lnTo>
                    <a:pt x="96218" y="561958"/>
                  </a:lnTo>
                  <a:cubicBezTo>
                    <a:pt x="61207" y="561958"/>
                    <a:pt x="30864" y="532167"/>
                    <a:pt x="30864" y="497793"/>
                  </a:cubicBezTo>
                  <a:lnTo>
                    <a:pt x="30864" y="94468"/>
                  </a:lnTo>
                  <a:cubicBezTo>
                    <a:pt x="30864" y="60094"/>
                    <a:pt x="61207" y="30302"/>
                    <a:pt x="96218" y="30302"/>
                  </a:cubicBezTo>
                  <a:lnTo>
                    <a:pt x="462666" y="30302"/>
                  </a:lnTo>
                  <a:cubicBezTo>
                    <a:pt x="497677" y="30302"/>
                    <a:pt x="528020" y="60094"/>
                    <a:pt x="528020" y="94468"/>
                  </a:cubicBezTo>
                  <a:lnTo>
                    <a:pt x="528020" y="497793"/>
                  </a:lnTo>
                  <a:cubicBezTo>
                    <a:pt x="528020" y="534459"/>
                    <a:pt x="500012" y="561958"/>
                    <a:pt x="462666" y="561958"/>
                  </a:cubicBez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1" name="任意多边形: 形状 190"/>
            <p:cNvSpPr/>
            <p:nvPr>
              <p:custDataLst>
                <p:tags r:id="rId185"/>
              </p:custDataLst>
            </p:nvPr>
          </p:nvSpPr>
          <p:spPr>
            <a:xfrm>
              <a:off x="2482544" y="972630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2" name="任意多边形: 形状 191"/>
            <p:cNvSpPr/>
            <p:nvPr>
              <p:custDataLst>
                <p:tags r:id="rId186"/>
              </p:custDataLst>
            </p:nvPr>
          </p:nvSpPr>
          <p:spPr>
            <a:xfrm>
              <a:off x="2482544" y="978817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3" name="任意多边形: 形状 192"/>
            <p:cNvSpPr/>
            <p:nvPr>
              <p:custDataLst>
                <p:tags r:id="rId187"/>
              </p:custDataLst>
            </p:nvPr>
          </p:nvSpPr>
          <p:spPr>
            <a:xfrm>
              <a:off x="2225796" y="978817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4" name="任意多边形: 形状 193"/>
            <p:cNvSpPr/>
            <p:nvPr>
              <p:custDataLst>
                <p:tags r:id="rId188"/>
              </p:custDataLst>
            </p:nvPr>
          </p:nvSpPr>
          <p:spPr>
            <a:xfrm>
              <a:off x="2225796" y="9850048"/>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5" name="任意多边形: 形状 194"/>
            <p:cNvSpPr/>
            <p:nvPr>
              <p:custDataLst>
                <p:tags r:id="rId189"/>
              </p:custDataLst>
            </p:nvPr>
          </p:nvSpPr>
          <p:spPr>
            <a:xfrm>
              <a:off x="2225796" y="991192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6" name="任意多边形: 形状 195"/>
            <p:cNvSpPr/>
            <p:nvPr>
              <p:custDataLst>
                <p:tags r:id="rId190"/>
              </p:custDataLst>
            </p:nvPr>
          </p:nvSpPr>
          <p:spPr>
            <a:xfrm>
              <a:off x="2225796" y="9971503"/>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7" name="任意多边形: 形状 196"/>
            <p:cNvSpPr/>
            <p:nvPr>
              <p:custDataLst>
                <p:tags r:id="rId191"/>
              </p:custDataLst>
            </p:nvPr>
          </p:nvSpPr>
          <p:spPr>
            <a:xfrm>
              <a:off x="2225796" y="10033377"/>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8" name="任意多边形: 形状 197"/>
            <p:cNvSpPr/>
            <p:nvPr>
              <p:custDataLst>
                <p:tags r:id="rId192"/>
              </p:custDataLst>
            </p:nvPr>
          </p:nvSpPr>
          <p:spPr>
            <a:xfrm>
              <a:off x="2225796" y="1009525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9" name="任意多边形: 形状 198"/>
            <p:cNvSpPr/>
            <p:nvPr>
              <p:custDataLst>
                <p:tags r:id="rId193"/>
              </p:custDataLst>
            </p:nvPr>
          </p:nvSpPr>
          <p:spPr>
            <a:xfrm>
              <a:off x="2225796" y="1015712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0" name="任意多边形: 形状 199"/>
            <p:cNvSpPr/>
            <p:nvPr>
              <p:custDataLst>
                <p:tags r:id="rId194"/>
              </p:custDataLst>
            </p:nvPr>
          </p:nvSpPr>
          <p:spPr>
            <a:xfrm>
              <a:off x="1927036" y="10157124"/>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1" name="任意多边形: 形状 200"/>
            <p:cNvSpPr/>
            <p:nvPr>
              <p:custDataLst>
                <p:tags r:id="rId195"/>
              </p:custDataLst>
            </p:nvPr>
          </p:nvSpPr>
          <p:spPr>
            <a:xfrm>
              <a:off x="1927036" y="10097542"/>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2" name="任意多边形: 形状 201"/>
            <p:cNvSpPr/>
            <p:nvPr>
              <p:custDataLst>
                <p:tags r:id="rId196"/>
              </p:custDataLst>
            </p:nvPr>
          </p:nvSpPr>
          <p:spPr>
            <a:xfrm>
              <a:off x="1927036" y="10035669"/>
              <a:ext cx="256748" cy="68749"/>
            </a:xfrm>
            <a:custGeom>
              <a:avLst/>
              <a:gdLst>
                <a:gd name="connsiteX0" fmla="*/ 30863 w 256747"/>
                <a:gd name="connsiteY0" fmla="*/ 30303 h 68748"/>
                <a:gd name="connsiteX1" fmla="*/ 231593 w 256747"/>
                <a:gd name="connsiteY1" fmla="*/ 30303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3" y="30303"/>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3" name="任意多边形: 形状 202"/>
            <p:cNvSpPr/>
            <p:nvPr>
              <p:custDataLst>
                <p:tags r:id="rId197"/>
              </p:custDataLst>
            </p:nvPr>
          </p:nvSpPr>
          <p:spPr>
            <a:xfrm>
              <a:off x="1927036" y="9976087"/>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4" name="任意多边形: 形状 203"/>
            <p:cNvSpPr/>
            <p:nvPr>
              <p:custDataLst>
                <p:tags r:id="rId198"/>
              </p:custDataLst>
            </p:nvPr>
          </p:nvSpPr>
          <p:spPr>
            <a:xfrm>
              <a:off x="1927036" y="9914213"/>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5" name="任意多边形: 形状 204"/>
            <p:cNvSpPr/>
            <p:nvPr>
              <p:custDataLst>
                <p:tags r:id="rId199"/>
              </p:custDataLst>
            </p:nvPr>
          </p:nvSpPr>
          <p:spPr>
            <a:xfrm>
              <a:off x="2482544" y="9850048"/>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6" name="任意多边形: 形状 205"/>
            <p:cNvSpPr/>
            <p:nvPr>
              <p:custDataLst>
                <p:tags r:id="rId200"/>
              </p:custDataLst>
            </p:nvPr>
          </p:nvSpPr>
          <p:spPr>
            <a:xfrm>
              <a:off x="2482544" y="9911921"/>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7" name="任意多边形: 形状 206"/>
            <p:cNvSpPr/>
            <p:nvPr>
              <p:custDataLst>
                <p:tags r:id="rId201"/>
              </p:custDataLst>
            </p:nvPr>
          </p:nvSpPr>
          <p:spPr>
            <a:xfrm>
              <a:off x="2482544" y="9973795"/>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8" name="任意多边形: 形状 207"/>
            <p:cNvSpPr/>
            <p:nvPr>
              <p:custDataLst>
                <p:tags r:id="rId202"/>
              </p:custDataLst>
            </p:nvPr>
          </p:nvSpPr>
          <p:spPr>
            <a:xfrm>
              <a:off x="2482544" y="1003796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9" name="任意多边形: 形状 208"/>
            <p:cNvSpPr/>
            <p:nvPr>
              <p:custDataLst>
                <p:tags r:id="rId203"/>
              </p:custDataLst>
            </p:nvPr>
          </p:nvSpPr>
          <p:spPr>
            <a:xfrm>
              <a:off x="2482544" y="1009983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10" name="任意多边形: 形状 209"/>
            <p:cNvSpPr/>
            <p:nvPr>
              <p:custDataLst>
                <p:tags r:id="rId204"/>
              </p:custDataLst>
            </p:nvPr>
          </p:nvSpPr>
          <p:spPr>
            <a:xfrm>
              <a:off x="2482544" y="10161708"/>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11" name="任意多边形: 形状 210"/>
            <p:cNvSpPr/>
            <p:nvPr>
              <p:custDataLst>
                <p:tags r:id="rId205"/>
              </p:custDataLst>
            </p:nvPr>
          </p:nvSpPr>
          <p:spPr>
            <a:xfrm>
              <a:off x="2487212" y="9215269"/>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2" name="任意多边形: 形状 211"/>
            <p:cNvSpPr/>
            <p:nvPr>
              <p:custDataLst>
                <p:tags r:id="rId206"/>
              </p:custDataLst>
            </p:nvPr>
          </p:nvSpPr>
          <p:spPr>
            <a:xfrm>
              <a:off x="2487212" y="9377974"/>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3" name="任意多边形: 形状 212"/>
            <p:cNvSpPr/>
            <p:nvPr>
              <p:custDataLst>
                <p:tags r:id="rId207"/>
              </p:custDataLst>
            </p:nvPr>
          </p:nvSpPr>
          <p:spPr>
            <a:xfrm>
              <a:off x="2487212" y="9542971"/>
              <a:ext cx="536836" cy="160413"/>
            </a:xfrm>
            <a:custGeom>
              <a:avLst/>
              <a:gdLst>
                <a:gd name="connsiteX0" fmla="*/ 30863 w 536835"/>
                <a:gd name="connsiteY0" fmla="*/ 30303 h 160413"/>
                <a:gd name="connsiteX1" fmla="*/ 528020 w 536835"/>
                <a:gd name="connsiteY1" fmla="*/ 30303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3"/>
                  </a:moveTo>
                  <a:lnTo>
                    <a:pt x="528020" y="30303"/>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4" name="任意多边形: 形状 213"/>
            <p:cNvSpPr/>
            <p:nvPr>
              <p:custDataLst>
                <p:tags r:id="rId208"/>
              </p:custDataLst>
            </p:nvPr>
          </p:nvSpPr>
          <p:spPr>
            <a:xfrm>
              <a:off x="1850011" y="8908192"/>
              <a:ext cx="1260397" cy="206246"/>
            </a:xfrm>
            <a:custGeom>
              <a:avLst/>
              <a:gdLst>
                <a:gd name="connsiteX0" fmla="*/ 1141880 w 1260396"/>
                <a:gd name="connsiteY0" fmla="*/ 30302 h 206245"/>
                <a:gd name="connsiteX1" fmla="*/ 117225 w 1260396"/>
                <a:gd name="connsiteY1" fmla="*/ 30302 h 206245"/>
                <a:gd name="connsiteX2" fmla="*/ 30864 w 1260396"/>
                <a:gd name="connsiteY2" fmla="*/ 115093 h 206245"/>
                <a:gd name="connsiteX3" fmla="*/ 30864 w 1260396"/>
                <a:gd name="connsiteY3" fmla="*/ 193007 h 206245"/>
                <a:gd name="connsiteX4" fmla="*/ 1230575 w 1260396"/>
                <a:gd name="connsiteY4" fmla="*/ 193007 h 206245"/>
                <a:gd name="connsiteX5" fmla="*/ 1230575 w 1260396"/>
                <a:gd name="connsiteY5" fmla="*/ 115093 h 206245"/>
                <a:gd name="connsiteX6" fmla="*/ 1141880 w 1260396"/>
                <a:gd name="connsiteY6" fmla="*/ 30302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396" h="206245">
                  <a:moveTo>
                    <a:pt x="1141880" y="30302"/>
                  </a:moveTo>
                  <a:lnTo>
                    <a:pt x="117225" y="30302"/>
                  </a:lnTo>
                  <a:cubicBezTo>
                    <a:pt x="68209" y="30302"/>
                    <a:pt x="30864" y="69260"/>
                    <a:pt x="30864" y="115093"/>
                  </a:cubicBezTo>
                  <a:lnTo>
                    <a:pt x="30864" y="193007"/>
                  </a:lnTo>
                  <a:lnTo>
                    <a:pt x="1230575" y="193007"/>
                  </a:lnTo>
                  <a:lnTo>
                    <a:pt x="1230575" y="115093"/>
                  </a:lnTo>
                  <a:cubicBezTo>
                    <a:pt x="1230575" y="69260"/>
                    <a:pt x="1190896" y="30302"/>
                    <a:pt x="1141880" y="30302"/>
                  </a:cubicBezTo>
                  <a:close/>
                </a:path>
              </a:pathLst>
            </a:custGeom>
            <a:solidFill>
              <a:srgbClr val="001B8D"/>
            </a:solidFill>
            <a:ln w="16793" cap="flat">
              <a:noFill/>
              <a:prstDash val="solid"/>
              <a:miter/>
            </a:ln>
          </p:spPr>
          <p:txBody>
            <a:bodyPr rtlCol="0" anchor="ctr"/>
            <a:lstStyle/>
            <a:p>
              <a:endParaRPr lang="zh-CN" altLang="en-US"/>
            </a:p>
          </p:txBody>
        </p:sp>
        <p:sp>
          <p:nvSpPr>
            <p:cNvPr id="215" name="任意多边形: 形状 214"/>
            <p:cNvSpPr/>
            <p:nvPr>
              <p:custDataLst>
                <p:tags r:id="rId209"/>
              </p:custDataLst>
            </p:nvPr>
          </p:nvSpPr>
          <p:spPr>
            <a:xfrm>
              <a:off x="1005690" y="10719310"/>
              <a:ext cx="1143693" cy="664569"/>
            </a:xfrm>
            <a:custGeom>
              <a:avLst/>
              <a:gdLst>
                <a:gd name="connsiteX0" fmla="*/ 1008227 w 1143693"/>
                <a:gd name="connsiteY0" fmla="*/ 222059 h 664569"/>
                <a:gd name="connsiteX1" fmla="*/ 340684 w 1143693"/>
                <a:gd name="connsiteY1" fmla="*/ 61646 h 664569"/>
                <a:gd name="connsiteX2" fmla="*/ 263659 w 1143693"/>
                <a:gd name="connsiteY2" fmla="*/ 579552 h 664569"/>
                <a:gd name="connsiteX3" fmla="*/ 1054909 w 1143693"/>
                <a:gd name="connsiteY3" fmla="*/ 432889 h 664569"/>
                <a:gd name="connsiteX4" fmla="*/ 1008227 w 1143693"/>
                <a:gd name="connsiteY4" fmla="*/ 222059 h 6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693" h="664569">
                  <a:moveTo>
                    <a:pt x="1008227" y="222059"/>
                  </a:moveTo>
                  <a:cubicBezTo>
                    <a:pt x="837840" y="215185"/>
                    <a:pt x="646447" y="210601"/>
                    <a:pt x="340684" y="61646"/>
                  </a:cubicBezTo>
                  <a:cubicBezTo>
                    <a:pt x="9246" y="-101058"/>
                    <a:pt x="-114460" y="414556"/>
                    <a:pt x="263659" y="579552"/>
                  </a:cubicBezTo>
                  <a:cubicBezTo>
                    <a:pt x="606767" y="730799"/>
                    <a:pt x="942873" y="561219"/>
                    <a:pt x="1054909" y="432889"/>
                  </a:cubicBezTo>
                  <a:cubicBezTo>
                    <a:pt x="1225296" y="242685"/>
                    <a:pt x="1061911" y="224351"/>
                    <a:pt x="1008227" y="222059"/>
                  </a:cubicBezTo>
                  <a:close/>
                </a:path>
              </a:pathLst>
            </a:custGeom>
            <a:solidFill>
              <a:srgbClr val="0042FF"/>
            </a:solidFill>
            <a:ln w="16793" cap="flat">
              <a:noFill/>
              <a:prstDash val="solid"/>
              <a:miter/>
            </a:ln>
          </p:spPr>
          <p:txBody>
            <a:bodyPr rtlCol="0" anchor="ctr"/>
            <a:lstStyle/>
            <a:p>
              <a:endParaRPr lang="zh-CN" altLang="en-US"/>
            </a:p>
          </p:txBody>
        </p:sp>
        <p:sp>
          <p:nvSpPr>
            <p:cNvPr id="216" name="任意多边形: 形状 215"/>
            <p:cNvSpPr/>
            <p:nvPr>
              <p:custDataLst>
                <p:tags r:id="rId210"/>
              </p:custDataLst>
            </p:nvPr>
          </p:nvSpPr>
          <p:spPr>
            <a:xfrm>
              <a:off x="-1696972" y="9084012"/>
              <a:ext cx="3594465" cy="3391596"/>
            </a:xfrm>
            <a:custGeom>
              <a:avLst/>
              <a:gdLst>
                <a:gd name="connsiteX0" fmla="*/ 34731 w 3594465"/>
                <a:gd name="connsiteY0" fmla="*/ 115727 h 3391595"/>
                <a:gd name="connsiteX1" fmla="*/ 34731 w 3594465"/>
                <a:gd name="connsiteY1" fmla="*/ 115727 h 3391595"/>
                <a:gd name="connsiteX2" fmla="*/ 93083 w 3594465"/>
                <a:gd name="connsiteY2" fmla="*/ 17187 h 3391595"/>
                <a:gd name="connsiteX3" fmla="*/ 191114 w 3594465"/>
                <a:gd name="connsiteY3" fmla="*/ 56145 h 3391595"/>
                <a:gd name="connsiteX4" fmla="*/ 1479520 w 3594465"/>
                <a:gd name="connsiteY4" fmla="*/ 53853 h 3391595"/>
                <a:gd name="connsiteX5" fmla="*/ 1843634 w 3594465"/>
                <a:gd name="connsiteY5" fmla="*/ 262390 h 3391595"/>
                <a:gd name="connsiteX6" fmla="*/ 3505491 w 3594465"/>
                <a:gd name="connsiteY6" fmla="*/ 3179621 h 3391595"/>
                <a:gd name="connsiteX7" fmla="*/ 3510159 w 3594465"/>
                <a:gd name="connsiteY7" fmla="*/ 3186496 h 3391595"/>
                <a:gd name="connsiteX8" fmla="*/ 3517161 w 3594465"/>
                <a:gd name="connsiteY8" fmla="*/ 3181913 h 3391595"/>
                <a:gd name="connsiteX9" fmla="*/ 3577847 w 3594465"/>
                <a:gd name="connsiteY9" fmla="*/ 3230037 h 3391595"/>
                <a:gd name="connsiteX10" fmla="*/ 3519495 w 3594465"/>
                <a:gd name="connsiteY10" fmla="*/ 3328576 h 3391595"/>
                <a:gd name="connsiteX11" fmla="*/ 3381785 w 3594465"/>
                <a:gd name="connsiteY11" fmla="*/ 3390450 h 3391595"/>
                <a:gd name="connsiteX12" fmla="*/ 2074707 w 3594465"/>
                <a:gd name="connsiteY12" fmla="*/ 3392741 h 3391595"/>
                <a:gd name="connsiteX13" fmla="*/ 1710592 w 3594465"/>
                <a:gd name="connsiteY13" fmla="*/ 3184205 h 3391595"/>
                <a:gd name="connsiteX14" fmla="*/ 46402 w 3594465"/>
                <a:gd name="connsiteY14" fmla="*/ 264682 h 3391595"/>
                <a:gd name="connsiteX15" fmla="*/ 34731 w 3594465"/>
                <a:gd name="connsiteY15" fmla="*/ 115727 h 33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4465" h="3391595">
                  <a:moveTo>
                    <a:pt x="34731" y="115727"/>
                  </a:moveTo>
                  <a:lnTo>
                    <a:pt x="34731" y="115727"/>
                  </a:lnTo>
                  <a:lnTo>
                    <a:pt x="93083" y="17187"/>
                  </a:lnTo>
                  <a:lnTo>
                    <a:pt x="191114" y="56145"/>
                  </a:lnTo>
                  <a:lnTo>
                    <a:pt x="1479520" y="53853"/>
                  </a:lnTo>
                  <a:cubicBezTo>
                    <a:pt x="1614895" y="53853"/>
                    <a:pt x="1778280" y="147809"/>
                    <a:pt x="1843634" y="262390"/>
                  </a:cubicBezTo>
                  <a:lnTo>
                    <a:pt x="3505491" y="3179621"/>
                  </a:lnTo>
                  <a:cubicBezTo>
                    <a:pt x="3507825" y="3181913"/>
                    <a:pt x="3507825" y="3184205"/>
                    <a:pt x="3510159" y="3186496"/>
                  </a:cubicBezTo>
                  <a:lnTo>
                    <a:pt x="3517161" y="3181913"/>
                  </a:lnTo>
                  <a:lnTo>
                    <a:pt x="3577847" y="3230037"/>
                  </a:lnTo>
                  <a:lnTo>
                    <a:pt x="3519495" y="3328576"/>
                  </a:lnTo>
                  <a:cubicBezTo>
                    <a:pt x="3496155" y="3367534"/>
                    <a:pt x="3449473" y="3390450"/>
                    <a:pt x="3381785" y="3390450"/>
                  </a:cubicBezTo>
                  <a:lnTo>
                    <a:pt x="2074707" y="3392741"/>
                  </a:lnTo>
                  <a:cubicBezTo>
                    <a:pt x="1939331" y="3392741"/>
                    <a:pt x="1775946" y="3298786"/>
                    <a:pt x="1710592" y="3184205"/>
                  </a:cubicBezTo>
                  <a:lnTo>
                    <a:pt x="46402" y="264682"/>
                  </a:lnTo>
                  <a:cubicBezTo>
                    <a:pt x="11391" y="207392"/>
                    <a:pt x="9057" y="154684"/>
                    <a:pt x="34731" y="115727"/>
                  </a:cubicBezTo>
                  <a:close/>
                </a:path>
              </a:pathLst>
            </a:custGeom>
            <a:solidFill>
              <a:srgbClr val="B1D0FF"/>
            </a:solidFill>
            <a:ln w="9525" cap="flat">
              <a:noFill/>
              <a:prstDash val="solid"/>
              <a:miter/>
            </a:ln>
          </p:spPr>
          <p:txBody>
            <a:bodyPr rtlCol="0" anchor="ctr"/>
            <a:lstStyle/>
            <a:p>
              <a:endParaRPr lang="zh-CN" altLang="en-US"/>
            </a:p>
          </p:txBody>
        </p:sp>
        <p:sp>
          <p:nvSpPr>
            <p:cNvPr id="217" name="任意多边形: 形状 216"/>
            <p:cNvSpPr/>
            <p:nvPr>
              <p:custDataLst>
                <p:tags r:id="rId211"/>
              </p:custDataLst>
            </p:nvPr>
          </p:nvSpPr>
          <p:spPr>
            <a:xfrm>
              <a:off x="551623"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18" name="任意多边形: 形状 217"/>
            <p:cNvSpPr/>
            <p:nvPr>
              <p:custDataLst>
                <p:tags r:id="rId212"/>
              </p:custDataLst>
            </p:nvPr>
          </p:nvSpPr>
          <p:spPr>
            <a:xfrm>
              <a:off x="598305"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19" name="任意多边形: 形状 218"/>
            <p:cNvSpPr/>
            <p:nvPr>
              <p:custDataLst>
                <p:tags r:id="rId213"/>
              </p:custDataLst>
            </p:nvPr>
          </p:nvSpPr>
          <p:spPr>
            <a:xfrm>
              <a:off x="644986"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0" name="任意多边形: 形状 219"/>
            <p:cNvSpPr/>
            <p:nvPr>
              <p:custDataLst>
                <p:tags r:id="rId214"/>
              </p:custDataLst>
            </p:nvPr>
          </p:nvSpPr>
          <p:spPr>
            <a:xfrm>
              <a:off x="691667"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1" name="任意多边形: 形状 220"/>
            <p:cNvSpPr/>
            <p:nvPr>
              <p:custDataLst>
                <p:tags r:id="rId215"/>
              </p:custDataLst>
            </p:nvPr>
          </p:nvSpPr>
          <p:spPr>
            <a:xfrm>
              <a:off x="738349"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2" name="任意多边形: 形状 221"/>
            <p:cNvSpPr/>
            <p:nvPr>
              <p:custDataLst>
                <p:tags r:id="rId216"/>
              </p:custDataLst>
            </p:nvPr>
          </p:nvSpPr>
          <p:spPr>
            <a:xfrm>
              <a:off x="785030"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3" name="任意多边形: 形状 222"/>
            <p:cNvSpPr/>
            <p:nvPr>
              <p:custDataLst>
                <p:tags r:id="rId217"/>
              </p:custDataLst>
            </p:nvPr>
          </p:nvSpPr>
          <p:spPr>
            <a:xfrm>
              <a:off x="834045" y="12379360"/>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24" name="任意多边形: 形状 223"/>
            <p:cNvSpPr/>
            <p:nvPr>
              <p:custDataLst>
                <p:tags r:id="rId218"/>
              </p:custDataLst>
            </p:nvPr>
          </p:nvSpPr>
          <p:spPr>
            <a:xfrm>
              <a:off x="530616" y="12418318"/>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25" name="任意多边形: 形状 224"/>
            <p:cNvSpPr/>
            <p:nvPr>
              <p:custDataLst>
                <p:tags r:id="rId219"/>
              </p:custDataLst>
            </p:nvPr>
          </p:nvSpPr>
          <p:spPr>
            <a:xfrm>
              <a:off x="577298"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6" name="任意多边形: 形状 225"/>
            <p:cNvSpPr/>
            <p:nvPr>
              <p:custDataLst>
                <p:tags r:id="rId220"/>
              </p:custDataLst>
            </p:nvPr>
          </p:nvSpPr>
          <p:spPr>
            <a:xfrm>
              <a:off x="623979"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7" name="任意多边形: 形状 226"/>
            <p:cNvSpPr/>
            <p:nvPr>
              <p:custDataLst>
                <p:tags r:id="rId221"/>
              </p:custDataLst>
            </p:nvPr>
          </p:nvSpPr>
          <p:spPr>
            <a:xfrm>
              <a:off x="670661"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8" name="任意多边形: 形状 227"/>
            <p:cNvSpPr/>
            <p:nvPr>
              <p:custDataLst>
                <p:tags r:id="rId222"/>
              </p:custDataLst>
            </p:nvPr>
          </p:nvSpPr>
          <p:spPr>
            <a:xfrm>
              <a:off x="717342"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9" name="任意多边形: 形状 228"/>
            <p:cNvSpPr/>
            <p:nvPr>
              <p:custDataLst>
                <p:tags r:id="rId223"/>
              </p:custDataLst>
            </p:nvPr>
          </p:nvSpPr>
          <p:spPr>
            <a:xfrm>
              <a:off x="764023"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0" name="任意多边形: 形状 229"/>
            <p:cNvSpPr/>
            <p:nvPr>
              <p:custDataLst>
                <p:tags r:id="rId224"/>
              </p:custDataLst>
            </p:nvPr>
          </p:nvSpPr>
          <p:spPr>
            <a:xfrm>
              <a:off x="810705"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1" name="任意多边形: 形状 230"/>
            <p:cNvSpPr/>
            <p:nvPr>
              <p:custDataLst>
                <p:tags r:id="rId225"/>
              </p:custDataLst>
            </p:nvPr>
          </p:nvSpPr>
          <p:spPr>
            <a:xfrm>
              <a:off x="878393" y="12379360"/>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2" name="任意多边形: 形状 231"/>
            <p:cNvSpPr/>
            <p:nvPr>
              <p:custDataLst>
                <p:tags r:id="rId226"/>
              </p:custDataLst>
            </p:nvPr>
          </p:nvSpPr>
          <p:spPr>
            <a:xfrm>
              <a:off x="857386"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3" name="任意多边形: 形状 232"/>
            <p:cNvSpPr/>
            <p:nvPr>
              <p:custDataLst>
                <p:tags r:id="rId227"/>
              </p:custDataLst>
            </p:nvPr>
          </p:nvSpPr>
          <p:spPr>
            <a:xfrm>
              <a:off x="922740" y="12379360"/>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2" y="35521"/>
                    <a:pt x="19839" y="28645"/>
                  </a:cubicBezTo>
                  <a:cubicBezTo>
                    <a:pt x="24508" y="21771"/>
                    <a:pt x="33844" y="17187"/>
                    <a:pt x="40846" y="17187"/>
                  </a:cubicBezTo>
                  <a:cubicBezTo>
                    <a:pt x="47848" y="17187"/>
                    <a:pt x="52517"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34" name="任意多边形: 形状 233"/>
            <p:cNvSpPr/>
            <p:nvPr>
              <p:custDataLst>
                <p:tags r:id="rId228"/>
              </p:custDataLst>
            </p:nvPr>
          </p:nvSpPr>
          <p:spPr>
            <a:xfrm>
              <a:off x="901734" y="12416026"/>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0183"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5" name="任意多边形: 形状 234"/>
            <p:cNvSpPr/>
            <p:nvPr>
              <p:custDataLst>
                <p:tags r:id="rId229"/>
              </p:custDataLst>
            </p:nvPr>
          </p:nvSpPr>
          <p:spPr>
            <a:xfrm>
              <a:off x="120516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6" name="任意多边形: 形状 235"/>
            <p:cNvSpPr/>
            <p:nvPr>
              <p:custDataLst>
                <p:tags r:id="rId230"/>
              </p:custDataLst>
            </p:nvPr>
          </p:nvSpPr>
          <p:spPr>
            <a:xfrm>
              <a:off x="1251844"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7" name="任意多边形: 形状 236"/>
            <p:cNvSpPr/>
            <p:nvPr>
              <p:custDataLst>
                <p:tags r:id="rId231"/>
              </p:custDataLst>
            </p:nvPr>
          </p:nvSpPr>
          <p:spPr>
            <a:xfrm>
              <a:off x="1300859"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8" name="任意多边形: 形状 237"/>
            <p:cNvSpPr/>
            <p:nvPr>
              <p:custDataLst>
                <p:tags r:id="rId232"/>
              </p:custDataLst>
            </p:nvPr>
          </p:nvSpPr>
          <p:spPr>
            <a:xfrm>
              <a:off x="1347540"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9" name="任意多边形: 形状 238"/>
            <p:cNvSpPr/>
            <p:nvPr>
              <p:custDataLst>
                <p:tags r:id="rId233"/>
              </p:custDataLst>
            </p:nvPr>
          </p:nvSpPr>
          <p:spPr>
            <a:xfrm>
              <a:off x="1394222"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0" name="任意多边形: 形状 239"/>
            <p:cNvSpPr/>
            <p:nvPr>
              <p:custDataLst>
                <p:tags r:id="rId234"/>
              </p:custDataLst>
            </p:nvPr>
          </p:nvSpPr>
          <p:spPr>
            <a:xfrm>
              <a:off x="1440903"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1" name="任意多边形: 形状 240"/>
            <p:cNvSpPr/>
            <p:nvPr>
              <p:custDataLst>
                <p:tags r:id="rId235"/>
              </p:custDataLst>
            </p:nvPr>
          </p:nvSpPr>
          <p:spPr>
            <a:xfrm>
              <a:off x="1487584"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2517"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2" name="任意多边形: 形状 241"/>
            <p:cNvSpPr/>
            <p:nvPr>
              <p:custDataLst>
                <p:tags r:id="rId236"/>
              </p:custDataLst>
            </p:nvPr>
          </p:nvSpPr>
          <p:spPr>
            <a:xfrm>
              <a:off x="1184156"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3" name="任意多边形: 形状 242"/>
            <p:cNvSpPr/>
            <p:nvPr>
              <p:custDataLst>
                <p:tags r:id="rId237"/>
              </p:custDataLst>
            </p:nvPr>
          </p:nvSpPr>
          <p:spPr>
            <a:xfrm>
              <a:off x="1230837"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4" name="任意多边形: 形状 243"/>
            <p:cNvSpPr/>
            <p:nvPr>
              <p:custDataLst>
                <p:tags r:id="rId238"/>
              </p:custDataLst>
            </p:nvPr>
          </p:nvSpPr>
          <p:spPr>
            <a:xfrm>
              <a:off x="1277518"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5" name="任意多边形: 形状 244"/>
            <p:cNvSpPr/>
            <p:nvPr>
              <p:custDataLst>
                <p:tags r:id="rId239"/>
              </p:custDataLst>
            </p:nvPr>
          </p:nvSpPr>
          <p:spPr>
            <a:xfrm>
              <a:off x="1324200"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6" name="任意多边形: 形状 245"/>
            <p:cNvSpPr/>
            <p:nvPr>
              <p:custDataLst>
                <p:tags r:id="rId240"/>
              </p:custDataLst>
            </p:nvPr>
          </p:nvSpPr>
          <p:spPr>
            <a:xfrm>
              <a:off x="1370881"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7" name="任意多边形: 形状 246"/>
            <p:cNvSpPr/>
            <p:nvPr>
              <p:custDataLst>
                <p:tags r:id="rId241"/>
              </p:custDataLst>
            </p:nvPr>
          </p:nvSpPr>
          <p:spPr>
            <a:xfrm>
              <a:off x="1417562"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8" name="任意多边形: 形状 247"/>
            <p:cNvSpPr/>
            <p:nvPr>
              <p:custDataLst>
                <p:tags r:id="rId242"/>
              </p:custDataLst>
            </p:nvPr>
          </p:nvSpPr>
          <p:spPr>
            <a:xfrm>
              <a:off x="1466578" y="12413734"/>
              <a:ext cx="46681" cy="45832"/>
            </a:xfrm>
            <a:custGeom>
              <a:avLst/>
              <a:gdLst>
                <a:gd name="connsiteX0" fmla="*/ 47848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1" y="35521"/>
                    <a:pt x="19840" y="28645"/>
                  </a:cubicBezTo>
                  <a:cubicBezTo>
                    <a:pt x="24507" y="21771"/>
                    <a:pt x="33844" y="17187"/>
                    <a:pt x="40846" y="17187"/>
                  </a:cubicBezTo>
                  <a:cubicBezTo>
                    <a:pt x="47848" y="17187"/>
                    <a:pt x="50182"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49" name="任意多边形: 形状 248"/>
            <p:cNvSpPr/>
            <p:nvPr>
              <p:custDataLst>
                <p:tags r:id="rId243"/>
              </p:custDataLst>
            </p:nvPr>
          </p:nvSpPr>
          <p:spPr>
            <a:xfrm>
              <a:off x="153193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47849"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50" name="任意多边形: 形状 249"/>
            <p:cNvSpPr/>
            <p:nvPr>
              <p:custDataLst>
                <p:tags r:id="rId244"/>
              </p:custDataLst>
            </p:nvPr>
          </p:nvSpPr>
          <p:spPr>
            <a:xfrm>
              <a:off x="1510925"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51" name="任意多边形: 形状 250"/>
            <p:cNvSpPr/>
            <p:nvPr>
              <p:custDataLst>
                <p:tags r:id="rId245"/>
              </p:custDataLst>
            </p:nvPr>
          </p:nvSpPr>
          <p:spPr>
            <a:xfrm>
              <a:off x="1576279" y="12377069"/>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0"/>
                    <a:pt x="33844" y="40103"/>
                    <a:pt x="26842" y="40103"/>
                  </a:cubicBezTo>
                  <a:cubicBezTo>
                    <a:pt x="17506" y="40103"/>
                    <a:pt x="15172" y="35520"/>
                    <a:pt x="19839" y="28645"/>
                  </a:cubicBezTo>
                  <a:cubicBezTo>
                    <a:pt x="24508" y="21770"/>
                    <a:pt x="33844" y="17187"/>
                    <a:pt x="40846" y="17187"/>
                  </a:cubicBezTo>
                  <a:cubicBezTo>
                    <a:pt x="50183" y="17187"/>
                    <a:pt x="52517" y="21770"/>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52" name="任意多边形: 形状 251"/>
            <p:cNvSpPr/>
            <p:nvPr>
              <p:custDataLst>
                <p:tags r:id="rId246"/>
              </p:custDataLst>
            </p:nvPr>
          </p:nvSpPr>
          <p:spPr>
            <a:xfrm>
              <a:off x="1555273" y="12413285"/>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6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6"/>
                    <a:pt x="40846" y="17636"/>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53" name="任意多边形: 形状 252"/>
            <p:cNvSpPr/>
            <p:nvPr>
              <p:custDataLst>
                <p:tags r:id="rId247"/>
              </p:custDataLst>
            </p:nvPr>
          </p:nvSpPr>
          <p:spPr>
            <a:xfrm>
              <a:off x="-1634666" y="9015264"/>
              <a:ext cx="3547784" cy="3368680"/>
            </a:xfrm>
            <a:custGeom>
              <a:avLst/>
              <a:gdLst>
                <a:gd name="connsiteX0" fmla="*/ 3506205 w 3547783"/>
                <a:gd name="connsiteY0" fmla="*/ 3145247 h 3368679"/>
                <a:gd name="connsiteX1" fmla="*/ 3380166 w 3547783"/>
                <a:gd name="connsiteY1" fmla="*/ 3356076 h 3368679"/>
                <a:gd name="connsiteX2" fmla="*/ 2073088 w 3547783"/>
                <a:gd name="connsiteY2" fmla="*/ 3358367 h 3368679"/>
                <a:gd name="connsiteX3" fmla="*/ 1708973 w 3547783"/>
                <a:gd name="connsiteY3" fmla="*/ 3149830 h 3368679"/>
                <a:gd name="connsiteX4" fmla="*/ 44781 w 3547783"/>
                <a:gd name="connsiteY4" fmla="*/ 230308 h 3368679"/>
                <a:gd name="connsiteX5" fmla="*/ 170822 w 3547783"/>
                <a:gd name="connsiteY5" fmla="*/ 19479 h 3368679"/>
                <a:gd name="connsiteX6" fmla="*/ 1480234 w 3547783"/>
                <a:gd name="connsiteY6" fmla="*/ 17187 h 3368679"/>
                <a:gd name="connsiteX7" fmla="*/ 1844348 w 3547783"/>
                <a:gd name="connsiteY7" fmla="*/ 225725 h 3368679"/>
                <a:gd name="connsiteX8" fmla="*/ 3506205 w 3547783"/>
                <a:gd name="connsiteY8" fmla="*/ 3145247 h 336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7783" h="3368679">
                  <a:moveTo>
                    <a:pt x="3506205" y="3145247"/>
                  </a:moveTo>
                  <a:cubicBezTo>
                    <a:pt x="3571559" y="3259828"/>
                    <a:pt x="3515542" y="3356076"/>
                    <a:pt x="3380166" y="3356076"/>
                  </a:cubicBezTo>
                  <a:lnTo>
                    <a:pt x="2073088" y="3358367"/>
                  </a:lnTo>
                  <a:cubicBezTo>
                    <a:pt x="1937711" y="3358367"/>
                    <a:pt x="1774326" y="3264411"/>
                    <a:pt x="1708973" y="3149830"/>
                  </a:cubicBezTo>
                  <a:lnTo>
                    <a:pt x="44781" y="230308"/>
                  </a:lnTo>
                  <a:cubicBezTo>
                    <a:pt x="-20572" y="115727"/>
                    <a:pt x="35445" y="19479"/>
                    <a:pt x="170822" y="19479"/>
                  </a:cubicBezTo>
                  <a:lnTo>
                    <a:pt x="1480234" y="17187"/>
                  </a:lnTo>
                  <a:cubicBezTo>
                    <a:pt x="1615610" y="17187"/>
                    <a:pt x="1778995" y="111144"/>
                    <a:pt x="1844348" y="225725"/>
                  </a:cubicBezTo>
                  <a:lnTo>
                    <a:pt x="3506205" y="3145247"/>
                  </a:lnTo>
                  <a:close/>
                </a:path>
              </a:pathLst>
            </a:custGeom>
            <a:solidFill>
              <a:srgbClr val="FFFFFF"/>
            </a:solidFill>
            <a:ln w="9525" cap="flat">
              <a:noFill/>
              <a:prstDash val="solid"/>
              <a:miter/>
            </a:ln>
          </p:spPr>
          <p:txBody>
            <a:bodyPr rtlCol="0" anchor="ctr"/>
            <a:lstStyle/>
            <a:p>
              <a:endParaRPr lang="zh-CN" altLang="en-US"/>
            </a:p>
          </p:txBody>
        </p:sp>
        <p:sp>
          <p:nvSpPr>
            <p:cNvPr id="254" name="任意多边形: 形状 253"/>
            <p:cNvSpPr/>
            <p:nvPr>
              <p:custDataLst>
                <p:tags r:id="rId248"/>
              </p:custDataLst>
            </p:nvPr>
          </p:nvSpPr>
          <p:spPr>
            <a:xfrm>
              <a:off x="-1586383" y="9262759"/>
              <a:ext cx="3291036" cy="2589529"/>
            </a:xfrm>
            <a:custGeom>
              <a:avLst/>
              <a:gdLst>
                <a:gd name="connsiteX0" fmla="*/ 3280533 w 3291036"/>
                <a:gd name="connsiteY0" fmla="*/ 2583800 h 2589529"/>
                <a:gd name="connsiteX1" fmla="*/ 1483300 w 3291036"/>
                <a:gd name="connsiteY1" fmla="*/ 2588383 h 2589529"/>
                <a:gd name="connsiteX2" fmla="*/ 17506 w 3291036"/>
                <a:gd name="connsiteY2" fmla="*/ 21770 h 2589529"/>
                <a:gd name="connsiteX3" fmla="*/ 1817072 w 3291036"/>
                <a:gd name="connsiteY3" fmla="*/ 17187 h 2589529"/>
              </a:gdLst>
              <a:ahLst/>
              <a:cxnLst>
                <a:cxn ang="0">
                  <a:pos x="connsiteX0" y="connsiteY0"/>
                </a:cxn>
                <a:cxn ang="0">
                  <a:pos x="connsiteX1" y="connsiteY1"/>
                </a:cxn>
                <a:cxn ang="0">
                  <a:pos x="connsiteX2" y="connsiteY2"/>
                </a:cxn>
                <a:cxn ang="0">
                  <a:pos x="connsiteX3" y="connsiteY3"/>
                </a:cxn>
              </a:cxnLst>
              <a:rect l="l" t="t" r="r" b="b"/>
              <a:pathLst>
                <a:path w="3291036" h="2589529">
                  <a:moveTo>
                    <a:pt x="3280533" y="2583800"/>
                  </a:moveTo>
                  <a:lnTo>
                    <a:pt x="1483300" y="2588383"/>
                  </a:lnTo>
                  <a:lnTo>
                    <a:pt x="17506" y="21770"/>
                  </a:lnTo>
                  <a:lnTo>
                    <a:pt x="1817072" y="17187"/>
                  </a:lnTo>
                  <a:close/>
                </a:path>
              </a:pathLst>
            </a:custGeom>
            <a:solidFill>
              <a:srgbClr val="D7E8FF"/>
            </a:solidFill>
            <a:ln w="9525" cap="flat">
              <a:noFill/>
              <a:prstDash val="solid"/>
              <a:miter/>
            </a:ln>
          </p:spPr>
          <p:txBody>
            <a:bodyPr rtlCol="0" anchor="ctr"/>
            <a:lstStyle/>
            <a:p>
              <a:endParaRPr lang="zh-CN" altLang="en-US"/>
            </a:p>
          </p:txBody>
        </p:sp>
        <p:sp>
          <p:nvSpPr>
            <p:cNvPr id="255" name="任意多边形: 形状 254"/>
            <p:cNvSpPr/>
            <p:nvPr>
              <p:custDataLst>
                <p:tags r:id="rId249"/>
              </p:custDataLst>
            </p:nvPr>
          </p:nvSpPr>
          <p:spPr>
            <a:xfrm>
              <a:off x="-1507025" y="9262759"/>
              <a:ext cx="3127652" cy="2589529"/>
            </a:xfrm>
            <a:custGeom>
              <a:avLst/>
              <a:gdLst>
                <a:gd name="connsiteX0" fmla="*/ 1660690 w 3127651"/>
                <a:gd name="connsiteY0" fmla="*/ 17187 h 2589529"/>
                <a:gd name="connsiteX1" fmla="*/ 3126484 w 3127651"/>
                <a:gd name="connsiteY1" fmla="*/ 2581509 h 2589529"/>
                <a:gd name="connsiteX2" fmla="*/ 1476298 w 3127651"/>
                <a:gd name="connsiteY2" fmla="*/ 2588383 h 2589529"/>
                <a:gd name="connsiteX3" fmla="*/ 17506 w 3127651"/>
                <a:gd name="connsiteY3" fmla="*/ 21770 h 2589529"/>
              </a:gdLst>
              <a:ahLst/>
              <a:cxnLst>
                <a:cxn ang="0">
                  <a:pos x="connsiteX0" y="connsiteY0"/>
                </a:cxn>
                <a:cxn ang="0">
                  <a:pos x="connsiteX1" y="connsiteY1"/>
                </a:cxn>
                <a:cxn ang="0">
                  <a:pos x="connsiteX2" y="connsiteY2"/>
                </a:cxn>
                <a:cxn ang="0">
                  <a:pos x="connsiteX3" y="connsiteY3"/>
                </a:cxn>
              </a:cxnLst>
              <a:rect l="l" t="t" r="r" b="b"/>
              <a:pathLst>
                <a:path w="3127651" h="2589529">
                  <a:moveTo>
                    <a:pt x="1660690" y="17187"/>
                  </a:moveTo>
                  <a:lnTo>
                    <a:pt x="3126484" y="2581509"/>
                  </a:lnTo>
                  <a:lnTo>
                    <a:pt x="1476298" y="2588383"/>
                  </a:lnTo>
                  <a:lnTo>
                    <a:pt x="17506" y="21770"/>
                  </a:lnTo>
                  <a:close/>
                </a:path>
              </a:pathLst>
            </a:custGeom>
            <a:solidFill>
              <a:srgbClr val="002EDE"/>
            </a:solidFill>
            <a:ln w="9525" cap="flat">
              <a:noFill/>
              <a:prstDash val="solid"/>
              <a:miter/>
            </a:ln>
          </p:spPr>
          <p:txBody>
            <a:bodyPr rtlCol="0" anchor="ctr"/>
            <a:lstStyle/>
            <a:p>
              <a:endParaRPr lang="zh-CN" altLang="en-US"/>
            </a:p>
          </p:txBody>
        </p:sp>
        <p:sp>
          <p:nvSpPr>
            <p:cNvPr id="256" name="任意多边形: 形状 255"/>
            <p:cNvSpPr/>
            <p:nvPr>
              <p:custDataLst>
                <p:tags r:id="rId250"/>
              </p:custDataLst>
            </p:nvPr>
          </p:nvSpPr>
          <p:spPr>
            <a:xfrm>
              <a:off x="-545024" y="9950244"/>
              <a:ext cx="793583" cy="549988"/>
            </a:xfrm>
            <a:custGeom>
              <a:avLst/>
              <a:gdLst>
                <a:gd name="connsiteX0" fmla="*/ 250548 w 793583"/>
                <a:gd name="connsiteY0" fmla="*/ 17187 h 549988"/>
                <a:gd name="connsiteX1" fmla="*/ 47484 w 793583"/>
                <a:gd name="connsiteY1" fmla="*/ 285307 h 549988"/>
                <a:gd name="connsiteX2" fmla="*/ 546975 w 793583"/>
                <a:gd name="connsiteY2" fmla="*/ 553427 h 549988"/>
                <a:gd name="connsiteX3" fmla="*/ 750039 w 793583"/>
                <a:gd name="connsiteY3" fmla="*/ 285307 h 549988"/>
                <a:gd name="connsiteX4" fmla="*/ 250548 w 793583"/>
                <a:gd name="connsiteY4" fmla="*/ 17187 h 549988"/>
                <a:gd name="connsiteX5" fmla="*/ 710359 w 793583"/>
                <a:gd name="connsiteY5" fmla="*/ 271557 h 549988"/>
                <a:gd name="connsiteX6" fmla="*/ 647339 w 793583"/>
                <a:gd name="connsiteY6" fmla="*/ 271557 h 549988"/>
                <a:gd name="connsiteX7" fmla="*/ 453612 w 793583"/>
                <a:gd name="connsiteY7" fmla="*/ 76769 h 549988"/>
                <a:gd name="connsiteX8" fmla="*/ 710359 w 793583"/>
                <a:gd name="connsiteY8" fmla="*/ 271557 h 549988"/>
                <a:gd name="connsiteX9" fmla="*/ 185194 w 793583"/>
                <a:gd name="connsiteY9" fmla="*/ 49270 h 549988"/>
                <a:gd name="connsiteX10" fmla="*/ 192196 w 793583"/>
                <a:gd name="connsiteY10" fmla="*/ 46979 h 549988"/>
                <a:gd name="connsiteX11" fmla="*/ 252882 w 793583"/>
                <a:gd name="connsiteY11" fmla="*/ 271557 h 549988"/>
                <a:gd name="connsiteX12" fmla="*/ 178192 w 793583"/>
                <a:gd name="connsiteY12" fmla="*/ 271557 h 549988"/>
                <a:gd name="connsiteX13" fmla="*/ 185194 w 793583"/>
                <a:gd name="connsiteY13" fmla="*/ 49270 h 549988"/>
                <a:gd name="connsiteX14" fmla="*/ 280891 w 793583"/>
                <a:gd name="connsiteY14" fmla="*/ 42395 h 549988"/>
                <a:gd name="connsiteX15" fmla="*/ 318236 w 793583"/>
                <a:gd name="connsiteY15" fmla="*/ 44687 h 549988"/>
                <a:gd name="connsiteX16" fmla="*/ 511964 w 793583"/>
                <a:gd name="connsiteY16" fmla="*/ 273849 h 549988"/>
                <a:gd name="connsiteX17" fmla="*/ 409265 w 793583"/>
                <a:gd name="connsiteY17" fmla="*/ 273849 h 549988"/>
                <a:gd name="connsiteX18" fmla="*/ 280891 w 793583"/>
                <a:gd name="connsiteY18" fmla="*/ 42395 h 549988"/>
                <a:gd name="connsiteX19" fmla="*/ 376588 w 793583"/>
                <a:gd name="connsiteY19" fmla="*/ 271557 h 549988"/>
                <a:gd name="connsiteX20" fmla="*/ 285559 w 793583"/>
                <a:gd name="connsiteY20" fmla="*/ 271557 h 549988"/>
                <a:gd name="connsiteX21" fmla="*/ 245880 w 793583"/>
                <a:gd name="connsiteY21" fmla="*/ 179892 h 549988"/>
                <a:gd name="connsiteX22" fmla="*/ 229541 w 793583"/>
                <a:gd name="connsiteY22" fmla="*/ 42395 h 549988"/>
                <a:gd name="connsiteX23" fmla="*/ 250548 w 793583"/>
                <a:gd name="connsiteY23" fmla="*/ 40103 h 549988"/>
                <a:gd name="connsiteX24" fmla="*/ 376588 w 793583"/>
                <a:gd name="connsiteY24" fmla="*/ 271557 h 549988"/>
                <a:gd name="connsiteX25" fmla="*/ 266886 w 793583"/>
                <a:gd name="connsiteY25" fmla="*/ 296765 h 549988"/>
                <a:gd name="connsiteX26" fmla="*/ 455946 w 793583"/>
                <a:gd name="connsiteY26" fmla="*/ 521343 h 549988"/>
                <a:gd name="connsiteX27" fmla="*/ 439607 w 793583"/>
                <a:gd name="connsiteY27" fmla="*/ 519052 h 549988"/>
                <a:gd name="connsiteX28" fmla="*/ 192196 w 793583"/>
                <a:gd name="connsiteY28" fmla="*/ 296765 h 549988"/>
                <a:gd name="connsiteX29" fmla="*/ 266886 w 793583"/>
                <a:gd name="connsiteY29" fmla="*/ 296765 h 549988"/>
                <a:gd name="connsiteX30" fmla="*/ 299563 w 793583"/>
                <a:gd name="connsiteY30" fmla="*/ 296765 h 549988"/>
                <a:gd name="connsiteX31" fmla="*/ 390592 w 793583"/>
                <a:gd name="connsiteY31" fmla="*/ 296765 h 549988"/>
                <a:gd name="connsiteX32" fmla="*/ 516632 w 793583"/>
                <a:gd name="connsiteY32" fmla="*/ 528219 h 549988"/>
                <a:gd name="connsiteX33" fmla="*/ 497959 w 793583"/>
                <a:gd name="connsiteY33" fmla="*/ 528219 h 549988"/>
                <a:gd name="connsiteX34" fmla="*/ 497959 w 793583"/>
                <a:gd name="connsiteY34" fmla="*/ 528219 h 549988"/>
                <a:gd name="connsiteX35" fmla="*/ 299563 w 793583"/>
                <a:gd name="connsiteY35" fmla="*/ 296765 h 549988"/>
                <a:gd name="connsiteX36" fmla="*/ 420935 w 793583"/>
                <a:gd name="connsiteY36" fmla="*/ 296765 h 549988"/>
                <a:gd name="connsiteX37" fmla="*/ 523634 w 793583"/>
                <a:gd name="connsiteY37" fmla="*/ 296765 h 549988"/>
                <a:gd name="connsiteX38" fmla="*/ 577317 w 793583"/>
                <a:gd name="connsiteY38" fmla="*/ 525927 h 549988"/>
                <a:gd name="connsiteX39" fmla="*/ 546975 w 793583"/>
                <a:gd name="connsiteY39" fmla="*/ 528219 h 549988"/>
                <a:gd name="connsiteX40" fmla="*/ 420935 w 793583"/>
                <a:gd name="connsiteY40" fmla="*/ 296765 h 549988"/>
                <a:gd name="connsiteX41" fmla="*/ 556311 w 793583"/>
                <a:gd name="connsiteY41" fmla="*/ 296765 h 549988"/>
                <a:gd name="connsiteX42" fmla="*/ 631001 w 793583"/>
                <a:gd name="connsiteY42" fmla="*/ 296765 h 549988"/>
                <a:gd name="connsiteX43" fmla="*/ 628667 w 793583"/>
                <a:gd name="connsiteY43" fmla="*/ 514469 h 549988"/>
                <a:gd name="connsiteX44" fmla="*/ 614662 w 793583"/>
                <a:gd name="connsiteY44" fmla="*/ 519052 h 549988"/>
                <a:gd name="connsiteX45" fmla="*/ 556311 w 793583"/>
                <a:gd name="connsiteY45" fmla="*/ 296765 h 549988"/>
                <a:gd name="connsiteX46" fmla="*/ 542306 w 793583"/>
                <a:gd name="connsiteY46" fmla="*/ 271557 h 549988"/>
                <a:gd name="connsiteX47" fmla="*/ 360249 w 793583"/>
                <a:gd name="connsiteY47" fmla="*/ 49270 h 549988"/>
                <a:gd name="connsiteX48" fmla="*/ 374254 w 793583"/>
                <a:gd name="connsiteY48" fmla="*/ 51561 h 549988"/>
                <a:gd name="connsiteX49" fmla="*/ 614662 w 793583"/>
                <a:gd name="connsiteY49" fmla="*/ 269265 h 549988"/>
                <a:gd name="connsiteX50" fmla="*/ 542306 w 793583"/>
                <a:gd name="connsiteY50" fmla="*/ 269265 h 549988"/>
                <a:gd name="connsiteX51" fmla="*/ 131511 w 793583"/>
                <a:gd name="connsiteY51" fmla="*/ 67603 h 549988"/>
                <a:gd name="connsiteX52" fmla="*/ 147849 w 793583"/>
                <a:gd name="connsiteY52" fmla="*/ 271557 h 549988"/>
                <a:gd name="connsiteX53" fmla="*/ 70825 w 793583"/>
                <a:gd name="connsiteY53" fmla="*/ 271557 h 549988"/>
                <a:gd name="connsiteX54" fmla="*/ 131511 w 793583"/>
                <a:gd name="connsiteY54" fmla="*/ 67603 h 549988"/>
                <a:gd name="connsiteX55" fmla="*/ 87163 w 793583"/>
                <a:gd name="connsiteY55" fmla="*/ 296765 h 549988"/>
                <a:gd name="connsiteX56" fmla="*/ 164188 w 793583"/>
                <a:gd name="connsiteY56" fmla="*/ 296765 h 549988"/>
                <a:gd name="connsiteX57" fmla="*/ 376588 w 793583"/>
                <a:gd name="connsiteY57" fmla="*/ 503011 h 549988"/>
                <a:gd name="connsiteX58" fmla="*/ 87163 w 793583"/>
                <a:gd name="connsiteY58" fmla="*/ 296765 h 549988"/>
                <a:gd name="connsiteX59" fmla="*/ 677683 w 793583"/>
                <a:gd name="connsiteY59" fmla="*/ 493844 h 549988"/>
                <a:gd name="connsiteX60" fmla="*/ 661344 w 793583"/>
                <a:gd name="connsiteY60" fmla="*/ 296765 h 549988"/>
                <a:gd name="connsiteX61" fmla="*/ 724364 w 793583"/>
                <a:gd name="connsiteY61" fmla="*/ 296765 h 549988"/>
                <a:gd name="connsiteX62" fmla="*/ 677683 w 793583"/>
                <a:gd name="connsiteY62" fmla="*/ 493844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93583" h="549988">
                  <a:moveTo>
                    <a:pt x="250548" y="17187"/>
                  </a:moveTo>
                  <a:cubicBezTo>
                    <a:pt x="56820" y="17187"/>
                    <a:pt x="-34208" y="138643"/>
                    <a:pt x="47484" y="285307"/>
                  </a:cubicBezTo>
                  <a:cubicBezTo>
                    <a:pt x="129177" y="434262"/>
                    <a:pt x="353247" y="553427"/>
                    <a:pt x="546975" y="553427"/>
                  </a:cubicBezTo>
                  <a:cubicBezTo>
                    <a:pt x="740702" y="553427"/>
                    <a:pt x="831731" y="431970"/>
                    <a:pt x="750039" y="285307"/>
                  </a:cubicBezTo>
                  <a:cubicBezTo>
                    <a:pt x="668346" y="136352"/>
                    <a:pt x="444276" y="17187"/>
                    <a:pt x="250548" y="17187"/>
                  </a:cubicBezTo>
                  <a:close/>
                  <a:moveTo>
                    <a:pt x="710359" y="271557"/>
                  </a:moveTo>
                  <a:lnTo>
                    <a:pt x="647339" y="271557"/>
                  </a:lnTo>
                  <a:cubicBezTo>
                    <a:pt x="598324" y="186767"/>
                    <a:pt x="514298" y="120310"/>
                    <a:pt x="453612" y="76769"/>
                  </a:cubicBezTo>
                  <a:cubicBezTo>
                    <a:pt x="560979" y="120310"/>
                    <a:pt x="659010" y="191350"/>
                    <a:pt x="710359" y="271557"/>
                  </a:cubicBezTo>
                  <a:close/>
                  <a:moveTo>
                    <a:pt x="185194" y="49270"/>
                  </a:moveTo>
                  <a:cubicBezTo>
                    <a:pt x="187528" y="49270"/>
                    <a:pt x="189862" y="46979"/>
                    <a:pt x="192196" y="46979"/>
                  </a:cubicBezTo>
                  <a:cubicBezTo>
                    <a:pt x="189862" y="83645"/>
                    <a:pt x="196864" y="163851"/>
                    <a:pt x="252882" y="271557"/>
                  </a:cubicBezTo>
                  <a:lnTo>
                    <a:pt x="178192" y="271557"/>
                  </a:lnTo>
                  <a:cubicBezTo>
                    <a:pt x="117506" y="150101"/>
                    <a:pt x="171189" y="67603"/>
                    <a:pt x="185194" y="49270"/>
                  </a:cubicBezTo>
                  <a:close/>
                  <a:moveTo>
                    <a:pt x="280891" y="42395"/>
                  </a:moveTo>
                  <a:cubicBezTo>
                    <a:pt x="292561" y="42395"/>
                    <a:pt x="304232" y="44687"/>
                    <a:pt x="318236" y="44687"/>
                  </a:cubicBezTo>
                  <a:cubicBezTo>
                    <a:pt x="343910" y="65311"/>
                    <a:pt x="444276" y="152393"/>
                    <a:pt x="511964" y="273849"/>
                  </a:cubicBezTo>
                  <a:lnTo>
                    <a:pt x="409265" y="273849"/>
                  </a:lnTo>
                  <a:lnTo>
                    <a:pt x="280891" y="42395"/>
                  </a:lnTo>
                  <a:close/>
                  <a:moveTo>
                    <a:pt x="376588" y="271557"/>
                  </a:moveTo>
                  <a:lnTo>
                    <a:pt x="285559" y="271557"/>
                  </a:lnTo>
                  <a:cubicBezTo>
                    <a:pt x="266886" y="237183"/>
                    <a:pt x="255216" y="205100"/>
                    <a:pt x="245880" y="179892"/>
                  </a:cubicBezTo>
                  <a:cubicBezTo>
                    <a:pt x="222539" y="104269"/>
                    <a:pt x="227207" y="56145"/>
                    <a:pt x="229541" y="42395"/>
                  </a:cubicBezTo>
                  <a:cubicBezTo>
                    <a:pt x="236544" y="42395"/>
                    <a:pt x="243546" y="42395"/>
                    <a:pt x="250548" y="40103"/>
                  </a:cubicBezTo>
                  <a:lnTo>
                    <a:pt x="376588" y="271557"/>
                  </a:lnTo>
                  <a:close/>
                  <a:moveTo>
                    <a:pt x="266886" y="296765"/>
                  </a:moveTo>
                  <a:cubicBezTo>
                    <a:pt x="306566" y="363222"/>
                    <a:pt x="367251" y="441137"/>
                    <a:pt x="455946" y="521343"/>
                  </a:cubicBezTo>
                  <a:cubicBezTo>
                    <a:pt x="451278" y="521343"/>
                    <a:pt x="444276" y="519052"/>
                    <a:pt x="439607" y="519052"/>
                  </a:cubicBezTo>
                  <a:cubicBezTo>
                    <a:pt x="308899" y="438846"/>
                    <a:pt x="231875" y="363222"/>
                    <a:pt x="192196" y="296765"/>
                  </a:cubicBezTo>
                  <a:lnTo>
                    <a:pt x="266886" y="296765"/>
                  </a:lnTo>
                  <a:close/>
                  <a:moveTo>
                    <a:pt x="299563" y="296765"/>
                  </a:moveTo>
                  <a:lnTo>
                    <a:pt x="390592" y="296765"/>
                  </a:lnTo>
                  <a:lnTo>
                    <a:pt x="516632" y="528219"/>
                  </a:lnTo>
                  <a:cubicBezTo>
                    <a:pt x="509629" y="528219"/>
                    <a:pt x="504962" y="528219"/>
                    <a:pt x="497959" y="528219"/>
                  </a:cubicBezTo>
                  <a:lnTo>
                    <a:pt x="497959" y="528219"/>
                  </a:lnTo>
                  <a:cubicBezTo>
                    <a:pt x="399929" y="443428"/>
                    <a:pt x="339243" y="363222"/>
                    <a:pt x="299563" y="296765"/>
                  </a:cubicBezTo>
                  <a:close/>
                  <a:moveTo>
                    <a:pt x="420935" y="296765"/>
                  </a:moveTo>
                  <a:lnTo>
                    <a:pt x="523634" y="296765"/>
                  </a:lnTo>
                  <a:cubicBezTo>
                    <a:pt x="558645" y="365513"/>
                    <a:pt x="581986" y="443428"/>
                    <a:pt x="577317" y="525927"/>
                  </a:cubicBezTo>
                  <a:cubicBezTo>
                    <a:pt x="567981" y="528219"/>
                    <a:pt x="558645" y="528219"/>
                    <a:pt x="546975" y="528219"/>
                  </a:cubicBezTo>
                  <a:lnTo>
                    <a:pt x="420935" y="296765"/>
                  </a:lnTo>
                  <a:close/>
                  <a:moveTo>
                    <a:pt x="556311" y="296765"/>
                  </a:moveTo>
                  <a:lnTo>
                    <a:pt x="631001" y="296765"/>
                  </a:lnTo>
                  <a:cubicBezTo>
                    <a:pt x="661344" y="360930"/>
                    <a:pt x="668346" y="434262"/>
                    <a:pt x="628667" y="514469"/>
                  </a:cubicBezTo>
                  <a:cubicBezTo>
                    <a:pt x="623999" y="516760"/>
                    <a:pt x="619331" y="516760"/>
                    <a:pt x="614662" y="519052"/>
                  </a:cubicBezTo>
                  <a:cubicBezTo>
                    <a:pt x="612328" y="438846"/>
                    <a:pt x="588988" y="363222"/>
                    <a:pt x="556311" y="296765"/>
                  </a:cubicBezTo>
                  <a:close/>
                  <a:moveTo>
                    <a:pt x="542306" y="271557"/>
                  </a:moveTo>
                  <a:cubicBezTo>
                    <a:pt x="483955" y="166142"/>
                    <a:pt x="402262" y="88227"/>
                    <a:pt x="360249" y="49270"/>
                  </a:cubicBezTo>
                  <a:cubicBezTo>
                    <a:pt x="364918" y="49270"/>
                    <a:pt x="369585" y="51561"/>
                    <a:pt x="374254" y="51561"/>
                  </a:cubicBezTo>
                  <a:cubicBezTo>
                    <a:pt x="416267" y="74478"/>
                    <a:pt x="549309" y="156976"/>
                    <a:pt x="614662" y="269265"/>
                  </a:cubicBezTo>
                  <a:lnTo>
                    <a:pt x="542306" y="269265"/>
                  </a:lnTo>
                  <a:close/>
                  <a:moveTo>
                    <a:pt x="131511" y="67603"/>
                  </a:moveTo>
                  <a:cubicBezTo>
                    <a:pt x="115172" y="108852"/>
                    <a:pt x="101167" y="179892"/>
                    <a:pt x="147849" y="271557"/>
                  </a:cubicBezTo>
                  <a:lnTo>
                    <a:pt x="70825" y="271557"/>
                  </a:lnTo>
                  <a:cubicBezTo>
                    <a:pt x="31145" y="184476"/>
                    <a:pt x="56820" y="106561"/>
                    <a:pt x="131511" y="67603"/>
                  </a:cubicBezTo>
                  <a:close/>
                  <a:moveTo>
                    <a:pt x="87163" y="296765"/>
                  </a:moveTo>
                  <a:lnTo>
                    <a:pt x="164188" y="296765"/>
                  </a:lnTo>
                  <a:cubicBezTo>
                    <a:pt x="201533" y="358639"/>
                    <a:pt x="266886" y="427387"/>
                    <a:pt x="376588" y="503011"/>
                  </a:cubicBezTo>
                  <a:cubicBezTo>
                    <a:pt x="252882" y="464053"/>
                    <a:pt x="140847" y="386138"/>
                    <a:pt x="87163" y="296765"/>
                  </a:cubicBezTo>
                  <a:close/>
                  <a:moveTo>
                    <a:pt x="677683" y="493844"/>
                  </a:moveTo>
                  <a:cubicBezTo>
                    <a:pt x="701023" y="422804"/>
                    <a:pt x="689353" y="356347"/>
                    <a:pt x="661344" y="296765"/>
                  </a:cubicBezTo>
                  <a:lnTo>
                    <a:pt x="724364" y="296765"/>
                  </a:lnTo>
                  <a:cubicBezTo>
                    <a:pt x="764043" y="381555"/>
                    <a:pt x="743036" y="452595"/>
                    <a:pt x="677683" y="493844"/>
                  </a:cubicBezTo>
                  <a:close/>
                </a:path>
              </a:pathLst>
            </a:custGeom>
            <a:solidFill>
              <a:srgbClr val="00DAFF"/>
            </a:solidFill>
            <a:ln w="9525" cap="flat">
              <a:noFill/>
              <a:prstDash val="solid"/>
              <a:miter/>
            </a:ln>
          </p:spPr>
          <p:txBody>
            <a:bodyPr rtlCol="0" anchor="ctr"/>
            <a:lstStyle/>
            <a:p>
              <a:endParaRPr lang="zh-CN" altLang="en-US"/>
            </a:p>
          </p:txBody>
        </p:sp>
        <p:sp>
          <p:nvSpPr>
            <p:cNvPr id="257" name="任意多边形: 形状 256"/>
            <p:cNvSpPr/>
            <p:nvPr>
              <p:custDataLst>
                <p:tags r:id="rId251"/>
              </p:custDataLst>
            </p:nvPr>
          </p:nvSpPr>
          <p:spPr>
            <a:xfrm>
              <a:off x="-23617" y="10651480"/>
              <a:ext cx="350110" cy="252078"/>
            </a:xfrm>
            <a:custGeom>
              <a:avLst/>
              <a:gdLst>
                <a:gd name="connsiteX0" fmla="*/ 333665 w 350110"/>
                <a:gd name="connsiteY0" fmla="*/ 131768 h 252078"/>
                <a:gd name="connsiteX1" fmla="*/ 244970 w 350110"/>
                <a:gd name="connsiteY1" fmla="*/ 246349 h 252078"/>
                <a:gd name="connsiteX2" fmla="*/ 30236 w 350110"/>
                <a:gd name="connsiteY2" fmla="*/ 131768 h 252078"/>
                <a:gd name="connsiteX3" fmla="*/ 118930 w 350110"/>
                <a:gd name="connsiteY3" fmla="*/ 17187 h 252078"/>
                <a:gd name="connsiteX4" fmla="*/ 333665 w 350110"/>
                <a:gd name="connsiteY4" fmla="*/ 131768 h 2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110" h="252078">
                  <a:moveTo>
                    <a:pt x="333665" y="131768"/>
                  </a:moveTo>
                  <a:cubicBezTo>
                    <a:pt x="368676" y="195934"/>
                    <a:pt x="328996" y="246349"/>
                    <a:pt x="244970" y="246349"/>
                  </a:cubicBezTo>
                  <a:cubicBezTo>
                    <a:pt x="160943" y="246349"/>
                    <a:pt x="65247" y="193642"/>
                    <a:pt x="30236" y="131768"/>
                  </a:cubicBezTo>
                  <a:cubicBezTo>
                    <a:pt x="-4775" y="67603"/>
                    <a:pt x="34903" y="17187"/>
                    <a:pt x="118930" y="17187"/>
                  </a:cubicBezTo>
                  <a:cubicBezTo>
                    <a:pt x="202957" y="17187"/>
                    <a:pt x="298654" y="67603"/>
                    <a:pt x="333665" y="131768"/>
                  </a:cubicBezTo>
                  <a:close/>
                </a:path>
              </a:pathLst>
            </a:custGeom>
            <a:solidFill>
              <a:srgbClr val="00DAFF"/>
            </a:solidFill>
            <a:ln w="9525" cap="flat">
              <a:noFill/>
              <a:prstDash val="solid"/>
              <a:miter/>
            </a:ln>
          </p:spPr>
          <p:txBody>
            <a:bodyPr rtlCol="0" anchor="ctr"/>
            <a:lstStyle/>
            <a:p>
              <a:endParaRPr lang="zh-CN" altLang="en-US"/>
            </a:p>
          </p:txBody>
        </p:sp>
        <p:sp>
          <p:nvSpPr>
            <p:cNvPr id="258" name="任意多边形: 形状 257"/>
            <p:cNvSpPr/>
            <p:nvPr>
              <p:custDataLst>
                <p:tags r:id="rId252"/>
              </p:custDataLst>
            </p:nvPr>
          </p:nvSpPr>
          <p:spPr>
            <a:xfrm>
              <a:off x="67522" y="10908141"/>
              <a:ext cx="560176" cy="343743"/>
            </a:xfrm>
            <a:custGeom>
              <a:avLst/>
              <a:gdLst>
                <a:gd name="connsiteX0" fmla="*/ 167835 w 560176"/>
                <a:gd name="connsiteY0" fmla="*/ 17187 h 343742"/>
                <a:gd name="connsiteX1" fmla="*/ 167835 w 560176"/>
                <a:gd name="connsiteY1" fmla="*/ 17187 h 343742"/>
                <a:gd name="connsiteX2" fmla="*/ 37127 w 560176"/>
                <a:gd name="connsiteY2" fmla="*/ 191350 h 343742"/>
                <a:gd name="connsiteX3" fmla="*/ 97813 w 560176"/>
                <a:gd name="connsiteY3" fmla="*/ 299056 h 343742"/>
                <a:gd name="connsiteX4" fmla="*/ 160833 w 560176"/>
                <a:gd name="connsiteY4" fmla="*/ 333430 h 343742"/>
                <a:gd name="connsiteX5" fmla="*/ 524947 w 560176"/>
                <a:gd name="connsiteY5" fmla="*/ 333430 h 343742"/>
                <a:gd name="connsiteX6" fmla="*/ 550622 w 560176"/>
                <a:gd name="connsiteY6" fmla="*/ 299056 h 343742"/>
                <a:gd name="connsiteX7" fmla="*/ 489936 w 560176"/>
                <a:gd name="connsiteY7" fmla="*/ 191350 h 343742"/>
                <a:gd name="connsiteX8" fmla="*/ 167835 w 560176"/>
                <a:gd name="connsiteY8" fmla="*/ 17187 h 34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176" h="343742">
                  <a:moveTo>
                    <a:pt x="167835" y="17187"/>
                  </a:moveTo>
                  <a:lnTo>
                    <a:pt x="167835" y="17187"/>
                  </a:lnTo>
                  <a:cubicBezTo>
                    <a:pt x="44129" y="17187"/>
                    <a:pt x="-16557" y="95102"/>
                    <a:pt x="37127" y="191350"/>
                  </a:cubicBezTo>
                  <a:lnTo>
                    <a:pt x="97813" y="299056"/>
                  </a:lnTo>
                  <a:cubicBezTo>
                    <a:pt x="107149" y="317389"/>
                    <a:pt x="137492" y="333430"/>
                    <a:pt x="160833" y="333430"/>
                  </a:cubicBezTo>
                  <a:lnTo>
                    <a:pt x="524947" y="333430"/>
                  </a:lnTo>
                  <a:cubicBezTo>
                    <a:pt x="550622" y="333430"/>
                    <a:pt x="562292" y="317389"/>
                    <a:pt x="550622" y="299056"/>
                  </a:cubicBezTo>
                  <a:lnTo>
                    <a:pt x="489936" y="191350"/>
                  </a:lnTo>
                  <a:cubicBezTo>
                    <a:pt x="436253" y="95102"/>
                    <a:pt x="291540" y="17187"/>
                    <a:pt x="167835" y="17187"/>
                  </a:cubicBezTo>
                  <a:close/>
                </a:path>
              </a:pathLst>
            </a:custGeom>
            <a:solidFill>
              <a:srgbClr val="00DAFF"/>
            </a:solidFill>
            <a:ln w="9525" cap="flat">
              <a:noFill/>
              <a:prstDash val="solid"/>
              <a:miter/>
            </a:ln>
          </p:spPr>
          <p:txBody>
            <a:bodyPr rtlCol="0" anchor="ctr"/>
            <a:lstStyle/>
            <a:p>
              <a:endParaRPr lang="zh-CN" altLang="en-US"/>
            </a:p>
          </p:txBody>
        </p:sp>
        <p:sp>
          <p:nvSpPr>
            <p:cNvPr id="259" name="任意多边形: 形状 258"/>
            <p:cNvSpPr/>
            <p:nvPr>
              <p:custDataLst>
                <p:tags r:id="rId253"/>
              </p:custDataLst>
            </p:nvPr>
          </p:nvSpPr>
          <p:spPr>
            <a:xfrm>
              <a:off x="300419" y="10486483"/>
              <a:ext cx="420132" cy="297910"/>
            </a:xfrm>
            <a:custGeom>
              <a:avLst/>
              <a:gdLst>
                <a:gd name="connsiteX0" fmla="*/ 135668 w 420132"/>
                <a:gd name="connsiteY0" fmla="*/ 17187 h 297910"/>
                <a:gd name="connsiteX1" fmla="*/ 32969 w 420132"/>
                <a:gd name="connsiteY1" fmla="*/ 152393 h 297910"/>
                <a:gd name="connsiteX2" fmla="*/ 142670 w 420132"/>
                <a:gd name="connsiteY2" fmla="*/ 250932 h 297910"/>
                <a:gd name="connsiteX3" fmla="*/ 95988 w 420132"/>
                <a:gd name="connsiteY3" fmla="*/ 285306 h 297910"/>
                <a:gd name="connsiteX4" fmla="*/ 217360 w 420132"/>
                <a:gd name="connsiteY4" fmla="*/ 278432 h 297910"/>
                <a:gd name="connsiteX5" fmla="*/ 285048 w 420132"/>
                <a:gd name="connsiteY5" fmla="*/ 287598 h 297910"/>
                <a:gd name="connsiteX6" fmla="*/ 387747 w 420132"/>
                <a:gd name="connsiteY6" fmla="*/ 152393 h 297910"/>
                <a:gd name="connsiteX7" fmla="*/ 135668 w 420132"/>
                <a:gd name="connsiteY7" fmla="*/ 17187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132" h="297910">
                  <a:moveTo>
                    <a:pt x="135668" y="17187"/>
                  </a:moveTo>
                  <a:cubicBezTo>
                    <a:pt x="37637" y="17187"/>
                    <a:pt x="-9045" y="76769"/>
                    <a:pt x="32969" y="152393"/>
                  </a:cubicBezTo>
                  <a:cubicBezTo>
                    <a:pt x="53975" y="191350"/>
                    <a:pt x="93654" y="225724"/>
                    <a:pt x="142670" y="250932"/>
                  </a:cubicBezTo>
                  <a:cubicBezTo>
                    <a:pt x="142670" y="264682"/>
                    <a:pt x="133334" y="280723"/>
                    <a:pt x="95988" y="285306"/>
                  </a:cubicBezTo>
                  <a:cubicBezTo>
                    <a:pt x="95988" y="285306"/>
                    <a:pt x="182349" y="315098"/>
                    <a:pt x="217360" y="278432"/>
                  </a:cubicBezTo>
                  <a:cubicBezTo>
                    <a:pt x="240701" y="283014"/>
                    <a:pt x="261707" y="287598"/>
                    <a:pt x="285048" y="287598"/>
                  </a:cubicBezTo>
                  <a:cubicBezTo>
                    <a:pt x="383079" y="287598"/>
                    <a:pt x="429761" y="228016"/>
                    <a:pt x="387747" y="152393"/>
                  </a:cubicBezTo>
                  <a:cubicBezTo>
                    <a:pt x="345734" y="76769"/>
                    <a:pt x="233698" y="17187"/>
                    <a:pt x="135668" y="17187"/>
                  </a:cubicBezTo>
                  <a:close/>
                </a:path>
              </a:pathLst>
            </a:custGeom>
            <a:solidFill>
              <a:srgbClr val="00DAFF"/>
            </a:solidFill>
            <a:ln w="9525" cap="flat">
              <a:noFill/>
              <a:prstDash val="solid"/>
              <a:miter/>
            </a:ln>
          </p:spPr>
          <p:txBody>
            <a:bodyPr rtlCol="0" anchor="ctr"/>
            <a:lstStyle/>
            <a:p>
              <a:endParaRPr lang="zh-CN" altLang="en-US"/>
            </a:p>
          </p:txBody>
        </p:sp>
        <p:sp>
          <p:nvSpPr>
            <p:cNvPr id="260" name="任意多边形: 形状 259"/>
            <p:cNvSpPr/>
            <p:nvPr>
              <p:custDataLst>
                <p:tags r:id="rId254"/>
              </p:custDataLst>
            </p:nvPr>
          </p:nvSpPr>
          <p:spPr>
            <a:xfrm>
              <a:off x="-233862" y="10706478"/>
              <a:ext cx="210066" cy="137497"/>
            </a:xfrm>
            <a:custGeom>
              <a:avLst/>
              <a:gdLst>
                <a:gd name="connsiteX0" fmla="*/ 67759 w 210066"/>
                <a:gd name="connsiteY0" fmla="*/ 17187 h 137497"/>
                <a:gd name="connsiteX1" fmla="*/ 175127 w 210066"/>
                <a:gd name="connsiteY1" fmla="*/ 74478 h 137497"/>
                <a:gd name="connsiteX2" fmla="*/ 175127 w 210066"/>
                <a:gd name="connsiteY2" fmla="*/ 115727 h 137497"/>
                <a:gd name="connsiteX3" fmla="*/ 210138 w 210066"/>
                <a:gd name="connsiteY3" fmla="*/ 129477 h 137497"/>
                <a:gd name="connsiteX4" fmla="*/ 156454 w 210066"/>
                <a:gd name="connsiteY4" fmla="*/ 127185 h 137497"/>
                <a:gd name="connsiteX5" fmla="*/ 133114 w 210066"/>
                <a:gd name="connsiteY5" fmla="*/ 131768 h 137497"/>
                <a:gd name="connsiteX6" fmla="*/ 25746 w 210066"/>
                <a:gd name="connsiteY6" fmla="*/ 74478 h 137497"/>
                <a:gd name="connsiteX7" fmla="*/ 67759 w 210066"/>
                <a:gd name="connsiteY7" fmla="*/ 17187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66" h="137497">
                  <a:moveTo>
                    <a:pt x="67759" y="17187"/>
                  </a:moveTo>
                  <a:cubicBezTo>
                    <a:pt x="109773" y="17187"/>
                    <a:pt x="156454" y="42395"/>
                    <a:pt x="175127" y="74478"/>
                  </a:cubicBezTo>
                  <a:cubicBezTo>
                    <a:pt x="184463" y="90519"/>
                    <a:pt x="182129" y="106561"/>
                    <a:pt x="175127" y="115727"/>
                  </a:cubicBezTo>
                  <a:cubicBezTo>
                    <a:pt x="182129" y="120310"/>
                    <a:pt x="191465" y="127185"/>
                    <a:pt x="210138" y="129477"/>
                  </a:cubicBezTo>
                  <a:cubicBezTo>
                    <a:pt x="210138" y="129477"/>
                    <a:pt x="186797" y="140935"/>
                    <a:pt x="156454" y="127185"/>
                  </a:cubicBezTo>
                  <a:cubicBezTo>
                    <a:pt x="149452" y="129477"/>
                    <a:pt x="142450" y="131768"/>
                    <a:pt x="133114" y="131768"/>
                  </a:cubicBezTo>
                  <a:cubicBezTo>
                    <a:pt x="91100" y="131768"/>
                    <a:pt x="44419" y="106561"/>
                    <a:pt x="25746" y="74478"/>
                  </a:cubicBezTo>
                  <a:cubicBezTo>
                    <a:pt x="4740" y="42395"/>
                    <a:pt x="25746" y="17187"/>
                    <a:pt x="67759" y="17187"/>
                  </a:cubicBezTo>
                  <a:close/>
                </a:path>
              </a:pathLst>
            </a:custGeom>
            <a:solidFill>
              <a:srgbClr val="00DAFF"/>
            </a:solidFill>
            <a:ln w="9525" cap="flat">
              <a:noFill/>
              <a:prstDash val="solid"/>
              <a:miter/>
            </a:ln>
          </p:spPr>
          <p:txBody>
            <a:bodyPr rtlCol="0" anchor="ctr"/>
            <a:lstStyle/>
            <a:p>
              <a:endParaRPr lang="zh-CN" altLang="en-US"/>
            </a:p>
          </p:txBody>
        </p:sp>
        <p:sp>
          <p:nvSpPr>
            <p:cNvPr id="261" name="任意多边形: 形状 260"/>
            <p:cNvSpPr/>
            <p:nvPr>
              <p:custDataLst>
                <p:tags r:id="rId255"/>
              </p:custDataLst>
            </p:nvPr>
          </p:nvSpPr>
          <p:spPr>
            <a:xfrm>
              <a:off x="24957" y="10604883"/>
              <a:ext cx="256748" cy="183329"/>
            </a:xfrm>
            <a:custGeom>
              <a:avLst/>
              <a:gdLst>
                <a:gd name="connsiteX0" fmla="*/ 250079 w 256747"/>
                <a:gd name="connsiteY0" fmla="*/ 164614 h 183329"/>
                <a:gd name="connsiteX1" fmla="*/ 105367 w 256747"/>
                <a:gd name="connsiteY1" fmla="*/ 148574 h 183329"/>
                <a:gd name="connsiteX2" fmla="*/ 21340 w 256747"/>
                <a:gd name="connsiteY2" fmla="*/ 33993 h 183329"/>
                <a:gd name="connsiteX3" fmla="*/ 166052 w 256747"/>
                <a:gd name="connsiteY3" fmla="*/ 50034 h 183329"/>
                <a:gd name="connsiteX4" fmla="*/ 250079 w 256747"/>
                <a:gd name="connsiteY4" fmla="*/ 164614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747" h="183329">
                  <a:moveTo>
                    <a:pt x="250079" y="164614"/>
                  </a:moveTo>
                  <a:cubicBezTo>
                    <a:pt x="233740" y="192114"/>
                    <a:pt x="168387" y="185240"/>
                    <a:pt x="105367" y="148574"/>
                  </a:cubicBezTo>
                  <a:cubicBezTo>
                    <a:pt x="42346" y="111908"/>
                    <a:pt x="5002" y="61492"/>
                    <a:pt x="21340" y="33993"/>
                  </a:cubicBezTo>
                  <a:cubicBezTo>
                    <a:pt x="37679" y="6493"/>
                    <a:pt x="103032" y="13368"/>
                    <a:pt x="166052" y="50034"/>
                  </a:cubicBezTo>
                  <a:cubicBezTo>
                    <a:pt x="229072" y="84408"/>
                    <a:pt x="266417" y="137115"/>
                    <a:pt x="250079" y="164614"/>
                  </a:cubicBezTo>
                  <a:close/>
                </a:path>
              </a:pathLst>
            </a:custGeom>
            <a:solidFill>
              <a:srgbClr val="0021BE">
                <a:alpha val="44000"/>
              </a:srgbClr>
            </a:solidFill>
            <a:ln w="9525" cap="flat">
              <a:noFill/>
              <a:prstDash val="solid"/>
              <a:miter/>
            </a:ln>
          </p:spPr>
          <p:txBody>
            <a:bodyPr rtlCol="0" anchor="ctr"/>
            <a:lstStyle/>
            <a:p>
              <a:endParaRPr lang="zh-CN" altLang="en-US"/>
            </a:p>
          </p:txBody>
        </p:sp>
        <p:sp>
          <p:nvSpPr>
            <p:cNvPr id="262" name="任意多边形: 形状 261"/>
            <p:cNvSpPr/>
            <p:nvPr>
              <p:custDataLst>
                <p:tags r:id="rId256"/>
              </p:custDataLst>
            </p:nvPr>
          </p:nvSpPr>
          <p:spPr>
            <a:xfrm>
              <a:off x="-1514122" y="9098787"/>
              <a:ext cx="140044" cy="91665"/>
            </a:xfrm>
            <a:custGeom>
              <a:avLst/>
              <a:gdLst>
                <a:gd name="connsiteX0" fmla="*/ 122633 w 140044"/>
                <a:gd name="connsiteY0" fmla="*/ 84911 h 91664"/>
                <a:gd name="connsiteX1" fmla="*/ 57279 w 140044"/>
                <a:gd name="connsiteY1" fmla="*/ 78036 h 91664"/>
                <a:gd name="connsiteX2" fmla="*/ 19934 w 140044"/>
                <a:gd name="connsiteY2" fmla="*/ 25329 h 91664"/>
                <a:gd name="connsiteX3" fmla="*/ 85288 w 140044"/>
                <a:gd name="connsiteY3" fmla="*/ 32204 h 91664"/>
                <a:gd name="connsiteX4" fmla="*/ 122633 w 140044"/>
                <a:gd name="connsiteY4" fmla="*/ 849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4" h="91664">
                  <a:moveTo>
                    <a:pt x="122633" y="84911"/>
                  </a:moveTo>
                  <a:cubicBezTo>
                    <a:pt x="115631" y="98660"/>
                    <a:pt x="85288" y="94077"/>
                    <a:pt x="57279" y="78036"/>
                  </a:cubicBezTo>
                  <a:cubicBezTo>
                    <a:pt x="29270" y="61995"/>
                    <a:pt x="10598" y="36787"/>
                    <a:pt x="19934" y="25329"/>
                  </a:cubicBezTo>
                  <a:cubicBezTo>
                    <a:pt x="26937" y="11579"/>
                    <a:pt x="57279" y="16162"/>
                    <a:pt x="85288" y="32204"/>
                  </a:cubicBezTo>
                  <a:cubicBezTo>
                    <a:pt x="113297" y="48245"/>
                    <a:pt x="129636" y="73453"/>
                    <a:pt x="122633" y="84911"/>
                  </a:cubicBezTo>
                  <a:close/>
                </a:path>
              </a:pathLst>
            </a:custGeom>
            <a:solidFill>
              <a:srgbClr val="D7E8FF"/>
            </a:solidFill>
            <a:ln w="9525" cap="flat">
              <a:noFill/>
              <a:prstDash val="solid"/>
              <a:miter/>
            </a:ln>
          </p:spPr>
          <p:txBody>
            <a:bodyPr rtlCol="0" anchor="ctr"/>
            <a:lstStyle/>
            <a:p>
              <a:endParaRPr lang="zh-CN" altLang="en-US"/>
            </a:p>
          </p:txBody>
        </p:sp>
        <p:sp>
          <p:nvSpPr>
            <p:cNvPr id="263" name="任意多边形: 形状 262"/>
            <p:cNvSpPr/>
            <p:nvPr>
              <p:custDataLst>
                <p:tags r:id="rId257"/>
              </p:custDataLst>
            </p:nvPr>
          </p:nvSpPr>
          <p:spPr>
            <a:xfrm>
              <a:off x="-1507025" y="9262759"/>
              <a:ext cx="1820573" cy="297910"/>
            </a:xfrm>
            <a:custGeom>
              <a:avLst/>
              <a:gdLst>
                <a:gd name="connsiteX0" fmla="*/ 1660690 w 1820573"/>
                <a:gd name="connsiteY0" fmla="*/ 17187 h 297910"/>
                <a:gd name="connsiteX1" fmla="*/ 1817072 w 1820573"/>
                <a:gd name="connsiteY1" fmla="*/ 285306 h 297910"/>
                <a:gd name="connsiteX2" fmla="*/ 169220 w 1820573"/>
                <a:gd name="connsiteY2" fmla="*/ 289890 h 297910"/>
                <a:gd name="connsiteX3" fmla="*/ 17506 w 1820573"/>
                <a:gd name="connsiteY3" fmla="*/ 21770 h 297910"/>
              </a:gdLst>
              <a:ahLst/>
              <a:cxnLst>
                <a:cxn ang="0">
                  <a:pos x="connsiteX0" y="connsiteY0"/>
                </a:cxn>
                <a:cxn ang="0">
                  <a:pos x="connsiteX1" y="connsiteY1"/>
                </a:cxn>
                <a:cxn ang="0">
                  <a:pos x="connsiteX2" y="connsiteY2"/>
                </a:cxn>
                <a:cxn ang="0">
                  <a:pos x="connsiteX3" y="connsiteY3"/>
                </a:cxn>
              </a:cxnLst>
              <a:rect l="l" t="t" r="r" b="b"/>
              <a:pathLst>
                <a:path w="1820573" h="297910">
                  <a:moveTo>
                    <a:pt x="1660690" y="17187"/>
                  </a:moveTo>
                  <a:lnTo>
                    <a:pt x="1817072" y="285306"/>
                  </a:lnTo>
                  <a:lnTo>
                    <a:pt x="169220" y="289890"/>
                  </a:lnTo>
                  <a:lnTo>
                    <a:pt x="17506" y="21770"/>
                  </a:lnTo>
                  <a:close/>
                </a:path>
              </a:pathLst>
            </a:custGeom>
            <a:solidFill>
              <a:srgbClr val="0096FF"/>
            </a:solidFill>
            <a:ln w="9525" cap="flat">
              <a:noFill/>
              <a:prstDash val="solid"/>
              <a:miter/>
            </a:ln>
          </p:spPr>
          <p:txBody>
            <a:bodyPr rtlCol="0" anchor="ctr"/>
            <a:lstStyle/>
            <a:p>
              <a:endParaRPr lang="zh-CN" altLang="en-US"/>
            </a:p>
          </p:txBody>
        </p:sp>
        <p:sp>
          <p:nvSpPr>
            <p:cNvPr id="264" name="任意多边形: 形状 263"/>
            <p:cNvSpPr/>
            <p:nvPr>
              <p:custDataLst>
                <p:tags r:id="rId258"/>
              </p:custDataLst>
            </p:nvPr>
          </p:nvSpPr>
          <p:spPr>
            <a:xfrm>
              <a:off x="-1360466"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5702" y="62873"/>
                    <a:pt x="181377" y="97248"/>
                    <a:pt x="172041" y="115581"/>
                  </a:cubicBezTo>
                  <a:close/>
                </a:path>
              </a:pathLst>
            </a:custGeom>
            <a:solidFill>
              <a:srgbClr val="3BFAFF"/>
            </a:solidFill>
            <a:ln w="9525" cap="flat">
              <a:noFill/>
              <a:prstDash val="solid"/>
              <a:miter/>
            </a:ln>
          </p:spPr>
          <p:txBody>
            <a:bodyPr rtlCol="0" anchor="ctr"/>
            <a:lstStyle/>
            <a:p>
              <a:endParaRPr lang="zh-CN" altLang="en-US"/>
            </a:p>
          </p:txBody>
        </p:sp>
        <p:sp>
          <p:nvSpPr>
            <p:cNvPr id="265" name="任意多边形: 形状 264"/>
            <p:cNvSpPr/>
            <p:nvPr>
              <p:custDataLst>
                <p:tags r:id="rId259"/>
              </p:custDataLst>
            </p:nvPr>
          </p:nvSpPr>
          <p:spPr>
            <a:xfrm>
              <a:off x="-1162070"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8037" y="62873"/>
                    <a:pt x="183711" y="97248"/>
                    <a:pt x="172041" y="115581"/>
                  </a:cubicBezTo>
                  <a:close/>
                </a:path>
              </a:pathLst>
            </a:custGeom>
            <a:solidFill>
              <a:srgbClr val="1A2258"/>
            </a:solidFill>
            <a:ln w="9525" cap="flat">
              <a:noFill/>
              <a:prstDash val="solid"/>
              <a:miter/>
            </a:ln>
          </p:spPr>
          <p:txBody>
            <a:bodyPr rtlCol="0" anchor="ctr"/>
            <a:lstStyle/>
            <a:p>
              <a:endParaRPr lang="zh-CN" altLang="en-US"/>
            </a:p>
          </p:txBody>
        </p:sp>
        <p:sp>
          <p:nvSpPr>
            <p:cNvPr id="266" name="任意多边形: 形状 265"/>
            <p:cNvSpPr/>
            <p:nvPr>
              <p:custDataLst>
                <p:tags r:id="rId260"/>
              </p:custDataLst>
            </p:nvPr>
          </p:nvSpPr>
          <p:spPr>
            <a:xfrm>
              <a:off x="-190611" y="11581877"/>
              <a:ext cx="1820573" cy="274994"/>
            </a:xfrm>
            <a:custGeom>
              <a:avLst/>
              <a:gdLst>
                <a:gd name="connsiteX0" fmla="*/ 17506 w 1820573"/>
                <a:gd name="connsiteY0" fmla="*/ 19479 h 274994"/>
                <a:gd name="connsiteX1" fmla="*/ 159884 w 1820573"/>
                <a:gd name="connsiteY1" fmla="*/ 269265 h 274994"/>
                <a:gd name="connsiteX2" fmla="*/ 1810070 w 1820573"/>
                <a:gd name="connsiteY2" fmla="*/ 262391 h 274994"/>
                <a:gd name="connsiteX3" fmla="*/ 1667692 w 1820573"/>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820573" h="274994">
                  <a:moveTo>
                    <a:pt x="17506" y="19479"/>
                  </a:moveTo>
                  <a:lnTo>
                    <a:pt x="159884" y="269265"/>
                  </a:lnTo>
                  <a:lnTo>
                    <a:pt x="1810070" y="262391"/>
                  </a:lnTo>
                  <a:lnTo>
                    <a:pt x="1667692" y="17187"/>
                  </a:lnTo>
                  <a:close/>
                </a:path>
              </a:pathLst>
            </a:custGeom>
            <a:solidFill>
              <a:srgbClr val="005FFF"/>
            </a:solidFill>
            <a:ln w="9525" cap="flat">
              <a:noFill/>
              <a:prstDash val="solid"/>
              <a:miter/>
            </a:ln>
          </p:spPr>
          <p:txBody>
            <a:bodyPr rtlCol="0" anchor="ctr"/>
            <a:lstStyle/>
            <a:p>
              <a:endParaRPr lang="zh-CN" altLang="en-US"/>
            </a:p>
          </p:txBody>
        </p:sp>
        <p:sp>
          <p:nvSpPr>
            <p:cNvPr id="267" name="任意多边形: 形状 266"/>
            <p:cNvSpPr/>
            <p:nvPr>
              <p:custDataLst>
                <p:tags r:id="rId261"/>
              </p:custDataLst>
            </p:nvPr>
          </p:nvSpPr>
          <p:spPr>
            <a:xfrm>
              <a:off x="-190611" y="11581877"/>
              <a:ext cx="1260397" cy="274994"/>
            </a:xfrm>
            <a:custGeom>
              <a:avLst/>
              <a:gdLst>
                <a:gd name="connsiteX0" fmla="*/ 17506 w 1260396"/>
                <a:gd name="connsiteY0" fmla="*/ 19479 h 274994"/>
                <a:gd name="connsiteX1" fmla="*/ 159884 w 1260396"/>
                <a:gd name="connsiteY1" fmla="*/ 269265 h 274994"/>
                <a:gd name="connsiteX2" fmla="*/ 1261564 w 1260396"/>
                <a:gd name="connsiteY2" fmla="*/ 264682 h 274994"/>
                <a:gd name="connsiteX3" fmla="*/ 1119186 w 1260396"/>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260396" h="274994">
                  <a:moveTo>
                    <a:pt x="17506" y="19479"/>
                  </a:moveTo>
                  <a:lnTo>
                    <a:pt x="159884" y="269265"/>
                  </a:lnTo>
                  <a:lnTo>
                    <a:pt x="1261564" y="264682"/>
                  </a:lnTo>
                  <a:lnTo>
                    <a:pt x="1119186" y="17187"/>
                  </a:lnTo>
                  <a:close/>
                </a:path>
              </a:pathLst>
            </a:custGeom>
            <a:solidFill>
              <a:srgbClr val="00DAFF"/>
            </a:solidFill>
            <a:ln w="9525" cap="flat">
              <a:noFill/>
              <a:prstDash val="solid"/>
              <a:miter/>
            </a:ln>
          </p:spPr>
          <p:txBody>
            <a:bodyPr rtlCol="0" anchor="ctr"/>
            <a:lstStyle/>
            <a:p>
              <a:endParaRPr lang="zh-CN" altLang="en-US"/>
            </a:p>
          </p:txBody>
        </p:sp>
        <p:sp>
          <p:nvSpPr>
            <p:cNvPr id="268" name="任意多边形: 形状 267"/>
            <p:cNvSpPr/>
            <p:nvPr>
              <p:custDataLst>
                <p:tags r:id="rId262"/>
              </p:custDataLst>
            </p:nvPr>
          </p:nvSpPr>
          <p:spPr>
            <a:xfrm>
              <a:off x="831089" y="11929119"/>
              <a:ext cx="373451" cy="274994"/>
            </a:xfrm>
            <a:custGeom>
              <a:avLst/>
              <a:gdLst>
                <a:gd name="connsiteX0" fmla="*/ 361236 w 373450"/>
                <a:gd name="connsiteY0" fmla="*/ 238266 h 274994"/>
                <a:gd name="connsiteX1" fmla="*/ 148836 w 373450"/>
                <a:gd name="connsiteY1" fmla="*/ 222225 h 274994"/>
                <a:gd name="connsiteX2" fmla="*/ 22796 w 373450"/>
                <a:gd name="connsiteY2" fmla="*/ 45770 h 274994"/>
                <a:gd name="connsiteX3" fmla="*/ 235197 w 373450"/>
                <a:gd name="connsiteY3" fmla="*/ 61812 h 274994"/>
                <a:gd name="connsiteX4" fmla="*/ 361236 w 373450"/>
                <a:gd name="connsiteY4" fmla="*/ 238266 h 27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50" h="274994">
                  <a:moveTo>
                    <a:pt x="361236" y="238266"/>
                  </a:moveTo>
                  <a:cubicBezTo>
                    <a:pt x="337896" y="281807"/>
                    <a:pt x="242199" y="274932"/>
                    <a:pt x="148836" y="222225"/>
                  </a:cubicBezTo>
                  <a:cubicBezTo>
                    <a:pt x="55473" y="169517"/>
                    <a:pt x="-544" y="89311"/>
                    <a:pt x="22796" y="45770"/>
                  </a:cubicBezTo>
                  <a:cubicBezTo>
                    <a:pt x="46137" y="2229"/>
                    <a:pt x="141834" y="9104"/>
                    <a:pt x="235197" y="61812"/>
                  </a:cubicBezTo>
                  <a:cubicBezTo>
                    <a:pt x="328559" y="114519"/>
                    <a:pt x="384577" y="194725"/>
                    <a:pt x="361236" y="238266"/>
                  </a:cubicBezTo>
                  <a:close/>
                </a:path>
              </a:pathLst>
            </a:custGeom>
            <a:solidFill>
              <a:srgbClr val="B1D0FF"/>
            </a:solidFill>
            <a:ln w="9525" cap="flat">
              <a:noFill/>
              <a:prstDash val="solid"/>
              <a:miter/>
            </a:ln>
          </p:spPr>
          <p:txBody>
            <a:bodyPr rtlCol="0" anchor="ctr"/>
            <a:lstStyle/>
            <a:p>
              <a:endParaRPr lang="zh-CN" altLang="en-US"/>
            </a:p>
          </p:txBody>
        </p:sp>
        <p:sp>
          <p:nvSpPr>
            <p:cNvPr id="269" name="任意多边形: 形状 268"/>
            <p:cNvSpPr/>
            <p:nvPr>
              <p:custDataLst>
                <p:tags r:id="rId263"/>
              </p:custDataLst>
            </p:nvPr>
          </p:nvSpPr>
          <p:spPr>
            <a:xfrm>
              <a:off x="860279" y="11945913"/>
              <a:ext cx="303429" cy="229162"/>
            </a:xfrm>
            <a:custGeom>
              <a:avLst/>
              <a:gdLst>
                <a:gd name="connsiteX0" fmla="*/ 304037 w 303428"/>
                <a:gd name="connsiteY0" fmla="*/ 200847 h 229161"/>
                <a:gd name="connsiteX1" fmla="*/ 126648 w 303428"/>
                <a:gd name="connsiteY1" fmla="*/ 182515 h 229161"/>
                <a:gd name="connsiteX2" fmla="*/ 21615 w 303428"/>
                <a:gd name="connsiteY2" fmla="*/ 38142 h 229161"/>
                <a:gd name="connsiteX3" fmla="*/ 199004 w 303428"/>
                <a:gd name="connsiteY3" fmla="*/ 56476 h 229161"/>
                <a:gd name="connsiteX4" fmla="*/ 304037 w 303428"/>
                <a:gd name="connsiteY4" fmla="*/ 200847 h 22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229161">
                  <a:moveTo>
                    <a:pt x="304037" y="200847"/>
                  </a:moveTo>
                  <a:cubicBezTo>
                    <a:pt x="283031" y="235222"/>
                    <a:pt x="203672" y="226055"/>
                    <a:pt x="126648" y="182515"/>
                  </a:cubicBezTo>
                  <a:cubicBezTo>
                    <a:pt x="49624" y="136682"/>
                    <a:pt x="2942" y="72517"/>
                    <a:pt x="21615" y="38142"/>
                  </a:cubicBezTo>
                  <a:cubicBezTo>
                    <a:pt x="42622" y="3768"/>
                    <a:pt x="121980" y="12935"/>
                    <a:pt x="199004" y="56476"/>
                  </a:cubicBezTo>
                  <a:cubicBezTo>
                    <a:pt x="276029" y="102308"/>
                    <a:pt x="322710" y="166473"/>
                    <a:pt x="304037" y="200847"/>
                  </a:cubicBezTo>
                  <a:close/>
                </a:path>
              </a:pathLst>
            </a:custGeom>
            <a:solidFill>
              <a:srgbClr val="FFFFFF"/>
            </a:solidFill>
            <a:ln w="9525" cap="flat">
              <a:noFill/>
              <a:prstDash val="solid"/>
              <a:miter/>
            </a:ln>
          </p:spPr>
          <p:txBody>
            <a:bodyPr rtlCol="0" anchor="ctr"/>
            <a:lstStyle/>
            <a:p>
              <a:endParaRPr lang="zh-CN" altLang="en-US"/>
            </a:p>
          </p:txBody>
        </p:sp>
        <p:sp>
          <p:nvSpPr>
            <p:cNvPr id="270" name="任意多边形: 形状 269"/>
            <p:cNvSpPr/>
            <p:nvPr>
              <p:custDataLst>
                <p:tags r:id="rId264"/>
              </p:custDataLst>
            </p:nvPr>
          </p:nvSpPr>
          <p:spPr>
            <a:xfrm>
              <a:off x="-493923" y="9105956"/>
              <a:ext cx="163385" cy="114581"/>
            </a:xfrm>
            <a:custGeom>
              <a:avLst/>
              <a:gdLst>
                <a:gd name="connsiteX0" fmla="*/ 150431 w 163384"/>
                <a:gd name="connsiteY0" fmla="*/ 102950 h 114580"/>
                <a:gd name="connsiteX1" fmla="*/ 66405 w 163384"/>
                <a:gd name="connsiteY1" fmla="*/ 98367 h 114580"/>
                <a:gd name="connsiteX2" fmla="*/ 19724 w 163384"/>
                <a:gd name="connsiteY2" fmla="*/ 29618 h 114580"/>
                <a:gd name="connsiteX3" fmla="*/ 103750 w 163384"/>
                <a:gd name="connsiteY3" fmla="*/ 34201 h 114580"/>
                <a:gd name="connsiteX4" fmla="*/ 150431 w 163384"/>
                <a:gd name="connsiteY4" fmla="*/ 102950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84" h="114580">
                  <a:moveTo>
                    <a:pt x="150431" y="102950"/>
                  </a:moveTo>
                  <a:cubicBezTo>
                    <a:pt x="141095" y="121283"/>
                    <a:pt x="101416" y="118991"/>
                    <a:pt x="66405" y="98367"/>
                  </a:cubicBezTo>
                  <a:cubicBezTo>
                    <a:pt x="31394" y="77742"/>
                    <a:pt x="10387" y="45659"/>
                    <a:pt x="19724" y="29618"/>
                  </a:cubicBezTo>
                  <a:cubicBezTo>
                    <a:pt x="29060" y="11285"/>
                    <a:pt x="68739" y="13577"/>
                    <a:pt x="103750" y="34201"/>
                  </a:cubicBezTo>
                  <a:cubicBezTo>
                    <a:pt x="138761" y="52534"/>
                    <a:pt x="159768" y="84617"/>
                    <a:pt x="150431" y="102950"/>
                  </a:cubicBezTo>
                  <a:close/>
                </a:path>
              </a:pathLst>
            </a:custGeom>
            <a:solidFill>
              <a:srgbClr val="7EACD4"/>
            </a:solidFill>
            <a:ln w="9525" cap="flat">
              <a:noFill/>
              <a:prstDash val="solid"/>
              <a:miter/>
            </a:ln>
          </p:spPr>
          <p:txBody>
            <a:bodyPr rtlCol="0" anchor="ctr"/>
            <a:lstStyle/>
            <a:p>
              <a:endParaRPr lang="zh-CN" altLang="en-US"/>
            </a:p>
          </p:txBody>
        </p:sp>
        <p:sp>
          <p:nvSpPr>
            <p:cNvPr id="271" name="任意多边形: 形状 270"/>
            <p:cNvSpPr/>
            <p:nvPr>
              <p:custDataLst>
                <p:tags r:id="rId265"/>
              </p:custDataLst>
            </p:nvPr>
          </p:nvSpPr>
          <p:spPr>
            <a:xfrm>
              <a:off x="-479318" y="9115809"/>
              <a:ext cx="116703" cy="91665"/>
            </a:xfrm>
            <a:custGeom>
              <a:avLst/>
              <a:gdLst>
                <a:gd name="connsiteX0" fmla="*/ 119488 w 116703"/>
                <a:gd name="connsiteY0" fmla="*/ 81639 h 91664"/>
                <a:gd name="connsiteX1" fmla="*/ 56467 w 116703"/>
                <a:gd name="connsiteY1" fmla="*/ 74764 h 91664"/>
                <a:gd name="connsiteX2" fmla="*/ 19123 w 116703"/>
                <a:gd name="connsiteY2" fmla="*/ 24348 h 91664"/>
                <a:gd name="connsiteX3" fmla="*/ 82142 w 116703"/>
                <a:gd name="connsiteY3" fmla="*/ 31223 h 91664"/>
                <a:gd name="connsiteX4" fmla="*/ 119488 w 116703"/>
                <a:gd name="connsiteY4" fmla="*/ 81639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91664">
                  <a:moveTo>
                    <a:pt x="119488" y="81639"/>
                  </a:moveTo>
                  <a:cubicBezTo>
                    <a:pt x="112486" y="93097"/>
                    <a:pt x="84477" y="90806"/>
                    <a:pt x="56467" y="74764"/>
                  </a:cubicBezTo>
                  <a:cubicBezTo>
                    <a:pt x="28459" y="58723"/>
                    <a:pt x="12120" y="35806"/>
                    <a:pt x="19123" y="24348"/>
                  </a:cubicBezTo>
                  <a:cubicBezTo>
                    <a:pt x="26125" y="12890"/>
                    <a:pt x="54134" y="15182"/>
                    <a:pt x="82142" y="31223"/>
                  </a:cubicBezTo>
                  <a:cubicBezTo>
                    <a:pt x="112486" y="47265"/>
                    <a:pt x="128824" y="70181"/>
                    <a:pt x="119488" y="81639"/>
                  </a:cubicBezTo>
                  <a:close/>
                </a:path>
              </a:pathLst>
            </a:custGeom>
            <a:solidFill>
              <a:srgbClr val="000F25"/>
            </a:solidFill>
            <a:ln w="9525" cap="flat">
              <a:noFill/>
              <a:prstDash val="solid"/>
              <a:miter/>
            </a:ln>
          </p:spPr>
          <p:txBody>
            <a:bodyPr rtlCol="0" anchor="ctr"/>
            <a:lstStyle/>
            <a:p>
              <a:endParaRPr lang="zh-CN" altLang="en-US"/>
            </a:p>
          </p:txBody>
        </p:sp>
        <p:sp>
          <p:nvSpPr>
            <p:cNvPr id="272" name="任意多边形: 形状 271"/>
            <p:cNvSpPr/>
            <p:nvPr>
              <p:custDataLst>
                <p:tags r:id="rId266"/>
              </p:custDataLst>
            </p:nvPr>
          </p:nvSpPr>
          <p:spPr>
            <a:xfrm>
              <a:off x="-988337" y="9120678"/>
              <a:ext cx="490154" cy="91665"/>
            </a:xfrm>
            <a:custGeom>
              <a:avLst/>
              <a:gdLst>
                <a:gd name="connsiteX0" fmla="*/ 33319 w 490154"/>
                <a:gd name="connsiteY0" fmla="*/ 17187 h 91664"/>
                <a:gd name="connsiteX1" fmla="*/ 33319 w 490154"/>
                <a:gd name="connsiteY1" fmla="*/ 17187 h 91664"/>
                <a:gd name="connsiteX2" fmla="*/ 35653 w 490154"/>
                <a:gd name="connsiteY2" fmla="*/ 17187 h 91664"/>
                <a:gd name="connsiteX3" fmla="*/ 35653 w 490154"/>
                <a:gd name="connsiteY3" fmla="*/ 17187 h 91664"/>
                <a:gd name="connsiteX4" fmla="*/ 411438 w 490154"/>
                <a:gd name="connsiteY4" fmla="*/ 21770 h 91664"/>
                <a:gd name="connsiteX5" fmla="*/ 413772 w 490154"/>
                <a:gd name="connsiteY5" fmla="*/ 21770 h 91664"/>
                <a:gd name="connsiteX6" fmla="*/ 448783 w 490154"/>
                <a:gd name="connsiteY6" fmla="*/ 33228 h 91664"/>
                <a:gd name="connsiteX7" fmla="*/ 479126 w 490154"/>
                <a:gd name="connsiteY7" fmla="*/ 74478 h 91664"/>
                <a:gd name="connsiteX8" fmla="*/ 469790 w 490154"/>
                <a:gd name="connsiteY8" fmla="*/ 79061 h 91664"/>
                <a:gd name="connsiteX9" fmla="*/ 465121 w 490154"/>
                <a:gd name="connsiteY9" fmla="*/ 79061 h 91664"/>
                <a:gd name="connsiteX10" fmla="*/ 465121 w 490154"/>
                <a:gd name="connsiteY10" fmla="*/ 79061 h 91664"/>
                <a:gd name="connsiteX11" fmla="*/ 89336 w 490154"/>
                <a:gd name="connsiteY11" fmla="*/ 76769 h 91664"/>
                <a:gd name="connsiteX12" fmla="*/ 87002 w 490154"/>
                <a:gd name="connsiteY12" fmla="*/ 76769 h 91664"/>
                <a:gd name="connsiteX13" fmla="*/ 49657 w 490154"/>
                <a:gd name="connsiteY13" fmla="*/ 65311 h 91664"/>
                <a:gd name="connsiteX14" fmla="*/ 19314 w 490154"/>
                <a:gd name="connsiteY14" fmla="*/ 21770 h 91664"/>
                <a:gd name="connsiteX15" fmla="*/ 33319 w 490154"/>
                <a:gd name="connsiteY15" fmla="*/ 17187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54" h="91664">
                  <a:moveTo>
                    <a:pt x="33319" y="17187"/>
                  </a:moveTo>
                  <a:cubicBezTo>
                    <a:pt x="33319" y="17187"/>
                    <a:pt x="35653" y="17187"/>
                    <a:pt x="33319" y="17187"/>
                  </a:cubicBezTo>
                  <a:cubicBezTo>
                    <a:pt x="35653" y="17187"/>
                    <a:pt x="35653" y="17187"/>
                    <a:pt x="35653" y="17187"/>
                  </a:cubicBezTo>
                  <a:cubicBezTo>
                    <a:pt x="35653" y="17187"/>
                    <a:pt x="35653" y="17187"/>
                    <a:pt x="35653" y="17187"/>
                  </a:cubicBezTo>
                  <a:lnTo>
                    <a:pt x="411438" y="21770"/>
                  </a:lnTo>
                  <a:cubicBezTo>
                    <a:pt x="411438" y="21770"/>
                    <a:pt x="413772" y="21770"/>
                    <a:pt x="413772" y="21770"/>
                  </a:cubicBezTo>
                  <a:cubicBezTo>
                    <a:pt x="423108" y="21770"/>
                    <a:pt x="437112" y="26353"/>
                    <a:pt x="448783" y="33228"/>
                  </a:cubicBezTo>
                  <a:cubicBezTo>
                    <a:pt x="472123" y="46978"/>
                    <a:pt x="486128" y="65311"/>
                    <a:pt x="479126" y="74478"/>
                  </a:cubicBezTo>
                  <a:cubicBezTo>
                    <a:pt x="476792" y="76769"/>
                    <a:pt x="474457" y="79061"/>
                    <a:pt x="469790" y="79061"/>
                  </a:cubicBezTo>
                  <a:cubicBezTo>
                    <a:pt x="469790" y="79061"/>
                    <a:pt x="467456" y="79061"/>
                    <a:pt x="465121" y="79061"/>
                  </a:cubicBezTo>
                  <a:cubicBezTo>
                    <a:pt x="465121" y="79061"/>
                    <a:pt x="465121" y="79061"/>
                    <a:pt x="465121" y="79061"/>
                  </a:cubicBezTo>
                  <a:lnTo>
                    <a:pt x="89336" y="76769"/>
                  </a:lnTo>
                  <a:cubicBezTo>
                    <a:pt x="89336" y="76769"/>
                    <a:pt x="89336" y="76769"/>
                    <a:pt x="87002" y="76769"/>
                  </a:cubicBezTo>
                  <a:cubicBezTo>
                    <a:pt x="77666" y="76769"/>
                    <a:pt x="63661" y="72186"/>
                    <a:pt x="49657" y="65311"/>
                  </a:cubicBezTo>
                  <a:cubicBezTo>
                    <a:pt x="26317" y="51561"/>
                    <a:pt x="12312" y="33228"/>
                    <a:pt x="19314" y="21770"/>
                  </a:cubicBezTo>
                  <a:cubicBezTo>
                    <a:pt x="23983" y="19479"/>
                    <a:pt x="28650" y="17187"/>
                    <a:pt x="33319" y="17187"/>
                  </a:cubicBezTo>
                  <a:close/>
                </a:path>
              </a:pathLst>
            </a:custGeom>
            <a:solidFill>
              <a:srgbClr val="B1D0FF"/>
            </a:solidFill>
            <a:ln w="9525" cap="flat">
              <a:noFill/>
              <a:prstDash val="solid"/>
              <a:miter/>
            </a:ln>
          </p:spPr>
          <p:txBody>
            <a:bodyPr rtlCol="0" anchor="ctr"/>
            <a:lstStyle/>
            <a:p>
              <a:endParaRPr lang="zh-CN" altLang="en-US"/>
            </a:p>
          </p:txBody>
        </p:sp>
        <p:sp>
          <p:nvSpPr>
            <p:cNvPr id="273" name="任意多边形: 形状 272"/>
            <p:cNvSpPr/>
            <p:nvPr>
              <p:custDataLst>
                <p:tags r:id="rId267"/>
              </p:custDataLst>
            </p:nvPr>
          </p:nvSpPr>
          <p:spPr>
            <a:xfrm>
              <a:off x="-450139" y="9135817"/>
              <a:ext cx="70022" cy="45832"/>
            </a:xfrm>
            <a:custGeom>
              <a:avLst/>
              <a:gdLst>
                <a:gd name="connsiteX0" fmla="*/ 62300 w 70022"/>
                <a:gd name="connsiteY0" fmla="*/ 45589 h 45832"/>
                <a:gd name="connsiteX1" fmla="*/ 34292 w 70022"/>
                <a:gd name="connsiteY1" fmla="*/ 43297 h 45832"/>
                <a:gd name="connsiteX2" fmla="*/ 17953 w 70022"/>
                <a:gd name="connsiteY2" fmla="*/ 20381 h 45832"/>
                <a:gd name="connsiteX3" fmla="*/ 45962 w 70022"/>
                <a:gd name="connsiteY3" fmla="*/ 22673 h 45832"/>
                <a:gd name="connsiteX4" fmla="*/ 62300 w 70022"/>
                <a:gd name="connsiteY4" fmla="*/ 4558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62300" y="45589"/>
                  </a:moveTo>
                  <a:cubicBezTo>
                    <a:pt x="59966" y="50172"/>
                    <a:pt x="45962" y="50172"/>
                    <a:pt x="34292" y="43297"/>
                  </a:cubicBezTo>
                  <a:cubicBezTo>
                    <a:pt x="22621" y="36423"/>
                    <a:pt x="15619" y="27256"/>
                    <a:pt x="17953" y="20381"/>
                  </a:cubicBezTo>
                  <a:cubicBezTo>
                    <a:pt x="20287" y="15798"/>
                    <a:pt x="34292" y="15798"/>
                    <a:pt x="45962" y="22673"/>
                  </a:cubicBezTo>
                  <a:cubicBezTo>
                    <a:pt x="59966" y="31839"/>
                    <a:pt x="66968" y="41006"/>
                    <a:pt x="62300" y="45589"/>
                  </a:cubicBezTo>
                  <a:close/>
                </a:path>
              </a:pathLst>
            </a:custGeom>
            <a:solidFill>
              <a:srgbClr val="000004"/>
            </a:solidFill>
            <a:ln w="9525" cap="flat">
              <a:noFill/>
              <a:prstDash val="solid"/>
              <a:miter/>
            </a:ln>
          </p:spPr>
          <p:txBody>
            <a:bodyPr rtlCol="0" anchor="ctr"/>
            <a:lstStyle/>
            <a:p>
              <a:endParaRPr lang="zh-CN" altLang="en-US"/>
            </a:p>
          </p:txBody>
        </p:sp>
        <p:sp>
          <p:nvSpPr>
            <p:cNvPr id="274" name="任意多边形: 形状 273"/>
            <p:cNvSpPr/>
            <p:nvPr>
              <p:custDataLst>
                <p:tags r:id="rId268"/>
              </p:custDataLst>
            </p:nvPr>
          </p:nvSpPr>
          <p:spPr>
            <a:xfrm>
              <a:off x="-430148" y="9140400"/>
              <a:ext cx="70022" cy="45832"/>
            </a:xfrm>
            <a:custGeom>
              <a:avLst/>
              <a:gdLst>
                <a:gd name="connsiteX0" fmla="*/ 58647 w 70022"/>
                <a:gd name="connsiteY0" fmla="*/ 43298 h 45832"/>
                <a:gd name="connsiteX1" fmla="*/ 32972 w 70022"/>
                <a:gd name="connsiteY1" fmla="*/ 41006 h 45832"/>
                <a:gd name="connsiteX2" fmla="*/ 18968 w 70022"/>
                <a:gd name="connsiteY2" fmla="*/ 20382 h 45832"/>
                <a:gd name="connsiteX3" fmla="*/ 44642 w 70022"/>
                <a:gd name="connsiteY3" fmla="*/ 22673 h 45832"/>
                <a:gd name="connsiteX4" fmla="*/ 58647 w 70022"/>
                <a:gd name="connsiteY4" fmla="*/ 43298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58647" y="43298"/>
                  </a:moveTo>
                  <a:cubicBezTo>
                    <a:pt x="56313" y="47881"/>
                    <a:pt x="44642" y="47881"/>
                    <a:pt x="32972" y="41006"/>
                  </a:cubicBezTo>
                  <a:cubicBezTo>
                    <a:pt x="21302" y="34131"/>
                    <a:pt x="14300" y="24965"/>
                    <a:pt x="18968" y="20382"/>
                  </a:cubicBezTo>
                  <a:cubicBezTo>
                    <a:pt x="21302" y="15798"/>
                    <a:pt x="32972" y="15798"/>
                    <a:pt x="44642" y="22673"/>
                  </a:cubicBezTo>
                  <a:cubicBezTo>
                    <a:pt x="56313" y="29548"/>
                    <a:pt x="60981" y="38714"/>
                    <a:pt x="58647" y="43298"/>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275" name="任意多边形: 形状 274"/>
            <p:cNvSpPr/>
            <p:nvPr>
              <p:custDataLst>
                <p:tags r:id="rId269"/>
              </p:custDataLst>
            </p:nvPr>
          </p:nvSpPr>
          <p:spPr>
            <a:xfrm>
              <a:off x="-456694" y="9132923"/>
              <a:ext cx="46681" cy="45832"/>
            </a:xfrm>
            <a:custGeom>
              <a:avLst/>
              <a:gdLst>
                <a:gd name="connsiteX0" fmla="*/ 40846 w 46681"/>
                <a:gd name="connsiteY0" fmla="*/ 32442 h 45832"/>
                <a:gd name="connsiteX1" fmla="*/ 26842 w 46681"/>
                <a:gd name="connsiteY1" fmla="*/ 30150 h 45832"/>
                <a:gd name="connsiteX2" fmla="*/ 17506 w 46681"/>
                <a:gd name="connsiteY2" fmla="*/ 18692 h 45832"/>
                <a:gd name="connsiteX3" fmla="*/ 31510 w 46681"/>
                <a:gd name="connsiteY3" fmla="*/ 20984 h 45832"/>
                <a:gd name="connsiteX4" fmla="*/ 40846 w 46681"/>
                <a:gd name="connsiteY4" fmla="*/ 32442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0846" y="32442"/>
                  </a:moveTo>
                  <a:cubicBezTo>
                    <a:pt x="38512" y="34734"/>
                    <a:pt x="33844" y="34734"/>
                    <a:pt x="26842" y="30150"/>
                  </a:cubicBezTo>
                  <a:cubicBezTo>
                    <a:pt x="19840" y="25567"/>
                    <a:pt x="17506" y="20984"/>
                    <a:pt x="17506" y="18692"/>
                  </a:cubicBezTo>
                  <a:cubicBezTo>
                    <a:pt x="19840" y="16401"/>
                    <a:pt x="24507" y="16401"/>
                    <a:pt x="31510" y="20984"/>
                  </a:cubicBezTo>
                  <a:cubicBezTo>
                    <a:pt x="38512" y="23275"/>
                    <a:pt x="40846" y="30150"/>
                    <a:pt x="40846" y="32442"/>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276" name="任意多边形: 形状 275"/>
            <p:cNvSpPr/>
            <p:nvPr>
              <p:custDataLst>
                <p:tags r:id="rId270"/>
              </p:custDataLst>
            </p:nvPr>
          </p:nvSpPr>
          <p:spPr>
            <a:xfrm>
              <a:off x="425819" y="8013827"/>
              <a:ext cx="746902" cy="549988"/>
            </a:xfrm>
            <a:custGeom>
              <a:avLst/>
              <a:gdLst>
                <a:gd name="connsiteX0" fmla="*/ 66285 w 746901"/>
                <a:gd name="connsiteY0" fmla="*/ 296765 h 549988"/>
                <a:gd name="connsiteX1" fmla="*/ 19604 w 746901"/>
                <a:gd name="connsiteY1" fmla="*/ 541968 h 549988"/>
                <a:gd name="connsiteX2" fmla="*/ 750167 w 746901"/>
                <a:gd name="connsiteY2" fmla="*/ 81353 h 549988"/>
                <a:gd name="connsiteX3" fmla="*/ 680145 w 746901"/>
                <a:gd name="connsiteY3" fmla="*/ 17187 h 549988"/>
                <a:gd name="connsiteX4" fmla="*/ 66285 w 746901"/>
                <a:gd name="connsiteY4" fmla="*/ 296765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549988">
                  <a:moveTo>
                    <a:pt x="66285" y="296765"/>
                  </a:moveTo>
                  <a:cubicBezTo>
                    <a:pt x="66285" y="296765"/>
                    <a:pt x="5599" y="388429"/>
                    <a:pt x="19604" y="541968"/>
                  </a:cubicBezTo>
                  <a:cubicBezTo>
                    <a:pt x="19604" y="541968"/>
                    <a:pt x="470079" y="525926"/>
                    <a:pt x="750167" y="81353"/>
                  </a:cubicBezTo>
                  <a:lnTo>
                    <a:pt x="680145" y="17187"/>
                  </a:lnTo>
                  <a:cubicBezTo>
                    <a:pt x="680145" y="17187"/>
                    <a:pt x="346373" y="342597"/>
                    <a:pt x="66285" y="296765"/>
                  </a:cubicBezTo>
                  <a:close/>
                </a:path>
              </a:pathLst>
            </a:custGeom>
            <a:solidFill>
              <a:srgbClr val="14AFFF"/>
            </a:solidFill>
            <a:ln w="9525" cap="flat">
              <a:noFill/>
              <a:prstDash val="solid"/>
              <a:miter/>
            </a:ln>
          </p:spPr>
          <p:txBody>
            <a:bodyPr rtlCol="0" anchor="ctr"/>
            <a:lstStyle/>
            <a:p>
              <a:endParaRPr lang="zh-CN" altLang="en-US"/>
            </a:p>
          </p:txBody>
        </p:sp>
        <p:sp>
          <p:nvSpPr>
            <p:cNvPr id="277" name="任意多边形: 形状 276"/>
            <p:cNvSpPr/>
            <p:nvPr>
              <p:custDataLst>
                <p:tags r:id="rId271"/>
              </p:custDataLst>
            </p:nvPr>
          </p:nvSpPr>
          <p:spPr>
            <a:xfrm>
              <a:off x="1125804" y="7795187"/>
              <a:ext cx="256748" cy="274994"/>
            </a:xfrm>
            <a:custGeom>
              <a:avLst/>
              <a:gdLst>
                <a:gd name="connsiteX0" fmla="*/ 17506 w 256747"/>
                <a:gd name="connsiteY0" fmla="*/ 215201 h 274994"/>
                <a:gd name="connsiteX1" fmla="*/ 26842 w 256747"/>
                <a:gd name="connsiteY1" fmla="*/ 153328 h 274994"/>
                <a:gd name="connsiteX2" fmla="*/ 54851 w 256747"/>
                <a:gd name="connsiteY2" fmla="*/ 59372 h 274994"/>
                <a:gd name="connsiteX3" fmla="*/ 75857 w 256747"/>
                <a:gd name="connsiteY3" fmla="*/ 79996 h 274994"/>
                <a:gd name="connsiteX4" fmla="*/ 68855 w 256747"/>
                <a:gd name="connsiteY4" fmla="*/ 134995 h 274994"/>
                <a:gd name="connsiteX5" fmla="*/ 106201 w 256747"/>
                <a:gd name="connsiteY5" fmla="*/ 86871 h 274994"/>
                <a:gd name="connsiteX6" fmla="*/ 152882 w 256747"/>
                <a:gd name="connsiteY6" fmla="*/ 18122 h 274994"/>
                <a:gd name="connsiteX7" fmla="*/ 166886 w 256747"/>
                <a:gd name="connsiteY7" fmla="*/ 27289 h 274994"/>
                <a:gd name="connsiteX8" fmla="*/ 127207 w 256747"/>
                <a:gd name="connsiteY8" fmla="*/ 105204 h 274994"/>
                <a:gd name="connsiteX9" fmla="*/ 127207 w 256747"/>
                <a:gd name="connsiteY9" fmla="*/ 116662 h 274994"/>
                <a:gd name="connsiteX10" fmla="*/ 192561 w 256747"/>
                <a:gd name="connsiteY10" fmla="*/ 41039 h 274994"/>
                <a:gd name="connsiteX11" fmla="*/ 220570 w 256747"/>
                <a:gd name="connsiteY11" fmla="*/ 41039 h 274994"/>
                <a:gd name="connsiteX12" fmla="*/ 176223 w 256747"/>
                <a:gd name="connsiteY12" fmla="*/ 98329 h 274994"/>
                <a:gd name="connsiteX13" fmla="*/ 157550 w 256747"/>
                <a:gd name="connsiteY13" fmla="*/ 134995 h 274994"/>
                <a:gd name="connsiteX14" fmla="*/ 218236 w 256747"/>
                <a:gd name="connsiteY14" fmla="*/ 75413 h 274994"/>
                <a:gd name="connsiteX15" fmla="*/ 241576 w 256747"/>
                <a:gd name="connsiteY15" fmla="*/ 79996 h 274994"/>
                <a:gd name="connsiteX16" fmla="*/ 176223 w 256747"/>
                <a:gd name="connsiteY16" fmla="*/ 153328 h 274994"/>
                <a:gd name="connsiteX17" fmla="*/ 178556 w 256747"/>
                <a:gd name="connsiteY17" fmla="*/ 160203 h 274994"/>
                <a:gd name="connsiteX18" fmla="*/ 227572 w 256747"/>
                <a:gd name="connsiteY18" fmla="*/ 134995 h 274994"/>
                <a:gd name="connsiteX19" fmla="*/ 250912 w 256747"/>
                <a:gd name="connsiteY19" fmla="*/ 132703 h 274994"/>
                <a:gd name="connsiteX20" fmla="*/ 241576 w 256747"/>
                <a:gd name="connsiteY20" fmla="*/ 146453 h 274994"/>
                <a:gd name="connsiteX21" fmla="*/ 176223 w 256747"/>
                <a:gd name="connsiteY21" fmla="*/ 203743 h 274994"/>
                <a:gd name="connsiteX22" fmla="*/ 94530 w 256747"/>
                <a:gd name="connsiteY22" fmla="*/ 256451 h 274994"/>
                <a:gd name="connsiteX23" fmla="*/ 57185 w 256747"/>
                <a:gd name="connsiteY23" fmla="*/ 270201 h 274994"/>
                <a:gd name="connsiteX24" fmla="*/ 43180 w 256747"/>
                <a:gd name="connsiteY24" fmla="*/ 244993 h 274994"/>
                <a:gd name="connsiteX25" fmla="*/ 17506 w 256747"/>
                <a:gd name="connsiteY25" fmla="*/ 215201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747" h="274994">
                  <a:moveTo>
                    <a:pt x="17506" y="215201"/>
                  </a:moveTo>
                  <a:cubicBezTo>
                    <a:pt x="17506" y="215201"/>
                    <a:pt x="19840" y="167078"/>
                    <a:pt x="26842" y="153328"/>
                  </a:cubicBezTo>
                  <a:cubicBezTo>
                    <a:pt x="26842" y="153328"/>
                    <a:pt x="50182" y="70830"/>
                    <a:pt x="54851" y="59372"/>
                  </a:cubicBezTo>
                  <a:cubicBezTo>
                    <a:pt x="54851" y="59372"/>
                    <a:pt x="75857" y="57080"/>
                    <a:pt x="75857" y="79996"/>
                  </a:cubicBezTo>
                  <a:cubicBezTo>
                    <a:pt x="75857" y="105204"/>
                    <a:pt x="68855" y="134995"/>
                    <a:pt x="68855" y="134995"/>
                  </a:cubicBezTo>
                  <a:cubicBezTo>
                    <a:pt x="68855" y="134995"/>
                    <a:pt x="96864" y="109787"/>
                    <a:pt x="106201" y="86871"/>
                  </a:cubicBezTo>
                  <a:cubicBezTo>
                    <a:pt x="115537" y="66246"/>
                    <a:pt x="138877" y="22706"/>
                    <a:pt x="152882" y="18122"/>
                  </a:cubicBezTo>
                  <a:cubicBezTo>
                    <a:pt x="166886" y="13539"/>
                    <a:pt x="166886" y="27289"/>
                    <a:pt x="166886" y="27289"/>
                  </a:cubicBezTo>
                  <a:cubicBezTo>
                    <a:pt x="166886" y="27289"/>
                    <a:pt x="134209" y="91454"/>
                    <a:pt x="127207" y="105204"/>
                  </a:cubicBezTo>
                  <a:cubicBezTo>
                    <a:pt x="120204" y="116662"/>
                    <a:pt x="127207" y="116662"/>
                    <a:pt x="127207" y="116662"/>
                  </a:cubicBezTo>
                  <a:cubicBezTo>
                    <a:pt x="127207" y="116662"/>
                    <a:pt x="180890" y="52497"/>
                    <a:pt x="192561" y="41039"/>
                  </a:cubicBezTo>
                  <a:cubicBezTo>
                    <a:pt x="201897" y="29581"/>
                    <a:pt x="213567" y="29581"/>
                    <a:pt x="220570" y="41039"/>
                  </a:cubicBezTo>
                  <a:cubicBezTo>
                    <a:pt x="220570" y="41039"/>
                    <a:pt x="192561" y="75413"/>
                    <a:pt x="176223" y="98329"/>
                  </a:cubicBezTo>
                  <a:cubicBezTo>
                    <a:pt x="171554" y="105204"/>
                    <a:pt x="145879" y="130412"/>
                    <a:pt x="157550" y="134995"/>
                  </a:cubicBezTo>
                  <a:cubicBezTo>
                    <a:pt x="157550" y="134995"/>
                    <a:pt x="211234" y="84579"/>
                    <a:pt x="218236" y="75413"/>
                  </a:cubicBezTo>
                  <a:cubicBezTo>
                    <a:pt x="225237" y="66246"/>
                    <a:pt x="236908" y="68538"/>
                    <a:pt x="241576" y="79996"/>
                  </a:cubicBezTo>
                  <a:lnTo>
                    <a:pt x="176223" y="153328"/>
                  </a:lnTo>
                  <a:cubicBezTo>
                    <a:pt x="176223" y="153328"/>
                    <a:pt x="171554" y="160203"/>
                    <a:pt x="178556" y="160203"/>
                  </a:cubicBezTo>
                  <a:cubicBezTo>
                    <a:pt x="183225" y="160203"/>
                    <a:pt x="222904" y="137287"/>
                    <a:pt x="227572" y="134995"/>
                  </a:cubicBezTo>
                  <a:cubicBezTo>
                    <a:pt x="232240" y="130412"/>
                    <a:pt x="243910" y="121245"/>
                    <a:pt x="250912" y="132703"/>
                  </a:cubicBezTo>
                  <a:cubicBezTo>
                    <a:pt x="250912" y="132703"/>
                    <a:pt x="253247" y="137287"/>
                    <a:pt x="241576" y="146453"/>
                  </a:cubicBezTo>
                  <a:cubicBezTo>
                    <a:pt x="229906" y="155620"/>
                    <a:pt x="176223" y="203743"/>
                    <a:pt x="176223" y="203743"/>
                  </a:cubicBezTo>
                  <a:cubicBezTo>
                    <a:pt x="176223" y="203743"/>
                    <a:pt x="145879" y="238118"/>
                    <a:pt x="94530" y="256451"/>
                  </a:cubicBezTo>
                  <a:cubicBezTo>
                    <a:pt x="43180" y="274784"/>
                    <a:pt x="29176" y="261034"/>
                    <a:pt x="57185" y="270201"/>
                  </a:cubicBezTo>
                  <a:lnTo>
                    <a:pt x="43180" y="244993"/>
                  </a:lnTo>
                  <a:lnTo>
                    <a:pt x="17506" y="215201"/>
                  </a:lnTo>
                  <a:close/>
                </a:path>
              </a:pathLst>
            </a:custGeom>
            <a:solidFill>
              <a:srgbClr val="FFCDA9"/>
            </a:solidFill>
            <a:ln w="9525" cap="flat">
              <a:noFill/>
              <a:prstDash val="solid"/>
              <a:miter/>
            </a:ln>
          </p:spPr>
          <p:txBody>
            <a:bodyPr rtlCol="0" anchor="ctr"/>
            <a:lstStyle/>
            <a:p>
              <a:endParaRPr lang="zh-CN" altLang="en-US"/>
            </a:p>
          </p:txBody>
        </p:sp>
        <p:sp>
          <p:nvSpPr>
            <p:cNvPr id="278" name="任意多边形: 形状 277"/>
            <p:cNvSpPr/>
            <p:nvPr>
              <p:custDataLst>
                <p:tags r:id="rId272"/>
              </p:custDataLst>
            </p:nvPr>
          </p:nvSpPr>
          <p:spPr>
            <a:xfrm>
              <a:off x="1088459" y="7979452"/>
              <a:ext cx="140044" cy="114581"/>
            </a:xfrm>
            <a:custGeom>
              <a:avLst/>
              <a:gdLst>
                <a:gd name="connsiteX0" fmla="*/ 124873 w 140044"/>
                <a:gd name="connsiteY0" fmla="*/ 79061 h 114580"/>
                <a:gd name="connsiteX1" fmla="*/ 52517 w 140044"/>
                <a:gd name="connsiteY1" fmla="*/ 17187 h 114580"/>
                <a:gd name="connsiteX2" fmla="*/ 17506 w 140044"/>
                <a:gd name="connsiteY2" fmla="*/ 51561 h 114580"/>
                <a:gd name="connsiteX3" fmla="*/ 89862 w 140044"/>
                <a:gd name="connsiteY3" fmla="*/ 115727 h 114580"/>
              </a:gdLst>
              <a:ahLst/>
              <a:cxnLst>
                <a:cxn ang="0">
                  <a:pos x="connsiteX0" y="connsiteY0"/>
                </a:cxn>
                <a:cxn ang="0">
                  <a:pos x="connsiteX1" y="connsiteY1"/>
                </a:cxn>
                <a:cxn ang="0">
                  <a:pos x="connsiteX2" y="connsiteY2"/>
                </a:cxn>
                <a:cxn ang="0">
                  <a:pos x="connsiteX3" y="connsiteY3"/>
                </a:cxn>
              </a:cxnLst>
              <a:rect l="l" t="t" r="r" b="b"/>
              <a:pathLst>
                <a:path w="140044" h="114580">
                  <a:moveTo>
                    <a:pt x="124873" y="79061"/>
                  </a:moveTo>
                  <a:lnTo>
                    <a:pt x="52517" y="17187"/>
                  </a:lnTo>
                  <a:lnTo>
                    <a:pt x="17506" y="51561"/>
                  </a:lnTo>
                  <a:lnTo>
                    <a:pt x="89862" y="115727"/>
                  </a:lnTo>
                  <a:close/>
                </a:path>
              </a:pathLst>
            </a:custGeom>
            <a:solidFill>
              <a:srgbClr val="3BFAFF"/>
            </a:solidFill>
            <a:ln w="9525" cap="flat">
              <a:noFill/>
              <a:prstDash val="solid"/>
              <a:miter/>
            </a:ln>
          </p:spPr>
          <p:txBody>
            <a:bodyPr rtlCol="0" anchor="ctr"/>
            <a:lstStyle/>
            <a:p>
              <a:endParaRPr lang="zh-CN" altLang="en-US"/>
            </a:p>
          </p:txBody>
        </p:sp>
        <p:sp>
          <p:nvSpPr>
            <p:cNvPr id="279" name="任意多边形: 形状 278"/>
            <p:cNvSpPr/>
            <p:nvPr>
              <p:custDataLst>
                <p:tags r:id="rId273"/>
              </p:custDataLst>
            </p:nvPr>
          </p:nvSpPr>
          <p:spPr>
            <a:xfrm>
              <a:off x="490938" y="8297987"/>
              <a:ext cx="186725" cy="252078"/>
            </a:xfrm>
            <a:custGeom>
              <a:avLst/>
              <a:gdLst>
                <a:gd name="connsiteX0" fmla="*/ 17506 w 186725"/>
                <a:gd name="connsiteY0" fmla="*/ 17187 h 252078"/>
                <a:gd name="connsiteX1" fmla="*/ 183224 w 186725"/>
                <a:gd name="connsiteY1" fmla="*/ 209683 h 252078"/>
                <a:gd name="connsiteX2" fmla="*/ 113202 w 186725"/>
                <a:gd name="connsiteY2" fmla="*/ 237183 h 252078"/>
                <a:gd name="connsiteX3" fmla="*/ 52517 w 186725"/>
                <a:gd name="connsiteY3" fmla="*/ 168434 h 252078"/>
              </a:gdLst>
              <a:ahLst/>
              <a:cxnLst>
                <a:cxn ang="0">
                  <a:pos x="connsiteX0" y="connsiteY0"/>
                </a:cxn>
                <a:cxn ang="0">
                  <a:pos x="connsiteX1" y="connsiteY1"/>
                </a:cxn>
                <a:cxn ang="0">
                  <a:pos x="connsiteX2" y="connsiteY2"/>
                </a:cxn>
                <a:cxn ang="0">
                  <a:pos x="connsiteX3" y="connsiteY3"/>
                </a:cxn>
              </a:cxnLst>
              <a:rect l="l" t="t" r="r" b="b"/>
              <a:pathLst>
                <a:path w="186725" h="252078">
                  <a:moveTo>
                    <a:pt x="17506" y="17187"/>
                  </a:moveTo>
                  <a:cubicBezTo>
                    <a:pt x="17506" y="17187"/>
                    <a:pt x="120204" y="72186"/>
                    <a:pt x="183224" y="209683"/>
                  </a:cubicBezTo>
                  <a:cubicBezTo>
                    <a:pt x="141211" y="223433"/>
                    <a:pt x="113202" y="237183"/>
                    <a:pt x="113202" y="237183"/>
                  </a:cubicBezTo>
                  <a:lnTo>
                    <a:pt x="52517" y="168434"/>
                  </a:lnTo>
                </a:path>
              </a:pathLst>
            </a:custGeom>
            <a:solidFill>
              <a:srgbClr val="0091F4"/>
            </a:solidFill>
            <a:ln w="9525" cap="flat">
              <a:noFill/>
              <a:prstDash val="solid"/>
              <a:miter/>
            </a:ln>
          </p:spPr>
          <p:txBody>
            <a:bodyPr rtlCol="0" anchor="ctr"/>
            <a:lstStyle/>
            <a:p>
              <a:endParaRPr lang="zh-CN" altLang="en-US"/>
            </a:p>
          </p:txBody>
        </p:sp>
        <p:sp>
          <p:nvSpPr>
            <p:cNvPr id="280" name="任意多边形: 形状 279"/>
            <p:cNvSpPr/>
            <p:nvPr>
              <p:custDataLst>
                <p:tags r:id="rId274"/>
              </p:custDataLst>
            </p:nvPr>
          </p:nvSpPr>
          <p:spPr>
            <a:xfrm>
              <a:off x="-680765" y="9888371"/>
              <a:ext cx="93363" cy="274994"/>
            </a:xfrm>
            <a:custGeom>
              <a:avLst/>
              <a:gdLst>
                <a:gd name="connsiteX0" fmla="*/ 78191 w 93362"/>
                <a:gd name="connsiteY0" fmla="*/ 17187 h 274994"/>
                <a:gd name="connsiteX1" fmla="*/ 17506 w 93362"/>
                <a:gd name="connsiteY1" fmla="*/ 19479 h 274994"/>
                <a:gd name="connsiteX2" fmla="*/ 22174 w 93362"/>
                <a:gd name="connsiteY2" fmla="*/ 271557 h 274994"/>
                <a:gd name="connsiteX3" fmla="*/ 82859 w 93362"/>
                <a:gd name="connsiteY3" fmla="*/ 92810 h 274994"/>
                <a:gd name="connsiteX4" fmla="*/ 85193 w 93362"/>
                <a:gd name="connsiteY4" fmla="*/ 72186 h 274994"/>
                <a:gd name="connsiteX5" fmla="*/ 78191 w 93362"/>
                <a:gd name="connsiteY5" fmla="*/ 17187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62" h="274994">
                  <a:moveTo>
                    <a:pt x="78191" y="17187"/>
                  </a:moveTo>
                  <a:lnTo>
                    <a:pt x="17506" y="19479"/>
                  </a:lnTo>
                  <a:lnTo>
                    <a:pt x="22174" y="271557"/>
                  </a:lnTo>
                  <a:lnTo>
                    <a:pt x="82859" y="92810"/>
                  </a:lnTo>
                  <a:cubicBezTo>
                    <a:pt x="85193" y="85936"/>
                    <a:pt x="85193" y="79060"/>
                    <a:pt x="85193" y="72186"/>
                  </a:cubicBezTo>
                  <a:lnTo>
                    <a:pt x="78191" y="17187"/>
                  </a:lnTo>
                  <a:close/>
                </a:path>
              </a:pathLst>
            </a:custGeom>
            <a:solidFill>
              <a:srgbClr val="000F1F"/>
            </a:solidFill>
            <a:ln w="9525" cap="flat">
              <a:noFill/>
              <a:prstDash val="solid"/>
              <a:miter/>
            </a:ln>
          </p:spPr>
          <p:txBody>
            <a:bodyPr rtlCol="0" anchor="ctr"/>
            <a:lstStyle/>
            <a:p>
              <a:endParaRPr lang="zh-CN" altLang="en-US"/>
            </a:p>
          </p:txBody>
        </p:sp>
        <p:sp>
          <p:nvSpPr>
            <p:cNvPr id="281" name="任意多边形: 形状 280"/>
            <p:cNvSpPr/>
            <p:nvPr>
              <p:custDataLst>
                <p:tags r:id="rId275"/>
              </p:custDataLst>
            </p:nvPr>
          </p:nvSpPr>
          <p:spPr>
            <a:xfrm>
              <a:off x="-634083" y="9134428"/>
              <a:ext cx="1003649" cy="847899"/>
            </a:xfrm>
            <a:custGeom>
              <a:avLst/>
              <a:gdLst>
                <a:gd name="connsiteX0" fmla="*/ 559010 w 1003649"/>
                <a:gd name="connsiteY0" fmla="*/ 17187 h 847898"/>
                <a:gd name="connsiteX1" fmla="*/ 680381 w 1003649"/>
                <a:gd name="connsiteY1" fmla="*/ 546551 h 847898"/>
                <a:gd name="connsiteX2" fmla="*/ 17506 w 1003649"/>
                <a:gd name="connsiteY2" fmla="*/ 773422 h 847898"/>
                <a:gd name="connsiteX3" fmla="*/ 38512 w 1003649"/>
                <a:gd name="connsiteY3" fmla="*/ 844461 h 847898"/>
                <a:gd name="connsiteX4" fmla="*/ 997814 w 1003649"/>
                <a:gd name="connsiteY4" fmla="*/ 670299 h 847898"/>
                <a:gd name="connsiteX5" fmla="*/ 997814 w 1003649"/>
                <a:gd name="connsiteY5" fmla="*/ 470928 h 847898"/>
                <a:gd name="connsiteX6" fmla="*/ 909120 w 1003649"/>
                <a:gd name="connsiteY6" fmla="*/ 244058 h 84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649" h="847898">
                  <a:moveTo>
                    <a:pt x="559010" y="17187"/>
                  </a:moveTo>
                  <a:lnTo>
                    <a:pt x="680381" y="546551"/>
                  </a:lnTo>
                  <a:cubicBezTo>
                    <a:pt x="680381" y="546551"/>
                    <a:pt x="374618" y="571759"/>
                    <a:pt x="17506" y="773422"/>
                  </a:cubicBezTo>
                  <a:lnTo>
                    <a:pt x="38512" y="844461"/>
                  </a:lnTo>
                  <a:lnTo>
                    <a:pt x="997814" y="670299"/>
                  </a:lnTo>
                  <a:lnTo>
                    <a:pt x="997814" y="470928"/>
                  </a:lnTo>
                  <a:lnTo>
                    <a:pt x="909120" y="244058"/>
                  </a:lnTo>
                </a:path>
              </a:pathLst>
            </a:custGeom>
            <a:solidFill>
              <a:srgbClr val="00217A"/>
            </a:solidFill>
            <a:ln w="9525" cap="flat">
              <a:noFill/>
              <a:prstDash val="solid"/>
              <a:miter/>
            </a:ln>
          </p:spPr>
          <p:txBody>
            <a:bodyPr rtlCol="0" anchor="ctr"/>
            <a:lstStyle/>
            <a:p>
              <a:endParaRPr lang="zh-CN" altLang="en-US"/>
            </a:p>
          </p:txBody>
        </p:sp>
        <p:sp>
          <p:nvSpPr>
            <p:cNvPr id="282" name="任意多边形: 形状 281"/>
            <p:cNvSpPr/>
            <p:nvPr>
              <p:custDataLst>
                <p:tags r:id="rId276"/>
              </p:custDataLst>
            </p:nvPr>
          </p:nvSpPr>
          <p:spPr>
            <a:xfrm>
              <a:off x="-92579" y="9116095"/>
              <a:ext cx="723561" cy="1420804"/>
            </a:xfrm>
            <a:custGeom>
              <a:avLst/>
              <a:gdLst>
                <a:gd name="connsiteX0" fmla="*/ 17506 w 723561"/>
                <a:gd name="connsiteY0" fmla="*/ 35520 h 1420803"/>
                <a:gd name="connsiteX1" fmla="*/ 521664 w 723561"/>
                <a:gd name="connsiteY1" fmla="*/ 686340 h 1420803"/>
                <a:gd name="connsiteX2" fmla="*/ 285923 w 723561"/>
                <a:gd name="connsiteY2" fmla="*/ 1378409 h 1420803"/>
                <a:gd name="connsiteX3" fmla="*/ 341941 w 723561"/>
                <a:gd name="connsiteY3" fmla="*/ 1408200 h 1420803"/>
                <a:gd name="connsiteX4" fmla="*/ 717726 w 723561"/>
                <a:gd name="connsiteY4" fmla="*/ 690923 h 1420803"/>
                <a:gd name="connsiteX5" fmla="*/ 535668 w 723561"/>
                <a:gd name="connsiteY5" fmla="*/ 17187 h 1420803"/>
                <a:gd name="connsiteX6" fmla="*/ 17506 w 723561"/>
                <a:gd name="connsiteY6" fmla="*/ 35520 h 142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561" h="1420803">
                  <a:moveTo>
                    <a:pt x="17506" y="35520"/>
                  </a:moveTo>
                  <a:cubicBezTo>
                    <a:pt x="17506" y="35520"/>
                    <a:pt x="229905" y="420512"/>
                    <a:pt x="521664" y="686340"/>
                  </a:cubicBezTo>
                  <a:cubicBezTo>
                    <a:pt x="521664" y="686340"/>
                    <a:pt x="297594" y="977375"/>
                    <a:pt x="285923" y="1378409"/>
                  </a:cubicBezTo>
                  <a:lnTo>
                    <a:pt x="341941" y="1408200"/>
                  </a:lnTo>
                  <a:lnTo>
                    <a:pt x="717726" y="690923"/>
                  </a:lnTo>
                  <a:lnTo>
                    <a:pt x="535668" y="17187"/>
                  </a:lnTo>
                  <a:lnTo>
                    <a:pt x="17506" y="35520"/>
                  </a:lnTo>
                  <a:close/>
                </a:path>
              </a:pathLst>
            </a:custGeom>
            <a:solidFill>
              <a:srgbClr val="003591"/>
            </a:solidFill>
            <a:ln w="9525" cap="flat">
              <a:noFill/>
              <a:prstDash val="solid"/>
              <a:miter/>
            </a:ln>
          </p:spPr>
          <p:txBody>
            <a:bodyPr rtlCol="0" anchor="ctr"/>
            <a:lstStyle/>
            <a:p>
              <a:endParaRPr lang="zh-CN" altLang="en-US"/>
            </a:p>
          </p:txBody>
        </p:sp>
        <p:sp>
          <p:nvSpPr>
            <p:cNvPr id="283" name="任意多边形: 形状 282"/>
            <p:cNvSpPr/>
            <p:nvPr>
              <p:custDataLst>
                <p:tags r:id="rId277"/>
              </p:custDataLst>
            </p:nvPr>
          </p:nvSpPr>
          <p:spPr>
            <a:xfrm>
              <a:off x="-34228" y="8226444"/>
              <a:ext cx="630198" cy="756234"/>
            </a:xfrm>
            <a:custGeom>
              <a:avLst/>
              <a:gdLst>
                <a:gd name="connsiteX0" fmla="*/ 584684 w 630198"/>
                <a:gd name="connsiteY0" fmla="*/ 737258 h 756234"/>
                <a:gd name="connsiteX1" fmla="*/ 547339 w 630198"/>
                <a:gd name="connsiteY1" fmla="*/ 421015 h 756234"/>
                <a:gd name="connsiteX2" fmla="*/ 617361 w 630198"/>
                <a:gd name="connsiteY2" fmla="*/ 366016 h 756234"/>
                <a:gd name="connsiteX3" fmla="*/ 596354 w 630198"/>
                <a:gd name="connsiteY3" fmla="*/ 207894 h 756234"/>
                <a:gd name="connsiteX4" fmla="*/ 533334 w 630198"/>
                <a:gd name="connsiteY4" fmla="*/ 68105 h 756234"/>
                <a:gd name="connsiteX5" fmla="*/ 302261 w 630198"/>
                <a:gd name="connsiteY5" fmla="*/ 26856 h 756234"/>
                <a:gd name="connsiteX6" fmla="*/ 17506 w 630198"/>
                <a:gd name="connsiteY6" fmla="*/ 606636 h 756234"/>
                <a:gd name="connsiteX7" fmla="*/ 584684 w 630198"/>
                <a:gd name="connsiteY7" fmla="*/ 737258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198" h="756234">
                  <a:moveTo>
                    <a:pt x="584684" y="737258"/>
                  </a:moveTo>
                  <a:cubicBezTo>
                    <a:pt x="584684" y="737258"/>
                    <a:pt x="509993" y="567678"/>
                    <a:pt x="547339" y="421015"/>
                  </a:cubicBezTo>
                  <a:cubicBezTo>
                    <a:pt x="573014" y="402682"/>
                    <a:pt x="605690" y="384349"/>
                    <a:pt x="617361" y="366016"/>
                  </a:cubicBezTo>
                  <a:cubicBezTo>
                    <a:pt x="612693" y="292684"/>
                    <a:pt x="608025" y="251435"/>
                    <a:pt x="596354" y="207894"/>
                  </a:cubicBezTo>
                  <a:cubicBezTo>
                    <a:pt x="573014" y="120813"/>
                    <a:pt x="554341" y="65814"/>
                    <a:pt x="533334" y="68105"/>
                  </a:cubicBezTo>
                  <a:cubicBezTo>
                    <a:pt x="449308" y="36023"/>
                    <a:pt x="418965" y="-643"/>
                    <a:pt x="302261" y="26856"/>
                  </a:cubicBezTo>
                  <a:cubicBezTo>
                    <a:pt x="183224" y="54356"/>
                    <a:pt x="80525" y="292684"/>
                    <a:pt x="17506" y="606636"/>
                  </a:cubicBezTo>
                  <a:cubicBezTo>
                    <a:pt x="211233" y="783090"/>
                    <a:pt x="584684" y="737258"/>
                    <a:pt x="584684" y="737258"/>
                  </a:cubicBezTo>
                  <a:close/>
                </a:path>
              </a:pathLst>
            </a:custGeom>
            <a:solidFill>
              <a:srgbClr val="3BFAFF"/>
            </a:solidFill>
            <a:ln w="9525" cap="flat">
              <a:noFill/>
              <a:prstDash val="solid"/>
              <a:miter/>
            </a:ln>
          </p:spPr>
          <p:txBody>
            <a:bodyPr rtlCol="0" anchor="ctr"/>
            <a:lstStyle/>
            <a:p>
              <a:endParaRPr lang="zh-CN" altLang="en-US"/>
            </a:p>
          </p:txBody>
        </p:sp>
        <p:sp>
          <p:nvSpPr>
            <p:cNvPr id="284" name="任意多边形: 形状 283"/>
            <p:cNvSpPr/>
            <p:nvPr>
              <p:custDataLst>
                <p:tags r:id="rId278"/>
              </p:custDataLst>
            </p:nvPr>
          </p:nvSpPr>
          <p:spPr>
            <a:xfrm>
              <a:off x="262199" y="7855023"/>
              <a:ext cx="373451" cy="458324"/>
            </a:xfrm>
            <a:custGeom>
              <a:avLst/>
              <a:gdLst>
                <a:gd name="connsiteX0" fmla="*/ 89862 w 373450"/>
                <a:gd name="connsiteY0" fmla="*/ 361611 h 458323"/>
                <a:gd name="connsiteX1" fmla="*/ 17506 w 373450"/>
                <a:gd name="connsiteY1" fmla="*/ 418902 h 458323"/>
                <a:gd name="connsiteX2" fmla="*/ 17506 w 373450"/>
                <a:gd name="connsiteY2" fmla="*/ 173698 h 458323"/>
                <a:gd name="connsiteX3" fmla="*/ 180890 w 373450"/>
                <a:gd name="connsiteY3" fmla="*/ 17868 h 458323"/>
                <a:gd name="connsiteX4" fmla="*/ 372284 w 373450"/>
                <a:gd name="connsiteY4" fmla="*/ 185157 h 458323"/>
                <a:gd name="connsiteX5" fmla="*/ 257915 w 373450"/>
                <a:gd name="connsiteY5" fmla="*/ 457859 h 458323"/>
                <a:gd name="connsiteX6" fmla="*/ 243910 w 373450"/>
                <a:gd name="connsiteY6" fmla="*/ 441818 h 458323"/>
                <a:gd name="connsiteX7" fmla="*/ 206565 w 373450"/>
                <a:gd name="connsiteY7" fmla="*/ 430360 h 458323"/>
                <a:gd name="connsiteX8" fmla="*/ 157550 w 373450"/>
                <a:gd name="connsiteY8" fmla="*/ 334112 h 458323"/>
                <a:gd name="connsiteX9" fmla="*/ 150548 w 373450"/>
                <a:gd name="connsiteY9" fmla="*/ 391402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50" h="458323">
                  <a:moveTo>
                    <a:pt x="89862" y="361611"/>
                  </a:moveTo>
                  <a:lnTo>
                    <a:pt x="17506" y="418902"/>
                  </a:lnTo>
                  <a:lnTo>
                    <a:pt x="17506" y="173698"/>
                  </a:lnTo>
                  <a:cubicBezTo>
                    <a:pt x="17506" y="173698"/>
                    <a:pt x="19840" y="29326"/>
                    <a:pt x="180890" y="17868"/>
                  </a:cubicBezTo>
                  <a:cubicBezTo>
                    <a:pt x="311598" y="8702"/>
                    <a:pt x="369950" y="93492"/>
                    <a:pt x="372284" y="185157"/>
                  </a:cubicBezTo>
                  <a:cubicBezTo>
                    <a:pt x="376952" y="398277"/>
                    <a:pt x="257915" y="457859"/>
                    <a:pt x="257915" y="457859"/>
                  </a:cubicBezTo>
                  <a:lnTo>
                    <a:pt x="243910" y="441818"/>
                  </a:lnTo>
                  <a:lnTo>
                    <a:pt x="206565" y="430360"/>
                  </a:lnTo>
                  <a:lnTo>
                    <a:pt x="157550" y="334112"/>
                  </a:lnTo>
                  <a:lnTo>
                    <a:pt x="150548" y="391402"/>
                  </a:lnTo>
                </a:path>
              </a:pathLst>
            </a:custGeom>
            <a:solidFill>
              <a:srgbClr val="131637"/>
            </a:solidFill>
            <a:ln w="9525" cap="flat">
              <a:noFill/>
              <a:prstDash val="solid"/>
              <a:miter/>
            </a:ln>
          </p:spPr>
          <p:txBody>
            <a:bodyPr rtlCol="0" anchor="ctr"/>
            <a:lstStyle/>
            <a:p>
              <a:endParaRPr lang="zh-CN" altLang="en-US"/>
            </a:p>
          </p:txBody>
        </p:sp>
        <p:sp>
          <p:nvSpPr>
            <p:cNvPr id="285" name="任意多边形: 形状 284"/>
            <p:cNvSpPr/>
            <p:nvPr>
              <p:custDataLst>
                <p:tags r:id="rId279"/>
              </p:custDataLst>
            </p:nvPr>
          </p:nvSpPr>
          <p:spPr>
            <a:xfrm>
              <a:off x="563293" y="8009243"/>
              <a:ext cx="70022" cy="114581"/>
            </a:xfrm>
            <a:custGeom>
              <a:avLst/>
              <a:gdLst>
                <a:gd name="connsiteX0" fmla="*/ 29176 w 70022"/>
                <a:gd name="connsiteY0" fmla="*/ 17187 h 114580"/>
                <a:gd name="connsiteX1" fmla="*/ 57185 w 70022"/>
                <a:gd name="connsiteY1" fmla="*/ 99685 h 114580"/>
                <a:gd name="connsiteX2" fmla="*/ 17506 w 70022"/>
                <a:gd name="connsiteY2" fmla="*/ 99685 h 114580"/>
                <a:gd name="connsiteX3" fmla="*/ 29176 w 70022"/>
                <a:gd name="connsiteY3" fmla="*/ 17187 h 114580"/>
              </a:gdLst>
              <a:ahLst/>
              <a:cxnLst>
                <a:cxn ang="0">
                  <a:pos x="connsiteX0" y="connsiteY0"/>
                </a:cxn>
                <a:cxn ang="0">
                  <a:pos x="connsiteX1" y="connsiteY1"/>
                </a:cxn>
                <a:cxn ang="0">
                  <a:pos x="connsiteX2" y="connsiteY2"/>
                </a:cxn>
                <a:cxn ang="0">
                  <a:pos x="connsiteX3" y="connsiteY3"/>
                </a:cxn>
              </a:cxnLst>
              <a:rect l="l" t="t" r="r" b="b"/>
              <a:pathLst>
                <a:path w="70022" h="114580">
                  <a:moveTo>
                    <a:pt x="29176" y="17187"/>
                  </a:moveTo>
                  <a:cubicBezTo>
                    <a:pt x="29176" y="17187"/>
                    <a:pt x="54851" y="63020"/>
                    <a:pt x="57185" y="99685"/>
                  </a:cubicBezTo>
                  <a:lnTo>
                    <a:pt x="17506" y="99685"/>
                  </a:lnTo>
                  <a:lnTo>
                    <a:pt x="29176" y="17187"/>
                  </a:lnTo>
                  <a:close/>
                </a:path>
              </a:pathLst>
            </a:custGeom>
            <a:solidFill>
              <a:srgbClr val="FF907D"/>
            </a:solidFill>
            <a:ln w="9525" cap="flat">
              <a:noFill/>
              <a:prstDash val="solid"/>
              <a:miter/>
            </a:ln>
          </p:spPr>
          <p:txBody>
            <a:bodyPr rtlCol="0" anchor="ctr"/>
            <a:lstStyle/>
            <a:p>
              <a:endParaRPr lang="zh-CN" altLang="en-US"/>
            </a:p>
          </p:txBody>
        </p:sp>
        <p:sp>
          <p:nvSpPr>
            <p:cNvPr id="286" name="任意多边形: 形状 285"/>
            <p:cNvSpPr/>
            <p:nvPr>
              <p:custDataLst>
                <p:tags r:id="rId280"/>
              </p:custDataLst>
            </p:nvPr>
          </p:nvSpPr>
          <p:spPr>
            <a:xfrm>
              <a:off x="283205" y="7951953"/>
              <a:ext cx="326770" cy="412491"/>
            </a:xfrm>
            <a:custGeom>
              <a:avLst/>
              <a:gdLst>
                <a:gd name="connsiteX0" fmla="*/ 194895 w 326769"/>
                <a:gd name="connsiteY0" fmla="*/ 271557 h 412491"/>
                <a:gd name="connsiteX1" fmla="*/ 302262 w 326769"/>
                <a:gd name="connsiteY1" fmla="*/ 269265 h 412491"/>
                <a:gd name="connsiteX2" fmla="*/ 309264 w 326769"/>
                <a:gd name="connsiteY2" fmla="*/ 216558 h 412491"/>
                <a:gd name="connsiteX3" fmla="*/ 255581 w 326769"/>
                <a:gd name="connsiteY3" fmla="*/ 189059 h 412491"/>
                <a:gd name="connsiteX4" fmla="*/ 311598 w 326769"/>
                <a:gd name="connsiteY4" fmla="*/ 189059 h 412491"/>
                <a:gd name="connsiteX5" fmla="*/ 306931 w 326769"/>
                <a:gd name="connsiteY5" fmla="*/ 33228 h 412491"/>
                <a:gd name="connsiteX6" fmla="*/ 299928 w 326769"/>
                <a:gd name="connsiteY6" fmla="*/ 17187 h 412491"/>
                <a:gd name="connsiteX7" fmla="*/ 162218 w 326769"/>
                <a:gd name="connsiteY7" fmla="*/ 51561 h 412491"/>
                <a:gd name="connsiteX8" fmla="*/ 113202 w 326769"/>
                <a:gd name="connsiteY8" fmla="*/ 108852 h 412491"/>
                <a:gd name="connsiteX9" fmla="*/ 50183 w 326769"/>
                <a:gd name="connsiteY9" fmla="*/ 253224 h 412491"/>
                <a:gd name="connsiteX10" fmla="*/ 17506 w 326769"/>
                <a:gd name="connsiteY10" fmla="*/ 312806 h 412491"/>
                <a:gd name="connsiteX11" fmla="*/ 134209 w 326769"/>
                <a:gd name="connsiteY11" fmla="*/ 404471 h 412491"/>
                <a:gd name="connsiteX12" fmla="*/ 197229 w 326769"/>
                <a:gd name="connsiteY12" fmla="*/ 395304 h 412491"/>
                <a:gd name="connsiteX13" fmla="*/ 194895 w 326769"/>
                <a:gd name="connsiteY13" fmla="*/ 381554 h 412491"/>
                <a:gd name="connsiteX14" fmla="*/ 194895 w 326769"/>
                <a:gd name="connsiteY14" fmla="*/ 310514 h 412491"/>
                <a:gd name="connsiteX15" fmla="*/ 194895 w 326769"/>
                <a:gd name="connsiteY15" fmla="*/ 271557 h 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6769" h="412491">
                  <a:moveTo>
                    <a:pt x="194895" y="271557"/>
                  </a:moveTo>
                  <a:lnTo>
                    <a:pt x="302262" y="269265"/>
                  </a:lnTo>
                  <a:cubicBezTo>
                    <a:pt x="304596" y="237182"/>
                    <a:pt x="306931" y="232599"/>
                    <a:pt x="309264" y="216558"/>
                  </a:cubicBezTo>
                  <a:cubicBezTo>
                    <a:pt x="269585" y="218849"/>
                    <a:pt x="255581" y="189059"/>
                    <a:pt x="255581" y="189059"/>
                  </a:cubicBezTo>
                  <a:lnTo>
                    <a:pt x="311598" y="189059"/>
                  </a:lnTo>
                  <a:cubicBezTo>
                    <a:pt x="325603" y="63020"/>
                    <a:pt x="306931" y="33228"/>
                    <a:pt x="306931" y="33228"/>
                  </a:cubicBezTo>
                  <a:lnTo>
                    <a:pt x="299928" y="17187"/>
                  </a:lnTo>
                  <a:cubicBezTo>
                    <a:pt x="260249" y="92810"/>
                    <a:pt x="162218" y="51561"/>
                    <a:pt x="162218" y="51561"/>
                  </a:cubicBezTo>
                  <a:cubicBezTo>
                    <a:pt x="164552" y="106560"/>
                    <a:pt x="113202" y="108852"/>
                    <a:pt x="113202" y="108852"/>
                  </a:cubicBezTo>
                  <a:cubicBezTo>
                    <a:pt x="127207" y="223433"/>
                    <a:pt x="50183" y="253224"/>
                    <a:pt x="50183" y="253224"/>
                  </a:cubicBezTo>
                  <a:lnTo>
                    <a:pt x="17506" y="312806"/>
                  </a:lnTo>
                  <a:lnTo>
                    <a:pt x="134209" y="404471"/>
                  </a:lnTo>
                  <a:lnTo>
                    <a:pt x="197229" y="395304"/>
                  </a:lnTo>
                  <a:lnTo>
                    <a:pt x="194895" y="381554"/>
                  </a:lnTo>
                  <a:lnTo>
                    <a:pt x="194895" y="310514"/>
                  </a:lnTo>
                  <a:lnTo>
                    <a:pt x="194895" y="271557"/>
                  </a:lnTo>
                  <a:close/>
                </a:path>
              </a:pathLst>
            </a:custGeom>
            <a:solidFill>
              <a:srgbClr val="FFCDA9"/>
            </a:solidFill>
            <a:ln w="9525" cap="flat">
              <a:noFill/>
              <a:prstDash val="solid"/>
              <a:miter/>
            </a:ln>
          </p:spPr>
          <p:txBody>
            <a:bodyPr rtlCol="0" anchor="ctr"/>
            <a:lstStyle/>
            <a:p>
              <a:endParaRPr lang="zh-CN" altLang="en-US"/>
            </a:p>
          </p:txBody>
        </p:sp>
        <p:sp>
          <p:nvSpPr>
            <p:cNvPr id="287" name="任意多边形: 形状 286"/>
            <p:cNvSpPr/>
            <p:nvPr>
              <p:custDataLst>
                <p:tags r:id="rId281"/>
              </p:custDataLst>
            </p:nvPr>
          </p:nvSpPr>
          <p:spPr>
            <a:xfrm>
              <a:off x="283205" y="8199447"/>
              <a:ext cx="46681" cy="45832"/>
            </a:xfrm>
            <a:custGeom>
              <a:avLst/>
              <a:gdLst>
                <a:gd name="connsiteX0" fmla="*/ 50183 w 46681"/>
                <a:gd name="connsiteY0" fmla="*/ 33229 h 45832"/>
                <a:gd name="connsiteX1" fmla="*/ 33844 w 46681"/>
                <a:gd name="connsiteY1" fmla="*/ 49270 h 45832"/>
                <a:gd name="connsiteX2" fmla="*/ 17506 w 46681"/>
                <a:gd name="connsiteY2" fmla="*/ 33229 h 45832"/>
                <a:gd name="connsiteX3" fmla="*/ 33844 w 46681"/>
                <a:gd name="connsiteY3" fmla="*/ 17187 h 45832"/>
                <a:gd name="connsiteX4" fmla="*/ 50183 w 46681"/>
                <a:gd name="connsiteY4" fmla="*/ 3322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50183" y="33229"/>
                  </a:moveTo>
                  <a:cubicBezTo>
                    <a:pt x="50183" y="42395"/>
                    <a:pt x="43180" y="49270"/>
                    <a:pt x="33844" y="49270"/>
                  </a:cubicBezTo>
                  <a:cubicBezTo>
                    <a:pt x="24508" y="49270"/>
                    <a:pt x="17506" y="42395"/>
                    <a:pt x="17506" y="33229"/>
                  </a:cubicBezTo>
                  <a:cubicBezTo>
                    <a:pt x="17506" y="24062"/>
                    <a:pt x="24508" y="17187"/>
                    <a:pt x="33844" y="17187"/>
                  </a:cubicBezTo>
                  <a:cubicBezTo>
                    <a:pt x="43180" y="17187"/>
                    <a:pt x="50183" y="24062"/>
                    <a:pt x="50183" y="33229"/>
                  </a:cubicBezTo>
                  <a:close/>
                </a:path>
              </a:pathLst>
            </a:custGeom>
            <a:solidFill>
              <a:srgbClr val="131637"/>
            </a:solidFill>
            <a:ln w="9525" cap="flat">
              <a:noFill/>
              <a:prstDash val="solid"/>
              <a:miter/>
            </a:ln>
          </p:spPr>
          <p:txBody>
            <a:bodyPr rtlCol="0" anchor="ctr"/>
            <a:lstStyle/>
            <a:p>
              <a:endParaRPr lang="zh-CN" altLang="en-US"/>
            </a:p>
          </p:txBody>
        </p:sp>
        <p:sp>
          <p:nvSpPr>
            <p:cNvPr id="288" name="任意多边形: 形状 287"/>
            <p:cNvSpPr/>
            <p:nvPr>
              <p:custDataLst>
                <p:tags r:id="rId282"/>
              </p:custDataLst>
            </p:nvPr>
          </p:nvSpPr>
          <p:spPr>
            <a:xfrm>
              <a:off x="360230" y="8311737"/>
              <a:ext cx="140044" cy="91665"/>
            </a:xfrm>
            <a:custGeom>
              <a:avLst/>
              <a:gdLst>
                <a:gd name="connsiteX0" fmla="*/ 17506 w 140044"/>
                <a:gd name="connsiteY0" fmla="*/ 42395 h 91664"/>
                <a:gd name="connsiteX1" fmla="*/ 66521 w 140044"/>
                <a:gd name="connsiteY1" fmla="*/ 76769 h 91664"/>
                <a:gd name="connsiteX2" fmla="*/ 113202 w 140044"/>
                <a:gd name="connsiteY2" fmla="*/ 65311 h 91664"/>
                <a:gd name="connsiteX3" fmla="*/ 131875 w 140044"/>
                <a:gd name="connsiteY3" fmla="*/ 19479 h 91664"/>
                <a:gd name="connsiteX4" fmla="*/ 80525 w 140044"/>
                <a:gd name="connsiteY4" fmla="*/ 17187 h 91664"/>
                <a:gd name="connsiteX5" fmla="*/ 17506 w 140044"/>
                <a:gd name="connsiteY5" fmla="*/ 42395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4" h="91664">
                  <a:moveTo>
                    <a:pt x="17506" y="42395"/>
                  </a:moveTo>
                  <a:lnTo>
                    <a:pt x="66521" y="76769"/>
                  </a:lnTo>
                  <a:cubicBezTo>
                    <a:pt x="82859" y="88227"/>
                    <a:pt x="103866" y="81353"/>
                    <a:pt x="113202" y="65311"/>
                  </a:cubicBezTo>
                  <a:lnTo>
                    <a:pt x="131875" y="19479"/>
                  </a:lnTo>
                  <a:lnTo>
                    <a:pt x="80525" y="17187"/>
                  </a:lnTo>
                  <a:lnTo>
                    <a:pt x="17506" y="42395"/>
                  </a:lnTo>
                  <a:close/>
                </a:path>
              </a:pathLst>
            </a:custGeom>
            <a:solidFill>
              <a:srgbClr val="003C9A"/>
            </a:solidFill>
            <a:ln w="9525" cap="flat">
              <a:noFill/>
              <a:prstDash val="solid"/>
              <a:miter/>
            </a:ln>
          </p:spPr>
          <p:txBody>
            <a:bodyPr rtlCol="0" anchor="ctr"/>
            <a:lstStyle/>
            <a:p>
              <a:endParaRPr lang="zh-CN" altLang="en-US"/>
            </a:p>
          </p:txBody>
        </p:sp>
        <p:sp>
          <p:nvSpPr>
            <p:cNvPr id="289" name="任意多边形: 形状 288"/>
            <p:cNvSpPr/>
            <p:nvPr>
              <p:custDataLst>
                <p:tags r:id="rId283"/>
              </p:custDataLst>
            </p:nvPr>
          </p:nvSpPr>
          <p:spPr>
            <a:xfrm>
              <a:off x="250528" y="8206322"/>
              <a:ext cx="186725" cy="183329"/>
            </a:xfrm>
            <a:custGeom>
              <a:avLst/>
              <a:gdLst>
                <a:gd name="connsiteX0" fmla="*/ 190226 w 186725"/>
                <a:gd name="connsiteY0" fmla="*/ 120310 h 183329"/>
                <a:gd name="connsiteX1" fmla="*/ 127207 w 186725"/>
                <a:gd name="connsiteY1" fmla="*/ 182184 h 183329"/>
                <a:gd name="connsiteX2" fmla="*/ 17506 w 186725"/>
                <a:gd name="connsiteY2" fmla="*/ 46978 h 183329"/>
                <a:gd name="connsiteX3" fmla="*/ 45515 w 186725"/>
                <a:gd name="connsiteY3" fmla="*/ 17187 h 183329"/>
                <a:gd name="connsiteX4" fmla="*/ 190226 w 186725"/>
                <a:gd name="connsiteY4" fmla="*/ 120310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83329">
                  <a:moveTo>
                    <a:pt x="190226" y="120310"/>
                  </a:moveTo>
                  <a:lnTo>
                    <a:pt x="127207" y="182184"/>
                  </a:lnTo>
                  <a:cubicBezTo>
                    <a:pt x="127207" y="182184"/>
                    <a:pt x="17506" y="131768"/>
                    <a:pt x="17506" y="46978"/>
                  </a:cubicBezTo>
                  <a:lnTo>
                    <a:pt x="45515" y="17187"/>
                  </a:lnTo>
                  <a:cubicBezTo>
                    <a:pt x="47849" y="17187"/>
                    <a:pt x="106201" y="95102"/>
                    <a:pt x="190226" y="120310"/>
                  </a:cubicBezTo>
                  <a:close/>
                </a:path>
              </a:pathLst>
            </a:custGeom>
            <a:solidFill>
              <a:srgbClr val="14AFFF"/>
            </a:solidFill>
            <a:ln w="9525" cap="flat">
              <a:noFill/>
              <a:prstDash val="solid"/>
              <a:miter/>
            </a:ln>
          </p:spPr>
          <p:txBody>
            <a:bodyPr rtlCol="0" anchor="ctr"/>
            <a:lstStyle/>
            <a:p>
              <a:endParaRPr lang="zh-CN" altLang="en-US"/>
            </a:p>
          </p:txBody>
        </p:sp>
        <p:sp>
          <p:nvSpPr>
            <p:cNvPr id="290" name="任意多边形: 形状 289"/>
            <p:cNvSpPr/>
            <p:nvPr>
              <p:custDataLst>
                <p:tags r:id="rId284"/>
              </p:custDataLst>
            </p:nvPr>
          </p:nvSpPr>
          <p:spPr>
            <a:xfrm>
              <a:off x="423249" y="8268196"/>
              <a:ext cx="93363" cy="114581"/>
            </a:xfrm>
            <a:custGeom>
              <a:avLst/>
              <a:gdLst>
                <a:gd name="connsiteX0" fmla="*/ 17506 w 93362"/>
                <a:gd name="connsiteY0" fmla="*/ 58436 h 114580"/>
                <a:gd name="connsiteX1" fmla="*/ 75857 w 93362"/>
                <a:gd name="connsiteY1" fmla="*/ 101977 h 114580"/>
                <a:gd name="connsiteX2" fmla="*/ 54851 w 93362"/>
                <a:gd name="connsiteY2" fmla="*/ 17187 h 114580"/>
                <a:gd name="connsiteX3" fmla="*/ 17506 w 93362"/>
                <a:gd name="connsiteY3" fmla="*/ 58436 h 114580"/>
              </a:gdLst>
              <a:ahLst/>
              <a:cxnLst>
                <a:cxn ang="0">
                  <a:pos x="connsiteX0" y="connsiteY0"/>
                </a:cxn>
                <a:cxn ang="0">
                  <a:pos x="connsiteX1" y="connsiteY1"/>
                </a:cxn>
                <a:cxn ang="0">
                  <a:pos x="connsiteX2" y="connsiteY2"/>
                </a:cxn>
                <a:cxn ang="0">
                  <a:pos x="connsiteX3" y="connsiteY3"/>
                </a:cxn>
              </a:cxnLst>
              <a:rect l="l" t="t" r="r" b="b"/>
              <a:pathLst>
                <a:path w="93362" h="114580">
                  <a:moveTo>
                    <a:pt x="17506" y="58436"/>
                  </a:moveTo>
                  <a:lnTo>
                    <a:pt x="75857" y="101977"/>
                  </a:lnTo>
                  <a:cubicBezTo>
                    <a:pt x="75857" y="101977"/>
                    <a:pt x="85194" y="63020"/>
                    <a:pt x="54851" y="17187"/>
                  </a:cubicBezTo>
                  <a:lnTo>
                    <a:pt x="17506" y="58436"/>
                  </a:lnTo>
                  <a:close/>
                </a:path>
              </a:pathLst>
            </a:custGeom>
            <a:solidFill>
              <a:srgbClr val="14AFFF"/>
            </a:solidFill>
            <a:ln w="9525" cap="flat">
              <a:noFill/>
              <a:prstDash val="solid"/>
              <a:miter/>
            </a:ln>
          </p:spPr>
          <p:txBody>
            <a:bodyPr rtlCol="0" anchor="ctr"/>
            <a:lstStyle/>
            <a:p>
              <a:endParaRPr lang="zh-CN" altLang="en-US"/>
            </a:p>
          </p:txBody>
        </p:sp>
        <p:sp>
          <p:nvSpPr>
            <p:cNvPr id="291" name="任意多边形: 形状 290"/>
            <p:cNvSpPr/>
            <p:nvPr>
              <p:custDataLst>
                <p:tags r:id="rId285"/>
              </p:custDataLst>
            </p:nvPr>
          </p:nvSpPr>
          <p:spPr>
            <a:xfrm>
              <a:off x="-506850" y="7852177"/>
              <a:ext cx="1003649" cy="1099977"/>
            </a:xfrm>
            <a:custGeom>
              <a:avLst/>
              <a:gdLst>
                <a:gd name="connsiteX0" fmla="*/ 443446 w 1003649"/>
                <a:gd name="connsiteY0" fmla="*/ 1086317 h 1099976"/>
                <a:gd name="connsiteX1" fmla="*/ 25648 w 1003649"/>
                <a:gd name="connsiteY1" fmla="*/ 618827 h 1099976"/>
                <a:gd name="connsiteX2" fmla="*/ 688524 w 1003649"/>
                <a:gd name="connsiteY2" fmla="*/ 220086 h 1099976"/>
                <a:gd name="connsiteX3" fmla="*/ 991952 w 1003649"/>
                <a:gd name="connsiteY3" fmla="*/ 18423 h 1099976"/>
                <a:gd name="connsiteX4" fmla="*/ 870581 w 1003649"/>
                <a:gd name="connsiteY4" fmla="*/ 311751 h 1099976"/>
                <a:gd name="connsiteX5" fmla="*/ 777218 w 1003649"/>
                <a:gd name="connsiteY5" fmla="*/ 444664 h 1099976"/>
                <a:gd name="connsiteX6" fmla="*/ 658180 w 1003649"/>
                <a:gd name="connsiteY6" fmla="*/ 607369 h 1099976"/>
                <a:gd name="connsiteX7" fmla="*/ 443446 w 1003649"/>
                <a:gd name="connsiteY7" fmla="*/ 1086317 h 109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649" h="1099976">
                  <a:moveTo>
                    <a:pt x="443446" y="1086317"/>
                  </a:moveTo>
                  <a:cubicBezTo>
                    <a:pt x="443446" y="1086317"/>
                    <a:pt x="-51376" y="1019861"/>
                    <a:pt x="25648" y="618827"/>
                  </a:cubicBezTo>
                  <a:cubicBezTo>
                    <a:pt x="86333" y="302584"/>
                    <a:pt x="490128" y="380499"/>
                    <a:pt x="688524" y="220086"/>
                  </a:cubicBezTo>
                  <a:cubicBezTo>
                    <a:pt x="826233" y="107796"/>
                    <a:pt x="828568" y="4673"/>
                    <a:pt x="991952" y="18423"/>
                  </a:cubicBezTo>
                  <a:cubicBezTo>
                    <a:pt x="842571" y="107796"/>
                    <a:pt x="870581" y="311751"/>
                    <a:pt x="870581" y="311751"/>
                  </a:cubicBezTo>
                  <a:lnTo>
                    <a:pt x="777218" y="444664"/>
                  </a:lnTo>
                  <a:cubicBezTo>
                    <a:pt x="777218" y="444664"/>
                    <a:pt x="777218" y="527163"/>
                    <a:pt x="658180" y="607369"/>
                  </a:cubicBezTo>
                  <a:cubicBezTo>
                    <a:pt x="571820" y="666951"/>
                    <a:pt x="443446" y="1086317"/>
                    <a:pt x="443446" y="1086317"/>
                  </a:cubicBezTo>
                  <a:close/>
                </a:path>
              </a:pathLst>
            </a:custGeom>
            <a:solidFill>
              <a:srgbClr val="131637"/>
            </a:solidFill>
            <a:ln w="9525" cap="flat">
              <a:noFill/>
              <a:prstDash val="solid"/>
              <a:miter/>
            </a:ln>
          </p:spPr>
          <p:txBody>
            <a:bodyPr rtlCol="0" anchor="ctr"/>
            <a:lstStyle/>
            <a:p>
              <a:endParaRPr lang="zh-CN" altLang="en-US"/>
            </a:p>
          </p:txBody>
        </p:sp>
        <p:sp>
          <p:nvSpPr>
            <p:cNvPr id="292" name="任意多边形: 形状 291"/>
            <p:cNvSpPr/>
            <p:nvPr>
              <p:custDataLst>
                <p:tags r:id="rId286"/>
              </p:custDataLst>
            </p:nvPr>
          </p:nvSpPr>
          <p:spPr>
            <a:xfrm>
              <a:off x="-31894" y="9391089"/>
              <a:ext cx="560176" cy="114581"/>
            </a:xfrm>
            <a:custGeom>
              <a:avLst/>
              <a:gdLst>
                <a:gd name="connsiteX0" fmla="*/ 561344 w 560176"/>
                <a:gd name="connsiteY0" fmla="*/ 63020 h 114580"/>
                <a:gd name="connsiteX1" fmla="*/ 38513 w 560176"/>
                <a:gd name="connsiteY1" fmla="*/ 118019 h 114580"/>
                <a:gd name="connsiteX2" fmla="*/ 17506 w 560176"/>
                <a:gd name="connsiteY2" fmla="*/ 17187 h 114580"/>
              </a:gdLst>
              <a:ahLst/>
              <a:cxnLst>
                <a:cxn ang="0">
                  <a:pos x="connsiteX0" y="connsiteY0"/>
                </a:cxn>
                <a:cxn ang="0">
                  <a:pos x="connsiteX1" y="connsiteY1"/>
                </a:cxn>
                <a:cxn ang="0">
                  <a:pos x="connsiteX2" y="connsiteY2"/>
                </a:cxn>
              </a:cxnLst>
              <a:rect l="l" t="t" r="r" b="b"/>
              <a:pathLst>
                <a:path w="560176" h="114580">
                  <a:moveTo>
                    <a:pt x="561344" y="63020"/>
                  </a:moveTo>
                  <a:lnTo>
                    <a:pt x="38513" y="118019"/>
                  </a:lnTo>
                  <a:lnTo>
                    <a:pt x="17506" y="17187"/>
                  </a:lnTo>
                </a:path>
              </a:pathLst>
            </a:custGeom>
            <a:solidFill>
              <a:srgbClr val="001F5F">
                <a:alpha val="30000"/>
              </a:srgbClr>
            </a:solidFill>
            <a:ln w="9525" cap="flat">
              <a:noFill/>
              <a:prstDash val="solid"/>
              <a:miter/>
            </a:ln>
          </p:spPr>
          <p:txBody>
            <a:bodyPr rtlCol="0" anchor="ctr"/>
            <a:lstStyle/>
            <a:p>
              <a:endParaRPr lang="zh-CN" altLang="en-US"/>
            </a:p>
          </p:txBody>
        </p:sp>
        <p:sp>
          <p:nvSpPr>
            <p:cNvPr id="293" name="任意多边形: 形状 292"/>
            <p:cNvSpPr/>
            <p:nvPr>
              <p:custDataLst>
                <p:tags r:id="rId287"/>
              </p:custDataLst>
            </p:nvPr>
          </p:nvSpPr>
          <p:spPr>
            <a:xfrm>
              <a:off x="-108918" y="8593606"/>
              <a:ext cx="886946" cy="870815"/>
            </a:xfrm>
            <a:custGeom>
              <a:avLst/>
              <a:gdLst>
                <a:gd name="connsiteX0" fmla="*/ 743401 w 886945"/>
                <a:gd name="connsiteY0" fmla="*/ 853628 h 870815"/>
                <a:gd name="connsiteX1" fmla="*/ 143545 w 886945"/>
                <a:gd name="connsiteY1" fmla="*/ 853628 h 870815"/>
                <a:gd name="connsiteX2" fmla="*/ 17506 w 886945"/>
                <a:gd name="connsiteY2" fmla="*/ 729880 h 870815"/>
                <a:gd name="connsiteX3" fmla="*/ 17506 w 886945"/>
                <a:gd name="connsiteY3" fmla="*/ 140934 h 870815"/>
                <a:gd name="connsiteX4" fmla="*/ 143545 w 886945"/>
                <a:gd name="connsiteY4" fmla="*/ 17187 h 870815"/>
                <a:gd name="connsiteX5" fmla="*/ 743401 w 886945"/>
                <a:gd name="connsiteY5" fmla="*/ 17187 h 870815"/>
                <a:gd name="connsiteX6" fmla="*/ 869440 w 886945"/>
                <a:gd name="connsiteY6" fmla="*/ 140934 h 870815"/>
                <a:gd name="connsiteX7" fmla="*/ 869440 w 886945"/>
                <a:gd name="connsiteY7" fmla="*/ 729880 h 870815"/>
                <a:gd name="connsiteX8" fmla="*/ 743401 w 886945"/>
                <a:gd name="connsiteY8" fmla="*/ 853628 h 87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945" h="870815">
                  <a:moveTo>
                    <a:pt x="743401" y="853628"/>
                  </a:moveTo>
                  <a:lnTo>
                    <a:pt x="143545" y="853628"/>
                  </a:lnTo>
                  <a:cubicBezTo>
                    <a:pt x="73523" y="853628"/>
                    <a:pt x="17506" y="798629"/>
                    <a:pt x="17506" y="729880"/>
                  </a:cubicBezTo>
                  <a:lnTo>
                    <a:pt x="17506" y="140934"/>
                  </a:lnTo>
                  <a:cubicBezTo>
                    <a:pt x="17506" y="72186"/>
                    <a:pt x="73523" y="17187"/>
                    <a:pt x="143545" y="17187"/>
                  </a:cubicBezTo>
                  <a:lnTo>
                    <a:pt x="743401" y="17187"/>
                  </a:lnTo>
                  <a:cubicBezTo>
                    <a:pt x="813423" y="17187"/>
                    <a:pt x="869440" y="72186"/>
                    <a:pt x="869440" y="140934"/>
                  </a:cubicBezTo>
                  <a:lnTo>
                    <a:pt x="869440" y="729880"/>
                  </a:lnTo>
                  <a:cubicBezTo>
                    <a:pt x="867106" y="798629"/>
                    <a:pt x="811089" y="853628"/>
                    <a:pt x="743401" y="853628"/>
                  </a:cubicBezTo>
                  <a:close/>
                </a:path>
              </a:pathLst>
            </a:custGeom>
            <a:solidFill>
              <a:srgbClr val="FFFFFF"/>
            </a:solidFill>
            <a:ln w="9525" cap="flat">
              <a:noFill/>
              <a:prstDash val="solid"/>
              <a:miter/>
            </a:ln>
          </p:spPr>
          <p:txBody>
            <a:bodyPr rtlCol="0" anchor="ctr"/>
            <a:lstStyle/>
            <a:p>
              <a:endParaRPr lang="zh-CN" altLang="en-US"/>
            </a:p>
          </p:txBody>
        </p:sp>
        <p:sp>
          <p:nvSpPr>
            <p:cNvPr id="294" name="任意多边形: 形状 293"/>
            <p:cNvSpPr/>
            <p:nvPr>
              <p:custDataLst>
                <p:tags r:id="rId288"/>
              </p:custDataLst>
            </p:nvPr>
          </p:nvSpPr>
          <p:spPr>
            <a:xfrm>
              <a:off x="-8553" y="8790685"/>
              <a:ext cx="676880" cy="504156"/>
            </a:xfrm>
            <a:custGeom>
              <a:avLst/>
              <a:gdLst>
                <a:gd name="connsiteX0" fmla="*/ 666377 w 676879"/>
                <a:gd name="connsiteY0" fmla="*/ 195933 h 504156"/>
                <a:gd name="connsiteX1" fmla="*/ 484319 w 676879"/>
                <a:gd name="connsiteY1" fmla="*/ 17187 h 504156"/>
                <a:gd name="connsiteX2" fmla="*/ 341942 w 676879"/>
                <a:gd name="connsiteY2" fmla="*/ 83644 h 504156"/>
                <a:gd name="connsiteX3" fmla="*/ 199563 w 676879"/>
                <a:gd name="connsiteY3" fmla="*/ 17187 h 504156"/>
                <a:gd name="connsiteX4" fmla="*/ 17506 w 676879"/>
                <a:gd name="connsiteY4" fmla="*/ 195933 h 504156"/>
                <a:gd name="connsiteX5" fmla="*/ 87528 w 676879"/>
                <a:gd name="connsiteY5" fmla="*/ 338014 h 504156"/>
                <a:gd name="connsiteX6" fmla="*/ 87528 w 676879"/>
                <a:gd name="connsiteY6" fmla="*/ 338014 h 504156"/>
                <a:gd name="connsiteX7" fmla="*/ 92196 w 676879"/>
                <a:gd name="connsiteY7" fmla="*/ 340306 h 504156"/>
                <a:gd name="connsiteX8" fmla="*/ 106201 w 676879"/>
                <a:gd name="connsiteY8" fmla="*/ 349472 h 504156"/>
                <a:gd name="connsiteX9" fmla="*/ 341942 w 676879"/>
                <a:gd name="connsiteY9" fmla="*/ 500719 h 504156"/>
                <a:gd name="connsiteX10" fmla="*/ 577682 w 676879"/>
                <a:gd name="connsiteY10" fmla="*/ 349472 h 504156"/>
                <a:gd name="connsiteX11" fmla="*/ 591687 w 676879"/>
                <a:gd name="connsiteY11" fmla="*/ 340306 h 504156"/>
                <a:gd name="connsiteX12" fmla="*/ 596355 w 676879"/>
                <a:gd name="connsiteY12" fmla="*/ 338014 h 504156"/>
                <a:gd name="connsiteX13" fmla="*/ 596355 w 676879"/>
                <a:gd name="connsiteY13" fmla="*/ 338014 h 504156"/>
                <a:gd name="connsiteX14" fmla="*/ 666377 w 676879"/>
                <a:gd name="connsiteY14" fmla="*/ 19593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6879" h="504156">
                  <a:moveTo>
                    <a:pt x="666377" y="195933"/>
                  </a:moveTo>
                  <a:cubicBezTo>
                    <a:pt x="666377" y="97394"/>
                    <a:pt x="584685" y="17187"/>
                    <a:pt x="484319" y="17187"/>
                  </a:cubicBezTo>
                  <a:cubicBezTo>
                    <a:pt x="425967" y="17187"/>
                    <a:pt x="376953" y="44686"/>
                    <a:pt x="341942" y="83644"/>
                  </a:cubicBezTo>
                  <a:cubicBezTo>
                    <a:pt x="309264" y="42395"/>
                    <a:pt x="257915" y="17187"/>
                    <a:pt x="199563" y="17187"/>
                  </a:cubicBezTo>
                  <a:cubicBezTo>
                    <a:pt x="99198" y="17187"/>
                    <a:pt x="17506" y="97394"/>
                    <a:pt x="17506" y="195933"/>
                  </a:cubicBezTo>
                  <a:cubicBezTo>
                    <a:pt x="17506" y="253224"/>
                    <a:pt x="45515" y="303639"/>
                    <a:pt x="87528" y="338014"/>
                  </a:cubicBezTo>
                  <a:lnTo>
                    <a:pt x="87528" y="338014"/>
                  </a:lnTo>
                  <a:lnTo>
                    <a:pt x="92196" y="340306"/>
                  </a:lnTo>
                  <a:cubicBezTo>
                    <a:pt x="96864" y="342597"/>
                    <a:pt x="101532" y="344889"/>
                    <a:pt x="106201" y="349472"/>
                  </a:cubicBezTo>
                  <a:lnTo>
                    <a:pt x="341942" y="500719"/>
                  </a:lnTo>
                  <a:lnTo>
                    <a:pt x="577682" y="349472"/>
                  </a:lnTo>
                  <a:cubicBezTo>
                    <a:pt x="582350" y="347180"/>
                    <a:pt x="587019" y="344889"/>
                    <a:pt x="591687" y="340306"/>
                  </a:cubicBezTo>
                  <a:lnTo>
                    <a:pt x="596355" y="338014"/>
                  </a:lnTo>
                  <a:lnTo>
                    <a:pt x="596355" y="338014"/>
                  </a:lnTo>
                  <a:cubicBezTo>
                    <a:pt x="638368" y="303639"/>
                    <a:pt x="666377" y="253224"/>
                    <a:pt x="666377" y="195933"/>
                  </a:cubicBezTo>
                  <a:close/>
                </a:path>
              </a:pathLst>
            </a:custGeom>
            <a:solidFill>
              <a:srgbClr val="1A2258"/>
            </a:solidFill>
            <a:ln w="9525" cap="flat">
              <a:noFill/>
              <a:prstDash val="solid"/>
              <a:miter/>
            </a:ln>
          </p:spPr>
          <p:txBody>
            <a:bodyPr rtlCol="0" anchor="ctr"/>
            <a:lstStyle/>
            <a:p>
              <a:endParaRPr lang="zh-CN" altLang="en-US"/>
            </a:p>
          </p:txBody>
        </p:sp>
        <p:sp>
          <p:nvSpPr>
            <p:cNvPr id="295" name="任意多边形: 形状 294"/>
            <p:cNvSpPr/>
            <p:nvPr>
              <p:custDataLst>
                <p:tags r:id="rId289"/>
              </p:custDataLst>
            </p:nvPr>
          </p:nvSpPr>
          <p:spPr>
            <a:xfrm>
              <a:off x="-431019" y="7667792"/>
              <a:ext cx="513495" cy="389575"/>
            </a:xfrm>
            <a:custGeom>
              <a:avLst/>
              <a:gdLst>
                <a:gd name="connsiteX0" fmla="*/ 498323 w 513495"/>
                <a:gd name="connsiteY0" fmla="*/ 150101 h 389575"/>
                <a:gd name="connsiteX1" fmla="*/ 362947 w 513495"/>
                <a:gd name="connsiteY1" fmla="*/ 17187 h 389575"/>
                <a:gd name="connsiteX2" fmla="*/ 257914 w 513495"/>
                <a:gd name="connsiteY2" fmla="*/ 67603 h 389575"/>
                <a:gd name="connsiteX3" fmla="*/ 152881 w 513495"/>
                <a:gd name="connsiteY3" fmla="*/ 17187 h 389575"/>
                <a:gd name="connsiteX4" fmla="*/ 17506 w 513495"/>
                <a:gd name="connsiteY4" fmla="*/ 150101 h 389575"/>
                <a:gd name="connsiteX5" fmla="*/ 71189 w 513495"/>
                <a:gd name="connsiteY5" fmla="*/ 255516 h 389575"/>
                <a:gd name="connsiteX6" fmla="*/ 71189 w 513495"/>
                <a:gd name="connsiteY6" fmla="*/ 255516 h 389575"/>
                <a:gd name="connsiteX7" fmla="*/ 73523 w 513495"/>
                <a:gd name="connsiteY7" fmla="*/ 257807 h 389575"/>
                <a:gd name="connsiteX8" fmla="*/ 82859 w 513495"/>
                <a:gd name="connsiteY8" fmla="*/ 264682 h 389575"/>
                <a:gd name="connsiteX9" fmla="*/ 257914 w 513495"/>
                <a:gd name="connsiteY9" fmla="*/ 376971 h 389575"/>
                <a:gd name="connsiteX10" fmla="*/ 432969 w 513495"/>
                <a:gd name="connsiteY10" fmla="*/ 264682 h 389575"/>
                <a:gd name="connsiteX11" fmla="*/ 442306 w 513495"/>
                <a:gd name="connsiteY11" fmla="*/ 257807 h 389575"/>
                <a:gd name="connsiteX12" fmla="*/ 444640 w 513495"/>
                <a:gd name="connsiteY12" fmla="*/ 255516 h 389575"/>
                <a:gd name="connsiteX13" fmla="*/ 444640 w 513495"/>
                <a:gd name="connsiteY13" fmla="*/ 255516 h 389575"/>
                <a:gd name="connsiteX14" fmla="*/ 498323 w 513495"/>
                <a:gd name="connsiteY14" fmla="*/ 150101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3495" h="389575">
                  <a:moveTo>
                    <a:pt x="498323" y="150101"/>
                  </a:moveTo>
                  <a:cubicBezTo>
                    <a:pt x="498323" y="76769"/>
                    <a:pt x="437638" y="17187"/>
                    <a:pt x="362947" y="17187"/>
                  </a:cubicBezTo>
                  <a:cubicBezTo>
                    <a:pt x="320934" y="17187"/>
                    <a:pt x="281255" y="37812"/>
                    <a:pt x="257914" y="67603"/>
                  </a:cubicBezTo>
                  <a:cubicBezTo>
                    <a:pt x="232239" y="37812"/>
                    <a:pt x="194894" y="17187"/>
                    <a:pt x="152881" y="17187"/>
                  </a:cubicBezTo>
                  <a:cubicBezTo>
                    <a:pt x="78191" y="17187"/>
                    <a:pt x="17506" y="76769"/>
                    <a:pt x="17506" y="150101"/>
                  </a:cubicBezTo>
                  <a:cubicBezTo>
                    <a:pt x="17506" y="193642"/>
                    <a:pt x="38512" y="230308"/>
                    <a:pt x="71189" y="255516"/>
                  </a:cubicBezTo>
                  <a:lnTo>
                    <a:pt x="71189" y="255516"/>
                  </a:lnTo>
                  <a:lnTo>
                    <a:pt x="73523" y="257807"/>
                  </a:lnTo>
                  <a:cubicBezTo>
                    <a:pt x="75857" y="260099"/>
                    <a:pt x="80525" y="262390"/>
                    <a:pt x="82859" y="264682"/>
                  </a:cubicBezTo>
                  <a:lnTo>
                    <a:pt x="257914" y="376971"/>
                  </a:lnTo>
                  <a:lnTo>
                    <a:pt x="432969" y="264682"/>
                  </a:lnTo>
                  <a:cubicBezTo>
                    <a:pt x="435304" y="262390"/>
                    <a:pt x="439971" y="260099"/>
                    <a:pt x="442306" y="257807"/>
                  </a:cubicBezTo>
                  <a:lnTo>
                    <a:pt x="444640" y="255516"/>
                  </a:lnTo>
                  <a:lnTo>
                    <a:pt x="444640" y="255516"/>
                  </a:lnTo>
                  <a:cubicBezTo>
                    <a:pt x="477317" y="230308"/>
                    <a:pt x="498323" y="191350"/>
                    <a:pt x="498323" y="150101"/>
                  </a:cubicBezTo>
                  <a:close/>
                </a:path>
              </a:pathLst>
            </a:custGeom>
            <a:solidFill>
              <a:srgbClr val="008EFF"/>
            </a:solidFill>
            <a:ln w="9525" cap="flat">
              <a:noFill/>
              <a:prstDash val="solid"/>
              <a:miter/>
            </a:ln>
          </p:spPr>
          <p:txBody>
            <a:bodyPr rtlCol="0" anchor="ctr"/>
            <a:lstStyle/>
            <a:p>
              <a:endParaRPr lang="zh-CN" altLang="en-US"/>
            </a:p>
          </p:txBody>
        </p:sp>
        <p:sp>
          <p:nvSpPr>
            <p:cNvPr id="296" name="任意多边形: 形状 295"/>
            <p:cNvSpPr/>
            <p:nvPr>
              <p:custDataLst>
                <p:tags r:id="rId290"/>
              </p:custDataLst>
            </p:nvPr>
          </p:nvSpPr>
          <p:spPr>
            <a:xfrm>
              <a:off x="-335323" y="7340090"/>
              <a:ext cx="303429" cy="252078"/>
            </a:xfrm>
            <a:custGeom>
              <a:avLst/>
              <a:gdLst>
                <a:gd name="connsiteX0" fmla="*/ 306931 w 303428"/>
                <a:gd name="connsiteY0" fmla="*/ 97394 h 252078"/>
                <a:gd name="connsiteX1" fmla="*/ 225238 w 303428"/>
                <a:gd name="connsiteY1" fmla="*/ 17187 h 252078"/>
                <a:gd name="connsiteX2" fmla="*/ 162218 w 303428"/>
                <a:gd name="connsiteY2" fmla="*/ 46978 h 252078"/>
                <a:gd name="connsiteX3" fmla="*/ 99198 w 303428"/>
                <a:gd name="connsiteY3" fmla="*/ 17187 h 252078"/>
                <a:gd name="connsiteX4" fmla="*/ 17506 w 303428"/>
                <a:gd name="connsiteY4" fmla="*/ 97394 h 252078"/>
                <a:gd name="connsiteX5" fmla="*/ 50183 w 303428"/>
                <a:gd name="connsiteY5" fmla="*/ 161559 h 252078"/>
                <a:gd name="connsiteX6" fmla="*/ 50183 w 303428"/>
                <a:gd name="connsiteY6" fmla="*/ 161559 h 252078"/>
                <a:gd name="connsiteX7" fmla="*/ 52517 w 303428"/>
                <a:gd name="connsiteY7" fmla="*/ 163851 h 252078"/>
                <a:gd name="connsiteX8" fmla="*/ 57185 w 303428"/>
                <a:gd name="connsiteY8" fmla="*/ 168434 h 252078"/>
                <a:gd name="connsiteX9" fmla="*/ 162218 w 303428"/>
                <a:gd name="connsiteY9" fmla="*/ 237183 h 252078"/>
                <a:gd name="connsiteX10" fmla="*/ 267251 w 303428"/>
                <a:gd name="connsiteY10" fmla="*/ 168434 h 252078"/>
                <a:gd name="connsiteX11" fmla="*/ 271920 w 303428"/>
                <a:gd name="connsiteY11" fmla="*/ 163851 h 252078"/>
                <a:gd name="connsiteX12" fmla="*/ 274253 w 303428"/>
                <a:gd name="connsiteY12" fmla="*/ 161559 h 252078"/>
                <a:gd name="connsiteX13" fmla="*/ 274253 w 303428"/>
                <a:gd name="connsiteY13" fmla="*/ 161559 h 252078"/>
                <a:gd name="connsiteX14" fmla="*/ 306931 w 303428"/>
                <a:gd name="connsiteY14" fmla="*/ 97394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428" h="252078">
                  <a:moveTo>
                    <a:pt x="306931" y="97394"/>
                  </a:moveTo>
                  <a:cubicBezTo>
                    <a:pt x="306931" y="53853"/>
                    <a:pt x="269585" y="17187"/>
                    <a:pt x="225238" y="17187"/>
                  </a:cubicBezTo>
                  <a:cubicBezTo>
                    <a:pt x="199563" y="17187"/>
                    <a:pt x="176223" y="28645"/>
                    <a:pt x="162218" y="46978"/>
                  </a:cubicBezTo>
                  <a:cubicBezTo>
                    <a:pt x="148213" y="28645"/>
                    <a:pt x="124873" y="17187"/>
                    <a:pt x="99198" y="17187"/>
                  </a:cubicBezTo>
                  <a:cubicBezTo>
                    <a:pt x="54851" y="17187"/>
                    <a:pt x="17506" y="53853"/>
                    <a:pt x="17506" y="97394"/>
                  </a:cubicBezTo>
                  <a:cubicBezTo>
                    <a:pt x="17506" y="122602"/>
                    <a:pt x="29176" y="145518"/>
                    <a:pt x="50183" y="161559"/>
                  </a:cubicBezTo>
                  <a:lnTo>
                    <a:pt x="50183" y="161559"/>
                  </a:lnTo>
                  <a:lnTo>
                    <a:pt x="52517" y="163851"/>
                  </a:lnTo>
                  <a:cubicBezTo>
                    <a:pt x="54851" y="166142"/>
                    <a:pt x="57185" y="166142"/>
                    <a:pt x="57185" y="168434"/>
                  </a:cubicBezTo>
                  <a:lnTo>
                    <a:pt x="162218" y="237183"/>
                  </a:lnTo>
                  <a:lnTo>
                    <a:pt x="267251" y="168434"/>
                  </a:lnTo>
                  <a:cubicBezTo>
                    <a:pt x="269585" y="166142"/>
                    <a:pt x="271920" y="166142"/>
                    <a:pt x="271920" y="163851"/>
                  </a:cubicBezTo>
                  <a:lnTo>
                    <a:pt x="274253" y="161559"/>
                  </a:lnTo>
                  <a:lnTo>
                    <a:pt x="274253" y="161559"/>
                  </a:lnTo>
                  <a:cubicBezTo>
                    <a:pt x="292926" y="145518"/>
                    <a:pt x="306931" y="122602"/>
                    <a:pt x="306931" y="97394"/>
                  </a:cubicBezTo>
                  <a:close/>
                </a:path>
              </a:pathLst>
            </a:custGeom>
            <a:solidFill>
              <a:srgbClr val="3BFAFF"/>
            </a:solidFill>
            <a:ln w="9525" cap="flat">
              <a:noFill/>
              <a:prstDash val="solid"/>
              <a:miter/>
            </a:ln>
          </p:spPr>
          <p:txBody>
            <a:bodyPr rtlCol="0" anchor="ctr"/>
            <a:lstStyle/>
            <a:p>
              <a:endParaRPr lang="zh-CN" altLang="en-US"/>
            </a:p>
          </p:txBody>
        </p:sp>
        <p:sp>
          <p:nvSpPr>
            <p:cNvPr id="297" name="任意多边形: 形状 296"/>
            <p:cNvSpPr/>
            <p:nvPr>
              <p:custDataLst>
                <p:tags r:id="rId291"/>
              </p:custDataLst>
            </p:nvPr>
          </p:nvSpPr>
          <p:spPr>
            <a:xfrm>
              <a:off x="-293309" y="7081138"/>
              <a:ext cx="233407" cy="183329"/>
            </a:xfrm>
            <a:custGeom>
              <a:avLst/>
              <a:gdLst>
                <a:gd name="connsiteX0" fmla="*/ 222903 w 233406"/>
                <a:gd name="connsiteY0" fmla="*/ 74478 h 183329"/>
                <a:gd name="connsiteX1" fmla="*/ 164552 w 233406"/>
                <a:gd name="connsiteY1" fmla="*/ 17187 h 183329"/>
                <a:gd name="connsiteX2" fmla="*/ 120204 w 233406"/>
                <a:gd name="connsiteY2" fmla="*/ 37812 h 183329"/>
                <a:gd name="connsiteX3" fmla="*/ 75857 w 233406"/>
                <a:gd name="connsiteY3" fmla="*/ 17187 h 183329"/>
                <a:gd name="connsiteX4" fmla="*/ 17506 w 233406"/>
                <a:gd name="connsiteY4" fmla="*/ 74478 h 183329"/>
                <a:gd name="connsiteX5" fmla="*/ 40846 w 233406"/>
                <a:gd name="connsiteY5" fmla="*/ 120310 h 183329"/>
                <a:gd name="connsiteX6" fmla="*/ 40846 w 233406"/>
                <a:gd name="connsiteY6" fmla="*/ 120310 h 183329"/>
                <a:gd name="connsiteX7" fmla="*/ 43180 w 233406"/>
                <a:gd name="connsiteY7" fmla="*/ 120310 h 183329"/>
                <a:gd name="connsiteX8" fmla="*/ 47848 w 233406"/>
                <a:gd name="connsiteY8" fmla="*/ 122601 h 183329"/>
                <a:gd name="connsiteX9" fmla="*/ 122539 w 233406"/>
                <a:gd name="connsiteY9" fmla="*/ 170726 h 183329"/>
                <a:gd name="connsiteX10" fmla="*/ 197228 w 233406"/>
                <a:gd name="connsiteY10" fmla="*/ 122601 h 183329"/>
                <a:gd name="connsiteX11" fmla="*/ 201897 w 233406"/>
                <a:gd name="connsiteY11" fmla="*/ 120310 h 183329"/>
                <a:gd name="connsiteX12" fmla="*/ 204231 w 233406"/>
                <a:gd name="connsiteY12" fmla="*/ 120310 h 183329"/>
                <a:gd name="connsiteX13" fmla="*/ 204231 w 233406"/>
                <a:gd name="connsiteY13" fmla="*/ 120310 h 183329"/>
                <a:gd name="connsiteX14" fmla="*/ 222903 w 233406"/>
                <a:gd name="connsiteY14" fmla="*/ 74478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406" h="183329">
                  <a:moveTo>
                    <a:pt x="222903" y="74478"/>
                  </a:moveTo>
                  <a:cubicBezTo>
                    <a:pt x="222903" y="42395"/>
                    <a:pt x="197228" y="17187"/>
                    <a:pt x="164552" y="17187"/>
                  </a:cubicBezTo>
                  <a:cubicBezTo>
                    <a:pt x="145879" y="17187"/>
                    <a:pt x="129541" y="26353"/>
                    <a:pt x="120204" y="37812"/>
                  </a:cubicBezTo>
                  <a:cubicBezTo>
                    <a:pt x="108534" y="24062"/>
                    <a:pt x="94529" y="17187"/>
                    <a:pt x="75857" y="17187"/>
                  </a:cubicBezTo>
                  <a:cubicBezTo>
                    <a:pt x="43180" y="17187"/>
                    <a:pt x="17506" y="42395"/>
                    <a:pt x="17506" y="74478"/>
                  </a:cubicBezTo>
                  <a:cubicBezTo>
                    <a:pt x="17506" y="92810"/>
                    <a:pt x="26842" y="108852"/>
                    <a:pt x="40846" y="120310"/>
                  </a:cubicBezTo>
                  <a:lnTo>
                    <a:pt x="40846" y="120310"/>
                  </a:lnTo>
                  <a:lnTo>
                    <a:pt x="43180" y="120310"/>
                  </a:lnTo>
                  <a:cubicBezTo>
                    <a:pt x="45514" y="120310"/>
                    <a:pt x="45514" y="122601"/>
                    <a:pt x="47848" y="122601"/>
                  </a:cubicBezTo>
                  <a:lnTo>
                    <a:pt x="122539" y="170726"/>
                  </a:lnTo>
                  <a:lnTo>
                    <a:pt x="197228" y="122601"/>
                  </a:lnTo>
                  <a:cubicBezTo>
                    <a:pt x="199563" y="122601"/>
                    <a:pt x="199563" y="120310"/>
                    <a:pt x="201897" y="120310"/>
                  </a:cubicBezTo>
                  <a:lnTo>
                    <a:pt x="204231" y="120310"/>
                  </a:lnTo>
                  <a:lnTo>
                    <a:pt x="204231" y="120310"/>
                  </a:lnTo>
                  <a:cubicBezTo>
                    <a:pt x="213567" y="108852"/>
                    <a:pt x="222903" y="92810"/>
                    <a:pt x="222903" y="74478"/>
                  </a:cubicBezTo>
                  <a:close/>
                </a:path>
              </a:pathLst>
            </a:custGeom>
            <a:solidFill>
              <a:srgbClr val="131637"/>
            </a:solidFill>
            <a:ln w="9525" cap="flat">
              <a:noFill/>
              <a:prstDash val="solid"/>
              <a:miter/>
            </a:ln>
          </p:spPr>
          <p:txBody>
            <a:bodyPr rtlCol="0" anchor="ctr"/>
            <a:lstStyle/>
            <a:p>
              <a:endParaRPr lang="zh-CN" altLang="en-US"/>
            </a:p>
          </p:txBody>
        </p:sp>
        <p:sp>
          <p:nvSpPr>
            <p:cNvPr id="298" name="任意多边形: 形状 297"/>
            <p:cNvSpPr/>
            <p:nvPr>
              <p:custDataLst>
                <p:tags r:id="rId292"/>
              </p:custDataLst>
            </p:nvPr>
          </p:nvSpPr>
          <p:spPr>
            <a:xfrm>
              <a:off x="424999" y="8375902"/>
              <a:ext cx="443473" cy="435408"/>
            </a:xfrm>
            <a:custGeom>
              <a:avLst/>
              <a:gdLst>
                <a:gd name="connsiteX0" fmla="*/ 18090 w 443472"/>
                <a:gd name="connsiteY0" fmla="*/ 19479 h 435407"/>
                <a:gd name="connsiteX1" fmla="*/ 141796 w 443472"/>
                <a:gd name="connsiteY1" fmla="*/ 237182 h 435407"/>
                <a:gd name="connsiteX2" fmla="*/ 356530 w 443472"/>
                <a:gd name="connsiteY2" fmla="*/ 409054 h 435407"/>
                <a:gd name="connsiteX3" fmla="*/ 405546 w 443472"/>
                <a:gd name="connsiteY3" fmla="*/ 429679 h 435407"/>
                <a:gd name="connsiteX4" fmla="*/ 440557 w 443472"/>
                <a:gd name="connsiteY4" fmla="*/ 338014 h 435407"/>
                <a:gd name="connsiteX5" fmla="*/ 263167 w 443472"/>
                <a:gd name="connsiteY5" fmla="*/ 179892 h 435407"/>
                <a:gd name="connsiteX6" fmla="*/ 32095 w 443472"/>
                <a:gd name="connsiteY6" fmla="*/ 17187 h 43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472" h="435407">
                  <a:moveTo>
                    <a:pt x="18090" y="19479"/>
                  </a:moveTo>
                  <a:cubicBezTo>
                    <a:pt x="18090" y="19479"/>
                    <a:pt x="1752" y="216558"/>
                    <a:pt x="141796" y="237182"/>
                  </a:cubicBezTo>
                  <a:cubicBezTo>
                    <a:pt x="351862" y="269265"/>
                    <a:pt x="356530" y="409054"/>
                    <a:pt x="356530" y="409054"/>
                  </a:cubicBezTo>
                  <a:lnTo>
                    <a:pt x="405546" y="429679"/>
                  </a:lnTo>
                  <a:lnTo>
                    <a:pt x="440557" y="338014"/>
                  </a:lnTo>
                  <a:cubicBezTo>
                    <a:pt x="440557" y="338014"/>
                    <a:pt x="468566" y="221141"/>
                    <a:pt x="263167" y="179892"/>
                  </a:cubicBezTo>
                  <a:cubicBezTo>
                    <a:pt x="146464" y="156976"/>
                    <a:pt x="25093" y="150101"/>
                    <a:pt x="32095" y="17187"/>
                  </a:cubicBezTo>
                </a:path>
              </a:pathLst>
            </a:custGeom>
            <a:solidFill>
              <a:srgbClr val="00237B"/>
            </a:solidFill>
            <a:ln w="9525" cap="flat">
              <a:noFill/>
              <a:prstDash val="solid"/>
              <a:miter/>
            </a:ln>
          </p:spPr>
          <p:txBody>
            <a:bodyPr rtlCol="0" anchor="ctr"/>
            <a:lstStyle/>
            <a:p>
              <a:endParaRPr lang="zh-CN" altLang="en-US"/>
            </a:p>
          </p:txBody>
        </p:sp>
        <p:sp>
          <p:nvSpPr>
            <p:cNvPr id="299" name="任意多边形: 形状 298"/>
            <p:cNvSpPr/>
            <p:nvPr>
              <p:custDataLst>
                <p:tags r:id="rId293"/>
              </p:custDataLst>
            </p:nvPr>
          </p:nvSpPr>
          <p:spPr>
            <a:xfrm>
              <a:off x="145495" y="10463567"/>
              <a:ext cx="233407" cy="206246"/>
            </a:xfrm>
            <a:custGeom>
              <a:avLst/>
              <a:gdLst>
                <a:gd name="connsiteX0" fmla="*/ 50182 w 233406"/>
                <a:gd name="connsiteY0" fmla="*/ 17187 h 206245"/>
                <a:gd name="connsiteX1" fmla="*/ 17506 w 233406"/>
                <a:gd name="connsiteY1" fmla="*/ 67602 h 206245"/>
                <a:gd name="connsiteX2" fmla="*/ 229906 w 233406"/>
                <a:gd name="connsiteY2" fmla="*/ 205099 h 206245"/>
                <a:gd name="connsiteX3" fmla="*/ 120204 w 233406"/>
                <a:gd name="connsiteY3" fmla="*/ 60728 h 206245"/>
              </a:gdLst>
              <a:ahLst/>
              <a:cxnLst>
                <a:cxn ang="0">
                  <a:pos x="connsiteX0" y="connsiteY0"/>
                </a:cxn>
                <a:cxn ang="0">
                  <a:pos x="connsiteX1" y="connsiteY1"/>
                </a:cxn>
                <a:cxn ang="0">
                  <a:pos x="connsiteX2" y="connsiteY2"/>
                </a:cxn>
                <a:cxn ang="0">
                  <a:pos x="connsiteX3" y="connsiteY3"/>
                </a:cxn>
              </a:cxnLst>
              <a:rect l="l" t="t" r="r" b="b"/>
              <a:pathLst>
                <a:path w="233406" h="206245">
                  <a:moveTo>
                    <a:pt x="50182" y="17187"/>
                  </a:moveTo>
                  <a:lnTo>
                    <a:pt x="17506" y="67602"/>
                  </a:lnTo>
                  <a:lnTo>
                    <a:pt x="229906" y="205099"/>
                  </a:lnTo>
                  <a:lnTo>
                    <a:pt x="120204" y="60728"/>
                  </a:lnTo>
                  <a:close/>
                </a:path>
              </a:pathLst>
            </a:custGeom>
            <a:solidFill>
              <a:srgbClr val="000F1F"/>
            </a:solidFill>
            <a:ln w="9525" cap="flat">
              <a:noFill/>
              <a:prstDash val="solid"/>
              <a:miter/>
            </a:ln>
          </p:spPr>
          <p:txBody>
            <a:bodyPr rtlCol="0" anchor="ctr"/>
            <a:lstStyle/>
            <a:p>
              <a:endParaRPr lang="zh-CN" altLang="en-US"/>
            </a:p>
          </p:txBody>
        </p:sp>
        <p:sp>
          <p:nvSpPr>
            <p:cNvPr id="300" name="任意多边形: 形状 299"/>
            <p:cNvSpPr/>
            <p:nvPr>
              <p:custDataLst>
                <p:tags r:id="rId294"/>
              </p:custDataLst>
            </p:nvPr>
          </p:nvSpPr>
          <p:spPr>
            <a:xfrm>
              <a:off x="311214" y="7003223"/>
              <a:ext cx="1097012" cy="893731"/>
            </a:xfrm>
            <a:custGeom>
              <a:avLst/>
              <a:gdLst>
                <a:gd name="connsiteX0" fmla="*/ 108534 w 1097012"/>
                <a:gd name="connsiteY0" fmla="*/ 480094 h 893731"/>
                <a:gd name="connsiteX1" fmla="*/ 92196 w 1097012"/>
                <a:gd name="connsiteY1" fmla="*/ 374680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3 w 1097012"/>
                <a:gd name="connsiteY7" fmla="*/ 601550 h 893731"/>
                <a:gd name="connsiteX8" fmla="*/ 955801 w 1097012"/>
                <a:gd name="connsiteY8" fmla="*/ 732172 h 893731"/>
                <a:gd name="connsiteX9" fmla="*/ 502991 w 1097012"/>
                <a:gd name="connsiteY9" fmla="*/ 732172 h 893731"/>
                <a:gd name="connsiteX10" fmla="*/ 353611 w 1097012"/>
                <a:gd name="connsiteY10" fmla="*/ 878836 h 893731"/>
                <a:gd name="connsiteX11" fmla="*/ 353611 w 1097012"/>
                <a:gd name="connsiteY11" fmla="*/ 732172 h 893731"/>
                <a:gd name="connsiteX12" fmla="*/ 150548 w 1097012"/>
                <a:gd name="connsiteY12" fmla="*/ 732172 h 893731"/>
                <a:gd name="connsiteX13" fmla="*/ 17506 w 1097012"/>
                <a:gd name="connsiteY13" fmla="*/ 601550 h 893731"/>
                <a:gd name="connsiteX14" fmla="*/ 108534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4" y="480094"/>
                  </a:moveTo>
                  <a:cubicBezTo>
                    <a:pt x="96864" y="445720"/>
                    <a:pt x="92196" y="411346"/>
                    <a:pt x="92196" y="374680"/>
                  </a:cubicBezTo>
                  <a:cubicBezTo>
                    <a:pt x="92196" y="177600"/>
                    <a:pt x="255581" y="17187"/>
                    <a:pt x="456310" y="17187"/>
                  </a:cubicBezTo>
                  <a:cubicBezTo>
                    <a:pt x="622029" y="17187"/>
                    <a:pt x="759739" y="124893"/>
                    <a:pt x="806420" y="271557"/>
                  </a:cubicBezTo>
                  <a:cubicBezTo>
                    <a:pt x="890447" y="278432"/>
                    <a:pt x="955801" y="347180"/>
                    <a:pt x="955801" y="431970"/>
                  </a:cubicBezTo>
                  <a:cubicBezTo>
                    <a:pt x="955801" y="445720"/>
                    <a:pt x="953467" y="459470"/>
                    <a:pt x="951133" y="473219"/>
                  </a:cubicBezTo>
                  <a:lnTo>
                    <a:pt x="969805" y="473219"/>
                  </a:lnTo>
                  <a:cubicBezTo>
                    <a:pt x="1037494" y="480094"/>
                    <a:pt x="1088843" y="535093"/>
                    <a:pt x="1088843" y="601550"/>
                  </a:cubicBezTo>
                  <a:cubicBezTo>
                    <a:pt x="1088843" y="672590"/>
                    <a:pt x="1028157" y="732172"/>
                    <a:pt x="955801" y="732172"/>
                  </a:cubicBezTo>
                  <a:lnTo>
                    <a:pt x="502991" y="732172"/>
                  </a:lnTo>
                  <a:lnTo>
                    <a:pt x="353611" y="878836"/>
                  </a:lnTo>
                  <a:lnTo>
                    <a:pt x="353611" y="732172"/>
                  </a:lnTo>
                  <a:lnTo>
                    <a:pt x="150548" y="732172"/>
                  </a:lnTo>
                  <a:cubicBezTo>
                    <a:pt x="78191" y="732172"/>
                    <a:pt x="17506" y="672590"/>
                    <a:pt x="17506" y="601550"/>
                  </a:cubicBezTo>
                  <a:cubicBezTo>
                    <a:pt x="19840" y="544259"/>
                    <a:pt x="57185" y="496136"/>
                    <a:pt x="108534" y="480094"/>
                  </a:cubicBezTo>
                  <a:close/>
                </a:path>
              </a:pathLst>
            </a:custGeom>
            <a:solidFill>
              <a:srgbClr val="3BFAFF"/>
            </a:solidFill>
            <a:ln w="9525" cap="flat">
              <a:noFill/>
              <a:prstDash val="solid"/>
              <a:miter/>
            </a:ln>
          </p:spPr>
          <p:txBody>
            <a:bodyPr rtlCol="0" anchor="ctr"/>
            <a:lstStyle/>
            <a:p>
              <a:endParaRPr lang="zh-CN" altLang="en-US"/>
            </a:p>
          </p:txBody>
        </p:sp>
        <p:sp>
          <p:nvSpPr>
            <p:cNvPr id="301" name="任意多边形: 形状 300"/>
            <p:cNvSpPr/>
            <p:nvPr>
              <p:custDataLst>
                <p:tags r:id="rId295"/>
              </p:custDataLst>
            </p:nvPr>
          </p:nvSpPr>
          <p:spPr>
            <a:xfrm>
              <a:off x="1018437" y="9934203"/>
              <a:ext cx="1050331" cy="756234"/>
            </a:xfrm>
            <a:custGeom>
              <a:avLst/>
              <a:gdLst>
                <a:gd name="connsiteX0" fmla="*/ 932461 w 1050330"/>
                <a:gd name="connsiteY0" fmla="*/ 473219 h 756234"/>
                <a:gd name="connsiteX1" fmla="*/ 913788 w 1050330"/>
                <a:gd name="connsiteY1" fmla="*/ 473219 h 756234"/>
                <a:gd name="connsiteX2" fmla="*/ 918456 w 1050330"/>
                <a:gd name="connsiteY2" fmla="*/ 431970 h 756234"/>
                <a:gd name="connsiteX3" fmla="*/ 769076 w 1050330"/>
                <a:gd name="connsiteY3" fmla="*/ 271557 h 756234"/>
                <a:gd name="connsiteX4" fmla="*/ 418966 w 1050330"/>
                <a:gd name="connsiteY4" fmla="*/ 17187 h 756234"/>
                <a:gd name="connsiteX5" fmla="*/ 54851 w 1050330"/>
                <a:gd name="connsiteY5" fmla="*/ 374680 h 756234"/>
                <a:gd name="connsiteX6" fmla="*/ 71190 w 1050330"/>
                <a:gd name="connsiteY6" fmla="*/ 480094 h 756234"/>
                <a:gd name="connsiteX7" fmla="*/ 17506 w 1050330"/>
                <a:gd name="connsiteY7" fmla="*/ 514468 h 756234"/>
                <a:gd name="connsiteX8" fmla="*/ 206565 w 1050330"/>
                <a:gd name="connsiteY8" fmla="*/ 645091 h 756234"/>
                <a:gd name="connsiteX9" fmla="*/ 439972 w 1050330"/>
                <a:gd name="connsiteY9" fmla="*/ 759672 h 756234"/>
                <a:gd name="connsiteX10" fmla="*/ 467981 w 1050330"/>
                <a:gd name="connsiteY10" fmla="*/ 732172 h 756234"/>
                <a:gd name="connsiteX11" fmla="*/ 920790 w 1050330"/>
                <a:gd name="connsiteY11" fmla="*/ 732172 h 756234"/>
                <a:gd name="connsiteX12" fmla="*/ 1053832 w 1050330"/>
                <a:gd name="connsiteY12" fmla="*/ 601550 h 756234"/>
                <a:gd name="connsiteX13" fmla="*/ 932461 w 1050330"/>
                <a:gd name="connsiteY13" fmla="*/ 473219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0330" h="756234">
                  <a:moveTo>
                    <a:pt x="932461" y="473219"/>
                  </a:moveTo>
                  <a:lnTo>
                    <a:pt x="913788" y="473219"/>
                  </a:lnTo>
                  <a:cubicBezTo>
                    <a:pt x="918456" y="459469"/>
                    <a:pt x="918456" y="445719"/>
                    <a:pt x="918456" y="431970"/>
                  </a:cubicBezTo>
                  <a:cubicBezTo>
                    <a:pt x="918456" y="347180"/>
                    <a:pt x="853102" y="278432"/>
                    <a:pt x="769076" y="271557"/>
                  </a:cubicBezTo>
                  <a:cubicBezTo>
                    <a:pt x="724729" y="124893"/>
                    <a:pt x="584685" y="17187"/>
                    <a:pt x="418966" y="17187"/>
                  </a:cubicBezTo>
                  <a:cubicBezTo>
                    <a:pt x="218236" y="17187"/>
                    <a:pt x="54851" y="177600"/>
                    <a:pt x="54851" y="374680"/>
                  </a:cubicBezTo>
                  <a:cubicBezTo>
                    <a:pt x="54851" y="411345"/>
                    <a:pt x="59519" y="448011"/>
                    <a:pt x="71190" y="480094"/>
                  </a:cubicBezTo>
                  <a:cubicBezTo>
                    <a:pt x="50183" y="486969"/>
                    <a:pt x="31510" y="498427"/>
                    <a:pt x="17506" y="514468"/>
                  </a:cubicBezTo>
                  <a:cubicBezTo>
                    <a:pt x="66521" y="558009"/>
                    <a:pt x="129541" y="601550"/>
                    <a:pt x="206565" y="645091"/>
                  </a:cubicBezTo>
                  <a:cubicBezTo>
                    <a:pt x="283590" y="688631"/>
                    <a:pt x="362948" y="727589"/>
                    <a:pt x="439972" y="759672"/>
                  </a:cubicBezTo>
                  <a:lnTo>
                    <a:pt x="467981" y="732172"/>
                  </a:lnTo>
                  <a:lnTo>
                    <a:pt x="920790" y="732172"/>
                  </a:lnTo>
                  <a:cubicBezTo>
                    <a:pt x="993147" y="732172"/>
                    <a:pt x="1053832" y="672590"/>
                    <a:pt x="1053832" y="601550"/>
                  </a:cubicBezTo>
                  <a:cubicBezTo>
                    <a:pt x="1053832" y="535093"/>
                    <a:pt x="1000148" y="477803"/>
                    <a:pt x="932461" y="473219"/>
                  </a:cubicBezTo>
                  <a:close/>
                </a:path>
              </a:pathLst>
            </a:custGeom>
            <a:solidFill>
              <a:srgbClr val="3BFAFF"/>
            </a:solidFill>
            <a:ln w="9525" cap="flat">
              <a:noFill/>
              <a:prstDash val="solid"/>
              <a:miter/>
            </a:ln>
          </p:spPr>
          <p:txBody>
            <a:bodyPr rtlCol="0" anchor="ctr"/>
            <a:lstStyle/>
            <a:p>
              <a:endParaRPr lang="zh-CN" altLang="en-US"/>
            </a:p>
          </p:txBody>
        </p:sp>
        <p:sp>
          <p:nvSpPr>
            <p:cNvPr id="302" name="任意多边形: 形状 301"/>
            <p:cNvSpPr/>
            <p:nvPr>
              <p:custDataLst>
                <p:tags r:id="rId296"/>
              </p:custDataLst>
            </p:nvPr>
          </p:nvSpPr>
          <p:spPr>
            <a:xfrm>
              <a:off x="490937" y="7136137"/>
              <a:ext cx="513495" cy="504156"/>
            </a:xfrm>
            <a:custGeom>
              <a:avLst/>
              <a:gdLst>
                <a:gd name="connsiteX0" fmla="*/ 502992 w 513495"/>
                <a:gd name="connsiteY0" fmla="*/ 255515 h 504156"/>
                <a:gd name="connsiteX1" fmla="*/ 260249 w 513495"/>
                <a:gd name="connsiteY1" fmla="*/ 493844 h 504156"/>
                <a:gd name="connsiteX2" fmla="*/ 17506 w 513495"/>
                <a:gd name="connsiteY2" fmla="*/ 255515 h 504156"/>
                <a:gd name="connsiteX3" fmla="*/ 260249 w 513495"/>
                <a:gd name="connsiteY3" fmla="*/ 17187 h 504156"/>
                <a:gd name="connsiteX4" fmla="*/ 502992 w 513495"/>
                <a:gd name="connsiteY4" fmla="*/ 255515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2992" y="255515"/>
                  </a:moveTo>
                  <a:cubicBezTo>
                    <a:pt x="502992" y="387140"/>
                    <a:pt x="394312" y="493844"/>
                    <a:pt x="260249" y="493844"/>
                  </a:cubicBezTo>
                  <a:cubicBezTo>
                    <a:pt x="126185" y="493844"/>
                    <a:pt x="17506" y="387140"/>
                    <a:pt x="17506" y="255515"/>
                  </a:cubicBezTo>
                  <a:cubicBezTo>
                    <a:pt x="17506" y="123890"/>
                    <a:pt x="126186" y="17187"/>
                    <a:pt x="260249" y="17187"/>
                  </a:cubicBezTo>
                  <a:cubicBezTo>
                    <a:pt x="394312" y="17187"/>
                    <a:pt x="502992" y="123890"/>
                    <a:pt x="502992" y="255515"/>
                  </a:cubicBezTo>
                  <a:close/>
                </a:path>
              </a:pathLst>
            </a:custGeom>
            <a:solidFill>
              <a:srgbClr val="008EFF"/>
            </a:solidFill>
            <a:ln w="9525" cap="flat">
              <a:noFill/>
              <a:prstDash val="solid"/>
              <a:miter/>
            </a:ln>
          </p:spPr>
          <p:txBody>
            <a:bodyPr rtlCol="0" anchor="ctr"/>
            <a:lstStyle/>
            <a:p>
              <a:endParaRPr lang="zh-CN" altLang="en-US"/>
            </a:p>
          </p:txBody>
        </p:sp>
        <p:sp>
          <p:nvSpPr>
            <p:cNvPr id="303" name="任意多边形: 形状 302"/>
            <p:cNvSpPr/>
            <p:nvPr>
              <p:custDataLst>
                <p:tags r:id="rId297"/>
              </p:custDataLst>
            </p:nvPr>
          </p:nvSpPr>
          <p:spPr>
            <a:xfrm>
              <a:off x="647320" y="7243434"/>
              <a:ext cx="233407" cy="274994"/>
            </a:xfrm>
            <a:custGeom>
              <a:avLst/>
              <a:gdLst>
                <a:gd name="connsiteX0" fmla="*/ 82860 w 233406"/>
                <a:gd name="connsiteY0" fmla="*/ 271965 h 274994"/>
                <a:gd name="connsiteX1" fmla="*/ 211234 w 233406"/>
                <a:gd name="connsiteY1" fmla="*/ 180300 h 274994"/>
                <a:gd name="connsiteX2" fmla="*/ 211234 w 233406"/>
                <a:gd name="connsiteY2" fmla="*/ 116135 h 274994"/>
                <a:gd name="connsiteX3" fmla="*/ 82860 w 233406"/>
                <a:gd name="connsiteY3" fmla="*/ 24470 h 274994"/>
                <a:gd name="connsiteX4" fmla="*/ 17506 w 233406"/>
                <a:gd name="connsiteY4" fmla="*/ 56553 h 274994"/>
                <a:gd name="connsiteX5" fmla="*/ 17506 w 233406"/>
                <a:gd name="connsiteY5" fmla="*/ 237591 h 274994"/>
                <a:gd name="connsiteX6" fmla="*/ 82860 w 233406"/>
                <a:gd name="connsiteY6" fmla="*/ 271965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406" h="274994">
                  <a:moveTo>
                    <a:pt x="82860" y="271965"/>
                  </a:moveTo>
                  <a:lnTo>
                    <a:pt x="211234" y="180300"/>
                  </a:lnTo>
                  <a:cubicBezTo>
                    <a:pt x="234574" y="164259"/>
                    <a:pt x="234574" y="132176"/>
                    <a:pt x="211234" y="116135"/>
                  </a:cubicBezTo>
                  <a:lnTo>
                    <a:pt x="82860" y="24470"/>
                  </a:lnTo>
                  <a:cubicBezTo>
                    <a:pt x="54851" y="6137"/>
                    <a:pt x="17506" y="24470"/>
                    <a:pt x="17506" y="56553"/>
                  </a:cubicBezTo>
                  <a:lnTo>
                    <a:pt x="17506" y="237591"/>
                  </a:lnTo>
                  <a:cubicBezTo>
                    <a:pt x="19840" y="271965"/>
                    <a:pt x="57185" y="290298"/>
                    <a:pt x="82860" y="271965"/>
                  </a:cubicBezTo>
                  <a:close/>
                </a:path>
              </a:pathLst>
            </a:custGeom>
            <a:solidFill>
              <a:srgbClr val="FFFFFF"/>
            </a:solidFill>
            <a:ln w="9525" cap="flat">
              <a:noFill/>
              <a:prstDash val="solid"/>
              <a:miter/>
            </a:ln>
          </p:spPr>
          <p:txBody>
            <a:bodyPr rtlCol="0" anchor="ctr"/>
            <a:lstStyle/>
            <a:p>
              <a:endParaRPr lang="zh-CN" altLang="en-US"/>
            </a:p>
          </p:txBody>
        </p:sp>
        <p:sp>
          <p:nvSpPr>
            <p:cNvPr id="304" name="任意多边形: 形状 303"/>
            <p:cNvSpPr/>
            <p:nvPr>
              <p:custDataLst>
                <p:tags r:id="rId298"/>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170203"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D2EAFF"/>
            </a:solidFill>
            <a:ln w="9525" cap="flat">
              <a:noFill/>
              <a:prstDash val="solid"/>
              <a:miter/>
            </a:ln>
          </p:spPr>
          <p:txBody>
            <a:bodyPr rtlCol="0" anchor="ctr"/>
            <a:lstStyle/>
            <a:p>
              <a:endParaRPr lang="zh-CN" altLang="en-US"/>
            </a:p>
          </p:txBody>
        </p:sp>
        <p:sp>
          <p:nvSpPr>
            <p:cNvPr id="305" name="任意多边形: 形状 304"/>
            <p:cNvSpPr/>
            <p:nvPr>
              <p:custDataLst>
                <p:tags r:id="rId299"/>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69837"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14AFFF"/>
            </a:solidFill>
            <a:ln w="9525" cap="flat">
              <a:noFill/>
              <a:prstDash val="solid"/>
              <a:miter/>
            </a:ln>
          </p:spPr>
          <p:txBody>
            <a:bodyPr rtlCol="0" anchor="ctr"/>
            <a:lstStyle/>
            <a:p>
              <a:endParaRPr lang="zh-CN" altLang="en-US"/>
            </a:p>
          </p:txBody>
        </p:sp>
        <p:sp>
          <p:nvSpPr>
            <p:cNvPr id="306" name="任意多边形: 形状 305"/>
            <p:cNvSpPr/>
            <p:nvPr>
              <p:custDataLst>
                <p:tags r:id="rId300"/>
              </p:custDataLst>
            </p:nvPr>
          </p:nvSpPr>
          <p:spPr>
            <a:xfrm>
              <a:off x="72052" y="8146741"/>
              <a:ext cx="326770" cy="297910"/>
            </a:xfrm>
            <a:custGeom>
              <a:avLst/>
              <a:gdLst>
                <a:gd name="connsiteX0" fmla="*/ 305683 w 326769"/>
                <a:gd name="connsiteY0" fmla="*/ 17187 h 297910"/>
                <a:gd name="connsiteX1" fmla="*/ 46601 w 326769"/>
                <a:gd name="connsiteY1" fmla="*/ 294473 h 297910"/>
                <a:gd name="connsiteX2" fmla="*/ 100285 w 326769"/>
                <a:gd name="connsiteY2" fmla="*/ 53853 h 297910"/>
                <a:gd name="connsiteX3" fmla="*/ 305683 w 326769"/>
                <a:gd name="connsiteY3" fmla="*/ 17187 h 297910"/>
              </a:gdLst>
              <a:ahLst/>
              <a:cxnLst>
                <a:cxn ang="0">
                  <a:pos x="connsiteX0" y="connsiteY0"/>
                </a:cxn>
                <a:cxn ang="0">
                  <a:pos x="connsiteX1" y="connsiteY1"/>
                </a:cxn>
                <a:cxn ang="0">
                  <a:pos x="connsiteX2" y="connsiteY2"/>
                </a:cxn>
                <a:cxn ang="0">
                  <a:pos x="connsiteX3" y="connsiteY3"/>
                </a:cxn>
              </a:cxnLst>
              <a:rect l="l" t="t" r="r" b="b"/>
              <a:pathLst>
                <a:path w="326769" h="297910">
                  <a:moveTo>
                    <a:pt x="305683" y="17187"/>
                  </a:moveTo>
                  <a:cubicBezTo>
                    <a:pt x="305683" y="17187"/>
                    <a:pt x="368703" y="257807"/>
                    <a:pt x="46601" y="294473"/>
                  </a:cubicBezTo>
                  <a:cubicBezTo>
                    <a:pt x="-42093" y="138643"/>
                    <a:pt x="100285" y="53853"/>
                    <a:pt x="100285" y="53853"/>
                  </a:cubicBezTo>
                  <a:lnTo>
                    <a:pt x="305683" y="17187"/>
                  </a:lnTo>
                  <a:close/>
                </a:path>
              </a:pathLst>
            </a:custGeom>
            <a:solidFill>
              <a:srgbClr val="131637"/>
            </a:solidFill>
            <a:ln w="9525" cap="flat">
              <a:noFill/>
              <a:prstDash val="solid"/>
              <a:miter/>
            </a:ln>
          </p:spPr>
          <p:txBody>
            <a:bodyPr rtlCol="0" anchor="ctr"/>
            <a:lstStyle/>
            <a:p>
              <a:endParaRPr lang="zh-CN" altLang="en-US"/>
            </a:p>
          </p:txBody>
        </p:sp>
        <p:sp>
          <p:nvSpPr>
            <p:cNvPr id="307" name="任意多边形: 形状 306"/>
            <p:cNvSpPr/>
            <p:nvPr>
              <p:custDataLst>
                <p:tags r:id="rId301"/>
              </p:custDataLst>
            </p:nvPr>
          </p:nvSpPr>
          <p:spPr>
            <a:xfrm>
              <a:off x="227188" y="9292550"/>
              <a:ext cx="256748" cy="229162"/>
            </a:xfrm>
            <a:custGeom>
              <a:avLst/>
              <a:gdLst>
                <a:gd name="connsiteX0" fmla="*/ 108534 w 256747"/>
                <a:gd name="connsiteY0" fmla="*/ 17187 h 229161"/>
                <a:gd name="connsiteX1" fmla="*/ 129541 w 256747"/>
                <a:gd name="connsiteY1" fmla="*/ 76769 h 229161"/>
                <a:gd name="connsiteX2" fmla="*/ 178556 w 256747"/>
                <a:gd name="connsiteY2" fmla="*/ 85936 h 229161"/>
                <a:gd name="connsiteX3" fmla="*/ 246245 w 256747"/>
                <a:gd name="connsiteY3" fmla="*/ 97394 h 229161"/>
                <a:gd name="connsiteX4" fmla="*/ 225237 w 256747"/>
                <a:gd name="connsiteY4" fmla="*/ 118018 h 229161"/>
                <a:gd name="connsiteX5" fmla="*/ 190226 w 256747"/>
                <a:gd name="connsiteY5" fmla="*/ 122601 h 229161"/>
                <a:gd name="connsiteX6" fmla="*/ 199563 w 256747"/>
                <a:gd name="connsiteY6" fmla="*/ 152393 h 229161"/>
                <a:gd name="connsiteX7" fmla="*/ 257915 w 256747"/>
                <a:gd name="connsiteY7" fmla="*/ 152393 h 229161"/>
                <a:gd name="connsiteX8" fmla="*/ 173888 w 256747"/>
                <a:gd name="connsiteY8" fmla="*/ 193642 h 229161"/>
                <a:gd name="connsiteX9" fmla="*/ 106201 w 256747"/>
                <a:gd name="connsiteY9" fmla="*/ 214266 h 229161"/>
                <a:gd name="connsiteX10" fmla="*/ 47849 w 256747"/>
                <a:gd name="connsiteY10" fmla="*/ 182184 h 229161"/>
                <a:gd name="connsiteX11" fmla="*/ 36178 w 256747"/>
                <a:gd name="connsiteY11" fmla="*/ 106560 h 229161"/>
                <a:gd name="connsiteX12" fmla="*/ 17506 w 256747"/>
                <a:gd name="connsiteY12" fmla="*/ 83644 h 229161"/>
                <a:gd name="connsiteX13" fmla="*/ 108534 w 256747"/>
                <a:gd name="connsiteY13"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747" h="229161">
                  <a:moveTo>
                    <a:pt x="108534" y="17187"/>
                  </a:moveTo>
                  <a:lnTo>
                    <a:pt x="129541" y="76769"/>
                  </a:lnTo>
                  <a:lnTo>
                    <a:pt x="178556" y="85936"/>
                  </a:lnTo>
                  <a:lnTo>
                    <a:pt x="246245" y="97394"/>
                  </a:lnTo>
                  <a:cubicBezTo>
                    <a:pt x="246245" y="97394"/>
                    <a:pt x="236908" y="113435"/>
                    <a:pt x="225237" y="118018"/>
                  </a:cubicBezTo>
                  <a:cubicBezTo>
                    <a:pt x="208899" y="124893"/>
                    <a:pt x="190226" y="122601"/>
                    <a:pt x="190226" y="122601"/>
                  </a:cubicBezTo>
                  <a:lnTo>
                    <a:pt x="199563" y="152393"/>
                  </a:lnTo>
                  <a:lnTo>
                    <a:pt x="257915" y="152393"/>
                  </a:lnTo>
                  <a:lnTo>
                    <a:pt x="173888" y="193642"/>
                  </a:lnTo>
                  <a:lnTo>
                    <a:pt x="106201" y="214266"/>
                  </a:lnTo>
                  <a:lnTo>
                    <a:pt x="47849" y="182184"/>
                  </a:lnTo>
                  <a:lnTo>
                    <a:pt x="36178" y="106560"/>
                  </a:lnTo>
                  <a:lnTo>
                    <a:pt x="17506" y="83644"/>
                  </a:lnTo>
                  <a:lnTo>
                    <a:pt x="108534" y="17187"/>
                  </a:lnTo>
                  <a:close/>
                </a:path>
              </a:pathLst>
            </a:custGeom>
            <a:solidFill>
              <a:srgbClr val="FFCDA9"/>
            </a:solidFill>
            <a:ln w="9525" cap="flat">
              <a:noFill/>
              <a:prstDash val="solid"/>
              <a:miter/>
            </a:ln>
          </p:spPr>
          <p:txBody>
            <a:bodyPr rtlCol="0" anchor="ctr"/>
            <a:lstStyle/>
            <a:p>
              <a:endParaRPr lang="zh-CN" altLang="en-US"/>
            </a:p>
          </p:txBody>
        </p:sp>
        <p:sp>
          <p:nvSpPr>
            <p:cNvPr id="308" name="任意多边形: 形状 307"/>
            <p:cNvSpPr/>
            <p:nvPr>
              <p:custDataLst>
                <p:tags r:id="rId302"/>
              </p:custDataLst>
            </p:nvPr>
          </p:nvSpPr>
          <p:spPr>
            <a:xfrm>
              <a:off x="187509" y="9246718"/>
              <a:ext cx="163385" cy="160413"/>
            </a:xfrm>
            <a:custGeom>
              <a:avLst/>
              <a:gdLst>
                <a:gd name="connsiteX0" fmla="*/ 54850 w 163384"/>
                <a:gd name="connsiteY0" fmla="*/ 150101 h 160413"/>
                <a:gd name="connsiteX1" fmla="*/ 164552 w 163384"/>
                <a:gd name="connsiteY1" fmla="*/ 85936 h 160413"/>
                <a:gd name="connsiteX2" fmla="*/ 129541 w 163384"/>
                <a:gd name="connsiteY2" fmla="*/ 17187 h 160413"/>
                <a:gd name="connsiteX3" fmla="*/ 17506 w 163384"/>
                <a:gd name="connsiteY3" fmla="*/ 79061 h 160413"/>
              </a:gdLst>
              <a:ahLst/>
              <a:cxnLst>
                <a:cxn ang="0">
                  <a:pos x="connsiteX0" y="connsiteY0"/>
                </a:cxn>
                <a:cxn ang="0">
                  <a:pos x="connsiteX1" y="connsiteY1"/>
                </a:cxn>
                <a:cxn ang="0">
                  <a:pos x="connsiteX2" y="connsiteY2"/>
                </a:cxn>
                <a:cxn ang="0">
                  <a:pos x="connsiteX3" y="connsiteY3"/>
                </a:cxn>
              </a:cxnLst>
              <a:rect l="l" t="t" r="r" b="b"/>
              <a:pathLst>
                <a:path w="163384" h="160413">
                  <a:moveTo>
                    <a:pt x="54850" y="150101"/>
                  </a:moveTo>
                  <a:lnTo>
                    <a:pt x="164552" y="85936"/>
                  </a:lnTo>
                  <a:lnTo>
                    <a:pt x="129541" y="17187"/>
                  </a:lnTo>
                  <a:lnTo>
                    <a:pt x="17506" y="79061"/>
                  </a:lnTo>
                  <a:close/>
                </a:path>
              </a:pathLst>
            </a:custGeom>
            <a:solidFill>
              <a:srgbClr val="3BFAFF"/>
            </a:solidFill>
            <a:ln w="9525" cap="flat">
              <a:noFill/>
              <a:prstDash val="solid"/>
              <a:miter/>
            </a:ln>
          </p:spPr>
          <p:txBody>
            <a:bodyPr rtlCol="0" anchor="ctr"/>
            <a:lstStyle/>
            <a:p>
              <a:endParaRPr lang="zh-CN" altLang="en-US"/>
            </a:p>
          </p:txBody>
        </p:sp>
        <p:sp>
          <p:nvSpPr>
            <p:cNvPr id="309" name="任意多边形: 形状 308"/>
            <p:cNvSpPr/>
            <p:nvPr>
              <p:custDataLst>
                <p:tags r:id="rId303"/>
              </p:custDataLst>
            </p:nvPr>
          </p:nvSpPr>
          <p:spPr>
            <a:xfrm>
              <a:off x="2832008" y="9585877"/>
              <a:ext cx="863605" cy="549988"/>
            </a:xfrm>
            <a:custGeom>
              <a:avLst/>
              <a:gdLst>
                <a:gd name="connsiteX0" fmla="*/ 785415 w 863605"/>
                <a:gd name="connsiteY0" fmla="*/ 262391 h 549988"/>
                <a:gd name="connsiteX1" fmla="*/ 85194 w 863605"/>
                <a:gd name="connsiteY1" fmla="*/ 17187 h 549988"/>
                <a:gd name="connsiteX2" fmla="*/ 17506 w 863605"/>
                <a:gd name="connsiteY2" fmla="*/ 113435 h 549988"/>
                <a:gd name="connsiteX3" fmla="*/ 846100 w 863605"/>
                <a:gd name="connsiteY3" fmla="*/ 537385 h 549988"/>
                <a:gd name="connsiteX4" fmla="*/ 785415 w 863605"/>
                <a:gd name="connsiteY4" fmla="*/ 262391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5" h="549988">
                  <a:moveTo>
                    <a:pt x="785415" y="262391"/>
                  </a:moveTo>
                  <a:cubicBezTo>
                    <a:pt x="785415" y="262391"/>
                    <a:pt x="316266" y="289890"/>
                    <a:pt x="85194" y="17187"/>
                  </a:cubicBezTo>
                  <a:lnTo>
                    <a:pt x="17506" y="113435"/>
                  </a:lnTo>
                  <a:cubicBezTo>
                    <a:pt x="17506" y="113435"/>
                    <a:pt x="276587" y="496135"/>
                    <a:pt x="846100" y="537385"/>
                  </a:cubicBezTo>
                  <a:cubicBezTo>
                    <a:pt x="848433" y="535093"/>
                    <a:pt x="885779" y="386138"/>
                    <a:pt x="785415" y="262391"/>
                  </a:cubicBezTo>
                  <a:close/>
                </a:path>
              </a:pathLst>
            </a:custGeom>
            <a:solidFill>
              <a:srgbClr val="14AFFF"/>
            </a:solidFill>
            <a:ln w="9525" cap="flat">
              <a:noFill/>
              <a:prstDash val="solid"/>
              <a:miter/>
            </a:ln>
          </p:spPr>
          <p:txBody>
            <a:bodyPr rtlCol="0" anchor="ctr"/>
            <a:lstStyle/>
            <a:p>
              <a:endParaRPr lang="zh-CN" altLang="en-US"/>
            </a:p>
          </p:txBody>
        </p:sp>
        <p:sp>
          <p:nvSpPr>
            <p:cNvPr id="310" name="任意多边形: 形状 309"/>
            <p:cNvSpPr/>
            <p:nvPr>
              <p:custDataLst>
                <p:tags r:id="rId304"/>
              </p:custDataLst>
            </p:nvPr>
          </p:nvSpPr>
          <p:spPr>
            <a:xfrm>
              <a:off x="3014065" y="9762332"/>
              <a:ext cx="513495" cy="274994"/>
            </a:xfrm>
            <a:custGeom>
              <a:avLst/>
              <a:gdLst>
                <a:gd name="connsiteX0" fmla="*/ 17506 w 513495"/>
                <a:gd name="connsiteY0" fmla="*/ 115726 h 274994"/>
                <a:gd name="connsiteX1" fmla="*/ 299929 w 513495"/>
                <a:gd name="connsiteY1" fmla="*/ 278432 h 274994"/>
                <a:gd name="connsiteX2" fmla="*/ 505326 w 513495"/>
                <a:gd name="connsiteY2" fmla="*/ 218849 h 274994"/>
                <a:gd name="connsiteX3" fmla="*/ 500658 w 513495"/>
                <a:gd name="connsiteY3" fmla="*/ 85936 h 274994"/>
                <a:gd name="connsiteX4" fmla="*/ 162218 w 513495"/>
                <a:gd name="connsiteY4" fmla="*/ 17187 h 274994"/>
                <a:gd name="connsiteX5" fmla="*/ 17506 w 513495"/>
                <a:gd name="connsiteY5" fmla="*/ 115726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95" h="274994">
                  <a:moveTo>
                    <a:pt x="17506" y="115726"/>
                  </a:moveTo>
                  <a:cubicBezTo>
                    <a:pt x="89862" y="170725"/>
                    <a:pt x="183225" y="230307"/>
                    <a:pt x="299929" y="278432"/>
                  </a:cubicBezTo>
                  <a:lnTo>
                    <a:pt x="505326" y="218849"/>
                  </a:lnTo>
                  <a:lnTo>
                    <a:pt x="500658" y="85936"/>
                  </a:lnTo>
                  <a:cubicBezTo>
                    <a:pt x="414297" y="81352"/>
                    <a:pt x="285923" y="65311"/>
                    <a:pt x="162218" y="17187"/>
                  </a:cubicBezTo>
                  <a:lnTo>
                    <a:pt x="17506" y="115726"/>
                  </a:lnTo>
                  <a:close/>
                </a:path>
              </a:pathLst>
            </a:custGeom>
            <a:solidFill>
              <a:srgbClr val="0091F4"/>
            </a:solidFill>
            <a:ln w="9525" cap="flat">
              <a:noFill/>
              <a:prstDash val="solid"/>
              <a:miter/>
            </a:ln>
          </p:spPr>
          <p:txBody>
            <a:bodyPr rtlCol="0" anchor="ctr"/>
            <a:lstStyle/>
            <a:p>
              <a:endParaRPr lang="zh-CN" altLang="en-US"/>
            </a:p>
          </p:txBody>
        </p:sp>
        <p:sp>
          <p:nvSpPr>
            <p:cNvPr id="311" name="任意多边形: 形状 310"/>
            <p:cNvSpPr/>
            <p:nvPr>
              <p:custDataLst>
                <p:tags r:id="rId305"/>
              </p:custDataLst>
            </p:nvPr>
          </p:nvSpPr>
          <p:spPr>
            <a:xfrm>
              <a:off x="3387516" y="9831080"/>
              <a:ext cx="233407" cy="297910"/>
            </a:xfrm>
            <a:custGeom>
              <a:avLst/>
              <a:gdLst>
                <a:gd name="connsiteX0" fmla="*/ 206566 w 233406"/>
                <a:gd name="connsiteY0" fmla="*/ 280723 h 297910"/>
                <a:gd name="connsiteX1" fmla="*/ 232240 w 233406"/>
                <a:gd name="connsiteY1" fmla="*/ 17187 h 297910"/>
                <a:gd name="connsiteX2" fmla="*/ 17506 w 233406"/>
                <a:gd name="connsiteY2" fmla="*/ 239474 h 297910"/>
                <a:gd name="connsiteX3" fmla="*/ 206566 w 233406"/>
                <a:gd name="connsiteY3" fmla="*/ 280723 h 297910"/>
              </a:gdLst>
              <a:ahLst/>
              <a:cxnLst>
                <a:cxn ang="0">
                  <a:pos x="connsiteX0" y="connsiteY0"/>
                </a:cxn>
                <a:cxn ang="0">
                  <a:pos x="connsiteX1" y="connsiteY1"/>
                </a:cxn>
                <a:cxn ang="0">
                  <a:pos x="connsiteX2" y="connsiteY2"/>
                </a:cxn>
                <a:cxn ang="0">
                  <a:pos x="connsiteX3" y="connsiteY3"/>
                </a:cxn>
              </a:cxnLst>
              <a:rect l="l" t="t" r="r" b="b"/>
              <a:pathLst>
                <a:path w="233406" h="297910">
                  <a:moveTo>
                    <a:pt x="206566" y="280723"/>
                  </a:moveTo>
                  <a:lnTo>
                    <a:pt x="232240" y="17187"/>
                  </a:lnTo>
                  <a:lnTo>
                    <a:pt x="17506" y="239474"/>
                  </a:lnTo>
                  <a:cubicBezTo>
                    <a:pt x="73524" y="257807"/>
                    <a:pt x="136544" y="271557"/>
                    <a:pt x="206566" y="280723"/>
                  </a:cubicBezTo>
                  <a:close/>
                </a:path>
              </a:pathLst>
            </a:custGeom>
            <a:solidFill>
              <a:srgbClr val="FFB500"/>
            </a:solidFill>
            <a:ln w="9525" cap="flat">
              <a:noFill/>
              <a:prstDash val="solid"/>
              <a:miter/>
            </a:ln>
          </p:spPr>
          <p:txBody>
            <a:bodyPr rtlCol="0" anchor="ctr"/>
            <a:lstStyle/>
            <a:p>
              <a:endParaRPr lang="zh-CN" altLang="en-US"/>
            </a:p>
          </p:txBody>
        </p:sp>
        <p:sp>
          <p:nvSpPr>
            <p:cNvPr id="312" name="任意多边形: 形状 311"/>
            <p:cNvSpPr/>
            <p:nvPr>
              <p:custDataLst>
                <p:tags r:id="rId306"/>
              </p:custDataLst>
            </p:nvPr>
          </p:nvSpPr>
          <p:spPr>
            <a:xfrm>
              <a:off x="2552073" y="9370465"/>
              <a:ext cx="326770" cy="297910"/>
            </a:xfrm>
            <a:custGeom>
              <a:avLst/>
              <a:gdLst>
                <a:gd name="connsiteX0" fmla="*/ 320781 w 326769"/>
                <a:gd name="connsiteY0" fmla="*/ 205100 h 297910"/>
                <a:gd name="connsiteX1" fmla="*/ 250759 w 326769"/>
                <a:gd name="connsiteY1" fmla="*/ 101977 h 297910"/>
                <a:gd name="connsiteX2" fmla="*/ 19685 w 326769"/>
                <a:gd name="connsiteY2" fmla="*/ 17187 h 297910"/>
                <a:gd name="connsiteX3" fmla="*/ 155063 w 326769"/>
                <a:gd name="connsiteY3" fmla="*/ 115727 h 297910"/>
                <a:gd name="connsiteX4" fmla="*/ 127053 w 326769"/>
                <a:gd name="connsiteY4" fmla="*/ 161559 h 297910"/>
                <a:gd name="connsiteX5" fmla="*/ 155063 w 326769"/>
                <a:gd name="connsiteY5" fmla="*/ 241766 h 297910"/>
                <a:gd name="connsiteX6" fmla="*/ 248425 w 326769"/>
                <a:gd name="connsiteY6" fmla="*/ 266973 h 297910"/>
                <a:gd name="connsiteX7" fmla="*/ 262429 w 326769"/>
                <a:gd name="connsiteY7" fmla="*/ 292181 h 297910"/>
                <a:gd name="connsiteX8" fmla="*/ 320781 w 326769"/>
                <a:gd name="connsiteY8" fmla="*/ 205100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769" h="297910">
                  <a:moveTo>
                    <a:pt x="320781" y="205100"/>
                  </a:moveTo>
                  <a:lnTo>
                    <a:pt x="250759" y="101977"/>
                  </a:lnTo>
                  <a:lnTo>
                    <a:pt x="19685" y="17187"/>
                  </a:lnTo>
                  <a:cubicBezTo>
                    <a:pt x="19685" y="17187"/>
                    <a:pt x="-10657" y="60728"/>
                    <a:pt x="155063" y="115727"/>
                  </a:cubicBezTo>
                  <a:lnTo>
                    <a:pt x="127053" y="161559"/>
                  </a:lnTo>
                  <a:lnTo>
                    <a:pt x="155063" y="241766"/>
                  </a:lnTo>
                  <a:lnTo>
                    <a:pt x="248425" y="266973"/>
                  </a:lnTo>
                  <a:lnTo>
                    <a:pt x="262429" y="292181"/>
                  </a:lnTo>
                  <a:lnTo>
                    <a:pt x="320781" y="205100"/>
                  </a:lnTo>
                  <a:close/>
                </a:path>
              </a:pathLst>
            </a:custGeom>
            <a:solidFill>
              <a:srgbClr val="FFCDA9"/>
            </a:solidFill>
            <a:ln w="9525" cap="flat">
              <a:noFill/>
              <a:prstDash val="solid"/>
              <a:miter/>
            </a:ln>
          </p:spPr>
          <p:txBody>
            <a:bodyPr rtlCol="0" anchor="ctr"/>
            <a:lstStyle/>
            <a:p>
              <a:endParaRPr lang="zh-CN" altLang="en-US"/>
            </a:p>
          </p:txBody>
        </p:sp>
        <p:sp>
          <p:nvSpPr>
            <p:cNvPr id="313" name="任意多边形: 形状 312"/>
            <p:cNvSpPr/>
            <p:nvPr>
              <p:custDataLst>
                <p:tags r:id="rId307"/>
              </p:custDataLst>
            </p:nvPr>
          </p:nvSpPr>
          <p:spPr>
            <a:xfrm>
              <a:off x="2764319" y="9542336"/>
              <a:ext cx="186725" cy="183329"/>
            </a:xfrm>
            <a:custGeom>
              <a:avLst/>
              <a:gdLst>
                <a:gd name="connsiteX0" fmla="*/ 17506 w 186725"/>
                <a:gd name="connsiteY0" fmla="*/ 111144 h 183329"/>
                <a:gd name="connsiteX1" fmla="*/ 129542 w 186725"/>
                <a:gd name="connsiteY1" fmla="*/ 17187 h 183329"/>
                <a:gd name="connsiteX2" fmla="*/ 180890 w 186725"/>
                <a:gd name="connsiteY2" fmla="*/ 72186 h 183329"/>
                <a:gd name="connsiteX3" fmla="*/ 73524 w 186725"/>
                <a:gd name="connsiteY3" fmla="*/ 168434 h 183329"/>
              </a:gdLst>
              <a:ahLst/>
              <a:cxnLst>
                <a:cxn ang="0">
                  <a:pos x="connsiteX0" y="connsiteY0"/>
                </a:cxn>
                <a:cxn ang="0">
                  <a:pos x="connsiteX1" y="connsiteY1"/>
                </a:cxn>
                <a:cxn ang="0">
                  <a:pos x="connsiteX2" y="connsiteY2"/>
                </a:cxn>
                <a:cxn ang="0">
                  <a:pos x="connsiteX3" y="connsiteY3"/>
                </a:cxn>
              </a:cxnLst>
              <a:rect l="l" t="t" r="r" b="b"/>
              <a:pathLst>
                <a:path w="186725" h="183329">
                  <a:moveTo>
                    <a:pt x="17506" y="111144"/>
                  </a:moveTo>
                  <a:lnTo>
                    <a:pt x="129542" y="17187"/>
                  </a:lnTo>
                  <a:lnTo>
                    <a:pt x="180890" y="72186"/>
                  </a:lnTo>
                  <a:lnTo>
                    <a:pt x="73524" y="168434"/>
                  </a:lnTo>
                  <a:close/>
                </a:path>
              </a:pathLst>
            </a:custGeom>
            <a:solidFill>
              <a:srgbClr val="3BFAFF"/>
            </a:solidFill>
            <a:ln w="9525" cap="flat">
              <a:noFill/>
              <a:prstDash val="solid"/>
              <a:miter/>
            </a:ln>
          </p:spPr>
          <p:txBody>
            <a:bodyPr rtlCol="0" anchor="ctr"/>
            <a:lstStyle/>
            <a:p>
              <a:endParaRPr lang="zh-CN" altLang="en-US"/>
            </a:p>
          </p:txBody>
        </p:sp>
        <p:sp>
          <p:nvSpPr>
            <p:cNvPr id="314" name="任意多边形: 形状 313"/>
            <p:cNvSpPr/>
            <p:nvPr>
              <p:custDataLst>
                <p:tags r:id="rId308"/>
              </p:custDataLst>
            </p:nvPr>
          </p:nvSpPr>
          <p:spPr>
            <a:xfrm>
              <a:off x="2442847" y="9971503"/>
              <a:ext cx="630198" cy="458324"/>
            </a:xfrm>
            <a:custGeom>
              <a:avLst/>
              <a:gdLst>
                <a:gd name="connsiteX0" fmla="*/ 399665 w 630198"/>
                <a:gd name="connsiteY0" fmla="*/ 46344 h 458323"/>
                <a:gd name="connsiteX1" fmla="*/ 619067 w 630198"/>
                <a:gd name="connsiteY1" fmla="*/ 440503 h 458323"/>
                <a:gd name="connsiteX2" fmla="*/ 245616 w 630198"/>
                <a:gd name="connsiteY2" fmla="*/ 442794 h 458323"/>
                <a:gd name="connsiteX3" fmla="*/ 33216 w 630198"/>
                <a:gd name="connsiteY3" fmla="*/ 60094 h 458323"/>
                <a:gd name="connsiteX4" fmla="*/ 51888 w 630198"/>
                <a:gd name="connsiteY4" fmla="*/ 30302 h 458323"/>
                <a:gd name="connsiteX5" fmla="*/ 369322 w 630198"/>
                <a:gd name="connsiteY5" fmla="*/ 30302 h 458323"/>
                <a:gd name="connsiteX6" fmla="*/ 399665 w 630198"/>
                <a:gd name="connsiteY6" fmla="*/ 46344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98" h="458323">
                  <a:moveTo>
                    <a:pt x="399665" y="46344"/>
                  </a:moveTo>
                  <a:lnTo>
                    <a:pt x="619067" y="440503"/>
                  </a:lnTo>
                  <a:lnTo>
                    <a:pt x="245616" y="442794"/>
                  </a:lnTo>
                  <a:lnTo>
                    <a:pt x="33216" y="60094"/>
                  </a:lnTo>
                  <a:cubicBezTo>
                    <a:pt x="26214" y="46344"/>
                    <a:pt x="35549" y="30302"/>
                    <a:pt x="51888" y="30302"/>
                  </a:cubicBezTo>
                  <a:lnTo>
                    <a:pt x="369322" y="30302"/>
                  </a:lnTo>
                  <a:cubicBezTo>
                    <a:pt x="380993" y="30302"/>
                    <a:pt x="392663" y="37178"/>
                    <a:pt x="399665" y="46344"/>
                  </a:cubicBezTo>
                  <a:close/>
                </a:path>
              </a:pathLst>
            </a:custGeom>
            <a:solidFill>
              <a:srgbClr val="FFFFFF"/>
            </a:solidFill>
            <a:ln w="16793" cap="flat">
              <a:noFill/>
              <a:prstDash val="solid"/>
              <a:miter/>
            </a:ln>
          </p:spPr>
          <p:txBody>
            <a:bodyPr rtlCol="0" anchor="ctr"/>
            <a:lstStyle/>
            <a:p>
              <a:endParaRPr lang="zh-CN" altLang="en-US"/>
            </a:p>
          </p:txBody>
        </p:sp>
        <p:sp>
          <p:nvSpPr>
            <p:cNvPr id="315" name="任意多边形: 形状 314"/>
            <p:cNvSpPr/>
            <p:nvPr>
              <p:custDataLst>
                <p:tags r:id="rId309"/>
              </p:custDataLst>
            </p:nvPr>
          </p:nvSpPr>
          <p:spPr>
            <a:xfrm>
              <a:off x="2473208" y="10001295"/>
              <a:ext cx="560176" cy="389575"/>
            </a:xfrm>
            <a:custGeom>
              <a:avLst/>
              <a:gdLst>
                <a:gd name="connsiteX0" fmla="*/ 348296 w 560176"/>
                <a:gd name="connsiteY0" fmla="*/ 30302 h 389575"/>
                <a:gd name="connsiteX1" fmla="*/ 542024 w 560176"/>
                <a:gd name="connsiteY1" fmla="*/ 378628 h 389575"/>
                <a:gd name="connsiteX2" fmla="*/ 224591 w 560176"/>
                <a:gd name="connsiteY2" fmla="*/ 380920 h 389575"/>
                <a:gd name="connsiteX3" fmla="*/ 30864 w 560176"/>
                <a:gd name="connsiteY3" fmla="*/ 30302 h 389575"/>
              </a:gdLst>
              <a:ahLst/>
              <a:cxnLst>
                <a:cxn ang="0">
                  <a:pos x="connsiteX0" y="connsiteY0"/>
                </a:cxn>
                <a:cxn ang="0">
                  <a:pos x="connsiteX1" y="connsiteY1"/>
                </a:cxn>
                <a:cxn ang="0">
                  <a:pos x="connsiteX2" y="connsiteY2"/>
                </a:cxn>
                <a:cxn ang="0">
                  <a:pos x="connsiteX3" y="connsiteY3"/>
                </a:cxn>
              </a:cxnLst>
              <a:rect l="l" t="t" r="r" b="b"/>
              <a:pathLst>
                <a:path w="560176" h="389575">
                  <a:moveTo>
                    <a:pt x="348296" y="30302"/>
                  </a:moveTo>
                  <a:lnTo>
                    <a:pt x="542024" y="378628"/>
                  </a:lnTo>
                  <a:lnTo>
                    <a:pt x="224591" y="380920"/>
                  </a:lnTo>
                  <a:lnTo>
                    <a:pt x="30864" y="30302"/>
                  </a:lnTo>
                  <a:close/>
                </a:path>
              </a:pathLst>
            </a:custGeom>
            <a:solidFill>
              <a:srgbClr val="131637"/>
            </a:solidFill>
            <a:ln w="16793" cap="flat">
              <a:noFill/>
              <a:prstDash val="solid"/>
              <a:miter/>
            </a:ln>
          </p:spPr>
          <p:txBody>
            <a:bodyPr rtlCol="0" anchor="ctr"/>
            <a:lstStyle/>
            <a:p>
              <a:endParaRPr lang="zh-CN" altLang="en-US"/>
            </a:p>
          </p:txBody>
        </p:sp>
        <p:sp>
          <p:nvSpPr>
            <p:cNvPr id="316" name="任意多边形: 形状 315"/>
            <p:cNvSpPr/>
            <p:nvPr>
              <p:custDataLst>
                <p:tags r:id="rId310"/>
              </p:custDataLst>
            </p:nvPr>
          </p:nvSpPr>
          <p:spPr>
            <a:xfrm>
              <a:off x="2542589" y="10048790"/>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17" name="任意多边形: 形状 316"/>
            <p:cNvSpPr/>
            <p:nvPr>
              <p:custDataLst>
                <p:tags r:id="rId311"/>
              </p:custDataLst>
            </p:nvPr>
          </p:nvSpPr>
          <p:spPr>
            <a:xfrm>
              <a:off x="2556594" y="10073997"/>
              <a:ext cx="93363" cy="22916"/>
            </a:xfrm>
            <a:custGeom>
              <a:avLst/>
              <a:gdLst>
                <a:gd name="connsiteX0" fmla="*/ 5830 w 93362"/>
                <a:gd name="connsiteY0" fmla="*/ 5724 h 0"/>
                <a:gd name="connsiteX1" fmla="*/ 94524 w 93362"/>
                <a:gd name="connsiteY1" fmla="*/ 5724 h 0"/>
              </a:gdLst>
              <a:ahLst/>
              <a:cxnLst>
                <a:cxn ang="0">
                  <a:pos x="connsiteX0" y="connsiteY0"/>
                </a:cxn>
                <a:cxn ang="0">
                  <a:pos x="connsiteX1" y="connsiteY1"/>
                </a:cxn>
              </a:cxnLst>
              <a:rect l="l" t="t" r="r" b="b"/>
              <a:pathLst>
                <a:path w="93362">
                  <a:moveTo>
                    <a:pt x="5830" y="5724"/>
                  </a:moveTo>
                  <a:lnTo>
                    <a:pt x="94524" y="5724"/>
                  </a:lnTo>
                </a:path>
              </a:pathLst>
            </a:custGeom>
            <a:ln w="3172" cap="rnd">
              <a:solidFill>
                <a:srgbClr val="3BFAFF"/>
              </a:solidFill>
              <a:prstDash val="solid"/>
              <a:round/>
            </a:ln>
          </p:spPr>
          <p:txBody>
            <a:bodyPr rtlCol="0" anchor="ctr"/>
            <a:lstStyle/>
            <a:p>
              <a:endParaRPr lang="zh-CN" altLang="en-US"/>
            </a:p>
          </p:txBody>
        </p:sp>
        <p:sp>
          <p:nvSpPr>
            <p:cNvPr id="318" name="任意多边形: 形状 317"/>
            <p:cNvSpPr/>
            <p:nvPr>
              <p:custDataLst>
                <p:tags r:id="rId312"/>
              </p:custDataLst>
            </p:nvPr>
          </p:nvSpPr>
          <p:spPr>
            <a:xfrm>
              <a:off x="2684968" y="10073997"/>
              <a:ext cx="23341" cy="22916"/>
            </a:xfrm>
            <a:custGeom>
              <a:avLst/>
              <a:gdLst>
                <a:gd name="connsiteX0" fmla="*/ 5830 w 23340"/>
                <a:gd name="connsiteY0" fmla="*/ 5724 h 0"/>
                <a:gd name="connsiteX1" fmla="*/ 40841 w 23340"/>
                <a:gd name="connsiteY1" fmla="*/ 5724 h 0"/>
              </a:gdLst>
              <a:ahLst/>
              <a:cxnLst>
                <a:cxn ang="0">
                  <a:pos x="connsiteX0" y="connsiteY0"/>
                </a:cxn>
                <a:cxn ang="0">
                  <a:pos x="connsiteX1" y="connsiteY1"/>
                </a:cxn>
              </a:cxnLst>
              <a:rect l="l" t="t" r="r" b="b"/>
              <a:pathLst>
                <a:path w="23340">
                  <a:moveTo>
                    <a:pt x="5830" y="5724"/>
                  </a:moveTo>
                  <a:lnTo>
                    <a:pt x="40841" y="5724"/>
                  </a:lnTo>
                </a:path>
              </a:pathLst>
            </a:custGeom>
            <a:ln w="3172" cap="rnd">
              <a:solidFill>
                <a:srgbClr val="3BFAFF"/>
              </a:solidFill>
              <a:prstDash val="solid"/>
              <a:round/>
            </a:ln>
          </p:spPr>
          <p:txBody>
            <a:bodyPr rtlCol="0" anchor="ctr"/>
            <a:lstStyle/>
            <a:p>
              <a:endParaRPr lang="zh-CN" altLang="en-US"/>
            </a:p>
          </p:txBody>
        </p:sp>
        <p:sp>
          <p:nvSpPr>
            <p:cNvPr id="319" name="任意多边形: 形状 318"/>
            <p:cNvSpPr/>
            <p:nvPr>
              <p:custDataLst>
                <p:tags r:id="rId313"/>
              </p:custDataLst>
            </p:nvPr>
          </p:nvSpPr>
          <p:spPr>
            <a:xfrm>
              <a:off x="2738651" y="10073997"/>
              <a:ext cx="23341" cy="22916"/>
            </a:xfrm>
            <a:custGeom>
              <a:avLst/>
              <a:gdLst>
                <a:gd name="connsiteX0" fmla="*/ 5829 w 23340"/>
                <a:gd name="connsiteY0" fmla="*/ 5724 h 0"/>
                <a:gd name="connsiteX1" fmla="*/ 40840 w 23340"/>
                <a:gd name="connsiteY1" fmla="*/ 5724 h 0"/>
              </a:gdLst>
              <a:ahLst/>
              <a:cxnLst>
                <a:cxn ang="0">
                  <a:pos x="connsiteX0" y="connsiteY0"/>
                </a:cxn>
                <a:cxn ang="0">
                  <a:pos x="connsiteX1" y="connsiteY1"/>
                </a:cxn>
              </a:cxnLst>
              <a:rect l="l" t="t" r="r" b="b"/>
              <a:pathLst>
                <a:path w="23340">
                  <a:moveTo>
                    <a:pt x="5829" y="5724"/>
                  </a:moveTo>
                  <a:lnTo>
                    <a:pt x="40840" y="5724"/>
                  </a:lnTo>
                </a:path>
              </a:pathLst>
            </a:custGeom>
            <a:ln w="3172" cap="rnd">
              <a:solidFill>
                <a:srgbClr val="3BFAFF"/>
              </a:solidFill>
              <a:prstDash val="solid"/>
              <a:round/>
            </a:ln>
          </p:spPr>
          <p:txBody>
            <a:bodyPr rtlCol="0" anchor="ctr"/>
            <a:lstStyle/>
            <a:p>
              <a:endParaRPr lang="zh-CN" altLang="en-US"/>
            </a:p>
          </p:txBody>
        </p:sp>
        <p:sp>
          <p:nvSpPr>
            <p:cNvPr id="320" name="任意多边形: 形状 319"/>
            <p:cNvSpPr/>
            <p:nvPr>
              <p:custDataLst>
                <p:tags r:id="rId314"/>
              </p:custDataLst>
            </p:nvPr>
          </p:nvSpPr>
          <p:spPr>
            <a:xfrm>
              <a:off x="2570598" y="10099205"/>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21" name="任意多边形: 形状 320"/>
            <p:cNvSpPr/>
            <p:nvPr>
              <p:custDataLst>
                <p:tags r:id="rId315"/>
              </p:custDataLst>
            </p:nvPr>
          </p:nvSpPr>
          <p:spPr>
            <a:xfrm>
              <a:off x="2584603" y="10122121"/>
              <a:ext cx="256748" cy="22916"/>
            </a:xfrm>
            <a:custGeom>
              <a:avLst/>
              <a:gdLst>
                <a:gd name="connsiteX0" fmla="*/ 5830 w 256747"/>
                <a:gd name="connsiteY0" fmla="*/ 5723 h 0"/>
                <a:gd name="connsiteX1" fmla="*/ 267244 w 256747"/>
                <a:gd name="connsiteY1" fmla="*/ 5723 h 0"/>
              </a:gdLst>
              <a:ahLst/>
              <a:cxnLst>
                <a:cxn ang="0">
                  <a:pos x="connsiteX0" y="connsiteY0"/>
                </a:cxn>
                <a:cxn ang="0">
                  <a:pos x="connsiteX1" y="connsiteY1"/>
                </a:cxn>
              </a:cxnLst>
              <a:rect l="l" t="t" r="r" b="b"/>
              <a:pathLst>
                <a:path w="256747">
                  <a:moveTo>
                    <a:pt x="5830" y="5723"/>
                  </a:moveTo>
                  <a:lnTo>
                    <a:pt x="267244" y="5723"/>
                  </a:lnTo>
                </a:path>
              </a:pathLst>
            </a:custGeom>
            <a:ln w="3172" cap="rnd">
              <a:solidFill>
                <a:srgbClr val="3BFAFF"/>
              </a:solidFill>
              <a:prstDash val="solid"/>
              <a:round/>
            </a:ln>
          </p:spPr>
          <p:txBody>
            <a:bodyPr rtlCol="0" anchor="ctr"/>
            <a:lstStyle/>
            <a:p>
              <a:endParaRPr lang="zh-CN" altLang="en-US"/>
            </a:p>
          </p:txBody>
        </p:sp>
        <p:sp>
          <p:nvSpPr>
            <p:cNvPr id="322" name="任意多边形: 形状 321"/>
            <p:cNvSpPr/>
            <p:nvPr>
              <p:custDataLst>
                <p:tags r:id="rId316"/>
              </p:custDataLst>
            </p:nvPr>
          </p:nvSpPr>
          <p:spPr>
            <a:xfrm>
              <a:off x="2598607" y="10147329"/>
              <a:ext cx="93363" cy="22916"/>
            </a:xfrm>
            <a:custGeom>
              <a:avLst/>
              <a:gdLst>
                <a:gd name="connsiteX0" fmla="*/ 5829 w 93362"/>
                <a:gd name="connsiteY0" fmla="*/ 5723 h 0"/>
                <a:gd name="connsiteX1" fmla="*/ 110862 w 93362"/>
                <a:gd name="connsiteY1" fmla="*/ 5723 h 0"/>
              </a:gdLst>
              <a:ahLst/>
              <a:cxnLst>
                <a:cxn ang="0">
                  <a:pos x="connsiteX0" y="connsiteY0"/>
                </a:cxn>
                <a:cxn ang="0">
                  <a:pos x="connsiteX1" y="connsiteY1"/>
                </a:cxn>
              </a:cxnLst>
              <a:rect l="l" t="t" r="r" b="b"/>
              <a:pathLst>
                <a:path w="93362">
                  <a:moveTo>
                    <a:pt x="5829" y="5723"/>
                  </a:moveTo>
                  <a:lnTo>
                    <a:pt x="110862" y="5723"/>
                  </a:lnTo>
                </a:path>
              </a:pathLst>
            </a:custGeom>
            <a:ln w="3172" cap="rnd">
              <a:solidFill>
                <a:srgbClr val="3BFAFF"/>
              </a:solidFill>
              <a:prstDash val="solid"/>
              <a:round/>
            </a:ln>
          </p:spPr>
          <p:txBody>
            <a:bodyPr rtlCol="0" anchor="ctr"/>
            <a:lstStyle/>
            <a:p>
              <a:endParaRPr lang="zh-CN" altLang="en-US"/>
            </a:p>
          </p:txBody>
        </p:sp>
        <p:sp>
          <p:nvSpPr>
            <p:cNvPr id="323" name="任意多边形: 形状 322"/>
            <p:cNvSpPr/>
            <p:nvPr>
              <p:custDataLst>
                <p:tags r:id="rId317"/>
              </p:custDataLst>
            </p:nvPr>
          </p:nvSpPr>
          <p:spPr>
            <a:xfrm>
              <a:off x="2610277" y="10170245"/>
              <a:ext cx="46681" cy="22916"/>
            </a:xfrm>
            <a:custGeom>
              <a:avLst/>
              <a:gdLst>
                <a:gd name="connsiteX0" fmla="*/ 5829 w 46681"/>
                <a:gd name="connsiteY0" fmla="*/ 5723 h 0"/>
                <a:gd name="connsiteX1" fmla="*/ 52511 w 46681"/>
                <a:gd name="connsiteY1" fmla="*/ 5723 h 0"/>
              </a:gdLst>
              <a:ahLst/>
              <a:cxnLst>
                <a:cxn ang="0">
                  <a:pos x="connsiteX0" y="connsiteY0"/>
                </a:cxn>
                <a:cxn ang="0">
                  <a:pos x="connsiteX1" y="connsiteY1"/>
                </a:cxn>
              </a:cxnLst>
              <a:rect l="l" t="t" r="r" b="b"/>
              <a:pathLst>
                <a:path w="46681">
                  <a:moveTo>
                    <a:pt x="5829" y="5723"/>
                  </a:moveTo>
                  <a:lnTo>
                    <a:pt x="52511" y="5723"/>
                  </a:lnTo>
                </a:path>
              </a:pathLst>
            </a:custGeom>
            <a:ln w="3172" cap="rnd">
              <a:solidFill>
                <a:srgbClr val="3BFAFF"/>
              </a:solidFill>
              <a:prstDash val="solid"/>
              <a:round/>
            </a:ln>
          </p:spPr>
          <p:txBody>
            <a:bodyPr rtlCol="0" anchor="ctr"/>
            <a:lstStyle/>
            <a:p>
              <a:endParaRPr lang="zh-CN" altLang="en-US"/>
            </a:p>
          </p:txBody>
        </p:sp>
        <p:sp>
          <p:nvSpPr>
            <p:cNvPr id="324" name="任意多边形: 形状 323"/>
            <p:cNvSpPr/>
            <p:nvPr>
              <p:custDataLst>
                <p:tags r:id="rId318"/>
              </p:custDataLst>
            </p:nvPr>
          </p:nvSpPr>
          <p:spPr>
            <a:xfrm>
              <a:off x="2684968" y="10170245"/>
              <a:ext cx="46681" cy="22916"/>
            </a:xfrm>
            <a:custGeom>
              <a:avLst/>
              <a:gdLst>
                <a:gd name="connsiteX0" fmla="*/ 5830 w 46681"/>
                <a:gd name="connsiteY0" fmla="*/ 5723 h 0"/>
                <a:gd name="connsiteX1" fmla="*/ 52511 w 46681"/>
                <a:gd name="connsiteY1" fmla="*/ 5723 h 0"/>
              </a:gdLst>
              <a:ahLst/>
              <a:cxnLst>
                <a:cxn ang="0">
                  <a:pos x="connsiteX0" y="connsiteY0"/>
                </a:cxn>
                <a:cxn ang="0">
                  <a:pos x="connsiteX1" y="connsiteY1"/>
                </a:cxn>
              </a:cxnLst>
              <a:rect l="l" t="t" r="r" b="b"/>
              <a:pathLst>
                <a:path w="46681">
                  <a:moveTo>
                    <a:pt x="5830" y="5723"/>
                  </a:moveTo>
                  <a:lnTo>
                    <a:pt x="52511" y="5723"/>
                  </a:lnTo>
                </a:path>
              </a:pathLst>
            </a:custGeom>
            <a:ln w="3172" cap="rnd">
              <a:solidFill>
                <a:srgbClr val="3BFAFF"/>
              </a:solidFill>
              <a:prstDash val="solid"/>
              <a:round/>
            </a:ln>
          </p:spPr>
          <p:txBody>
            <a:bodyPr rtlCol="0" anchor="ctr"/>
            <a:lstStyle/>
            <a:p>
              <a:endParaRPr lang="zh-CN" altLang="en-US"/>
            </a:p>
          </p:txBody>
        </p:sp>
        <p:sp>
          <p:nvSpPr>
            <p:cNvPr id="325" name="任意多边形: 形状 324"/>
            <p:cNvSpPr/>
            <p:nvPr>
              <p:custDataLst>
                <p:tags r:id="rId319"/>
              </p:custDataLst>
            </p:nvPr>
          </p:nvSpPr>
          <p:spPr>
            <a:xfrm>
              <a:off x="2757324" y="10170245"/>
              <a:ext cx="46681" cy="22916"/>
            </a:xfrm>
            <a:custGeom>
              <a:avLst/>
              <a:gdLst>
                <a:gd name="connsiteX0" fmla="*/ 5829 w 46681"/>
                <a:gd name="connsiteY0" fmla="*/ 5723 h 0"/>
                <a:gd name="connsiteX1" fmla="*/ 50177 w 46681"/>
                <a:gd name="connsiteY1" fmla="*/ 5723 h 0"/>
              </a:gdLst>
              <a:ahLst/>
              <a:cxnLst>
                <a:cxn ang="0">
                  <a:pos x="connsiteX0" y="connsiteY0"/>
                </a:cxn>
                <a:cxn ang="0">
                  <a:pos x="connsiteX1" y="connsiteY1"/>
                </a:cxn>
              </a:cxnLst>
              <a:rect l="l" t="t" r="r" b="b"/>
              <a:pathLst>
                <a:path w="46681">
                  <a:moveTo>
                    <a:pt x="5829" y="5723"/>
                  </a:moveTo>
                  <a:lnTo>
                    <a:pt x="50177" y="5723"/>
                  </a:lnTo>
                </a:path>
              </a:pathLst>
            </a:custGeom>
            <a:ln w="3172" cap="rnd">
              <a:solidFill>
                <a:srgbClr val="3BFAFF"/>
              </a:solidFill>
              <a:prstDash val="solid"/>
              <a:round/>
            </a:ln>
          </p:spPr>
          <p:txBody>
            <a:bodyPr rtlCol="0" anchor="ctr"/>
            <a:lstStyle/>
            <a:p>
              <a:endParaRPr lang="zh-CN" altLang="en-US"/>
            </a:p>
          </p:txBody>
        </p:sp>
        <p:sp>
          <p:nvSpPr>
            <p:cNvPr id="326" name="任意多边形: 形状 325"/>
            <p:cNvSpPr/>
            <p:nvPr>
              <p:custDataLst>
                <p:tags r:id="rId320"/>
              </p:custDataLst>
            </p:nvPr>
          </p:nvSpPr>
          <p:spPr>
            <a:xfrm>
              <a:off x="2827346" y="10170245"/>
              <a:ext cx="46681" cy="22916"/>
            </a:xfrm>
            <a:custGeom>
              <a:avLst/>
              <a:gdLst>
                <a:gd name="connsiteX0" fmla="*/ 5829 w 46681"/>
                <a:gd name="connsiteY0" fmla="*/ 5723 h 0"/>
                <a:gd name="connsiteX1" fmla="*/ 52510 w 46681"/>
                <a:gd name="connsiteY1" fmla="*/ 5723 h 0"/>
              </a:gdLst>
              <a:ahLst/>
              <a:cxnLst>
                <a:cxn ang="0">
                  <a:pos x="connsiteX0" y="connsiteY0"/>
                </a:cxn>
                <a:cxn ang="0">
                  <a:pos x="connsiteX1" y="connsiteY1"/>
                </a:cxn>
              </a:cxnLst>
              <a:rect l="l" t="t" r="r" b="b"/>
              <a:pathLst>
                <a:path w="46681">
                  <a:moveTo>
                    <a:pt x="5829" y="5723"/>
                  </a:moveTo>
                  <a:lnTo>
                    <a:pt x="52510" y="5723"/>
                  </a:lnTo>
                </a:path>
              </a:pathLst>
            </a:custGeom>
            <a:ln w="3172" cap="rnd">
              <a:solidFill>
                <a:srgbClr val="3BFAFF"/>
              </a:solidFill>
              <a:prstDash val="solid"/>
              <a:round/>
            </a:ln>
          </p:spPr>
          <p:txBody>
            <a:bodyPr rtlCol="0" anchor="ctr"/>
            <a:lstStyle/>
            <a:p>
              <a:endParaRPr lang="zh-CN" altLang="en-US"/>
            </a:p>
          </p:txBody>
        </p:sp>
        <p:sp>
          <p:nvSpPr>
            <p:cNvPr id="327" name="任意多边形: 形状 326"/>
            <p:cNvSpPr/>
            <p:nvPr>
              <p:custDataLst>
                <p:tags r:id="rId321"/>
              </p:custDataLst>
            </p:nvPr>
          </p:nvSpPr>
          <p:spPr>
            <a:xfrm>
              <a:off x="2624282" y="10195453"/>
              <a:ext cx="256748" cy="22916"/>
            </a:xfrm>
            <a:custGeom>
              <a:avLst/>
              <a:gdLst>
                <a:gd name="connsiteX0" fmla="*/ 5829 w 256747"/>
                <a:gd name="connsiteY0" fmla="*/ 5723 h 0"/>
                <a:gd name="connsiteX1" fmla="*/ 269580 w 256747"/>
                <a:gd name="connsiteY1" fmla="*/ 5723 h 0"/>
              </a:gdLst>
              <a:ahLst/>
              <a:cxnLst>
                <a:cxn ang="0">
                  <a:pos x="connsiteX0" y="connsiteY0"/>
                </a:cxn>
                <a:cxn ang="0">
                  <a:pos x="connsiteX1" y="connsiteY1"/>
                </a:cxn>
              </a:cxnLst>
              <a:rect l="l" t="t" r="r" b="b"/>
              <a:pathLst>
                <a:path w="256747">
                  <a:moveTo>
                    <a:pt x="5829" y="5723"/>
                  </a:moveTo>
                  <a:lnTo>
                    <a:pt x="269580" y="5723"/>
                  </a:lnTo>
                </a:path>
              </a:pathLst>
            </a:custGeom>
            <a:ln w="3172" cap="rnd">
              <a:solidFill>
                <a:srgbClr val="3BFAFF"/>
              </a:solidFill>
              <a:prstDash val="solid"/>
              <a:round/>
            </a:ln>
          </p:spPr>
          <p:txBody>
            <a:bodyPr rtlCol="0" anchor="ctr"/>
            <a:lstStyle/>
            <a:p>
              <a:endParaRPr lang="zh-CN" altLang="en-US"/>
            </a:p>
          </p:txBody>
        </p:sp>
        <p:sp>
          <p:nvSpPr>
            <p:cNvPr id="328" name="任意多边形: 形状 327"/>
            <p:cNvSpPr/>
            <p:nvPr>
              <p:custDataLst>
                <p:tags r:id="rId322"/>
              </p:custDataLst>
            </p:nvPr>
          </p:nvSpPr>
          <p:spPr>
            <a:xfrm>
              <a:off x="2771328" y="10218369"/>
              <a:ext cx="140044" cy="22916"/>
            </a:xfrm>
            <a:custGeom>
              <a:avLst/>
              <a:gdLst>
                <a:gd name="connsiteX0" fmla="*/ 5830 w 140044"/>
                <a:gd name="connsiteY0" fmla="*/ 5723 h 0"/>
                <a:gd name="connsiteX1" fmla="*/ 136537 w 140044"/>
                <a:gd name="connsiteY1" fmla="*/ 5723 h 0"/>
              </a:gdLst>
              <a:ahLst/>
              <a:cxnLst>
                <a:cxn ang="0">
                  <a:pos x="connsiteX0" y="connsiteY0"/>
                </a:cxn>
                <a:cxn ang="0">
                  <a:pos x="connsiteX1" y="connsiteY1"/>
                </a:cxn>
              </a:cxnLst>
              <a:rect l="l" t="t" r="r" b="b"/>
              <a:pathLst>
                <a:path w="140044">
                  <a:moveTo>
                    <a:pt x="5830" y="5723"/>
                  </a:moveTo>
                  <a:lnTo>
                    <a:pt x="136537" y="5723"/>
                  </a:lnTo>
                </a:path>
              </a:pathLst>
            </a:custGeom>
            <a:ln w="3172" cap="rnd">
              <a:solidFill>
                <a:srgbClr val="3BFAFF"/>
              </a:solidFill>
              <a:prstDash val="solid"/>
              <a:round/>
            </a:ln>
          </p:spPr>
          <p:txBody>
            <a:bodyPr rtlCol="0" anchor="ctr"/>
            <a:lstStyle/>
            <a:p>
              <a:endParaRPr lang="zh-CN" altLang="en-US"/>
            </a:p>
          </p:txBody>
        </p:sp>
        <p:sp>
          <p:nvSpPr>
            <p:cNvPr id="329" name="任意多边形: 形状 328"/>
            <p:cNvSpPr/>
            <p:nvPr>
              <p:custDataLst>
                <p:tags r:id="rId323"/>
              </p:custDataLst>
            </p:nvPr>
          </p:nvSpPr>
          <p:spPr>
            <a:xfrm>
              <a:off x="2652291" y="10243577"/>
              <a:ext cx="256748" cy="22916"/>
            </a:xfrm>
            <a:custGeom>
              <a:avLst/>
              <a:gdLst>
                <a:gd name="connsiteX0" fmla="*/ 5829 w 256747"/>
                <a:gd name="connsiteY0" fmla="*/ 5723 h 0"/>
                <a:gd name="connsiteX1" fmla="*/ 269579 w 256747"/>
                <a:gd name="connsiteY1" fmla="*/ 5723 h 0"/>
              </a:gdLst>
              <a:ahLst/>
              <a:cxnLst>
                <a:cxn ang="0">
                  <a:pos x="connsiteX0" y="connsiteY0"/>
                </a:cxn>
                <a:cxn ang="0">
                  <a:pos x="connsiteX1" y="connsiteY1"/>
                </a:cxn>
              </a:cxnLst>
              <a:rect l="l" t="t" r="r" b="b"/>
              <a:pathLst>
                <a:path w="256747">
                  <a:moveTo>
                    <a:pt x="5829" y="5723"/>
                  </a:moveTo>
                  <a:lnTo>
                    <a:pt x="269579" y="5723"/>
                  </a:lnTo>
                </a:path>
              </a:pathLst>
            </a:custGeom>
            <a:ln w="3172" cap="rnd">
              <a:solidFill>
                <a:srgbClr val="3BFAFF"/>
              </a:solidFill>
              <a:prstDash val="solid"/>
              <a:round/>
            </a:ln>
          </p:spPr>
          <p:txBody>
            <a:bodyPr rtlCol="0" anchor="ctr"/>
            <a:lstStyle/>
            <a:p>
              <a:endParaRPr lang="zh-CN" altLang="en-US"/>
            </a:p>
          </p:txBody>
        </p:sp>
        <p:sp>
          <p:nvSpPr>
            <p:cNvPr id="330" name="任意多边形: 形状 329"/>
            <p:cNvSpPr/>
            <p:nvPr>
              <p:custDataLst>
                <p:tags r:id="rId324"/>
              </p:custDataLst>
            </p:nvPr>
          </p:nvSpPr>
          <p:spPr>
            <a:xfrm>
              <a:off x="2666295" y="10266493"/>
              <a:ext cx="256748" cy="22916"/>
            </a:xfrm>
            <a:custGeom>
              <a:avLst/>
              <a:gdLst>
                <a:gd name="connsiteX0" fmla="*/ 5830 w 256747"/>
                <a:gd name="connsiteY0" fmla="*/ 5723 h 0"/>
                <a:gd name="connsiteX1" fmla="*/ 267244 w 256747"/>
                <a:gd name="connsiteY1" fmla="*/ 5723 h 0"/>
              </a:gdLst>
              <a:ahLst/>
              <a:cxnLst>
                <a:cxn ang="0">
                  <a:pos x="connsiteX0" y="connsiteY0"/>
                </a:cxn>
                <a:cxn ang="0">
                  <a:pos x="connsiteX1" y="connsiteY1"/>
                </a:cxn>
              </a:cxnLst>
              <a:rect l="l" t="t" r="r" b="b"/>
              <a:pathLst>
                <a:path w="256747">
                  <a:moveTo>
                    <a:pt x="5830" y="5723"/>
                  </a:moveTo>
                  <a:lnTo>
                    <a:pt x="267244" y="5723"/>
                  </a:lnTo>
                </a:path>
              </a:pathLst>
            </a:custGeom>
            <a:ln w="3172" cap="rnd">
              <a:solidFill>
                <a:srgbClr val="3BFAFF"/>
              </a:solidFill>
              <a:prstDash val="solid"/>
              <a:round/>
            </a:ln>
          </p:spPr>
          <p:txBody>
            <a:bodyPr rtlCol="0" anchor="ctr"/>
            <a:lstStyle/>
            <a:p>
              <a:endParaRPr lang="zh-CN" altLang="en-US"/>
            </a:p>
          </p:txBody>
        </p:sp>
        <p:sp>
          <p:nvSpPr>
            <p:cNvPr id="331" name="任意多边形: 形状 330"/>
            <p:cNvSpPr/>
            <p:nvPr>
              <p:custDataLst>
                <p:tags r:id="rId325"/>
              </p:custDataLst>
            </p:nvPr>
          </p:nvSpPr>
          <p:spPr>
            <a:xfrm>
              <a:off x="2680299" y="10291701"/>
              <a:ext cx="256748" cy="22916"/>
            </a:xfrm>
            <a:custGeom>
              <a:avLst/>
              <a:gdLst>
                <a:gd name="connsiteX0" fmla="*/ 5829 w 256747"/>
                <a:gd name="connsiteY0" fmla="*/ 5724 h 0"/>
                <a:gd name="connsiteX1" fmla="*/ 267245 w 256747"/>
                <a:gd name="connsiteY1" fmla="*/ 5724 h 0"/>
              </a:gdLst>
              <a:ahLst/>
              <a:cxnLst>
                <a:cxn ang="0">
                  <a:pos x="connsiteX0" y="connsiteY0"/>
                </a:cxn>
                <a:cxn ang="0">
                  <a:pos x="connsiteX1" y="connsiteY1"/>
                </a:cxn>
              </a:cxnLst>
              <a:rect l="l" t="t" r="r" b="b"/>
              <a:pathLst>
                <a:path w="256747">
                  <a:moveTo>
                    <a:pt x="5829" y="5724"/>
                  </a:moveTo>
                  <a:lnTo>
                    <a:pt x="267245" y="5724"/>
                  </a:lnTo>
                </a:path>
              </a:pathLst>
            </a:custGeom>
            <a:ln w="3172" cap="rnd">
              <a:solidFill>
                <a:srgbClr val="3BFAFF"/>
              </a:solidFill>
              <a:prstDash val="solid"/>
              <a:round/>
            </a:ln>
          </p:spPr>
          <p:txBody>
            <a:bodyPr rtlCol="0" anchor="ctr"/>
            <a:lstStyle/>
            <a:p>
              <a:endParaRPr lang="zh-CN" altLang="en-US"/>
            </a:p>
          </p:txBody>
        </p:sp>
        <p:sp>
          <p:nvSpPr>
            <p:cNvPr id="332" name="任意多边形: 形状 331"/>
            <p:cNvSpPr/>
            <p:nvPr>
              <p:custDataLst>
                <p:tags r:id="rId326"/>
              </p:custDataLst>
            </p:nvPr>
          </p:nvSpPr>
          <p:spPr>
            <a:xfrm>
              <a:off x="2694304" y="10316909"/>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33" name="任意多边形: 形状 332"/>
            <p:cNvSpPr/>
            <p:nvPr>
              <p:custDataLst>
                <p:tags r:id="rId327"/>
              </p:custDataLst>
            </p:nvPr>
          </p:nvSpPr>
          <p:spPr>
            <a:xfrm>
              <a:off x="2708308" y="10339825"/>
              <a:ext cx="256748" cy="22916"/>
            </a:xfrm>
            <a:custGeom>
              <a:avLst/>
              <a:gdLst>
                <a:gd name="connsiteX0" fmla="*/ 5830 w 256747"/>
                <a:gd name="connsiteY0" fmla="*/ 5723 h 0"/>
                <a:gd name="connsiteX1" fmla="*/ 267246 w 256747"/>
                <a:gd name="connsiteY1" fmla="*/ 5723 h 0"/>
              </a:gdLst>
              <a:ahLst/>
              <a:cxnLst>
                <a:cxn ang="0">
                  <a:pos x="connsiteX0" y="connsiteY0"/>
                </a:cxn>
                <a:cxn ang="0">
                  <a:pos x="connsiteX1" y="connsiteY1"/>
                </a:cxn>
              </a:cxnLst>
              <a:rect l="l" t="t" r="r" b="b"/>
              <a:pathLst>
                <a:path w="256747">
                  <a:moveTo>
                    <a:pt x="5830" y="5723"/>
                  </a:moveTo>
                  <a:lnTo>
                    <a:pt x="267246" y="5723"/>
                  </a:lnTo>
                </a:path>
              </a:pathLst>
            </a:custGeom>
            <a:ln w="3172" cap="rnd">
              <a:solidFill>
                <a:srgbClr val="3BFAFF"/>
              </a:solidFill>
              <a:prstDash val="solid"/>
              <a:round/>
            </a:ln>
          </p:spPr>
          <p:txBody>
            <a:bodyPr rtlCol="0" anchor="ctr"/>
            <a:lstStyle/>
            <a:p>
              <a:endParaRPr lang="zh-CN" altLang="en-US"/>
            </a:p>
          </p:txBody>
        </p:sp>
        <p:sp>
          <p:nvSpPr>
            <p:cNvPr id="334" name="任意多边形: 形状 333"/>
            <p:cNvSpPr/>
            <p:nvPr>
              <p:custDataLst>
                <p:tags r:id="rId328"/>
              </p:custDataLst>
            </p:nvPr>
          </p:nvSpPr>
          <p:spPr>
            <a:xfrm>
              <a:off x="2790001" y="10147329"/>
              <a:ext cx="70022" cy="22916"/>
            </a:xfrm>
            <a:custGeom>
              <a:avLst/>
              <a:gdLst>
                <a:gd name="connsiteX0" fmla="*/ 5830 w 70022"/>
                <a:gd name="connsiteY0" fmla="*/ 5723 h 0"/>
                <a:gd name="connsiteX1" fmla="*/ 71183 w 70022"/>
                <a:gd name="connsiteY1" fmla="*/ 5723 h 0"/>
              </a:gdLst>
              <a:ahLst/>
              <a:cxnLst>
                <a:cxn ang="0">
                  <a:pos x="connsiteX0" y="connsiteY0"/>
                </a:cxn>
                <a:cxn ang="0">
                  <a:pos x="connsiteX1" y="connsiteY1"/>
                </a:cxn>
              </a:cxnLst>
              <a:rect l="l" t="t" r="r" b="b"/>
              <a:pathLst>
                <a:path w="70022">
                  <a:moveTo>
                    <a:pt x="5830" y="5723"/>
                  </a:moveTo>
                  <a:lnTo>
                    <a:pt x="71183" y="5723"/>
                  </a:lnTo>
                </a:path>
              </a:pathLst>
            </a:custGeom>
            <a:ln w="3172" cap="rnd">
              <a:solidFill>
                <a:srgbClr val="3BFAFF"/>
              </a:solidFill>
              <a:prstDash val="solid"/>
              <a:round/>
            </a:ln>
          </p:spPr>
          <p:txBody>
            <a:bodyPr rtlCol="0" anchor="ctr"/>
            <a:lstStyle/>
            <a:p>
              <a:endParaRPr lang="zh-CN" altLang="en-US"/>
            </a:p>
          </p:txBody>
        </p:sp>
        <p:sp>
          <p:nvSpPr>
            <p:cNvPr id="335" name="任意多边形: 形状 334"/>
            <p:cNvSpPr/>
            <p:nvPr>
              <p:custDataLst>
                <p:tags r:id="rId329"/>
              </p:custDataLst>
            </p:nvPr>
          </p:nvSpPr>
          <p:spPr>
            <a:xfrm>
              <a:off x="3336166" y="9588169"/>
              <a:ext cx="70022" cy="68749"/>
            </a:xfrm>
            <a:custGeom>
              <a:avLst/>
              <a:gdLst>
                <a:gd name="connsiteX0" fmla="*/ 24509 w 70022"/>
                <a:gd name="connsiteY0" fmla="*/ 17187 h 68748"/>
                <a:gd name="connsiteX1" fmla="*/ 17506 w 70022"/>
                <a:gd name="connsiteY1" fmla="*/ 56145 h 68748"/>
                <a:gd name="connsiteX2" fmla="*/ 54851 w 70022"/>
                <a:gd name="connsiteY2" fmla="*/ 60728 h 68748"/>
                <a:gd name="connsiteX3" fmla="*/ 71190 w 70022"/>
                <a:gd name="connsiteY3" fmla="*/ 33228 h 68748"/>
              </a:gdLst>
              <a:ahLst/>
              <a:cxnLst>
                <a:cxn ang="0">
                  <a:pos x="connsiteX0" y="connsiteY0"/>
                </a:cxn>
                <a:cxn ang="0">
                  <a:pos x="connsiteX1" y="connsiteY1"/>
                </a:cxn>
                <a:cxn ang="0">
                  <a:pos x="connsiteX2" y="connsiteY2"/>
                </a:cxn>
                <a:cxn ang="0">
                  <a:pos x="connsiteX3" y="connsiteY3"/>
                </a:cxn>
              </a:cxnLst>
              <a:rect l="l" t="t" r="r" b="b"/>
              <a:pathLst>
                <a:path w="70022" h="68748">
                  <a:moveTo>
                    <a:pt x="24509" y="17187"/>
                  </a:moveTo>
                  <a:lnTo>
                    <a:pt x="17506" y="56145"/>
                  </a:lnTo>
                  <a:lnTo>
                    <a:pt x="54851" y="60728"/>
                  </a:lnTo>
                  <a:lnTo>
                    <a:pt x="71190" y="33228"/>
                  </a:lnTo>
                  <a:close/>
                </a:path>
              </a:pathLst>
            </a:custGeom>
            <a:solidFill>
              <a:srgbClr val="FFFFFF"/>
            </a:solidFill>
            <a:ln w="9525" cap="flat">
              <a:noFill/>
              <a:prstDash val="solid"/>
              <a:miter/>
            </a:ln>
          </p:spPr>
          <p:txBody>
            <a:bodyPr rtlCol="0" anchor="ctr"/>
            <a:lstStyle/>
            <a:p>
              <a:endParaRPr lang="zh-CN" altLang="en-US"/>
            </a:p>
          </p:txBody>
        </p:sp>
        <p:sp>
          <p:nvSpPr>
            <p:cNvPr id="336" name="任意多边形: 形状 335"/>
            <p:cNvSpPr/>
            <p:nvPr>
              <p:custDataLst>
                <p:tags r:id="rId330"/>
              </p:custDataLst>
            </p:nvPr>
          </p:nvSpPr>
          <p:spPr>
            <a:xfrm>
              <a:off x="3310492" y="9411714"/>
              <a:ext cx="303429" cy="366659"/>
            </a:xfrm>
            <a:custGeom>
              <a:avLst/>
              <a:gdLst>
                <a:gd name="connsiteX0" fmla="*/ 138877 w 303428"/>
                <a:gd name="connsiteY0" fmla="*/ 365513 h 366658"/>
                <a:gd name="connsiteX1" fmla="*/ 138877 w 303428"/>
                <a:gd name="connsiteY1" fmla="*/ 305931 h 366658"/>
                <a:gd name="connsiteX2" fmla="*/ 43180 w 303428"/>
                <a:gd name="connsiteY2" fmla="*/ 289890 h 366658"/>
                <a:gd name="connsiteX3" fmla="*/ 43180 w 303428"/>
                <a:gd name="connsiteY3" fmla="*/ 234891 h 366658"/>
                <a:gd name="connsiteX4" fmla="*/ 82859 w 303428"/>
                <a:gd name="connsiteY4" fmla="*/ 214266 h 366658"/>
                <a:gd name="connsiteX5" fmla="*/ 43180 w 303428"/>
                <a:gd name="connsiteY5" fmla="*/ 200517 h 366658"/>
                <a:gd name="connsiteX6" fmla="*/ 50183 w 303428"/>
                <a:gd name="connsiteY6" fmla="*/ 170726 h 366658"/>
                <a:gd name="connsiteX7" fmla="*/ 17506 w 303428"/>
                <a:gd name="connsiteY7" fmla="*/ 152393 h 366658"/>
                <a:gd name="connsiteX8" fmla="*/ 68855 w 303428"/>
                <a:gd name="connsiteY8" fmla="*/ 67603 h 366658"/>
                <a:gd name="connsiteX9" fmla="*/ 73524 w 303428"/>
                <a:gd name="connsiteY9" fmla="*/ 17187 h 366658"/>
                <a:gd name="connsiteX10" fmla="*/ 106200 w 303428"/>
                <a:gd name="connsiteY10" fmla="*/ 37812 h 366658"/>
                <a:gd name="connsiteX11" fmla="*/ 120205 w 303428"/>
                <a:gd name="connsiteY11" fmla="*/ 129476 h 366658"/>
                <a:gd name="connsiteX12" fmla="*/ 136542 w 303428"/>
                <a:gd name="connsiteY12" fmla="*/ 92811 h 366658"/>
                <a:gd name="connsiteX13" fmla="*/ 178557 w 303428"/>
                <a:gd name="connsiteY13" fmla="*/ 106560 h 366658"/>
                <a:gd name="connsiteX14" fmla="*/ 136542 w 303428"/>
                <a:gd name="connsiteY14" fmla="*/ 159267 h 366658"/>
                <a:gd name="connsiteX15" fmla="*/ 185559 w 303428"/>
                <a:gd name="connsiteY15" fmla="*/ 257807 h 366658"/>
                <a:gd name="connsiteX16" fmla="*/ 297594 w 303428"/>
                <a:gd name="connsiteY16" fmla="*/ 264682 h 366658"/>
                <a:gd name="connsiteX17" fmla="*/ 297594 w 303428"/>
                <a:gd name="connsiteY17" fmla="*/ 365513 h 366658"/>
                <a:gd name="connsiteX18" fmla="*/ 138877 w 303428"/>
                <a:gd name="connsiteY18" fmla="*/ 365513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3428" h="366658">
                  <a:moveTo>
                    <a:pt x="138877" y="365513"/>
                  </a:moveTo>
                  <a:lnTo>
                    <a:pt x="138877" y="305931"/>
                  </a:lnTo>
                  <a:cubicBezTo>
                    <a:pt x="138877" y="305931"/>
                    <a:pt x="101531" y="312806"/>
                    <a:pt x="43180" y="289890"/>
                  </a:cubicBezTo>
                  <a:lnTo>
                    <a:pt x="43180" y="234891"/>
                  </a:lnTo>
                  <a:cubicBezTo>
                    <a:pt x="43180" y="234891"/>
                    <a:pt x="68855" y="230308"/>
                    <a:pt x="82859" y="214266"/>
                  </a:cubicBezTo>
                  <a:lnTo>
                    <a:pt x="43180" y="200517"/>
                  </a:lnTo>
                  <a:lnTo>
                    <a:pt x="50183" y="170726"/>
                  </a:lnTo>
                  <a:lnTo>
                    <a:pt x="17506" y="152393"/>
                  </a:lnTo>
                  <a:lnTo>
                    <a:pt x="68855" y="67603"/>
                  </a:lnTo>
                  <a:lnTo>
                    <a:pt x="73524" y="17187"/>
                  </a:lnTo>
                  <a:lnTo>
                    <a:pt x="106200" y="37812"/>
                  </a:lnTo>
                  <a:lnTo>
                    <a:pt x="120205" y="129476"/>
                  </a:lnTo>
                  <a:lnTo>
                    <a:pt x="136542" y="92811"/>
                  </a:lnTo>
                  <a:cubicBezTo>
                    <a:pt x="136542" y="92811"/>
                    <a:pt x="166886" y="76769"/>
                    <a:pt x="178557" y="106560"/>
                  </a:cubicBezTo>
                  <a:cubicBezTo>
                    <a:pt x="187892" y="131768"/>
                    <a:pt x="171553" y="161559"/>
                    <a:pt x="136542" y="159267"/>
                  </a:cubicBezTo>
                  <a:lnTo>
                    <a:pt x="185559" y="257807"/>
                  </a:lnTo>
                  <a:lnTo>
                    <a:pt x="297594" y="264682"/>
                  </a:lnTo>
                  <a:lnTo>
                    <a:pt x="297594" y="365513"/>
                  </a:lnTo>
                  <a:lnTo>
                    <a:pt x="138877" y="365513"/>
                  </a:lnTo>
                  <a:close/>
                </a:path>
              </a:pathLst>
            </a:custGeom>
            <a:solidFill>
              <a:srgbClr val="FFCDA9"/>
            </a:solidFill>
            <a:ln w="9525" cap="flat">
              <a:noFill/>
              <a:prstDash val="solid"/>
              <a:miter/>
            </a:ln>
          </p:spPr>
          <p:txBody>
            <a:bodyPr rtlCol="0" anchor="ctr"/>
            <a:lstStyle/>
            <a:p>
              <a:endParaRPr lang="zh-CN" altLang="en-US"/>
            </a:p>
          </p:txBody>
        </p:sp>
        <p:sp>
          <p:nvSpPr>
            <p:cNvPr id="337" name="任意多边形: 形状 336"/>
            <p:cNvSpPr/>
            <p:nvPr>
              <p:custDataLst>
                <p:tags r:id="rId331"/>
              </p:custDataLst>
            </p:nvPr>
          </p:nvSpPr>
          <p:spPr>
            <a:xfrm>
              <a:off x="3401521" y="9336091"/>
              <a:ext cx="326770" cy="389575"/>
            </a:xfrm>
            <a:custGeom>
              <a:avLst/>
              <a:gdLst>
                <a:gd name="connsiteX0" fmla="*/ 285923 w 326769"/>
                <a:gd name="connsiteY0" fmla="*/ 42395 h 389575"/>
                <a:gd name="connsiteX1" fmla="*/ 61852 w 326769"/>
                <a:gd name="connsiteY1" fmla="*/ 17187 h 389575"/>
                <a:gd name="connsiteX2" fmla="*/ 17506 w 326769"/>
                <a:gd name="connsiteY2" fmla="*/ 111144 h 389575"/>
                <a:gd name="connsiteX3" fmla="*/ 31509 w 326769"/>
                <a:gd name="connsiteY3" fmla="*/ 211975 h 389575"/>
                <a:gd name="connsiteX4" fmla="*/ 47848 w 326769"/>
                <a:gd name="connsiteY4" fmla="*/ 166142 h 389575"/>
                <a:gd name="connsiteX5" fmla="*/ 92195 w 326769"/>
                <a:gd name="connsiteY5" fmla="*/ 195933 h 389575"/>
                <a:gd name="connsiteX6" fmla="*/ 47848 w 326769"/>
                <a:gd name="connsiteY6" fmla="*/ 232599 h 389575"/>
                <a:gd name="connsiteX7" fmla="*/ 96863 w 326769"/>
                <a:gd name="connsiteY7" fmla="*/ 331139 h 389575"/>
                <a:gd name="connsiteX8" fmla="*/ 171553 w 326769"/>
                <a:gd name="connsiteY8" fmla="*/ 372388 h 389575"/>
                <a:gd name="connsiteX9" fmla="*/ 208898 w 326769"/>
                <a:gd name="connsiteY9" fmla="*/ 338014 h 389575"/>
                <a:gd name="connsiteX10" fmla="*/ 285923 w 326769"/>
                <a:gd name="connsiteY10" fmla="*/ 42395 h 389575"/>
                <a:gd name="connsiteX11" fmla="*/ 285923 w 326769"/>
                <a:gd name="connsiteY11" fmla="*/ 42395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769" h="389575">
                  <a:moveTo>
                    <a:pt x="285923" y="42395"/>
                  </a:moveTo>
                  <a:cubicBezTo>
                    <a:pt x="152881" y="51561"/>
                    <a:pt x="101531" y="21770"/>
                    <a:pt x="61852" y="17187"/>
                  </a:cubicBezTo>
                  <a:cubicBezTo>
                    <a:pt x="50182" y="90519"/>
                    <a:pt x="78191" y="65311"/>
                    <a:pt x="17506" y="111144"/>
                  </a:cubicBezTo>
                  <a:lnTo>
                    <a:pt x="31509" y="211975"/>
                  </a:lnTo>
                  <a:lnTo>
                    <a:pt x="47848" y="166142"/>
                  </a:lnTo>
                  <a:cubicBezTo>
                    <a:pt x="61852" y="156976"/>
                    <a:pt x="96863" y="163851"/>
                    <a:pt x="92195" y="195933"/>
                  </a:cubicBezTo>
                  <a:cubicBezTo>
                    <a:pt x="87528" y="232599"/>
                    <a:pt x="47848" y="232599"/>
                    <a:pt x="47848" y="232599"/>
                  </a:cubicBezTo>
                  <a:lnTo>
                    <a:pt x="96863" y="331139"/>
                  </a:lnTo>
                  <a:lnTo>
                    <a:pt x="171553" y="372388"/>
                  </a:lnTo>
                  <a:lnTo>
                    <a:pt x="208898" y="338014"/>
                  </a:lnTo>
                  <a:cubicBezTo>
                    <a:pt x="425967" y="207392"/>
                    <a:pt x="285923" y="42395"/>
                    <a:pt x="285923" y="42395"/>
                  </a:cubicBezTo>
                  <a:lnTo>
                    <a:pt x="285923" y="42395"/>
                  </a:lnTo>
                  <a:close/>
                </a:path>
              </a:pathLst>
            </a:custGeom>
            <a:solidFill>
              <a:srgbClr val="131637"/>
            </a:solidFill>
            <a:ln w="9525" cap="flat">
              <a:noFill/>
              <a:prstDash val="solid"/>
              <a:miter/>
            </a:ln>
          </p:spPr>
          <p:txBody>
            <a:bodyPr rtlCol="0" anchor="ctr"/>
            <a:lstStyle/>
            <a:p>
              <a:endParaRPr lang="zh-CN" altLang="en-US"/>
            </a:p>
          </p:txBody>
        </p:sp>
        <p:sp>
          <p:nvSpPr>
            <p:cNvPr id="338" name="任意多边形: 形状 337"/>
            <p:cNvSpPr/>
            <p:nvPr>
              <p:custDataLst>
                <p:tags r:id="rId332"/>
              </p:custDataLst>
            </p:nvPr>
          </p:nvSpPr>
          <p:spPr>
            <a:xfrm>
              <a:off x="3371177" y="9738651"/>
              <a:ext cx="280088" cy="114581"/>
            </a:xfrm>
            <a:custGeom>
              <a:avLst/>
              <a:gdLst>
                <a:gd name="connsiteX0" fmla="*/ 269586 w 280088"/>
                <a:gd name="connsiteY0" fmla="*/ 38576 h 114580"/>
                <a:gd name="connsiteX1" fmla="*/ 50183 w 280088"/>
                <a:gd name="connsiteY1" fmla="*/ 38576 h 114580"/>
                <a:gd name="connsiteX2" fmla="*/ 17506 w 280088"/>
                <a:gd name="connsiteY2" fmla="*/ 98158 h 114580"/>
                <a:gd name="connsiteX3" fmla="*/ 278921 w 280088"/>
                <a:gd name="connsiteY3" fmla="*/ 84408 h 114580"/>
                <a:gd name="connsiteX4" fmla="*/ 269586 w 280088"/>
                <a:gd name="connsiteY4" fmla="*/ 38576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88" h="114580">
                  <a:moveTo>
                    <a:pt x="269586" y="38576"/>
                  </a:moveTo>
                  <a:cubicBezTo>
                    <a:pt x="269586" y="38576"/>
                    <a:pt x="185559" y="-9548"/>
                    <a:pt x="50183" y="38576"/>
                  </a:cubicBezTo>
                  <a:lnTo>
                    <a:pt x="17506" y="98158"/>
                  </a:lnTo>
                  <a:lnTo>
                    <a:pt x="278921" y="84408"/>
                  </a:lnTo>
                  <a:lnTo>
                    <a:pt x="269586" y="38576"/>
                  </a:lnTo>
                  <a:close/>
                </a:path>
              </a:pathLst>
            </a:custGeom>
            <a:solidFill>
              <a:srgbClr val="14AFFF"/>
            </a:solidFill>
            <a:ln w="9525" cap="flat">
              <a:noFill/>
              <a:prstDash val="solid"/>
              <a:miter/>
            </a:ln>
          </p:spPr>
          <p:txBody>
            <a:bodyPr rtlCol="0" anchor="ctr"/>
            <a:lstStyle/>
            <a:p>
              <a:endParaRPr lang="zh-CN" altLang="en-US"/>
            </a:p>
          </p:txBody>
        </p:sp>
        <p:sp>
          <p:nvSpPr>
            <p:cNvPr id="339" name="任意多边形: 形状 338"/>
            <p:cNvSpPr/>
            <p:nvPr>
              <p:custDataLst>
                <p:tags r:id="rId333"/>
              </p:custDataLst>
            </p:nvPr>
          </p:nvSpPr>
          <p:spPr>
            <a:xfrm>
              <a:off x="3378181" y="9767056"/>
              <a:ext cx="280088" cy="68749"/>
            </a:xfrm>
            <a:custGeom>
              <a:avLst/>
              <a:gdLst>
                <a:gd name="connsiteX0" fmla="*/ 17506 w 280088"/>
                <a:gd name="connsiteY0" fmla="*/ 56003 h 68748"/>
                <a:gd name="connsiteX1" fmla="*/ 267250 w 280088"/>
                <a:gd name="connsiteY1" fmla="*/ 28504 h 68748"/>
                <a:gd name="connsiteX2" fmla="*/ 271918 w 280088"/>
                <a:gd name="connsiteY2" fmla="*/ 56003 h 68748"/>
                <a:gd name="connsiteX3" fmla="*/ 106200 w 280088"/>
                <a:gd name="connsiteY3" fmla="*/ 65170 h 68748"/>
                <a:gd name="connsiteX4" fmla="*/ 17506 w 280088"/>
                <a:gd name="connsiteY4" fmla="*/ 56003 h 68748"/>
                <a:gd name="connsiteX5" fmla="*/ 17506 w 280088"/>
                <a:gd name="connsiteY5" fmla="*/ 56003 h 6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88" h="68748">
                  <a:moveTo>
                    <a:pt x="17506" y="56003"/>
                  </a:moveTo>
                  <a:cubicBezTo>
                    <a:pt x="17506" y="56003"/>
                    <a:pt x="124872" y="-8162"/>
                    <a:pt x="267250" y="28504"/>
                  </a:cubicBezTo>
                  <a:lnTo>
                    <a:pt x="271918" y="56003"/>
                  </a:lnTo>
                  <a:lnTo>
                    <a:pt x="106200" y="65170"/>
                  </a:lnTo>
                  <a:lnTo>
                    <a:pt x="17506" y="56003"/>
                  </a:lnTo>
                  <a:lnTo>
                    <a:pt x="17506" y="56003"/>
                  </a:lnTo>
                  <a:close/>
                </a:path>
              </a:pathLst>
            </a:custGeom>
            <a:solidFill>
              <a:srgbClr val="00DFFF">
                <a:alpha val="40000"/>
              </a:srgbClr>
            </a:solidFill>
            <a:ln w="9525" cap="flat">
              <a:noFill/>
              <a:prstDash val="solid"/>
              <a:miter/>
            </a:ln>
          </p:spPr>
          <p:txBody>
            <a:bodyPr rtlCol="0" anchor="ctr"/>
            <a:lstStyle/>
            <a:p>
              <a:endParaRPr lang="zh-CN" altLang="en-US"/>
            </a:p>
          </p:txBody>
        </p:sp>
        <p:sp>
          <p:nvSpPr>
            <p:cNvPr id="340" name="任意多边形: 形状 339"/>
            <p:cNvSpPr/>
            <p:nvPr>
              <p:custDataLst>
                <p:tags r:id="rId334"/>
              </p:custDataLst>
            </p:nvPr>
          </p:nvSpPr>
          <p:spPr>
            <a:xfrm>
              <a:off x="3310492" y="9457546"/>
              <a:ext cx="70022" cy="137497"/>
            </a:xfrm>
            <a:custGeom>
              <a:avLst/>
              <a:gdLst>
                <a:gd name="connsiteX0" fmla="*/ 68855 w 70022"/>
                <a:gd name="connsiteY0" fmla="*/ 17187 h 137497"/>
                <a:gd name="connsiteX1" fmla="*/ 50183 w 70022"/>
                <a:gd name="connsiteY1" fmla="*/ 122601 h 137497"/>
                <a:gd name="connsiteX2" fmla="*/ 17506 w 70022"/>
                <a:gd name="connsiteY2" fmla="*/ 104269 h 137497"/>
              </a:gdLst>
              <a:ahLst/>
              <a:cxnLst>
                <a:cxn ang="0">
                  <a:pos x="connsiteX0" y="connsiteY0"/>
                </a:cxn>
                <a:cxn ang="0">
                  <a:pos x="connsiteX1" y="connsiteY1"/>
                </a:cxn>
                <a:cxn ang="0">
                  <a:pos x="connsiteX2" y="connsiteY2"/>
                </a:cxn>
              </a:cxnLst>
              <a:rect l="l" t="t" r="r" b="b"/>
              <a:pathLst>
                <a:path w="70022" h="137497">
                  <a:moveTo>
                    <a:pt x="68855" y="17187"/>
                  </a:moveTo>
                  <a:lnTo>
                    <a:pt x="50183" y="122601"/>
                  </a:lnTo>
                  <a:lnTo>
                    <a:pt x="17506" y="104269"/>
                  </a:lnTo>
                  <a:close/>
                </a:path>
              </a:pathLst>
            </a:custGeom>
            <a:solidFill>
              <a:srgbClr val="FF7588"/>
            </a:solidFill>
            <a:ln w="9525" cap="flat">
              <a:noFill/>
              <a:prstDash val="solid"/>
              <a:miter/>
            </a:ln>
          </p:spPr>
          <p:txBody>
            <a:bodyPr rtlCol="0" anchor="ctr"/>
            <a:lstStyle/>
            <a:p>
              <a:endParaRPr lang="zh-CN" altLang="en-US"/>
            </a:p>
          </p:txBody>
        </p:sp>
        <p:sp>
          <p:nvSpPr>
            <p:cNvPr id="341" name="任意多边形: 形状 340"/>
            <p:cNvSpPr/>
            <p:nvPr>
              <p:custDataLst>
                <p:tags r:id="rId335"/>
              </p:custDataLst>
            </p:nvPr>
          </p:nvSpPr>
          <p:spPr>
            <a:xfrm>
              <a:off x="3245138" y="9784874"/>
              <a:ext cx="583517" cy="985396"/>
            </a:xfrm>
            <a:custGeom>
              <a:avLst/>
              <a:gdLst>
                <a:gd name="connsiteX0" fmla="*/ 509993 w 583517"/>
                <a:gd name="connsiteY0" fmla="*/ 93185 h 985396"/>
                <a:gd name="connsiteX1" fmla="*/ 66520 w 583517"/>
                <a:gd name="connsiteY1" fmla="*/ 63394 h 985396"/>
                <a:gd name="connsiteX2" fmla="*/ 17506 w 583517"/>
                <a:gd name="connsiteY2" fmla="*/ 977750 h 985396"/>
                <a:gd name="connsiteX3" fmla="*/ 577682 w 583517"/>
                <a:gd name="connsiteY3" fmla="*/ 977750 h 985396"/>
                <a:gd name="connsiteX4" fmla="*/ 509993 w 583517"/>
                <a:gd name="connsiteY4" fmla="*/ 93185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517" h="985396">
                  <a:moveTo>
                    <a:pt x="509993" y="93185"/>
                  </a:moveTo>
                  <a:cubicBezTo>
                    <a:pt x="509993" y="93185"/>
                    <a:pt x="365281" y="-55771"/>
                    <a:pt x="66520" y="63394"/>
                  </a:cubicBezTo>
                  <a:lnTo>
                    <a:pt x="17506" y="977750"/>
                  </a:lnTo>
                  <a:lnTo>
                    <a:pt x="577682" y="977750"/>
                  </a:lnTo>
                  <a:cubicBezTo>
                    <a:pt x="577682" y="980041"/>
                    <a:pt x="605691" y="455261"/>
                    <a:pt x="509993" y="93185"/>
                  </a:cubicBezTo>
                  <a:close/>
                </a:path>
              </a:pathLst>
            </a:custGeom>
            <a:solidFill>
              <a:srgbClr val="3BFAFF"/>
            </a:solidFill>
            <a:ln w="9525" cap="flat">
              <a:noFill/>
              <a:prstDash val="solid"/>
              <a:miter/>
            </a:ln>
          </p:spPr>
          <p:txBody>
            <a:bodyPr rtlCol="0" anchor="ctr"/>
            <a:lstStyle/>
            <a:p>
              <a:endParaRPr lang="zh-CN" altLang="en-US"/>
            </a:p>
          </p:txBody>
        </p:sp>
        <p:sp>
          <p:nvSpPr>
            <p:cNvPr id="342" name="任意多边形: 形状 341"/>
            <p:cNvSpPr/>
            <p:nvPr>
              <p:custDataLst>
                <p:tags r:id="rId336"/>
              </p:custDataLst>
            </p:nvPr>
          </p:nvSpPr>
          <p:spPr>
            <a:xfrm>
              <a:off x="2598601" y="10266488"/>
              <a:ext cx="210066" cy="206246"/>
            </a:xfrm>
            <a:custGeom>
              <a:avLst/>
              <a:gdLst>
                <a:gd name="connsiteX0" fmla="*/ 201897 w 210066"/>
                <a:gd name="connsiteY0" fmla="*/ 136351 h 206245"/>
                <a:gd name="connsiteX1" fmla="*/ 113202 w 210066"/>
                <a:gd name="connsiteY1" fmla="*/ 53853 h 206245"/>
                <a:gd name="connsiteX2" fmla="*/ 110868 w 210066"/>
                <a:gd name="connsiteY2" fmla="*/ 95102 h 206245"/>
                <a:gd name="connsiteX3" fmla="*/ 17506 w 210066"/>
                <a:gd name="connsiteY3" fmla="*/ 17187 h 206245"/>
                <a:gd name="connsiteX4" fmla="*/ 150548 w 210066"/>
                <a:gd name="connsiteY4" fmla="*/ 193641 h 206245"/>
                <a:gd name="connsiteX5" fmla="*/ 201897 w 210066"/>
                <a:gd name="connsiteY5" fmla="*/ 136351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066" h="206245">
                  <a:moveTo>
                    <a:pt x="201897" y="136351"/>
                  </a:moveTo>
                  <a:lnTo>
                    <a:pt x="113202" y="53853"/>
                  </a:lnTo>
                  <a:lnTo>
                    <a:pt x="110868" y="95102"/>
                  </a:lnTo>
                  <a:lnTo>
                    <a:pt x="17506" y="17187"/>
                  </a:lnTo>
                  <a:cubicBezTo>
                    <a:pt x="17506" y="17187"/>
                    <a:pt x="19839" y="140934"/>
                    <a:pt x="150548" y="193641"/>
                  </a:cubicBezTo>
                  <a:lnTo>
                    <a:pt x="201897" y="136351"/>
                  </a:lnTo>
                  <a:close/>
                </a:path>
              </a:pathLst>
            </a:custGeom>
            <a:solidFill>
              <a:srgbClr val="FFCDA9"/>
            </a:solidFill>
            <a:ln w="9525" cap="flat">
              <a:noFill/>
              <a:prstDash val="solid"/>
              <a:miter/>
            </a:ln>
          </p:spPr>
          <p:txBody>
            <a:bodyPr rtlCol="0" anchor="ctr"/>
            <a:lstStyle/>
            <a:p>
              <a:endParaRPr lang="zh-CN" altLang="en-US"/>
            </a:p>
          </p:txBody>
        </p:sp>
        <p:sp>
          <p:nvSpPr>
            <p:cNvPr id="343" name="任意多边形: 形状 342"/>
            <p:cNvSpPr/>
            <p:nvPr>
              <p:custDataLst>
                <p:tags r:id="rId337"/>
              </p:custDataLst>
            </p:nvPr>
          </p:nvSpPr>
          <p:spPr>
            <a:xfrm>
              <a:off x="2657419" y="10259613"/>
              <a:ext cx="116703" cy="137497"/>
            </a:xfrm>
            <a:custGeom>
              <a:avLst/>
              <a:gdLst>
                <a:gd name="connsiteX0" fmla="*/ 122073 w 116703"/>
                <a:gd name="connsiteY0" fmla="*/ 122602 h 137497"/>
                <a:gd name="connsiteX1" fmla="*/ 75391 w 116703"/>
                <a:gd name="connsiteY1" fmla="*/ 69895 h 137497"/>
                <a:gd name="connsiteX2" fmla="*/ 26377 w 116703"/>
                <a:gd name="connsiteY2" fmla="*/ 17187 h 137497"/>
                <a:gd name="connsiteX3" fmla="*/ 21708 w 116703"/>
                <a:gd name="connsiteY3" fmla="*/ 51561 h 137497"/>
                <a:gd name="connsiteX4" fmla="*/ 54384 w 116703"/>
                <a:gd name="connsiteY4" fmla="*/ 104269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137497">
                  <a:moveTo>
                    <a:pt x="122073" y="122602"/>
                  </a:moveTo>
                  <a:lnTo>
                    <a:pt x="75391" y="69895"/>
                  </a:lnTo>
                  <a:lnTo>
                    <a:pt x="26377" y="17187"/>
                  </a:lnTo>
                  <a:cubicBezTo>
                    <a:pt x="26377" y="17187"/>
                    <a:pt x="10038" y="28645"/>
                    <a:pt x="21708" y="51561"/>
                  </a:cubicBezTo>
                  <a:lnTo>
                    <a:pt x="54384" y="104269"/>
                  </a:lnTo>
                </a:path>
              </a:pathLst>
            </a:custGeom>
            <a:solidFill>
              <a:srgbClr val="FFCDA9"/>
            </a:solidFill>
            <a:ln w="9525" cap="flat">
              <a:noFill/>
              <a:prstDash val="solid"/>
              <a:miter/>
            </a:ln>
          </p:spPr>
          <p:txBody>
            <a:bodyPr rtlCol="0" anchor="ctr"/>
            <a:lstStyle/>
            <a:p>
              <a:endParaRPr lang="zh-CN" altLang="en-US"/>
            </a:p>
          </p:txBody>
        </p:sp>
        <p:sp>
          <p:nvSpPr>
            <p:cNvPr id="344" name="任意多边形: 形状 343"/>
            <p:cNvSpPr/>
            <p:nvPr>
              <p:custDataLst>
                <p:tags r:id="rId338"/>
              </p:custDataLst>
            </p:nvPr>
          </p:nvSpPr>
          <p:spPr>
            <a:xfrm>
              <a:off x="2759652" y="9831080"/>
              <a:ext cx="676880" cy="710402"/>
            </a:xfrm>
            <a:custGeom>
              <a:avLst/>
              <a:gdLst>
                <a:gd name="connsiteX0" fmla="*/ 552006 w 676879"/>
                <a:gd name="connsiteY0" fmla="*/ 17187 h 710401"/>
                <a:gd name="connsiteX1" fmla="*/ 374618 w 676879"/>
                <a:gd name="connsiteY1" fmla="*/ 480094 h 710401"/>
                <a:gd name="connsiteX2" fmla="*/ 89861 w 676879"/>
                <a:gd name="connsiteY2" fmla="*/ 587800 h 710401"/>
                <a:gd name="connsiteX3" fmla="*/ 17506 w 676879"/>
                <a:gd name="connsiteY3" fmla="*/ 670299 h 710401"/>
                <a:gd name="connsiteX4" fmla="*/ 421299 w 676879"/>
                <a:gd name="connsiteY4" fmla="*/ 665715 h 710401"/>
                <a:gd name="connsiteX5" fmla="*/ 668710 w 676879"/>
                <a:gd name="connsiteY5" fmla="*/ 296764 h 710401"/>
                <a:gd name="connsiteX6" fmla="*/ 552006 w 676879"/>
                <a:gd name="connsiteY6" fmla="*/ 17187 h 71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879" h="710401">
                  <a:moveTo>
                    <a:pt x="552006" y="17187"/>
                  </a:moveTo>
                  <a:cubicBezTo>
                    <a:pt x="552006" y="17187"/>
                    <a:pt x="538003" y="299056"/>
                    <a:pt x="374618" y="480094"/>
                  </a:cubicBezTo>
                  <a:cubicBezTo>
                    <a:pt x="227572" y="647382"/>
                    <a:pt x="89861" y="587800"/>
                    <a:pt x="89861" y="587800"/>
                  </a:cubicBezTo>
                  <a:lnTo>
                    <a:pt x="17506" y="670299"/>
                  </a:lnTo>
                  <a:cubicBezTo>
                    <a:pt x="17506" y="670299"/>
                    <a:pt x="143544" y="771130"/>
                    <a:pt x="421299" y="665715"/>
                  </a:cubicBezTo>
                  <a:cubicBezTo>
                    <a:pt x="643036" y="583217"/>
                    <a:pt x="668710" y="296764"/>
                    <a:pt x="668710" y="296764"/>
                  </a:cubicBezTo>
                  <a:cubicBezTo>
                    <a:pt x="668710" y="296764"/>
                    <a:pt x="703721" y="53853"/>
                    <a:pt x="552006" y="17187"/>
                  </a:cubicBezTo>
                  <a:close/>
                </a:path>
              </a:pathLst>
            </a:custGeom>
            <a:solidFill>
              <a:srgbClr val="14AFFF"/>
            </a:solidFill>
            <a:ln w="9525" cap="flat">
              <a:noFill/>
              <a:prstDash val="solid"/>
              <a:miter/>
            </a:ln>
          </p:spPr>
          <p:txBody>
            <a:bodyPr rtlCol="0" anchor="ctr"/>
            <a:lstStyle/>
            <a:p>
              <a:endParaRPr lang="zh-CN" altLang="en-US"/>
            </a:p>
          </p:txBody>
        </p:sp>
        <p:sp>
          <p:nvSpPr>
            <p:cNvPr id="345" name="任意多边形: 形状 344"/>
            <p:cNvSpPr/>
            <p:nvPr>
              <p:custDataLst>
                <p:tags r:id="rId339"/>
              </p:custDataLst>
            </p:nvPr>
          </p:nvSpPr>
          <p:spPr>
            <a:xfrm>
              <a:off x="2707930" y="10357076"/>
              <a:ext cx="163385" cy="160413"/>
            </a:xfrm>
            <a:custGeom>
              <a:avLst/>
              <a:gdLst>
                <a:gd name="connsiteX0" fmla="*/ 96897 w 163384"/>
                <a:gd name="connsiteY0" fmla="*/ 24253 h 160413"/>
                <a:gd name="connsiteX1" fmla="*/ 144351 w 163384"/>
                <a:gd name="connsiteY1" fmla="*/ 64972 h 160413"/>
                <a:gd name="connsiteX2" fmla="*/ 72156 w 163384"/>
                <a:gd name="connsiteY2" fmla="*/ 146075 h 160413"/>
                <a:gd name="connsiteX3" fmla="*/ 24702 w 163384"/>
                <a:gd name="connsiteY3" fmla="*/ 105356 h 160413"/>
              </a:gdLst>
              <a:ahLst/>
              <a:cxnLst>
                <a:cxn ang="0">
                  <a:pos x="connsiteX0" y="connsiteY0"/>
                </a:cxn>
                <a:cxn ang="0">
                  <a:pos x="connsiteX1" y="connsiteY1"/>
                </a:cxn>
                <a:cxn ang="0">
                  <a:pos x="connsiteX2" y="connsiteY2"/>
                </a:cxn>
                <a:cxn ang="0">
                  <a:pos x="connsiteX3" y="connsiteY3"/>
                </a:cxn>
              </a:cxnLst>
              <a:rect l="l" t="t" r="r" b="b"/>
              <a:pathLst>
                <a:path w="163384" h="160413">
                  <a:moveTo>
                    <a:pt x="96897" y="24253"/>
                  </a:moveTo>
                  <a:lnTo>
                    <a:pt x="144351" y="64972"/>
                  </a:lnTo>
                  <a:lnTo>
                    <a:pt x="72156" y="146075"/>
                  </a:lnTo>
                  <a:lnTo>
                    <a:pt x="24702" y="105356"/>
                  </a:lnTo>
                  <a:close/>
                </a:path>
              </a:pathLst>
            </a:custGeom>
            <a:solidFill>
              <a:srgbClr val="3BFAFF"/>
            </a:solidFill>
            <a:ln w="9525" cap="flat">
              <a:noFill/>
              <a:prstDash val="solid"/>
              <a:miter/>
            </a:ln>
          </p:spPr>
          <p:txBody>
            <a:bodyPr rtlCol="0" anchor="ctr"/>
            <a:lstStyle/>
            <a:p>
              <a:endParaRPr lang="zh-CN" altLang="en-US"/>
            </a:p>
          </p:txBody>
        </p:sp>
        <p:sp>
          <p:nvSpPr>
            <p:cNvPr id="346" name="任意多边形: 形状 345"/>
            <p:cNvSpPr/>
            <p:nvPr>
              <p:custDataLst>
                <p:tags r:id="rId340"/>
              </p:custDataLst>
            </p:nvPr>
          </p:nvSpPr>
          <p:spPr>
            <a:xfrm>
              <a:off x="3060746" y="12319778"/>
              <a:ext cx="373451" cy="114581"/>
            </a:xfrm>
            <a:custGeom>
              <a:avLst/>
              <a:gdLst>
                <a:gd name="connsiteX0" fmla="*/ 369951 w 373450"/>
                <a:gd name="connsiteY0" fmla="*/ 67602 h 114580"/>
                <a:gd name="connsiteX1" fmla="*/ 369951 w 373450"/>
                <a:gd name="connsiteY1" fmla="*/ 90519 h 114580"/>
                <a:gd name="connsiteX2" fmla="*/ 353612 w 373450"/>
                <a:gd name="connsiteY2" fmla="*/ 106560 h 114580"/>
                <a:gd name="connsiteX3" fmla="*/ 17506 w 373450"/>
                <a:gd name="connsiteY3" fmla="*/ 106560 h 114580"/>
                <a:gd name="connsiteX4" fmla="*/ 227572 w 373450"/>
                <a:gd name="connsiteY4" fmla="*/ 17187 h 114580"/>
                <a:gd name="connsiteX5" fmla="*/ 369951 w 373450"/>
                <a:gd name="connsiteY5" fmla="*/ 67602 h 11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450" h="114580">
                  <a:moveTo>
                    <a:pt x="369951" y="67602"/>
                  </a:moveTo>
                  <a:lnTo>
                    <a:pt x="369951" y="90519"/>
                  </a:lnTo>
                  <a:cubicBezTo>
                    <a:pt x="369951" y="99685"/>
                    <a:pt x="362947" y="106560"/>
                    <a:pt x="353612" y="106560"/>
                  </a:cubicBezTo>
                  <a:lnTo>
                    <a:pt x="17506" y="106560"/>
                  </a:lnTo>
                  <a:cubicBezTo>
                    <a:pt x="17506" y="106560"/>
                    <a:pt x="64187" y="21770"/>
                    <a:pt x="227572" y="17187"/>
                  </a:cubicBezTo>
                  <a:cubicBezTo>
                    <a:pt x="313932" y="30936"/>
                    <a:pt x="369951" y="67602"/>
                    <a:pt x="369951" y="67602"/>
                  </a:cubicBezTo>
                  <a:close/>
                </a:path>
              </a:pathLst>
            </a:custGeom>
            <a:solidFill>
              <a:srgbClr val="000F1F"/>
            </a:solidFill>
            <a:ln w="9525" cap="flat">
              <a:noFill/>
              <a:prstDash val="solid"/>
              <a:miter/>
            </a:ln>
          </p:spPr>
          <p:txBody>
            <a:bodyPr rtlCol="0" anchor="ctr"/>
            <a:lstStyle/>
            <a:p>
              <a:endParaRPr lang="zh-CN" altLang="en-US"/>
            </a:p>
          </p:txBody>
        </p:sp>
        <p:sp>
          <p:nvSpPr>
            <p:cNvPr id="347" name="任意多边形: 形状 346"/>
            <p:cNvSpPr/>
            <p:nvPr>
              <p:custDataLst>
                <p:tags r:id="rId341"/>
              </p:custDataLst>
            </p:nvPr>
          </p:nvSpPr>
          <p:spPr>
            <a:xfrm>
              <a:off x="3646598" y="12284606"/>
              <a:ext cx="303429" cy="137497"/>
            </a:xfrm>
            <a:custGeom>
              <a:avLst/>
              <a:gdLst>
                <a:gd name="connsiteX0" fmla="*/ 288257 w 303428"/>
                <a:gd name="connsiteY0" fmla="*/ 70692 h 137497"/>
                <a:gd name="connsiteX1" fmla="*/ 288257 w 303428"/>
                <a:gd name="connsiteY1" fmla="*/ 102774 h 137497"/>
                <a:gd name="connsiteX2" fmla="*/ 267250 w 303428"/>
                <a:gd name="connsiteY2" fmla="*/ 123399 h 137497"/>
                <a:gd name="connsiteX3" fmla="*/ 222903 w 303428"/>
                <a:gd name="connsiteY3" fmla="*/ 123399 h 137497"/>
                <a:gd name="connsiteX4" fmla="*/ 201896 w 303428"/>
                <a:gd name="connsiteY4" fmla="*/ 118816 h 137497"/>
                <a:gd name="connsiteX5" fmla="*/ 17506 w 303428"/>
                <a:gd name="connsiteY5" fmla="*/ 50067 h 137497"/>
                <a:gd name="connsiteX6" fmla="*/ 176222 w 303428"/>
                <a:gd name="connsiteY6" fmla="*/ 29443 h 137497"/>
                <a:gd name="connsiteX7" fmla="*/ 288257 w 303428"/>
                <a:gd name="connsiteY7" fmla="*/ 7069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428" h="137497">
                  <a:moveTo>
                    <a:pt x="288257" y="70692"/>
                  </a:moveTo>
                  <a:lnTo>
                    <a:pt x="288257" y="102774"/>
                  </a:lnTo>
                  <a:cubicBezTo>
                    <a:pt x="288257" y="114232"/>
                    <a:pt x="278920" y="123399"/>
                    <a:pt x="267250" y="123399"/>
                  </a:cubicBezTo>
                  <a:lnTo>
                    <a:pt x="222903" y="123399"/>
                  </a:lnTo>
                  <a:cubicBezTo>
                    <a:pt x="215901" y="123399"/>
                    <a:pt x="208898" y="121108"/>
                    <a:pt x="201896" y="118816"/>
                  </a:cubicBezTo>
                  <a:lnTo>
                    <a:pt x="17506" y="50067"/>
                  </a:lnTo>
                  <a:cubicBezTo>
                    <a:pt x="17506" y="50067"/>
                    <a:pt x="66520" y="-7223"/>
                    <a:pt x="176222" y="29443"/>
                  </a:cubicBezTo>
                  <a:lnTo>
                    <a:pt x="288257" y="70692"/>
                  </a:lnTo>
                  <a:close/>
                </a:path>
              </a:pathLst>
            </a:custGeom>
            <a:solidFill>
              <a:srgbClr val="000F1F"/>
            </a:solidFill>
            <a:ln w="9525" cap="flat">
              <a:noFill/>
              <a:prstDash val="solid"/>
              <a:miter/>
            </a:ln>
          </p:spPr>
          <p:txBody>
            <a:bodyPr rtlCol="0" anchor="ctr"/>
            <a:lstStyle/>
            <a:p>
              <a:endParaRPr lang="zh-CN" altLang="en-US"/>
            </a:p>
          </p:txBody>
        </p:sp>
        <p:sp>
          <p:nvSpPr>
            <p:cNvPr id="348" name="任意多边形: 形状 347"/>
            <p:cNvSpPr/>
            <p:nvPr>
              <p:custDataLst>
                <p:tags r:id="rId342"/>
              </p:custDataLst>
            </p:nvPr>
          </p:nvSpPr>
          <p:spPr>
            <a:xfrm>
              <a:off x="3245138" y="10747728"/>
              <a:ext cx="700221" cy="1649965"/>
            </a:xfrm>
            <a:custGeom>
              <a:avLst/>
              <a:gdLst>
                <a:gd name="connsiteX0" fmla="*/ 577682 w 700220"/>
                <a:gd name="connsiteY0" fmla="*/ 17187 h 1649965"/>
                <a:gd name="connsiteX1" fmla="*/ 605691 w 700220"/>
                <a:gd name="connsiteY1" fmla="*/ 890294 h 1649965"/>
                <a:gd name="connsiteX2" fmla="*/ 647704 w 700220"/>
                <a:gd name="connsiteY2" fmla="*/ 1025499 h 1649965"/>
                <a:gd name="connsiteX3" fmla="*/ 692050 w 700220"/>
                <a:gd name="connsiteY3" fmla="*/ 1614445 h 1649965"/>
                <a:gd name="connsiteX4" fmla="*/ 577682 w 700220"/>
                <a:gd name="connsiteY4" fmla="*/ 1607570 h 1649965"/>
                <a:gd name="connsiteX5" fmla="*/ 404960 w 700220"/>
                <a:gd name="connsiteY5" fmla="*/ 846753 h 1649965"/>
                <a:gd name="connsiteX6" fmla="*/ 297594 w 700220"/>
                <a:gd name="connsiteY6" fmla="*/ 335722 h 1649965"/>
                <a:gd name="connsiteX7" fmla="*/ 225237 w 700220"/>
                <a:gd name="connsiteY7" fmla="*/ 830712 h 1649965"/>
                <a:gd name="connsiteX8" fmla="*/ 250912 w 700220"/>
                <a:gd name="connsiteY8" fmla="*/ 1140080 h 1649965"/>
                <a:gd name="connsiteX9" fmla="*/ 187892 w 700220"/>
                <a:gd name="connsiteY9" fmla="*/ 1639653 h 1649965"/>
                <a:gd name="connsiteX10" fmla="*/ 52517 w 700220"/>
                <a:gd name="connsiteY10" fmla="*/ 1589238 h 1649965"/>
                <a:gd name="connsiteX11" fmla="*/ 17506 w 700220"/>
                <a:gd name="connsiteY11" fmla="*/ 681757 h 1649965"/>
                <a:gd name="connsiteX12" fmla="*/ 17506 w 700220"/>
                <a:gd name="connsiteY12" fmla="*/ 17187 h 1649965"/>
                <a:gd name="connsiteX13" fmla="*/ 577682 w 700220"/>
                <a:gd name="connsiteY13" fmla="*/ 17187 h 16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0220" h="1649965">
                  <a:moveTo>
                    <a:pt x="577682" y="17187"/>
                  </a:moveTo>
                  <a:lnTo>
                    <a:pt x="605691" y="890294"/>
                  </a:lnTo>
                  <a:cubicBezTo>
                    <a:pt x="605691" y="890294"/>
                    <a:pt x="624363" y="938417"/>
                    <a:pt x="647704" y="1025499"/>
                  </a:cubicBezTo>
                  <a:cubicBezTo>
                    <a:pt x="701387" y="1222579"/>
                    <a:pt x="692050" y="1614445"/>
                    <a:pt x="692050" y="1614445"/>
                  </a:cubicBezTo>
                  <a:cubicBezTo>
                    <a:pt x="692050" y="1614445"/>
                    <a:pt x="643036" y="1660277"/>
                    <a:pt x="577682" y="1607570"/>
                  </a:cubicBezTo>
                  <a:lnTo>
                    <a:pt x="404960" y="846753"/>
                  </a:lnTo>
                  <a:lnTo>
                    <a:pt x="297594" y="335722"/>
                  </a:lnTo>
                  <a:lnTo>
                    <a:pt x="225237" y="830712"/>
                  </a:lnTo>
                  <a:cubicBezTo>
                    <a:pt x="225237" y="830712"/>
                    <a:pt x="269585" y="945293"/>
                    <a:pt x="250912" y="1140080"/>
                  </a:cubicBezTo>
                  <a:cubicBezTo>
                    <a:pt x="239242" y="1261536"/>
                    <a:pt x="187892" y="1639653"/>
                    <a:pt x="187892" y="1639653"/>
                  </a:cubicBezTo>
                  <a:cubicBezTo>
                    <a:pt x="187892" y="1639653"/>
                    <a:pt x="92196" y="1632778"/>
                    <a:pt x="52517" y="1589238"/>
                  </a:cubicBezTo>
                  <a:lnTo>
                    <a:pt x="17506" y="681757"/>
                  </a:lnTo>
                  <a:lnTo>
                    <a:pt x="17506" y="17187"/>
                  </a:lnTo>
                  <a:lnTo>
                    <a:pt x="577682" y="17187"/>
                  </a:lnTo>
                  <a:close/>
                </a:path>
              </a:pathLst>
            </a:custGeom>
            <a:solidFill>
              <a:srgbClr val="002A88"/>
            </a:solidFill>
            <a:ln w="9525" cap="flat">
              <a:noFill/>
              <a:prstDash val="solid"/>
              <a:miter/>
            </a:ln>
          </p:spPr>
          <p:txBody>
            <a:bodyPr rtlCol="0" anchor="ctr"/>
            <a:lstStyle/>
            <a:p>
              <a:endParaRPr lang="zh-CN" altLang="en-US"/>
            </a:p>
          </p:txBody>
        </p:sp>
        <p:sp>
          <p:nvSpPr>
            <p:cNvPr id="349" name="任意多边形: 形状 348"/>
            <p:cNvSpPr/>
            <p:nvPr>
              <p:custDataLst>
                <p:tags r:id="rId343"/>
              </p:custDataLst>
            </p:nvPr>
          </p:nvSpPr>
          <p:spPr>
            <a:xfrm>
              <a:off x="3525227" y="10894391"/>
              <a:ext cx="233407" cy="824983"/>
            </a:xfrm>
            <a:custGeom>
              <a:avLst/>
              <a:gdLst>
                <a:gd name="connsiteX0" fmla="*/ 17506 w 233406"/>
                <a:gd name="connsiteY0" fmla="*/ 186767 h 824982"/>
                <a:gd name="connsiteX1" fmla="*/ 61852 w 233406"/>
                <a:gd name="connsiteY1" fmla="*/ 108852 h 824982"/>
                <a:gd name="connsiteX2" fmla="*/ 232240 w 233406"/>
                <a:gd name="connsiteY2" fmla="*/ 17187 h 824982"/>
                <a:gd name="connsiteX3" fmla="*/ 129541 w 233406"/>
                <a:gd name="connsiteY3" fmla="*/ 120310 h 824982"/>
                <a:gd name="connsiteX4" fmla="*/ 150548 w 233406"/>
                <a:gd name="connsiteY4" fmla="*/ 814670 h 8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406" h="824982">
                  <a:moveTo>
                    <a:pt x="17506" y="186767"/>
                  </a:moveTo>
                  <a:lnTo>
                    <a:pt x="61852" y="108852"/>
                  </a:lnTo>
                  <a:lnTo>
                    <a:pt x="232240" y="17187"/>
                  </a:lnTo>
                  <a:lnTo>
                    <a:pt x="129541" y="120310"/>
                  </a:lnTo>
                  <a:lnTo>
                    <a:pt x="150548" y="814670"/>
                  </a:lnTo>
                  <a:close/>
                </a:path>
              </a:pathLst>
            </a:custGeom>
            <a:solidFill>
              <a:srgbClr val="001F5F"/>
            </a:solidFill>
            <a:ln w="9525" cap="flat">
              <a:noFill/>
              <a:prstDash val="solid"/>
              <a:miter/>
            </a:ln>
          </p:spPr>
          <p:txBody>
            <a:bodyPr rtlCol="0" anchor="ctr"/>
            <a:lstStyle/>
            <a:p>
              <a:endParaRPr lang="zh-CN" altLang="en-US"/>
            </a:p>
          </p:txBody>
        </p:sp>
        <p:sp>
          <p:nvSpPr>
            <p:cNvPr id="350" name="任意多边形: 形状 349"/>
            <p:cNvSpPr/>
            <p:nvPr>
              <p:custDataLst>
                <p:tags r:id="rId344"/>
              </p:custDataLst>
            </p:nvPr>
          </p:nvSpPr>
          <p:spPr>
            <a:xfrm>
              <a:off x="3245138" y="10747728"/>
              <a:ext cx="583517" cy="91665"/>
            </a:xfrm>
            <a:custGeom>
              <a:avLst/>
              <a:gdLst>
                <a:gd name="connsiteX0" fmla="*/ 17506 w 583517"/>
                <a:gd name="connsiteY0" fmla="*/ 17187 h 91664"/>
                <a:gd name="connsiteX1" fmla="*/ 580015 w 583517"/>
                <a:gd name="connsiteY1" fmla="*/ 79060 h 91664"/>
                <a:gd name="connsiteX2" fmla="*/ 577682 w 583517"/>
                <a:gd name="connsiteY2" fmla="*/ 17187 h 91664"/>
              </a:gdLst>
              <a:ahLst/>
              <a:cxnLst>
                <a:cxn ang="0">
                  <a:pos x="connsiteX0" y="connsiteY0"/>
                </a:cxn>
                <a:cxn ang="0">
                  <a:pos x="connsiteX1" y="connsiteY1"/>
                </a:cxn>
                <a:cxn ang="0">
                  <a:pos x="connsiteX2" y="connsiteY2"/>
                </a:cxn>
              </a:cxnLst>
              <a:rect l="l" t="t" r="r" b="b"/>
              <a:pathLst>
                <a:path w="583517" h="91664">
                  <a:moveTo>
                    <a:pt x="17506" y="17187"/>
                  </a:moveTo>
                  <a:lnTo>
                    <a:pt x="580015" y="79060"/>
                  </a:lnTo>
                  <a:lnTo>
                    <a:pt x="577682" y="17187"/>
                  </a:lnTo>
                  <a:close/>
                </a:path>
              </a:pathLst>
            </a:custGeom>
            <a:solidFill>
              <a:srgbClr val="001F5F"/>
            </a:solidFill>
            <a:ln w="9525" cap="flat">
              <a:noFill/>
              <a:prstDash val="solid"/>
              <a:miter/>
            </a:ln>
          </p:spPr>
          <p:txBody>
            <a:bodyPr rtlCol="0" anchor="ctr"/>
            <a:lstStyle/>
            <a:p>
              <a:endParaRPr lang="zh-CN" altLang="en-US"/>
            </a:p>
          </p:txBody>
        </p:sp>
        <p:sp>
          <p:nvSpPr>
            <p:cNvPr id="351" name="任意多边形: 形状 350"/>
            <p:cNvSpPr/>
            <p:nvPr>
              <p:custDataLst>
                <p:tags r:id="rId345"/>
              </p:custDataLst>
            </p:nvPr>
          </p:nvSpPr>
          <p:spPr>
            <a:xfrm>
              <a:off x="3308781" y="9225077"/>
              <a:ext cx="396792" cy="252078"/>
            </a:xfrm>
            <a:custGeom>
              <a:avLst/>
              <a:gdLst>
                <a:gd name="connsiteX0" fmla="*/ 107911 w 396791"/>
                <a:gd name="connsiteY0" fmla="*/ 222157 h 252078"/>
                <a:gd name="connsiteX1" fmla="*/ 30887 w 396791"/>
                <a:gd name="connsiteY1" fmla="*/ 235906 h 252078"/>
                <a:gd name="connsiteX2" fmla="*/ 149924 w 396791"/>
                <a:gd name="connsiteY2" fmla="*/ 52577 h 252078"/>
                <a:gd name="connsiteX3" fmla="*/ 107911 w 396791"/>
                <a:gd name="connsiteY3" fmla="*/ 52577 h 252078"/>
                <a:gd name="connsiteX4" fmla="*/ 320312 w 396791"/>
                <a:gd name="connsiteY4" fmla="*/ 73202 h 252078"/>
                <a:gd name="connsiteX5" fmla="*/ 303973 w 396791"/>
                <a:gd name="connsiteY5" fmla="*/ 31952 h 252078"/>
                <a:gd name="connsiteX6" fmla="*/ 378663 w 396791"/>
                <a:gd name="connsiteY6" fmla="*/ 153408 h 252078"/>
                <a:gd name="connsiteX7" fmla="*/ 236284 w 396791"/>
                <a:gd name="connsiteY7" fmla="*/ 201532 h 252078"/>
                <a:gd name="connsiteX8" fmla="*/ 107911 w 396791"/>
                <a:gd name="connsiteY8" fmla="*/ 22215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791" h="252078">
                  <a:moveTo>
                    <a:pt x="107911" y="222157"/>
                  </a:moveTo>
                  <a:cubicBezTo>
                    <a:pt x="107911" y="222157"/>
                    <a:pt x="86905" y="215282"/>
                    <a:pt x="30887" y="235906"/>
                  </a:cubicBezTo>
                  <a:cubicBezTo>
                    <a:pt x="30887" y="235906"/>
                    <a:pt x="26218" y="112159"/>
                    <a:pt x="149924" y="52577"/>
                  </a:cubicBezTo>
                  <a:lnTo>
                    <a:pt x="107911" y="52577"/>
                  </a:lnTo>
                  <a:cubicBezTo>
                    <a:pt x="107911" y="52577"/>
                    <a:pt x="198940" y="-9297"/>
                    <a:pt x="320312" y="73202"/>
                  </a:cubicBezTo>
                  <a:lnTo>
                    <a:pt x="303973" y="31952"/>
                  </a:lnTo>
                  <a:cubicBezTo>
                    <a:pt x="303973" y="31952"/>
                    <a:pt x="385665" y="59452"/>
                    <a:pt x="378663" y="153408"/>
                  </a:cubicBezTo>
                  <a:cubicBezTo>
                    <a:pt x="320312" y="210699"/>
                    <a:pt x="236284" y="201532"/>
                    <a:pt x="236284" y="201532"/>
                  </a:cubicBezTo>
                  <a:lnTo>
                    <a:pt x="107911" y="222157"/>
                  </a:lnTo>
                  <a:close/>
                </a:path>
              </a:pathLst>
            </a:custGeom>
            <a:solidFill>
              <a:srgbClr val="131637"/>
            </a:solidFill>
            <a:ln w="16793" cap="flat">
              <a:noFill/>
              <a:prstDash val="solid"/>
              <a:miter/>
            </a:ln>
          </p:spPr>
          <p:txBody>
            <a:bodyPr rtlCol="0" anchor="ctr"/>
            <a:lstStyle/>
            <a:p>
              <a:endParaRPr lang="zh-CN" altLang="en-US"/>
            </a:p>
          </p:txBody>
        </p:sp>
        <p:sp>
          <p:nvSpPr>
            <p:cNvPr id="352" name="任意多边形: 形状 351"/>
            <p:cNvSpPr/>
            <p:nvPr>
              <p:custDataLst>
                <p:tags r:id="rId346"/>
              </p:custDataLst>
            </p:nvPr>
          </p:nvSpPr>
          <p:spPr>
            <a:xfrm>
              <a:off x="2421213" y="8158199"/>
              <a:ext cx="1307078" cy="1077061"/>
            </a:xfrm>
            <a:custGeom>
              <a:avLst/>
              <a:gdLst>
                <a:gd name="connsiteX0" fmla="*/ 1200877 w 1307078"/>
                <a:gd name="connsiteY0" fmla="*/ 578634 h 1077060"/>
                <a:gd name="connsiteX1" fmla="*/ 1219551 w 1307078"/>
                <a:gd name="connsiteY1" fmla="*/ 450303 h 1077060"/>
                <a:gd name="connsiteX2" fmla="*/ 778411 w 1307078"/>
                <a:gd name="connsiteY2" fmla="*/ 17187 h 1077060"/>
                <a:gd name="connsiteX3" fmla="*/ 355945 w 1307078"/>
                <a:gd name="connsiteY3" fmla="*/ 326556 h 1077060"/>
                <a:gd name="connsiteX4" fmla="*/ 176222 w 1307078"/>
                <a:gd name="connsiteY4" fmla="*/ 521343 h 1077060"/>
                <a:gd name="connsiteX5" fmla="*/ 183224 w 1307078"/>
                <a:gd name="connsiteY5" fmla="*/ 571759 h 1077060"/>
                <a:gd name="connsiteX6" fmla="*/ 162217 w 1307078"/>
                <a:gd name="connsiteY6" fmla="*/ 571759 h 1077060"/>
                <a:gd name="connsiteX7" fmla="*/ 17506 w 1307078"/>
                <a:gd name="connsiteY7" fmla="*/ 727589 h 1077060"/>
                <a:gd name="connsiteX8" fmla="*/ 176222 w 1307078"/>
                <a:gd name="connsiteY8" fmla="*/ 883419 h 1077060"/>
                <a:gd name="connsiteX9" fmla="*/ 722393 w 1307078"/>
                <a:gd name="connsiteY9" fmla="*/ 883419 h 1077060"/>
                <a:gd name="connsiteX10" fmla="*/ 904452 w 1307078"/>
                <a:gd name="connsiteY10" fmla="*/ 1062165 h 1077060"/>
                <a:gd name="connsiteX11" fmla="*/ 904452 w 1307078"/>
                <a:gd name="connsiteY11" fmla="*/ 883419 h 1077060"/>
                <a:gd name="connsiteX12" fmla="*/ 1149529 w 1307078"/>
                <a:gd name="connsiteY12" fmla="*/ 883419 h 1077060"/>
                <a:gd name="connsiteX13" fmla="*/ 1308245 w 1307078"/>
                <a:gd name="connsiteY13" fmla="*/ 727589 h 1077060"/>
                <a:gd name="connsiteX14" fmla="*/ 1200877 w 1307078"/>
                <a:gd name="connsiteY14" fmla="*/ 578634 h 107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7078" h="1077060">
                  <a:moveTo>
                    <a:pt x="1200877" y="578634"/>
                  </a:moveTo>
                  <a:cubicBezTo>
                    <a:pt x="1212547" y="537385"/>
                    <a:pt x="1219551" y="496135"/>
                    <a:pt x="1219551" y="450303"/>
                  </a:cubicBezTo>
                  <a:cubicBezTo>
                    <a:pt x="1219551" y="211975"/>
                    <a:pt x="1021155" y="17187"/>
                    <a:pt x="778411" y="17187"/>
                  </a:cubicBezTo>
                  <a:cubicBezTo>
                    <a:pt x="580015" y="17187"/>
                    <a:pt x="409629" y="147809"/>
                    <a:pt x="355945" y="326556"/>
                  </a:cubicBezTo>
                  <a:cubicBezTo>
                    <a:pt x="255579" y="335722"/>
                    <a:pt x="176222" y="418220"/>
                    <a:pt x="176222" y="521343"/>
                  </a:cubicBezTo>
                  <a:cubicBezTo>
                    <a:pt x="176222" y="539676"/>
                    <a:pt x="178555" y="555718"/>
                    <a:pt x="183224" y="571759"/>
                  </a:cubicBezTo>
                  <a:lnTo>
                    <a:pt x="162217" y="571759"/>
                  </a:lnTo>
                  <a:cubicBezTo>
                    <a:pt x="80524" y="578634"/>
                    <a:pt x="17506" y="647382"/>
                    <a:pt x="17506" y="727589"/>
                  </a:cubicBezTo>
                  <a:cubicBezTo>
                    <a:pt x="17506" y="814670"/>
                    <a:pt x="89861" y="883419"/>
                    <a:pt x="176222" y="883419"/>
                  </a:cubicBezTo>
                  <a:lnTo>
                    <a:pt x="722393" y="883419"/>
                  </a:lnTo>
                  <a:lnTo>
                    <a:pt x="904452" y="1062165"/>
                  </a:lnTo>
                  <a:lnTo>
                    <a:pt x="904452" y="883419"/>
                  </a:lnTo>
                  <a:lnTo>
                    <a:pt x="1149529" y="883419"/>
                  </a:lnTo>
                  <a:cubicBezTo>
                    <a:pt x="1238223" y="883419"/>
                    <a:pt x="1308245" y="812379"/>
                    <a:pt x="1308245" y="727589"/>
                  </a:cubicBezTo>
                  <a:cubicBezTo>
                    <a:pt x="1308245" y="658840"/>
                    <a:pt x="1263897" y="599258"/>
                    <a:pt x="1200877" y="578634"/>
                  </a:cubicBezTo>
                  <a:close/>
                </a:path>
              </a:pathLst>
            </a:custGeom>
            <a:solidFill>
              <a:srgbClr val="008EFF"/>
            </a:solidFill>
            <a:ln w="9525" cap="flat">
              <a:noFill/>
              <a:prstDash val="solid"/>
              <a:miter/>
            </a:ln>
          </p:spPr>
          <p:txBody>
            <a:bodyPr rtlCol="0" anchor="ctr"/>
            <a:lstStyle/>
            <a:p>
              <a:endParaRPr lang="zh-CN" altLang="en-US"/>
            </a:p>
          </p:txBody>
        </p:sp>
        <p:sp>
          <p:nvSpPr>
            <p:cNvPr id="353" name="任意多边形: 形状 352"/>
            <p:cNvSpPr/>
            <p:nvPr>
              <p:custDataLst>
                <p:tags r:id="rId347"/>
              </p:custDataLst>
            </p:nvPr>
          </p:nvSpPr>
          <p:spPr>
            <a:xfrm>
              <a:off x="2799537" y="8278772"/>
              <a:ext cx="746902" cy="733318"/>
            </a:xfrm>
            <a:custGeom>
              <a:avLst/>
              <a:gdLst>
                <a:gd name="connsiteX0" fmla="*/ 435128 w 746901"/>
                <a:gd name="connsiteY0" fmla="*/ 69646 h 733317"/>
                <a:gd name="connsiteX1" fmla="*/ 697614 w 746901"/>
                <a:gd name="connsiteY1" fmla="*/ 427213 h 733317"/>
                <a:gd name="connsiteX2" fmla="*/ 333423 w 746901"/>
                <a:gd name="connsiteY2" fmla="*/ 684925 h 733317"/>
                <a:gd name="connsiteX3" fmla="*/ 70937 w 746901"/>
                <a:gd name="connsiteY3" fmla="*/ 327357 h 733317"/>
                <a:gd name="connsiteX4" fmla="*/ 435128 w 746901"/>
                <a:gd name="connsiteY4" fmla="*/ 69646 h 733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733317">
                  <a:moveTo>
                    <a:pt x="435128" y="69646"/>
                  </a:moveTo>
                  <a:cubicBezTo>
                    <a:pt x="608181" y="97221"/>
                    <a:pt x="725699" y="257309"/>
                    <a:pt x="697614" y="427213"/>
                  </a:cubicBezTo>
                  <a:cubicBezTo>
                    <a:pt x="669529" y="597118"/>
                    <a:pt x="506475" y="712499"/>
                    <a:pt x="333423" y="684925"/>
                  </a:cubicBezTo>
                  <a:cubicBezTo>
                    <a:pt x="160371" y="657350"/>
                    <a:pt x="42852" y="497262"/>
                    <a:pt x="70937" y="327357"/>
                  </a:cubicBezTo>
                  <a:cubicBezTo>
                    <a:pt x="99022" y="157453"/>
                    <a:pt x="262076" y="42072"/>
                    <a:pt x="435128" y="69646"/>
                  </a:cubicBezTo>
                  <a:close/>
                </a:path>
              </a:pathLst>
            </a:custGeom>
            <a:solidFill>
              <a:srgbClr val="3BFAFF"/>
            </a:solidFill>
            <a:ln w="9525" cap="flat">
              <a:noFill/>
              <a:prstDash val="solid"/>
              <a:miter/>
            </a:ln>
          </p:spPr>
          <p:txBody>
            <a:bodyPr rtlCol="0" anchor="ctr"/>
            <a:lstStyle/>
            <a:p>
              <a:endParaRPr lang="zh-CN" altLang="en-US"/>
            </a:p>
          </p:txBody>
        </p:sp>
        <p:sp>
          <p:nvSpPr>
            <p:cNvPr id="354" name="任意多边形: 形状 353"/>
            <p:cNvSpPr/>
            <p:nvPr>
              <p:custDataLst>
                <p:tags r:id="rId348"/>
              </p:custDataLst>
            </p:nvPr>
          </p:nvSpPr>
          <p:spPr>
            <a:xfrm>
              <a:off x="2869353" y="8325486"/>
              <a:ext cx="303429" cy="252078"/>
            </a:xfrm>
            <a:custGeom>
              <a:avLst/>
              <a:gdLst>
                <a:gd name="connsiteX0" fmla="*/ 17506 w 303428"/>
                <a:gd name="connsiteY0" fmla="*/ 216558 h 252078"/>
                <a:gd name="connsiteX1" fmla="*/ 52517 w 303428"/>
                <a:gd name="connsiteY1" fmla="*/ 228016 h 252078"/>
                <a:gd name="connsiteX2" fmla="*/ 66522 w 303428"/>
                <a:gd name="connsiteY2" fmla="*/ 234891 h 252078"/>
                <a:gd name="connsiteX3" fmla="*/ 78192 w 303428"/>
                <a:gd name="connsiteY3" fmla="*/ 221141 h 252078"/>
                <a:gd name="connsiteX4" fmla="*/ 66522 w 303428"/>
                <a:gd name="connsiteY4" fmla="*/ 177600 h 252078"/>
                <a:gd name="connsiteX5" fmla="*/ 82861 w 303428"/>
                <a:gd name="connsiteY5" fmla="*/ 154684 h 252078"/>
                <a:gd name="connsiteX6" fmla="*/ 108535 w 303428"/>
                <a:gd name="connsiteY6" fmla="*/ 118019 h 252078"/>
                <a:gd name="connsiteX7" fmla="*/ 213568 w 303428"/>
                <a:gd name="connsiteY7" fmla="*/ 95102 h 252078"/>
                <a:gd name="connsiteX8" fmla="*/ 234575 w 303428"/>
                <a:gd name="connsiteY8" fmla="*/ 74478 h 252078"/>
                <a:gd name="connsiteX9" fmla="*/ 255581 w 303428"/>
                <a:gd name="connsiteY9" fmla="*/ 58436 h 252078"/>
                <a:gd name="connsiteX10" fmla="*/ 283590 w 303428"/>
                <a:gd name="connsiteY10" fmla="*/ 46978 h 252078"/>
                <a:gd name="connsiteX11" fmla="*/ 290592 w 303428"/>
                <a:gd name="connsiteY11" fmla="*/ 17187 h 252078"/>
                <a:gd name="connsiteX12" fmla="*/ 17506 w 303428"/>
                <a:gd name="connsiteY12" fmla="*/ 216558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428" h="252078">
                  <a:moveTo>
                    <a:pt x="17506" y="216558"/>
                  </a:moveTo>
                  <a:lnTo>
                    <a:pt x="52517" y="228016"/>
                  </a:lnTo>
                  <a:lnTo>
                    <a:pt x="66522" y="234891"/>
                  </a:lnTo>
                  <a:lnTo>
                    <a:pt x="78192" y="221141"/>
                  </a:lnTo>
                  <a:lnTo>
                    <a:pt x="66522" y="177600"/>
                  </a:lnTo>
                  <a:lnTo>
                    <a:pt x="82861" y="154684"/>
                  </a:lnTo>
                  <a:lnTo>
                    <a:pt x="108535" y="118019"/>
                  </a:lnTo>
                  <a:lnTo>
                    <a:pt x="213568" y="95102"/>
                  </a:lnTo>
                  <a:lnTo>
                    <a:pt x="234575" y="74478"/>
                  </a:lnTo>
                  <a:lnTo>
                    <a:pt x="255581" y="58436"/>
                  </a:lnTo>
                  <a:lnTo>
                    <a:pt x="283590" y="46978"/>
                  </a:lnTo>
                  <a:lnTo>
                    <a:pt x="290592" y="17187"/>
                  </a:lnTo>
                  <a:cubicBezTo>
                    <a:pt x="166886" y="28645"/>
                    <a:pt x="61853" y="108852"/>
                    <a:pt x="17506" y="216558"/>
                  </a:cubicBezTo>
                  <a:close/>
                </a:path>
              </a:pathLst>
            </a:custGeom>
            <a:solidFill>
              <a:srgbClr val="00DAFF"/>
            </a:solidFill>
            <a:ln w="9525" cap="flat">
              <a:noFill/>
              <a:prstDash val="solid"/>
              <a:miter/>
            </a:ln>
          </p:spPr>
          <p:txBody>
            <a:bodyPr rtlCol="0" anchor="ctr"/>
            <a:lstStyle/>
            <a:p>
              <a:endParaRPr lang="zh-CN" altLang="en-US"/>
            </a:p>
          </p:txBody>
        </p:sp>
        <p:sp>
          <p:nvSpPr>
            <p:cNvPr id="355" name="任意多边形: 形状 354"/>
            <p:cNvSpPr/>
            <p:nvPr>
              <p:custDataLst>
                <p:tags r:id="rId349"/>
              </p:custDataLst>
            </p:nvPr>
          </p:nvSpPr>
          <p:spPr>
            <a:xfrm>
              <a:off x="3210127" y="8343820"/>
              <a:ext cx="303429" cy="549988"/>
            </a:xfrm>
            <a:custGeom>
              <a:avLst/>
              <a:gdLst>
                <a:gd name="connsiteX0" fmla="*/ 290592 w 303428"/>
                <a:gd name="connsiteY0" fmla="*/ 292181 h 549988"/>
                <a:gd name="connsiteX1" fmla="*/ 290592 w 303428"/>
                <a:gd name="connsiteY1" fmla="*/ 283015 h 549988"/>
                <a:gd name="connsiteX2" fmla="*/ 290592 w 303428"/>
                <a:gd name="connsiteY2" fmla="*/ 278432 h 549988"/>
                <a:gd name="connsiteX3" fmla="*/ 288257 w 303428"/>
                <a:gd name="connsiteY3" fmla="*/ 269265 h 549988"/>
                <a:gd name="connsiteX4" fmla="*/ 288257 w 303428"/>
                <a:gd name="connsiteY4" fmla="*/ 264682 h 549988"/>
                <a:gd name="connsiteX5" fmla="*/ 285923 w 303428"/>
                <a:gd name="connsiteY5" fmla="*/ 250932 h 549988"/>
                <a:gd name="connsiteX6" fmla="*/ 285923 w 303428"/>
                <a:gd name="connsiteY6" fmla="*/ 248641 h 549988"/>
                <a:gd name="connsiteX7" fmla="*/ 283588 w 303428"/>
                <a:gd name="connsiteY7" fmla="*/ 234891 h 549988"/>
                <a:gd name="connsiteX8" fmla="*/ 281255 w 303428"/>
                <a:gd name="connsiteY8" fmla="*/ 230308 h 549988"/>
                <a:gd name="connsiteX9" fmla="*/ 278921 w 303428"/>
                <a:gd name="connsiteY9" fmla="*/ 221141 h 549988"/>
                <a:gd name="connsiteX10" fmla="*/ 276587 w 303428"/>
                <a:gd name="connsiteY10" fmla="*/ 216558 h 549988"/>
                <a:gd name="connsiteX11" fmla="*/ 274253 w 303428"/>
                <a:gd name="connsiteY11" fmla="*/ 207392 h 549988"/>
                <a:gd name="connsiteX12" fmla="*/ 271918 w 303428"/>
                <a:gd name="connsiteY12" fmla="*/ 202808 h 549988"/>
                <a:gd name="connsiteX13" fmla="*/ 267251 w 303428"/>
                <a:gd name="connsiteY13" fmla="*/ 193642 h 549988"/>
                <a:gd name="connsiteX14" fmla="*/ 264916 w 303428"/>
                <a:gd name="connsiteY14" fmla="*/ 186767 h 549988"/>
                <a:gd name="connsiteX15" fmla="*/ 260248 w 303428"/>
                <a:gd name="connsiteY15" fmla="*/ 177600 h 549988"/>
                <a:gd name="connsiteX16" fmla="*/ 257914 w 303428"/>
                <a:gd name="connsiteY16" fmla="*/ 173017 h 549988"/>
                <a:gd name="connsiteX17" fmla="*/ 255581 w 303428"/>
                <a:gd name="connsiteY17" fmla="*/ 166142 h 549988"/>
                <a:gd name="connsiteX18" fmla="*/ 253246 w 303428"/>
                <a:gd name="connsiteY18" fmla="*/ 159267 h 549988"/>
                <a:gd name="connsiteX19" fmla="*/ 250912 w 303428"/>
                <a:gd name="connsiteY19" fmla="*/ 152393 h 549988"/>
                <a:gd name="connsiteX20" fmla="*/ 246244 w 303428"/>
                <a:gd name="connsiteY20" fmla="*/ 145518 h 549988"/>
                <a:gd name="connsiteX21" fmla="*/ 243910 w 303428"/>
                <a:gd name="connsiteY21" fmla="*/ 140935 h 549988"/>
                <a:gd name="connsiteX22" fmla="*/ 234574 w 303428"/>
                <a:gd name="connsiteY22" fmla="*/ 129477 h 549988"/>
                <a:gd name="connsiteX23" fmla="*/ 232240 w 303428"/>
                <a:gd name="connsiteY23" fmla="*/ 124893 h 549988"/>
                <a:gd name="connsiteX24" fmla="*/ 227572 w 303428"/>
                <a:gd name="connsiteY24" fmla="*/ 118019 h 549988"/>
                <a:gd name="connsiteX25" fmla="*/ 225237 w 303428"/>
                <a:gd name="connsiteY25" fmla="*/ 113435 h 549988"/>
                <a:gd name="connsiteX26" fmla="*/ 220570 w 303428"/>
                <a:gd name="connsiteY26" fmla="*/ 106560 h 549988"/>
                <a:gd name="connsiteX27" fmla="*/ 218235 w 303428"/>
                <a:gd name="connsiteY27" fmla="*/ 104269 h 549988"/>
                <a:gd name="connsiteX28" fmla="*/ 211233 w 303428"/>
                <a:gd name="connsiteY28" fmla="*/ 97394 h 549988"/>
                <a:gd name="connsiteX29" fmla="*/ 211233 w 303428"/>
                <a:gd name="connsiteY29" fmla="*/ 97394 h 549988"/>
                <a:gd name="connsiteX30" fmla="*/ 185559 w 303428"/>
                <a:gd name="connsiteY30" fmla="*/ 74478 h 549988"/>
                <a:gd name="connsiteX31" fmla="*/ 183224 w 303428"/>
                <a:gd name="connsiteY31" fmla="*/ 72186 h 549988"/>
                <a:gd name="connsiteX32" fmla="*/ 173888 w 303428"/>
                <a:gd name="connsiteY32" fmla="*/ 65311 h 549988"/>
                <a:gd name="connsiteX33" fmla="*/ 171553 w 303428"/>
                <a:gd name="connsiteY33" fmla="*/ 65311 h 549988"/>
                <a:gd name="connsiteX34" fmla="*/ 131874 w 303428"/>
                <a:gd name="connsiteY34" fmla="*/ 40103 h 549988"/>
                <a:gd name="connsiteX35" fmla="*/ 131874 w 303428"/>
                <a:gd name="connsiteY35" fmla="*/ 40103 h 549988"/>
                <a:gd name="connsiteX36" fmla="*/ 120204 w 303428"/>
                <a:gd name="connsiteY36" fmla="*/ 35520 h 549988"/>
                <a:gd name="connsiteX37" fmla="*/ 120204 w 303428"/>
                <a:gd name="connsiteY37" fmla="*/ 35520 h 549988"/>
                <a:gd name="connsiteX38" fmla="*/ 75857 w 303428"/>
                <a:gd name="connsiteY38" fmla="*/ 17187 h 549988"/>
                <a:gd name="connsiteX39" fmla="*/ 75857 w 303428"/>
                <a:gd name="connsiteY39" fmla="*/ 17187 h 549988"/>
                <a:gd name="connsiteX40" fmla="*/ 47848 w 303428"/>
                <a:gd name="connsiteY40" fmla="*/ 30937 h 549988"/>
                <a:gd name="connsiteX41" fmla="*/ 52517 w 303428"/>
                <a:gd name="connsiteY41" fmla="*/ 67603 h 549988"/>
                <a:gd name="connsiteX42" fmla="*/ 66520 w 303428"/>
                <a:gd name="connsiteY42" fmla="*/ 63020 h 549988"/>
                <a:gd name="connsiteX43" fmla="*/ 80526 w 303428"/>
                <a:gd name="connsiteY43" fmla="*/ 72186 h 549988"/>
                <a:gd name="connsiteX44" fmla="*/ 101531 w 303428"/>
                <a:gd name="connsiteY44" fmla="*/ 69894 h 549988"/>
                <a:gd name="connsiteX45" fmla="*/ 99198 w 303428"/>
                <a:gd name="connsiteY45" fmla="*/ 90519 h 549988"/>
                <a:gd name="connsiteX46" fmla="*/ 85193 w 303428"/>
                <a:gd name="connsiteY46" fmla="*/ 120310 h 549988"/>
                <a:gd name="connsiteX47" fmla="*/ 57185 w 303428"/>
                <a:gd name="connsiteY47" fmla="*/ 134060 h 549988"/>
                <a:gd name="connsiteX48" fmla="*/ 85193 w 303428"/>
                <a:gd name="connsiteY48" fmla="*/ 159267 h 549988"/>
                <a:gd name="connsiteX49" fmla="*/ 113202 w 303428"/>
                <a:gd name="connsiteY49" fmla="*/ 140935 h 549988"/>
                <a:gd name="connsiteX50" fmla="*/ 113202 w 303428"/>
                <a:gd name="connsiteY50" fmla="*/ 122602 h 549988"/>
                <a:gd name="connsiteX51" fmla="*/ 134209 w 303428"/>
                <a:gd name="connsiteY51" fmla="*/ 131768 h 549988"/>
                <a:gd name="connsiteX52" fmla="*/ 145879 w 303428"/>
                <a:gd name="connsiteY52" fmla="*/ 124893 h 549988"/>
                <a:gd name="connsiteX53" fmla="*/ 152881 w 303428"/>
                <a:gd name="connsiteY53" fmla="*/ 138643 h 549988"/>
                <a:gd name="connsiteX54" fmla="*/ 164552 w 303428"/>
                <a:gd name="connsiteY54" fmla="*/ 143226 h 549988"/>
                <a:gd name="connsiteX55" fmla="*/ 185559 w 303428"/>
                <a:gd name="connsiteY55" fmla="*/ 140935 h 549988"/>
                <a:gd name="connsiteX56" fmla="*/ 192561 w 303428"/>
                <a:gd name="connsiteY56" fmla="*/ 150101 h 549988"/>
                <a:gd name="connsiteX57" fmla="*/ 211233 w 303428"/>
                <a:gd name="connsiteY57" fmla="*/ 161559 h 549988"/>
                <a:gd name="connsiteX58" fmla="*/ 218235 w 303428"/>
                <a:gd name="connsiteY58" fmla="*/ 175309 h 549988"/>
                <a:gd name="connsiteX59" fmla="*/ 192561 w 303428"/>
                <a:gd name="connsiteY59" fmla="*/ 177600 h 549988"/>
                <a:gd name="connsiteX60" fmla="*/ 159883 w 303428"/>
                <a:gd name="connsiteY60" fmla="*/ 161559 h 549988"/>
                <a:gd name="connsiteX61" fmla="*/ 92196 w 303428"/>
                <a:gd name="connsiteY61" fmla="*/ 168434 h 549988"/>
                <a:gd name="connsiteX62" fmla="*/ 59518 w 303428"/>
                <a:gd name="connsiteY62" fmla="*/ 193642 h 549988"/>
                <a:gd name="connsiteX63" fmla="*/ 17506 w 303428"/>
                <a:gd name="connsiteY63" fmla="*/ 232600 h 549988"/>
                <a:gd name="connsiteX64" fmla="*/ 38511 w 303428"/>
                <a:gd name="connsiteY64" fmla="*/ 271557 h 549988"/>
                <a:gd name="connsiteX65" fmla="*/ 24507 w 303428"/>
                <a:gd name="connsiteY65" fmla="*/ 310514 h 549988"/>
                <a:gd name="connsiteX66" fmla="*/ 113202 w 303428"/>
                <a:gd name="connsiteY66" fmla="*/ 344889 h 549988"/>
                <a:gd name="connsiteX67" fmla="*/ 159883 w 303428"/>
                <a:gd name="connsiteY67" fmla="*/ 340306 h 549988"/>
                <a:gd name="connsiteX68" fmla="*/ 173888 w 303428"/>
                <a:gd name="connsiteY68" fmla="*/ 333431 h 549988"/>
                <a:gd name="connsiteX69" fmla="*/ 176222 w 303428"/>
                <a:gd name="connsiteY69" fmla="*/ 349472 h 549988"/>
                <a:gd name="connsiteX70" fmla="*/ 176222 w 303428"/>
                <a:gd name="connsiteY70" fmla="*/ 388429 h 549988"/>
                <a:gd name="connsiteX71" fmla="*/ 190226 w 303428"/>
                <a:gd name="connsiteY71" fmla="*/ 418220 h 549988"/>
                <a:gd name="connsiteX72" fmla="*/ 180890 w 303428"/>
                <a:gd name="connsiteY72" fmla="*/ 445720 h 549988"/>
                <a:gd name="connsiteX73" fmla="*/ 199563 w 303428"/>
                <a:gd name="connsiteY73" fmla="*/ 496136 h 549988"/>
                <a:gd name="connsiteX74" fmla="*/ 185559 w 303428"/>
                <a:gd name="connsiteY74" fmla="*/ 532801 h 549988"/>
                <a:gd name="connsiteX75" fmla="*/ 190226 w 303428"/>
                <a:gd name="connsiteY75" fmla="*/ 537385 h 549988"/>
                <a:gd name="connsiteX76" fmla="*/ 229905 w 303428"/>
                <a:gd name="connsiteY76" fmla="*/ 491552 h 549988"/>
                <a:gd name="connsiteX77" fmla="*/ 229905 w 303428"/>
                <a:gd name="connsiteY77" fmla="*/ 491552 h 549988"/>
                <a:gd name="connsiteX78" fmla="*/ 239242 w 303428"/>
                <a:gd name="connsiteY78" fmla="*/ 480094 h 549988"/>
                <a:gd name="connsiteX79" fmla="*/ 239242 w 303428"/>
                <a:gd name="connsiteY79" fmla="*/ 480094 h 549988"/>
                <a:gd name="connsiteX80" fmla="*/ 246244 w 303428"/>
                <a:gd name="connsiteY80" fmla="*/ 468636 h 549988"/>
                <a:gd name="connsiteX81" fmla="*/ 246244 w 303428"/>
                <a:gd name="connsiteY81" fmla="*/ 468636 h 549988"/>
                <a:gd name="connsiteX82" fmla="*/ 253246 w 303428"/>
                <a:gd name="connsiteY82" fmla="*/ 457178 h 549988"/>
                <a:gd name="connsiteX83" fmla="*/ 253246 w 303428"/>
                <a:gd name="connsiteY83" fmla="*/ 454886 h 549988"/>
                <a:gd name="connsiteX84" fmla="*/ 257914 w 303428"/>
                <a:gd name="connsiteY84" fmla="*/ 443428 h 549988"/>
                <a:gd name="connsiteX85" fmla="*/ 257914 w 303428"/>
                <a:gd name="connsiteY85" fmla="*/ 441137 h 549988"/>
                <a:gd name="connsiteX86" fmla="*/ 262583 w 303428"/>
                <a:gd name="connsiteY86" fmla="*/ 429679 h 549988"/>
                <a:gd name="connsiteX87" fmla="*/ 262583 w 303428"/>
                <a:gd name="connsiteY87" fmla="*/ 427387 h 549988"/>
                <a:gd name="connsiteX88" fmla="*/ 267251 w 303428"/>
                <a:gd name="connsiteY88" fmla="*/ 415929 h 549988"/>
                <a:gd name="connsiteX89" fmla="*/ 267251 w 303428"/>
                <a:gd name="connsiteY89" fmla="*/ 413637 h 549988"/>
                <a:gd name="connsiteX90" fmla="*/ 269585 w 303428"/>
                <a:gd name="connsiteY90" fmla="*/ 402179 h 549988"/>
                <a:gd name="connsiteX91" fmla="*/ 269585 w 303428"/>
                <a:gd name="connsiteY91" fmla="*/ 397596 h 549988"/>
                <a:gd name="connsiteX92" fmla="*/ 271918 w 303428"/>
                <a:gd name="connsiteY92" fmla="*/ 386138 h 549988"/>
                <a:gd name="connsiteX93" fmla="*/ 271918 w 303428"/>
                <a:gd name="connsiteY93" fmla="*/ 381555 h 549988"/>
                <a:gd name="connsiteX94" fmla="*/ 274253 w 303428"/>
                <a:gd name="connsiteY94" fmla="*/ 370097 h 549988"/>
                <a:gd name="connsiteX95" fmla="*/ 274253 w 303428"/>
                <a:gd name="connsiteY95" fmla="*/ 365513 h 549988"/>
                <a:gd name="connsiteX96" fmla="*/ 276587 w 303428"/>
                <a:gd name="connsiteY96" fmla="*/ 354055 h 549988"/>
                <a:gd name="connsiteX97" fmla="*/ 276587 w 303428"/>
                <a:gd name="connsiteY97" fmla="*/ 349472 h 549988"/>
                <a:gd name="connsiteX98" fmla="*/ 276587 w 303428"/>
                <a:gd name="connsiteY98" fmla="*/ 338014 h 549988"/>
                <a:gd name="connsiteX99" fmla="*/ 276587 w 303428"/>
                <a:gd name="connsiteY99" fmla="*/ 333431 h 549988"/>
                <a:gd name="connsiteX100" fmla="*/ 276587 w 303428"/>
                <a:gd name="connsiteY100" fmla="*/ 317389 h 549988"/>
                <a:gd name="connsiteX101" fmla="*/ 276587 w 303428"/>
                <a:gd name="connsiteY101" fmla="*/ 303639 h 549988"/>
                <a:gd name="connsiteX102" fmla="*/ 290592 w 303428"/>
                <a:gd name="connsiteY102" fmla="*/ 292181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03428" h="549988">
                  <a:moveTo>
                    <a:pt x="290592" y="292181"/>
                  </a:moveTo>
                  <a:cubicBezTo>
                    <a:pt x="290592" y="289890"/>
                    <a:pt x="290592" y="285306"/>
                    <a:pt x="290592" y="283015"/>
                  </a:cubicBezTo>
                  <a:cubicBezTo>
                    <a:pt x="290592" y="280723"/>
                    <a:pt x="290592" y="280723"/>
                    <a:pt x="290592" y="278432"/>
                  </a:cubicBezTo>
                  <a:cubicBezTo>
                    <a:pt x="290592" y="276140"/>
                    <a:pt x="290592" y="271557"/>
                    <a:pt x="288257" y="269265"/>
                  </a:cubicBezTo>
                  <a:cubicBezTo>
                    <a:pt x="288257" y="266974"/>
                    <a:pt x="288257" y="266974"/>
                    <a:pt x="288257" y="264682"/>
                  </a:cubicBezTo>
                  <a:cubicBezTo>
                    <a:pt x="288257" y="260099"/>
                    <a:pt x="285923" y="255516"/>
                    <a:pt x="285923" y="250932"/>
                  </a:cubicBezTo>
                  <a:cubicBezTo>
                    <a:pt x="285923" y="250932"/>
                    <a:pt x="285923" y="250932"/>
                    <a:pt x="285923" y="248641"/>
                  </a:cubicBezTo>
                  <a:cubicBezTo>
                    <a:pt x="285923" y="244058"/>
                    <a:pt x="283588" y="239474"/>
                    <a:pt x="283588" y="234891"/>
                  </a:cubicBezTo>
                  <a:cubicBezTo>
                    <a:pt x="283588" y="232600"/>
                    <a:pt x="283588" y="232600"/>
                    <a:pt x="281255" y="230308"/>
                  </a:cubicBezTo>
                  <a:cubicBezTo>
                    <a:pt x="281255" y="228016"/>
                    <a:pt x="278921" y="223433"/>
                    <a:pt x="278921" y="221141"/>
                  </a:cubicBezTo>
                  <a:cubicBezTo>
                    <a:pt x="278921" y="218850"/>
                    <a:pt x="278921" y="216558"/>
                    <a:pt x="276587" y="216558"/>
                  </a:cubicBezTo>
                  <a:cubicBezTo>
                    <a:pt x="276587" y="214267"/>
                    <a:pt x="274253" y="211975"/>
                    <a:pt x="274253" y="207392"/>
                  </a:cubicBezTo>
                  <a:cubicBezTo>
                    <a:pt x="274253" y="205100"/>
                    <a:pt x="271918" y="205100"/>
                    <a:pt x="271918" y="202808"/>
                  </a:cubicBezTo>
                  <a:cubicBezTo>
                    <a:pt x="269585" y="200517"/>
                    <a:pt x="269585" y="195933"/>
                    <a:pt x="267251" y="193642"/>
                  </a:cubicBezTo>
                  <a:cubicBezTo>
                    <a:pt x="267251" y="191350"/>
                    <a:pt x="264916" y="189059"/>
                    <a:pt x="264916" y="186767"/>
                  </a:cubicBezTo>
                  <a:cubicBezTo>
                    <a:pt x="262583" y="184475"/>
                    <a:pt x="262583" y="179892"/>
                    <a:pt x="260248" y="177600"/>
                  </a:cubicBezTo>
                  <a:cubicBezTo>
                    <a:pt x="260248" y="175309"/>
                    <a:pt x="257914" y="173017"/>
                    <a:pt x="257914" y="173017"/>
                  </a:cubicBezTo>
                  <a:cubicBezTo>
                    <a:pt x="257914" y="170726"/>
                    <a:pt x="255581" y="168434"/>
                    <a:pt x="255581" y="166142"/>
                  </a:cubicBezTo>
                  <a:cubicBezTo>
                    <a:pt x="255581" y="163851"/>
                    <a:pt x="253246" y="161559"/>
                    <a:pt x="253246" y="159267"/>
                  </a:cubicBezTo>
                  <a:cubicBezTo>
                    <a:pt x="253246" y="156976"/>
                    <a:pt x="250912" y="154684"/>
                    <a:pt x="250912" y="152393"/>
                  </a:cubicBezTo>
                  <a:cubicBezTo>
                    <a:pt x="248577" y="150101"/>
                    <a:pt x="248577" y="147809"/>
                    <a:pt x="246244" y="145518"/>
                  </a:cubicBezTo>
                  <a:cubicBezTo>
                    <a:pt x="246244" y="143226"/>
                    <a:pt x="243910" y="143226"/>
                    <a:pt x="243910" y="140935"/>
                  </a:cubicBezTo>
                  <a:cubicBezTo>
                    <a:pt x="241576" y="136351"/>
                    <a:pt x="239242" y="131768"/>
                    <a:pt x="234574" y="129477"/>
                  </a:cubicBezTo>
                  <a:cubicBezTo>
                    <a:pt x="234574" y="127185"/>
                    <a:pt x="232240" y="127185"/>
                    <a:pt x="232240" y="124893"/>
                  </a:cubicBezTo>
                  <a:cubicBezTo>
                    <a:pt x="229905" y="122602"/>
                    <a:pt x="229905" y="120310"/>
                    <a:pt x="227572" y="118019"/>
                  </a:cubicBezTo>
                  <a:cubicBezTo>
                    <a:pt x="227572" y="115727"/>
                    <a:pt x="225237" y="115727"/>
                    <a:pt x="225237" y="113435"/>
                  </a:cubicBezTo>
                  <a:cubicBezTo>
                    <a:pt x="222903" y="111144"/>
                    <a:pt x="220570" y="108852"/>
                    <a:pt x="220570" y="106560"/>
                  </a:cubicBezTo>
                  <a:cubicBezTo>
                    <a:pt x="220570" y="106560"/>
                    <a:pt x="218235" y="104269"/>
                    <a:pt x="218235" y="104269"/>
                  </a:cubicBezTo>
                  <a:cubicBezTo>
                    <a:pt x="215901" y="101977"/>
                    <a:pt x="213566" y="99686"/>
                    <a:pt x="211233" y="97394"/>
                  </a:cubicBezTo>
                  <a:cubicBezTo>
                    <a:pt x="211233" y="97394"/>
                    <a:pt x="211233" y="97394"/>
                    <a:pt x="211233" y="97394"/>
                  </a:cubicBezTo>
                  <a:cubicBezTo>
                    <a:pt x="204231" y="88227"/>
                    <a:pt x="194894" y="81353"/>
                    <a:pt x="185559" y="74478"/>
                  </a:cubicBezTo>
                  <a:cubicBezTo>
                    <a:pt x="185559" y="74478"/>
                    <a:pt x="185559" y="74478"/>
                    <a:pt x="183224" y="72186"/>
                  </a:cubicBezTo>
                  <a:cubicBezTo>
                    <a:pt x="180890" y="69894"/>
                    <a:pt x="178555" y="67603"/>
                    <a:pt x="173888" y="65311"/>
                  </a:cubicBezTo>
                  <a:cubicBezTo>
                    <a:pt x="173888" y="65311"/>
                    <a:pt x="173888" y="65311"/>
                    <a:pt x="171553" y="65311"/>
                  </a:cubicBezTo>
                  <a:cubicBezTo>
                    <a:pt x="159883" y="56145"/>
                    <a:pt x="145879" y="46978"/>
                    <a:pt x="131874" y="40103"/>
                  </a:cubicBezTo>
                  <a:cubicBezTo>
                    <a:pt x="131874" y="40103"/>
                    <a:pt x="131874" y="40103"/>
                    <a:pt x="131874" y="40103"/>
                  </a:cubicBezTo>
                  <a:cubicBezTo>
                    <a:pt x="129541" y="37812"/>
                    <a:pt x="124872" y="35520"/>
                    <a:pt x="120204" y="35520"/>
                  </a:cubicBezTo>
                  <a:cubicBezTo>
                    <a:pt x="120204" y="35520"/>
                    <a:pt x="120204" y="35520"/>
                    <a:pt x="120204" y="35520"/>
                  </a:cubicBezTo>
                  <a:cubicBezTo>
                    <a:pt x="106200" y="28645"/>
                    <a:pt x="89861" y="21770"/>
                    <a:pt x="75857" y="17187"/>
                  </a:cubicBezTo>
                  <a:lnTo>
                    <a:pt x="75857" y="17187"/>
                  </a:lnTo>
                  <a:lnTo>
                    <a:pt x="47848" y="30937"/>
                  </a:lnTo>
                  <a:lnTo>
                    <a:pt x="52517" y="67603"/>
                  </a:lnTo>
                  <a:lnTo>
                    <a:pt x="66520" y="63020"/>
                  </a:lnTo>
                  <a:lnTo>
                    <a:pt x="80526" y="72186"/>
                  </a:lnTo>
                  <a:lnTo>
                    <a:pt x="101531" y="69894"/>
                  </a:lnTo>
                  <a:lnTo>
                    <a:pt x="99198" y="90519"/>
                  </a:lnTo>
                  <a:lnTo>
                    <a:pt x="85193" y="120310"/>
                  </a:lnTo>
                  <a:lnTo>
                    <a:pt x="57185" y="134060"/>
                  </a:lnTo>
                  <a:cubicBezTo>
                    <a:pt x="57185" y="134060"/>
                    <a:pt x="71189" y="161559"/>
                    <a:pt x="85193" y="159267"/>
                  </a:cubicBezTo>
                  <a:cubicBezTo>
                    <a:pt x="99198" y="156976"/>
                    <a:pt x="113202" y="140935"/>
                    <a:pt x="113202" y="140935"/>
                  </a:cubicBezTo>
                  <a:lnTo>
                    <a:pt x="113202" y="122602"/>
                  </a:lnTo>
                  <a:lnTo>
                    <a:pt x="134209" y="131768"/>
                  </a:lnTo>
                  <a:lnTo>
                    <a:pt x="145879" y="124893"/>
                  </a:lnTo>
                  <a:lnTo>
                    <a:pt x="152881" y="138643"/>
                  </a:lnTo>
                  <a:lnTo>
                    <a:pt x="164552" y="143226"/>
                  </a:lnTo>
                  <a:lnTo>
                    <a:pt x="185559" y="140935"/>
                  </a:lnTo>
                  <a:lnTo>
                    <a:pt x="192561" y="150101"/>
                  </a:lnTo>
                  <a:lnTo>
                    <a:pt x="211233" y="161559"/>
                  </a:lnTo>
                  <a:lnTo>
                    <a:pt x="218235" y="175309"/>
                  </a:lnTo>
                  <a:lnTo>
                    <a:pt x="192561" y="177600"/>
                  </a:lnTo>
                  <a:lnTo>
                    <a:pt x="159883" y="161559"/>
                  </a:lnTo>
                  <a:lnTo>
                    <a:pt x="92196" y="168434"/>
                  </a:lnTo>
                  <a:lnTo>
                    <a:pt x="59518" y="193642"/>
                  </a:lnTo>
                  <a:lnTo>
                    <a:pt x="17506" y="232600"/>
                  </a:lnTo>
                  <a:lnTo>
                    <a:pt x="38511" y="271557"/>
                  </a:lnTo>
                  <a:lnTo>
                    <a:pt x="24507" y="310514"/>
                  </a:lnTo>
                  <a:cubicBezTo>
                    <a:pt x="24507" y="310514"/>
                    <a:pt x="68855" y="356347"/>
                    <a:pt x="113202" y="344889"/>
                  </a:cubicBezTo>
                  <a:cubicBezTo>
                    <a:pt x="157550" y="335722"/>
                    <a:pt x="159883" y="340306"/>
                    <a:pt x="159883" y="340306"/>
                  </a:cubicBezTo>
                  <a:lnTo>
                    <a:pt x="173888" y="333431"/>
                  </a:lnTo>
                  <a:lnTo>
                    <a:pt x="176222" y="349472"/>
                  </a:lnTo>
                  <a:lnTo>
                    <a:pt x="176222" y="388429"/>
                  </a:lnTo>
                  <a:lnTo>
                    <a:pt x="190226" y="418220"/>
                  </a:lnTo>
                  <a:lnTo>
                    <a:pt x="180890" y="445720"/>
                  </a:lnTo>
                  <a:lnTo>
                    <a:pt x="199563" y="496136"/>
                  </a:lnTo>
                  <a:lnTo>
                    <a:pt x="185559" y="532801"/>
                  </a:lnTo>
                  <a:lnTo>
                    <a:pt x="190226" y="537385"/>
                  </a:lnTo>
                  <a:cubicBezTo>
                    <a:pt x="204231" y="523635"/>
                    <a:pt x="218235" y="507594"/>
                    <a:pt x="229905" y="491552"/>
                  </a:cubicBezTo>
                  <a:cubicBezTo>
                    <a:pt x="229905" y="491552"/>
                    <a:pt x="229905" y="491552"/>
                    <a:pt x="229905" y="491552"/>
                  </a:cubicBezTo>
                  <a:cubicBezTo>
                    <a:pt x="232240" y="486969"/>
                    <a:pt x="234574" y="482386"/>
                    <a:pt x="239242" y="480094"/>
                  </a:cubicBezTo>
                  <a:cubicBezTo>
                    <a:pt x="239242" y="480094"/>
                    <a:pt x="239242" y="480094"/>
                    <a:pt x="239242" y="480094"/>
                  </a:cubicBezTo>
                  <a:cubicBezTo>
                    <a:pt x="241576" y="475511"/>
                    <a:pt x="243910" y="470928"/>
                    <a:pt x="246244" y="468636"/>
                  </a:cubicBezTo>
                  <a:cubicBezTo>
                    <a:pt x="246244" y="468636"/>
                    <a:pt x="246244" y="468636"/>
                    <a:pt x="246244" y="468636"/>
                  </a:cubicBezTo>
                  <a:cubicBezTo>
                    <a:pt x="248577" y="464053"/>
                    <a:pt x="250912" y="459470"/>
                    <a:pt x="253246" y="457178"/>
                  </a:cubicBezTo>
                  <a:cubicBezTo>
                    <a:pt x="253246" y="457178"/>
                    <a:pt x="253246" y="457178"/>
                    <a:pt x="253246" y="454886"/>
                  </a:cubicBezTo>
                  <a:cubicBezTo>
                    <a:pt x="255581" y="450303"/>
                    <a:pt x="257914" y="445720"/>
                    <a:pt x="257914" y="443428"/>
                  </a:cubicBezTo>
                  <a:cubicBezTo>
                    <a:pt x="257914" y="443428"/>
                    <a:pt x="257914" y="441137"/>
                    <a:pt x="257914" y="441137"/>
                  </a:cubicBezTo>
                  <a:cubicBezTo>
                    <a:pt x="260248" y="436553"/>
                    <a:pt x="260248" y="431970"/>
                    <a:pt x="262583" y="429679"/>
                  </a:cubicBezTo>
                  <a:cubicBezTo>
                    <a:pt x="262583" y="429679"/>
                    <a:pt x="262583" y="427387"/>
                    <a:pt x="262583" y="427387"/>
                  </a:cubicBezTo>
                  <a:cubicBezTo>
                    <a:pt x="264916" y="422804"/>
                    <a:pt x="264916" y="420512"/>
                    <a:pt x="267251" y="415929"/>
                  </a:cubicBezTo>
                  <a:cubicBezTo>
                    <a:pt x="267251" y="415929"/>
                    <a:pt x="267251" y="413637"/>
                    <a:pt x="267251" y="413637"/>
                  </a:cubicBezTo>
                  <a:cubicBezTo>
                    <a:pt x="269585" y="409054"/>
                    <a:pt x="269585" y="406762"/>
                    <a:pt x="269585" y="402179"/>
                  </a:cubicBezTo>
                  <a:cubicBezTo>
                    <a:pt x="269585" y="399887"/>
                    <a:pt x="269585" y="399887"/>
                    <a:pt x="269585" y="397596"/>
                  </a:cubicBezTo>
                  <a:cubicBezTo>
                    <a:pt x="269585" y="393013"/>
                    <a:pt x="271918" y="390721"/>
                    <a:pt x="271918" y="386138"/>
                  </a:cubicBezTo>
                  <a:cubicBezTo>
                    <a:pt x="271918" y="383846"/>
                    <a:pt x="271918" y="383846"/>
                    <a:pt x="271918" y="381555"/>
                  </a:cubicBezTo>
                  <a:cubicBezTo>
                    <a:pt x="271918" y="376971"/>
                    <a:pt x="274253" y="374680"/>
                    <a:pt x="274253" y="370097"/>
                  </a:cubicBezTo>
                  <a:cubicBezTo>
                    <a:pt x="274253" y="367805"/>
                    <a:pt x="274253" y="367805"/>
                    <a:pt x="274253" y="365513"/>
                  </a:cubicBezTo>
                  <a:cubicBezTo>
                    <a:pt x="274253" y="360930"/>
                    <a:pt x="274253" y="358639"/>
                    <a:pt x="276587" y="354055"/>
                  </a:cubicBezTo>
                  <a:cubicBezTo>
                    <a:pt x="276587" y="351764"/>
                    <a:pt x="276587" y="351764"/>
                    <a:pt x="276587" y="349472"/>
                  </a:cubicBezTo>
                  <a:cubicBezTo>
                    <a:pt x="276587" y="344889"/>
                    <a:pt x="276587" y="342597"/>
                    <a:pt x="276587" y="338014"/>
                  </a:cubicBezTo>
                  <a:cubicBezTo>
                    <a:pt x="276587" y="335722"/>
                    <a:pt x="276587" y="335722"/>
                    <a:pt x="276587" y="333431"/>
                  </a:cubicBezTo>
                  <a:cubicBezTo>
                    <a:pt x="276587" y="328847"/>
                    <a:pt x="276587" y="321973"/>
                    <a:pt x="276587" y="317389"/>
                  </a:cubicBezTo>
                  <a:cubicBezTo>
                    <a:pt x="276587" y="312806"/>
                    <a:pt x="276587" y="308223"/>
                    <a:pt x="276587" y="303639"/>
                  </a:cubicBezTo>
                  <a:cubicBezTo>
                    <a:pt x="290592" y="296765"/>
                    <a:pt x="290592" y="294473"/>
                    <a:pt x="290592" y="292181"/>
                  </a:cubicBezTo>
                  <a:close/>
                </a:path>
              </a:pathLst>
            </a:custGeom>
            <a:solidFill>
              <a:srgbClr val="001B8D"/>
            </a:solidFill>
            <a:ln w="9525" cap="flat">
              <a:noFill/>
              <a:prstDash val="solid"/>
              <a:miter/>
            </a:ln>
          </p:spPr>
          <p:txBody>
            <a:bodyPr rtlCol="0" anchor="ctr"/>
            <a:lstStyle/>
            <a:p>
              <a:endParaRPr lang="zh-CN" altLang="en-US"/>
            </a:p>
          </p:txBody>
        </p:sp>
        <p:sp>
          <p:nvSpPr>
            <p:cNvPr id="356" name="任意多边形: 形状 355"/>
            <p:cNvSpPr/>
            <p:nvPr>
              <p:custDataLst>
                <p:tags r:id="rId350"/>
              </p:custDataLst>
            </p:nvPr>
          </p:nvSpPr>
          <p:spPr>
            <a:xfrm>
              <a:off x="2871687" y="8327778"/>
              <a:ext cx="303429" cy="229162"/>
            </a:xfrm>
            <a:custGeom>
              <a:avLst/>
              <a:gdLst>
                <a:gd name="connsiteX0" fmla="*/ 288257 w 303428"/>
                <a:gd name="connsiteY0" fmla="*/ 17187 h 229161"/>
                <a:gd name="connsiteX1" fmla="*/ 141211 w 303428"/>
                <a:gd name="connsiteY1" fmla="*/ 65311 h 229161"/>
                <a:gd name="connsiteX2" fmla="*/ 141211 w 303428"/>
                <a:gd name="connsiteY2" fmla="*/ 65311 h 229161"/>
                <a:gd name="connsiteX3" fmla="*/ 82859 w 303428"/>
                <a:gd name="connsiteY3" fmla="*/ 113435 h 229161"/>
                <a:gd name="connsiteX4" fmla="*/ 82859 w 303428"/>
                <a:gd name="connsiteY4" fmla="*/ 113435 h 229161"/>
                <a:gd name="connsiteX5" fmla="*/ 17506 w 303428"/>
                <a:gd name="connsiteY5" fmla="*/ 211975 h 229161"/>
                <a:gd name="connsiteX6" fmla="*/ 52517 w 303428"/>
                <a:gd name="connsiteY6" fmla="*/ 223433 h 229161"/>
                <a:gd name="connsiteX7" fmla="*/ 66520 w 303428"/>
                <a:gd name="connsiteY7" fmla="*/ 230308 h 229161"/>
                <a:gd name="connsiteX8" fmla="*/ 78191 w 303428"/>
                <a:gd name="connsiteY8" fmla="*/ 216558 h 229161"/>
                <a:gd name="connsiteX9" fmla="*/ 66520 w 303428"/>
                <a:gd name="connsiteY9" fmla="*/ 173017 h 229161"/>
                <a:gd name="connsiteX10" fmla="*/ 82859 w 303428"/>
                <a:gd name="connsiteY10" fmla="*/ 150101 h 229161"/>
                <a:gd name="connsiteX11" fmla="*/ 108533 w 303428"/>
                <a:gd name="connsiteY11" fmla="*/ 113435 h 229161"/>
                <a:gd name="connsiteX12" fmla="*/ 213566 w 303428"/>
                <a:gd name="connsiteY12" fmla="*/ 90519 h 229161"/>
                <a:gd name="connsiteX13" fmla="*/ 234574 w 303428"/>
                <a:gd name="connsiteY13" fmla="*/ 69894 h 229161"/>
                <a:gd name="connsiteX14" fmla="*/ 255581 w 303428"/>
                <a:gd name="connsiteY14" fmla="*/ 53853 h 229161"/>
                <a:gd name="connsiteX15" fmla="*/ 283588 w 303428"/>
                <a:gd name="connsiteY15" fmla="*/ 42395 h 229161"/>
                <a:gd name="connsiteX16" fmla="*/ 288257 w 303428"/>
                <a:gd name="connsiteY16" fmla="*/ 17187 h 229161"/>
                <a:gd name="connsiteX17" fmla="*/ 288257 w 303428"/>
                <a:gd name="connsiteY17"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3428" h="229161">
                  <a:moveTo>
                    <a:pt x="288257" y="17187"/>
                  </a:moveTo>
                  <a:cubicBezTo>
                    <a:pt x="234574" y="21770"/>
                    <a:pt x="183224" y="37812"/>
                    <a:pt x="141211" y="65311"/>
                  </a:cubicBezTo>
                  <a:cubicBezTo>
                    <a:pt x="141211" y="65311"/>
                    <a:pt x="141211" y="65311"/>
                    <a:pt x="141211" y="65311"/>
                  </a:cubicBezTo>
                  <a:cubicBezTo>
                    <a:pt x="120204" y="79061"/>
                    <a:pt x="99198" y="95102"/>
                    <a:pt x="82859" y="113435"/>
                  </a:cubicBezTo>
                  <a:cubicBezTo>
                    <a:pt x="82859" y="113435"/>
                    <a:pt x="82859" y="113435"/>
                    <a:pt x="82859" y="113435"/>
                  </a:cubicBezTo>
                  <a:cubicBezTo>
                    <a:pt x="54850" y="140934"/>
                    <a:pt x="33844" y="175309"/>
                    <a:pt x="17506" y="211975"/>
                  </a:cubicBezTo>
                  <a:lnTo>
                    <a:pt x="52517" y="223433"/>
                  </a:lnTo>
                  <a:lnTo>
                    <a:pt x="66520" y="230308"/>
                  </a:lnTo>
                  <a:lnTo>
                    <a:pt x="78191" y="216558"/>
                  </a:lnTo>
                  <a:lnTo>
                    <a:pt x="66520" y="173017"/>
                  </a:lnTo>
                  <a:lnTo>
                    <a:pt x="82859" y="150101"/>
                  </a:lnTo>
                  <a:lnTo>
                    <a:pt x="108533" y="113435"/>
                  </a:lnTo>
                  <a:lnTo>
                    <a:pt x="213566" y="90519"/>
                  </a:lnTo>
                  <a:lnTo>
                    <a:pt x="234574" y="69894"/>
                  </a:lnTo>
                  <a:lnTo>
                    <a:pt x="255581" y="53853"/>
                  </a:lnTo>
                  <a:lnTo>
                    <a:pt x="283588" y="42395"/>
                  </a:lnTo>
                  <a:lnTo>
                    <a:pt x="288257" y="17187"/>
                  </a:lnTo>
                  <a:cubicBezTo>
                    <a:pt x="288257" y="17187"/>
                    <a:pt x="288257" y="17187"/>
                    <a:pt x="288257" y="17187"/>
                  </a:cubicBezTo>
                  <a:close/>
                </a:path>
              </a:pathLst>
            </a:custGeom>
            <a:solidFill>
              <a:srgbClr val="001B8D"/>
            </a:solidFill>
            <a:ln w="9525" cap="flat">
              <a:noFill/>
              <a:prstDash val="solid"/>
              <a:miter/>
            </a:ln>
          </p:spPr>
          <p:txBody>
            <a:bodyPr rtlCol="0" anchor="ctr"/>
            <a:lstStyle/>
            <a:p>
              <a:endParaRPr lang="zh-CN" altLang="en-US"/>
            </a:p>
          </p:txBody>
        </p:sp>
        <p:sp>
          <p:nvSpPr>
            <p:cNvPr id="357" name="任意多边形: 形状 356"/>
            <p:cNvSpPr/>
            <p:nvPr>
              <p:custDataLst>
                <p:tags r:id="rId351"/>
              </p:custDataLst>
            </p:nvPr>
          </p:nvSpPr>
          <p:spPr>
            <a:xfrm>
              <a:off x="2850680" y="8552357"/>
              <a:ext cx="280088" cy="389575"/>
            </a:xfrm>
            <a:custGeom>
              <a:avLst/>
              <a:gdLst>
                <a:gd name="connsiteX0" fmla="*/ 176222 w 280088"/>
                <a:gd name="connsiteY0" fmla="*/ 372388 h 389575"/>
                <a:gd name="connsiteX1" fmla="*/ 204231 w 280088"/>
                <a:gd name="connsiteY1" fmla="*/ 349472 h 389575"/>
                <a:gd name="connsiteX2" fmla="*/ 225238 w 280088"/>
                <a:gd name="connsiteY2" fmla="*/ 289890 h 389575"/>
                <a:gd name="connsiteX3" fmla="*/ 257914 w 280088"/>
                <a:gd name="connsiteY3" fmla="*/ 269265 h 389575"/>
                <a:gd name="connsiteX4" fmla="*/ 269585 w 280088"/>
                <a:gd name="connsiteY4" fmla="*/ 218850 h 389575"/>
                <a:gd name="connsiteX5" fmla="*/ 283590 w 280088"/>
                <a:gd name="connsiteY5" fmla="*/ 179892 h 389575"/>
                <a:gd name="connsiteX6" fmla="*/ 229907 w 280088"/>
                <a:gd name="connsiteY6" fmla="*/ 161559 h 389575"/>
                <a:gd name="connsiteX7" fmla="*/ 213568 w 280088"/>
                <a:gd name="connsiteY7" fmla="*/ 138643 h 389575"/>
                <a:gd name="connsiteX8" fmla="*/ 204231 w 280088"/>
                <a:gd name="connsiteY8" fmla="*/ 120310 h 389575"/>
                <a:gd name="connsiteX9" fmla="*/ 150548 w 280088"/>
                <a:gd name="connsiteY9" fmla="*/ 106560 h 389575"/>
                <a:gd name="connsiteX10" fmla="*/ 136544 w 280088"/>
                <a:gd name="connsiteY10" fmla="*/ 92811 h 389575"/>
                <a:gd name="connsiteX11" fmla="*/ 108535 w 280088"/>
                <a:gd name="connsiteY11" fmla="*/ 90519 h 389575"/>
                <a:gd name="connsiteX12" fmla="*/ 96864 w 280088"/>
                <a:gd name="connsiteY12" fmla="*/ 83644 h 389575"/>
                <a:gd name="connsiteX13" fmla="*/ 106200 w 280088"/>
                <a:gd name="connsiteY13" fmla="*/ 76769 h 389575"/>
                <a:gd name="connsiteX14" fmla="*/ 94529 w 280088"/>
                <a:gd name="connsiteY14" fmla="*/ 79061 h 389575"/>
                <a:gd name="connsiteX15" fmla="*/ 82859 w 280088"/>
                <a:gd name="connsiteY15" fmla="*/ 88227 h 389575"/>
                <a:gd name="connsiteX16" fmla="*/ 73524 w 280088"/>
                <a:gd name="connsiteY16" fmla="*/ 97394 h 389575"/>
                <a:gd name="connsiteX17" fmla="*/ 54851 w 280088"/>
                <a:gd name="connsiteY17" fmla="*/ 99685 h 389575"/>
                <a:gd name="connsiteX18" fmla="*/ 33844 w 280088"/>
                <a:gd name="connsiteY18" fmla="*/ 92811 h 389575"/>
                <a:gd name="connsiteX19" fmla="*/ 26842 w 280088"/>
                <a:gd name="connsiteY19" fmla="*/ 56145 h 389575"/>
                <a:gd name="connsiteX20" fmla="*/ 38513 w 280088"/>
                <a:gd name="connsiteY20" fmla="*/ 35520 h 389575"/>
                <a:gd name="connsiteX21" fmla="*/ 31511 w 280088"/>
                <a:gd name="connsiteY21" fmla="*/ 17187 h 389575"/>
                <a:gd name="connsiteX22" fmla="*/ 29176 w 280088"/>
                <a:gd name="connsiteY22" fmla="*/ 17187 h 389575"/>
                <a:gd name="connsiteX23" fmla="*/ 29176 w 280088"/>
                <a:gd name="connsiteY23" fmla="*/ 17187 h 389575"/>
                <a:gd name="connsiteX24" fmla="*/ 22174 w 280088"/>
                <a:gd name="connsiteY24" fmla="*/ 44686 h 389575"/>
                <a:gd name="connsiteX25" fmla="*/ 22174 w 280088"/>
                <a:gd name="connsiteY25" fmla="*/ 46978 h 389575"/>
                <a:gd name="connsiteX26" fmla="*/ 19840 w 280088"/>
                <a:gd name="connsiteY26" fmla="*/ 60728 h 389575"/>
                <a:gd name="connsiteX27" fmla="*/ 19840 w 280088"/>
                <a:gd name="connsiteY27" fmla="*/ 65311 h 389575"/>
                <a:gd name="connsiteX28" fmla="*/ 17506 w 280088"/>
                <a:gd name="connsiteY28" fmla="*/ 76769 h 389575"/>
                <a:gd name="connsiteX29" fmla="*/ 17506 w 280088"/>
                <a:gd name="connsiteY29" fmla="*/ 76769 h 389575"/>
                <a:gd name="connsiteX30" fmla="*/ 22174 w 280088"/>
                <a:gd name="connsiteY30" fmla="*/ 81353 h 389575"/>
                <a:gd name="connsiteX31" fmla="*/ 33844 w 280088"/>
                <a:gd name="connsiteY31" fmla="*/ 99685 h 389575"/>
                <a:gd name="connsiteX32" fmla="*/ 59518 w 280088"/>
                <a:gd name="connsiteY32" fmla="*/ 122601 h 389575"/>
                <a:gd name="connsiteX33" fmla="*/ 47848 w 280088"/>
                <a:gd name="connsiteY33" fmla="*/ 159267 h 389575"/>
                <a:gd name="connsiteX34" fmla="*/ 43181 w 280088"/>
                <a:gd name="connsiteY34" fmla="*/ 184475 h 389575"/>
                <a:gd name="connsiteX35" fmla="*/ 96864 w 280088"/>
                <a:gd name="connsiteY35" fmla="*/ 246349 h 389575"/>
                <a:gd name="connsiteX36" fmla="*/ 101533 w 280088"/>
                <a:gd name="connsiteY36" fmla="*/ 266973 h 389575"/>
                <a:gd name="connsiteX37" fmla="*/ 115537 w 280088"/>
                <a:gd name="connsiteY37" fmla="*/ 278432 h 389575"/>
                <a:gd name="connsiteX38" fmla="*/ 113203 w 280088"/>
                <a:gd name="connsiteY38" fmla="*/ 328847 h 389575"/>
                <a:gd name="connsiteX39" fmla="*/ 113203 w 280088"/>
                <a:gd name="connsiteY39" fmla="*/ 333431 h 389575"/>
                <a:gd name="connsiteX40" fmla="*/ 113203 w 280088"/>
                <a:gd name="connsiteY40" fmla="*/ 333431 h 389575"/>
                <a:gd name="connsiteX41" fmla="*/ 127207 w 280088"/>
                <a:gd name="connsiteY41" fmla="*/ 347180 h 389575"/>
                <a:gd name="connsiteX42" fmla="*/ 127207 w 280088"/>
                <a:gd name="connsiteY42" fmla="*/ 347180 h 389575"/>
                <a:gd name="connsiteX43" fmla="*/ 159885 w 280088"/>
                <a:gd name="connsiteY43" fmla="*/ 372388 h 389575"/>
                <a:gd name="connsiteX44" fmla="*/ 159885 w 280088"/>
                <a:gd name="connsiteY44" fmla="*/ 372388 h 389575"/>
                <a:gd name="connsiteX45" fmla="*/ 178557 w 280088"/>
                <a:gd name="connsiteY45" fmla="*/ 383846 h 389575"/>
                <a:gd name="connsiteX46" fmla="*/ 178557 w 280088"/>
                <a:gd name="connsiteY46" fmla="*/ 383846 h 389575"/>
                <a:gd name="connsiteX47" fmla="*/ 176222 w 280088"/>
                <a:gd name="connsiteY47" fmla="*/ 372388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0088" h="389575">
                  <a:moveTo>
                    <a:pt x="176222" y="372388"/>
                  </a:moveTo>
                  <a:lnTo>
                    <a:pt x="204231" y="349472"/>
                  </a:lnTo>
                  <a:lnTo>
                    <a:pt x="225238" y="289890"/>
                  </a:lnTo>
                  <a:lnTo>
                    <a:pt x="257914" y="269265"/>
                  </a:lnTo>
                  <a:cubicBezTo>
                    <a:pt x="257914" y="269265"/>
                    <a:pt x="269585" y="250932"/>
                    <a:pt x="269585" y="218850"/>
                  </a:cubicBezTo>
                  <a:cubicBezTo>
                    <a:pt x="269585" y="218850"/>
                    <a:pt x="290592" y="200517"/>
                    <a:pt x="283590" y="179892"/>
                  </a:cubicBezTo>
                  <a:lnTo>
                    <a:pt x="229907" y="161559"/>
                  </a:lnTo>
                  <a:lnTo>
                    <a:pt x="213568" y="138643"/>
                  </a:lnTo>
                  <a:lnTo>
                    <a:pt x="204231" y="120310"/>
                  </a:lnTo>
                  <a:lnTo>
                    <a:pt x="150548" y="106560"/>
                  </a:lnTo>
                  <a:lnTo>
                    <a:pt x="136544" y="92811"/>
                  </a:lnTo>
                  <a:lnTo>
                    <a:pt x="108535" y="90519"/>
                  </a:lnTo>
                  <a:lnTo>
                    <a:pt x="96864" y="83644"/>
                  </a:lnTo>
                  <a:lnTo>
                    <a:pt x="106200" y="76769"/>
                  </a:lnTo>
                  <a:lnTo>
                    <a:pt x="94529" y="79061"/>
                  </a:lnTo>
                  <a:lnTo>
                    <a:pt x="82859" y="88227"/>
                  </a:lnTo>
                  <a:lnTo>
                    <a:pt x="73524" y="97394"/>
                  </a:lnTo>
                  <a:lnTo>
                    <a:pt x="54851" y="99685"/>
                  </a:lnTo>
                  <a:lnTo>
                    <a:pt x="33844" y="92811"/>
                  </a:lnTo>
                  <a:lnTo>
                    <a:pt x="26842" y="56145"/>
                  </a:lnTo>
                  <a:lnTo>
                    <a:pt x="38513" y="35520"/>
                  </a:lnTo>
                  <a:lnTo>
                    <a:pt x="31511" y="17187"/>
                  </a:lnTo>
                  <a:lnTo>
                    <a:pt x="29176" y="17187"/>
                  </a:lnTo>
                  <a:lnTo>
                    <a:pt x="29176" y="17187"/>
                  </a:lnTo>
                  <a:cubicBezTo>
                    <a:pt x="26842" y="26353"/>
                    <a:pt x="24507" y="35520"/>
                    <a:pt x="22174" y="44686"/>
                  </a:cubicBezTo>
                  <a:cubicBezTo>
                    <a:pt x="22174" y="44686"/>
                    <a:pt x="22174" y="44686"/>
                    <a:pt x="22174" y="46978"/>
                  </a:cubicBezTo>
                  <a:cubicBezTo>
                    <a:pt x="22174" y="51561"/>
                    <a:pt x="19840" y="56145"/>
                    <a:pt x="19840" y="60728"/>
                  </a:cubicBezTo>
                  <a:cubicBezTo>
                    <a:pt x="19840" y="63020"/>
                    <a:pt x="19840" y="63020"/>
                    <a:pt x="19840" y="65311"/>
                  </a:cubicBezTo>
                  <a:cubicBezTo>
                    <a:pt x="19840" y="69894"/>
                    <a:pt x="19840" y="72186"/>
                    <a:pt x="17506" y="76769"/>
                  </a:cubicBezTo>
                  <a:lnTo>
                    <a:pt x="17506" y="76769"/>
                  </a:lnTo>
                  <a:cubicBezTo>
                    <a:pt x="19840" y="79061"/>
                    <a:pt x="22174" y="81353"/>
                    <a:pt x="22174" y="81353"/>
                  </a:cubicBezTo>
                  <a:lnTo>
                    <a:pt x="33844" y="99685"/>
                  </a:lnTo>
                  <a:lnTo>
                    <a:pt x="59518" y="122601"/>
                  </a:lnTo>
                  <a:lnTo>
                    <a:pt x="47848" y="159267"/>
                  </a:lnTo>
                  <a:lnTo>
                    <a:pt x="43181" y="184475"/>
                  </a:lnTo>
                  <a:cubicBezTo>
                    <a:pt x="43181" y="184475"/>
                    <a:pt x="50183" y="228016"/>
                    <a:pt x="96864" y="246349"/>
                  </a:cubicBezTo>
                  <a:lnTo>
                    <a:pt x="101533" y="266973"/>
                  </a:lnTo>
                  <a:cubicBezTo>
                    <a:pt x="101533" y="266973"/>
                    <a:pt x="103866" y="276140"/>
                    <a:pt x="115537" y="278432"/>
                  </a:cubicBezTo>
                  <a:lnTo>
                    <a:pt x="113203" y="328847"/>
                  </a:lnTo>
                  <a:cubicBezTo>
                    <a:pt x="113203" y="328847"/>
                    <a:pt x="113203" y="331139"/>
                    <a:pt x="113203" y="333431"/>
                  </a:cubicBezTo>
                  <a:lnTo>
                    <a:pt x="113203" y="333431"/>
                  </a:lnTo>
                  <a:cubicBezTo>
                    <a:pt x="117870" y="338014"/>
                    <a:pt x="122539" y="342597"/>
                    <a:pt x="127207" y="347180"/>
                  </a:cubicBezTo>
                  <a:cubicBezTo>
                    <a:pt x="127207" y="347180"/>
                    <a:pt x="127207" y="347180"/>
                    <a:pt x="127207" y="347180"/>
                  </a:cubicBezTo>
                  <a:cubicBezTo>
                    <a:pt x="136544" y="356347"/>
                    <a:pt x="148214" y="363221"/>
                    <a:pt x="159885" y="372388"/>
                  </a:cubicBezTo>
                  <a:cubicBezTo>
                    <a:pt x="159885" y="372388"/>
                    <a:pt x="159885" y="372388"/>
                    <a:pt x="159885" y="372388"/>
                  </a:cubicBezTo>
                  <a:cubicBezTo>
                    <a:pt x="164552" y="376971"/>
                    <a:pt x="171555" y="379263"/>
                    <a:pt x="178557" y="383846"/>
                  </a:cubicBezTo>
                  <a:lnTo>
                    <a:pt x="178557" y="383846"/>
                  </a:lnTo>
                  <a:lnTo>
                    <a:pt x="176222" y="372388"/>
                  </a:lnTo>
                  <a:close/>
                </a:path>
              </a:pathLst>
            </a:custGeom>
            <a:solidFill>
              <a:srgbClr val="001B8D"/>
            </a:solidFill>
            <a:ln w="9525" cap="flat">
              <a:noFill/>
              <a:prstDash val="solid"/>
              <a:miter/>
            </a:ln>
          </p:spPr>
          <p:txBody>
            <a:bodyPr rtlCol="0" anchor="ctr"/>
            <a:lstStyle/>
            <a:p>
              <a:endParaRPr lang="zh-CN" altLang="en-US"/>
            </a:p>
          </p:txBody>
        </p:sp>
        <p:sp>
          <p:nvSpPr>
            <p:cNvPr id="358" name="任意多边形: 形状 357"/>
            <p:cNvSpPr/>
            <p:nvPr>
              <p:custDataLst>
                <p:tags r:id="rId352"/>
              </p:custDataLst>
            </p:nvPr>
          </p:nvSpPr>
          <p:spPr>
            <a:xfrm>
              <a:off x="1174672" y="10186281"/>
              <a:ext cx="606858" cy="366659"/>
            </a:xfrm>
            <a:custGeom>
              <a:avLst/>
              <a:gdLst>
                <a:gd name="connsiteX0" fmla="*/ 73670 w 606857"/>
                <a:gd name="connsiteY0" fmla="*/ 354055 h 366658"/>
                <a:gd name="connsiteX1" fmla="*/ 542818 w 606857"/>
                <a:gd name="connsiteY1" fmla="*/ 354055 h 366658"/>
                <a:gd name="connsiteX2" fmla="*/ 598836 w 606857"/>
                <a:gd name="connsiteY2" fmla="*/ 299056 h 366658"/>
                <a:gd name="connsiteX3" fmla="*/ 598836 w 606857"/>
                <a:gd name="connsiteY3" fmla="*/ 72186 h 366658"/>
                <a:gd name="connsiteX4" fmla="*/ 542818 w 606857"/>
                <a:gd name="connsiteY4" fmla="*/ 17187 h 366658"/>
                <a:gd name="connsiteX5" fmla="*/ 73670 w 606857"/>
                <a:gd name="connsiteY5" fmla="*/ 17187 h 366658"/>
                <a:gd name="connsiteX6" fmla="*/ 17653 w 606857"/>
                <a:gd name="connsiteY6" fmla="*/ 72186 h 366658"/>
                <a:gd name="connsiteX7" fmla="*/ 17653 w 606857"/>
                <a:gd name="connsiteY7" fmla="*/ 296764 h 366658"/>
                <a:gd name="connsiteX8" fmla="*/ 73670 w 606857"/>
                <a:gd name="connsiteY8" fmla="*/ 354055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6857" h="366658">
                  <a:moveTo>
                    <a:pt x="73670" y="354055"/>
                  </a:moveTo>
                  <a:lnTo>
                    <a:pt x="542818" y="354055"/>
                  </a:lnTo>
                  <a:cubicBezTo>
                    <a:pt x="573161" y="354055"/>
                    <a:pt x="598836" y="328847"/>
                    <a:pt x="598836" y="299056"/>
                  </a:cubicBezTo>
                  <a:lnTo>
                    <a:pt x="598836" y="72186"/>
                  </a:lnTo>
                  <a:cubicBezTo>
                    <a:pt x="598836" y="42395"/>
                    <a:pt x="573161" y="17187"/>
                    <a:pt x="542818" y="17187"/>
                  </a:cubicBezTo>
                  <a:lnTo>
                    <a:pt x="73670" y="17187"/>
                  </a:lnTo>
                  <a:cubicBezTo>
                    <a:pt x="43328" y="17187"/>
                    <a:pt x="17653" y="42395"/>
                    <a:pt x="17653" y="72186"/>
                  </a:cubicBezTo>
                  <a:lnTo>
                    <a:pt x="17653" y="296764"/>
                  </a:lnTo>
                  <a:cubicBezTo>
                    <a:pt x="15319" y="328847"/>
                    <a:pt x="40994" y="354055"/>
                    <a:pt x="73670" y="354055"/>
                  </a:cubicBezTo>
                  <a:close/>
                </a:path>
              </a:pathLst>
            </a:custGeom>
            <a:solidFill>
              <a:srgbClr val="005FFF"/>
            </a:solidFill>
            <a:ln w="9525" cap="flat">
              <a:noFill/>
              <a:prstDash val="solid"/>
              <a:miter/>
            </a:ln>
          </p:spPr>
          <p:txBody>
            <a:bodyPr rtlCol="0" anchor="ctr"/>
            <a:lstStyle/>
            <a:p>
              <a:endParaRPr lang="zh-CN" altLang="en-US"/>
            </a:p>
          </p:txBody>
        </p:sp>
        <p:sp>
          <p:nvSpPr>
            <p:cNvPr id="359" name="任意多边形: 形状 358"/>
            <p:cNvSpPr/>
            <p:nvPr>
              <p:custDataLst>
                <p:tags r:id="rId353"/>
              </p:custDataLst>
            </p:nvPr>
          </p:nvSpPr>
          <p:spPr>
            <a:xfrm>
              <a:off x="1193492" y="10186281"/>
              <a:ext cx="560176" cy="297910"/>
            </a:xfrm>
            <a:custGeom>
              <a:avLst/>
              <a:gdLst>
                <a:gd name="connsiteX0" fmla="*/ 17506 w 560176"/>
                <a:gd name="connsiteY0" fmla="*/ 33228 h 297910"/>
                <a:gd name="connsiteX1" fmla="*/ 57185 w 560176"/>
                <a:gd name="connsiteY1" fmla="*/ 17187 h 297910"/>
                <a:gd name="connsiteX2" fmla="*/ 516997 w 560176"/>
                <a:gd name="connsiteY2" fmla="*/ 17187 h 297910"/>
                <a:gd name="connsiteX3" fmla="*/ 559010 w 560176"/>
                <a:gd name="connsiteY3" fmla="*/ 35520 h 297910"/>
                <a:gd name="connsiteX4" fmla="*/ 290592 w 560176"/>
                <a:gd name="connsiteY4" fmla="*/ 301348 h 297910"/>
                <a:gd name="connsiteX5" fmla="*/ 17506 w 560176"/>
                <a:gd name="connsiteY5" fmla="*/ 33228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0176" h="297910">
                  <a:moveTo>
                    <a:pt x="17506" y="33228"/>
                  </a:moveTo>
                  <a:cubicBezTo>
                    <a:pt x="29176" y="24062"/>
                    <a:pt x="43180" y="17187"/>
                    <a:pt x="57185" y="17187"/>
                  </a:cubicBezTo>
                  <a:lnTo>
                    <a:pt x="516997" y="17187"/>
                  </a:lnTo>
                  <a:cubicBezTo>
                    <a:pt x="533335" y="17187"/>
                    <a:pt x="549674" y="24062"/>
                    <a:pt x="559010" y="35520"/>
                  </a:cubicBezTo>
                  <a:lnTo>
                    <a:pt x="290592" y="301348"/>
                  </a:lnTo>
                  <a:lnTo>
                    <a:pt x="17506" y="33228"/>
                  </a:lnTo>
                  <a:close/>
                </a:path>
              </a:pathLst>
            </a:custGeom>
            <a:solidFill>
              <a:srgbClr val="0023C5"/>
            </a:solidFill>
            <a:ln w="9525" cap="flat">
              <a:noFill/>
              <a:prstDash val="solid"/>
              <a:miter/>
            </a:ln>
          </p:spPr>
          <p:txBody>
            <a:bodyPr rtlCol="0" anchor="ctr"/>
            <a:lstStyle/>
            <a:p>
              <a:endParaRPr lang="zh-CN" altLang="en-US"/>
            </a:p>
          </p:txBody>
        </p:sp>
        <p:sp>
          <p:nvSpPr>
            <p:cNvPr id="360" name="任意多边形: 形状 359"/>
            <p:cNvSpPr/>
            <p:nvPr>
              <p:custDataLst>
                <p:tags r:id="rId354"/>
              </p:custDataLst>
            </p:nvPr>
          </p:nvSpPr>
          <p:spPr>
            <a:xfrm>
              <a:off x="1247176" y="9918162"/>
              <a:ext cx="443473" cy="527072"/>
            </a:xfrm>
            <a:custGeom>
              <a:avLst/>
              <a:gdLst>
                <a:gd name="connsiteX0" fmla="*/ 295260 w 443472"/>
                <a:gd name="connsiteY0" fmla="*/ 512177 h 527072"/>
                <a:gd name="connsiteX1" fmla="*/ 178556 w 443472"/>
                <a:gd name="connsiteY1" fmla="*/ 512177 h 527072"/>
                <a:gd name="connsiteX2" fmla="*/ 17506 w 443472"/>
                <a:gd name="connsiteY2" fmla="*/ 354055 h 527072"/>
                <a:gd name="connsiteX3" fmla="*/ 17506 w 443472"/>
                <a:gd name="connsiteY3" fmla="*/ 49270 h 527072"/>
                <a:gd name="connsiteX4" fmla="*/ 50182 w 443472"/>
                <a:gd name="connsiteY4" fmla="*/ 17187 h 527072"/>
                <a:gd name="connsiteX5" fmla="*/ 411963 w 443472"/>
                <a:gd name="connsiteY5" fmla="*/ 17187 h 527072"/>
                <a:gd name="connsiteX6" fmla="*/ 444640 w 443472"/>
                <a:gd name="connsiteY6" fmla="*/ 49270 h 527072"/>
                <a:gd name="connsiteX7" fmla="*/ 444640 w 443472"/>
                <a:gd name="connsiteY7" fmla="*/ 363222 h 527072"/>
                <a:gd name="connsiteX8" fmla="*/ 295260 w 443472"/>
                <a:gd name="connsiteY8" fmla="*/ 512177 h 52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472" h="527072">
                  <a:moveTo>
                    <a:pt x="295260" y="512177"/>
                  </a:moveTo>
                  <a:lnTo>
                    <a:pt x="178556" y="512177"/>
                  </a:lnTo>
                  <a:lnTo>
                    <a:pt x="17506" y="354055"/>
                  </a:lnTo>
                  <a:lnTo>
                    <a:pt x="17506" y="49270"/>
                  </a:lnTo>
                  <a:cubicBezTo>
                    <a:pt x="17506" y="30937"/>
                    <a:pt x="31510" y="17187"/>
                    <a:pt x="50182" y="17187"/>
                  </a:cubicBezTo>
                  <a:lnTo>
                    <a:pt x="411963" y="17187"/>
                  </a:lnTo>
                  <a:cubicBezTo>
                    <a:pt x="430635" y="17187"/>
                    <a:pt x="444640" y="30937"/>
                    <a:pt x="444640" y="49270"/>
                  </a:cubicBezTo>
                  <a:lnTo>
                    <a:pt x="444640" y="363222"/>
                  </a:lnTo>
                  <a:lnTo>
                    <a:pt x="295260" y="512177"/>
                  </a:lnTo>
                  <a:close/>
                </a:path>
              </a:pathLst>
            </a:custGeom>
            <a:solidFill>
              <a:srgbClr val="E3F9FF"/>
            </a:solidFill>
            <a:ln w="9525" cap="flat">
              <a:noFill/>
              <a:prstDash val="solid"/>
              <a:miter/>
            </a:ln>
          </p:spPr>
          <p:txBody>
            <a:bodyPr rtlCol="0" anchor="ctr"/>
            <a:lstStyle/>
            <a:p>
              <a:endParaRPr lang="zh-CN" altLang="en-US"/>
            </a:p>
          </p:txBody>
        </p:sp>
        <p:sp>
          <p:nvSpPr>
            <p:cNvPr id="361" name="任意多边形: 形状 360"/>
            <p:cNvSpPr/>
            <p:nvPr>
              <p:custDataLst>
                <p:tags r:id="rId355"/>
              </p:custDataLst>
            </p:nvPr>
          </p:nvSpPr>
          <p:spPr>
            <a:xfrm>
              <a:off x="1268182" y="10103783"/>
              <a:ext cx="443473" cy="252078"/>
            </a:xfrm>
            <a:custGeom>
              <a:avLst/>
              <a:gdLst>
                <a:gd name="connsiteX0" fmla="*/ 423633 w 443472"/>
                <a:gd name="connsiteY0" fmla="*/ 17187 h 252078"/>
                <a:gd name="connsiteX1" fmla="*/ 297594 w 443472"/>
                <a:gd name="connsiteY1" fmla="*/ 127185 h 252078"/>
                <a:gd name="connsiteX2" fmla="*/ 267251 w 443472"/>
                <a:gd name="connsiteY2" fmla="*/ 95102 h 252078"/>
                <a:gd name="connsiteX3" fmla="*/ 234574 w 443472"/>
                <a:gd name="connsiteY3" fmla="*/ 92810 h 252078"/>
                <a:gd name="connsiteX4" fmla="*/ 134209 w 443472"/>
                <a:gd name="connsiteY4" fmla="*/ 179892 h 252078"/>
                <a:gd name="connsiteX5" fmla="*/ 101532 w 443472"/>
                <a:gd name="connsiteY5" fmla="*/ 145518 h 252078"/>
                <a:gd name="connsiteX6" fmla="*/ 68855 w 443472"/>
                <a:gd name="connsiteY6" fmla="*/ 143226 h 252078"/>
                <a:gd name="connsiteX7" fmla="*/ 17506 w 443472"/>
                <a:gd name="connsiteY7" fmla="*/ 189059 h 252078"/>
                <a:gd name="connsiteX8" fmla="*/ 52517 w 443472"/>
                <a:gd name="connsiteY8" fmla="*/ 223433 h 252078"/>
                <a:gd name="connsiteX9" fmla="*/ 87528 w 443472"/>
                <a:gd name="connsiteY9" fmla="*/ 193642 h 252078"/>
                <a:gd name="connsiteX10" fmla="*/ 120204 w 443472"/>
                <a:gd name="connsiteY10" fmla="*/ 228016 h 252078"/>
                <a:gd name="connsiteX11" fmla="*/ 152881 w 443472"/>
                <a:gd name="connsiteY11" fmla="*/ 230307 h 252078"/>
                <a:gd name="connsiteX12" fmla="*/ 253247 w 443472"/>
                <a:gd name="connsiteY12" fmla="*/ 143226 h 252078"/>
                <a:gd name="connsiteX13" fmla="*/ 283589 w 443472"/>
                <a:gd name="connsiteY13" fmla="*/ 175309 h 252078"/>
                <a:gd name="connsiteX14" fmla="*/ 316266 w 443472"/>
                <a:gd name="connsiteY14" fmla="*/ 177600 h 252078"/>
                <a:gd name="connsiteX15" fmla="*/ 425967 w 443472"/>
                <a:gd name="connsiteY15" fmla="*/ 83644 h 252078"/>
                <a:gd name="connsiteX16" fmla="*/ 425967 w 443472"/>
                <a:gd name="connsiteY16" fmla="*/ 1718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3472" h="252078">
                  <a:moveTo>
                    <a:pt x="423633" y="17187"/>
                  </a:moveTo>
                  <a:lnTo>
                    <a:pt x="297594" y="127185"/>
                  </a:lnTo>
                  <a:lnTo>
                    <a:pt x="267251" y="95102"/>
                  </a:lnTo>
                  <a:cubicBezTo>
                    <a:pt x="257914" y="85936"/>
                    <a:pt x="243910" y="83644"/>
                    <a:pt x="234574" y="92810"/>
                  </a:cubicBezTo>
                  <a:lnTo>
                    <a:pt x="134209" y="179892"/>
                  </a:lnTo>
                  <a:lnTo>
                    <a:pt x="101532" y="145518"/>
                  </a:lnTo>
                  <a:cubicBezTo>
                    <a:pt x="92196" y="136352"/>
                    <a:pt x="78191" y="134060"/>
                    <a:pt x="68855" y="143226"/>
                  </a:cubicBezTo>
                  <a:lnTo>
                    <a:pt x="17506" y="189059"/>
                  </a:lnTo>
                  <a:lnTo>
                    <a:pt x="52517" y="223433"/>
                  </a:lnTo>
                  <a:lnTo>
                    <a:pt x="87528" y="193642"/>
                  </a:lnTo>
                  <a:lnTo>
                    <a:pt x="120204" y="228016"/>
                  </a:lnTo>
                  <a:cubicBezTo>
                    <a:pt x="129541" y="237183"/>
                    <a:pt x="143545" y="239474"/>
                    <a:pt x="152881" y="230307"/>
                  </a:cubicBezTo>
                  <a:lnTo>
                    <a:pt x="253247" y="143226"/>
                  </a:lnTo>
                  <a:lnTo>
                    <a:pt x="283589" y="175309"/>
                  </a:lnTo>
                  <a:cubicBezTo>
                    <a:pt x="292925" y="184475"/>
                    <a:pt x="306930" y="186767"/>
                    <a:pt x="316266" y="177600"/>
                  </a:cubicBezTo>
                  <a:lnTo>
                    <a:pt x="425967" y="83644"/>
                  </a:lnTo>
                  <a:lnTo>
                    <a:pt x="425967" y="17187"/>
                  </a:lnTo>
                  <a:close/>
                </a:path>
              </a:pathLst>
            </a:custGeom>
            <a:solidFill>
              <a:srgbClr val="008EFF">
                <a:alpha val="30000"/>
              </a:srgbClr>
            </a:solidFill>
            <a:ln w="9525" cap="flat">
              <a:noFill/>
              <a:prstDash val="solid"/>
              <a:miter/>
            </a:ln>
          </p:spPr>
          <p:txBody>
            <a:bodyPr rtlCol="0" anchor="ctr"/>
            <a:lstStyle/>
            <a:p>
              <a:endParaRPr lang="zh-CN" altLang="en-US"/>
            </a:p>
          </p:txBody>
        </p:sp>
        <p:sp>
          <p:nvSpPr>
            <p:cNvPr id="362" name="任意多边形: 形状 361"/>
            <p:cNvSpPr/>
            <p:nvPr>
              <p:custDataLst>
                <p:tags r:id="rId356"/>
              </p:custDataLst>
            </p:nvPr>
          </p:nvSpPr>
          <p:spPr>
            <a:xfrm>
              <a:off x="1268182" y="9950245"/>
              <a:ext cx="583517" cy="389575"/>
            </a:xfrm>
            <a:custGeom>
              <a:avLst/>
              <a:gdLst>
                <a:gd name="connsiteX0" fmla="*/ 563677 w 583517"/>
                <a:gd name="connsiteY0" fmla="*/ 24062 h 389575"/>
                <a:gd name="connsiteX1" fmla="*/ 531001 w 583517"/>
                <a:gd name="connsiteY1" fmla="*/ 24062 h 389575"/>
                <a:gd name="connsiteX2" fmla="*/ 295260 w 583517"/>
                <a:gd name="connsiteY2" fmla="*/ 255516 h 389575"/>
                <a:gd name="connsiteX3" fmla="*/ 264917 w 583517"/>
                <a:gd name="connsiteY3" fmla="*/ 225724 h 389575"/>
                <a:gd name="connsiteX4" fmla="*/ 232240 w 583517"/>
                <a:gd name="connsiteY4" fmla="*/ 225724 h 389575"/>
                <a:gd name="connsiteX5" fmla="*/ 134209 w 583517"/>
                <a:gd name="connsiteY5" fmla="*/ 321972 h 389575"/>
                <a:gd name="connsiteX6" fmla="*/ 101532 w 583517"/>
                <a:gd name="connsiteY6" fmla="*/ 289890 h 389575"/>
                <a:gd name="connsiteX7" fmla="*/ 68855 w 583517"/>
                <a:gd name="connsiteY7" fmla="*/ 289890 h 389575"/>
                <a:gd name="connsiteX8" fmla="*/ 17506 w 583517"/>
                <a:gd name="connsiteY8" fmla="*/ 340305 h 389575"/>
                <a:gd name="connsiteX9" fmla="*/ 50182 w 583517"/>
                <a:gd name="connsiteY9" fmla="*/ 372388 h 389575"/>
                <a:gd name="connsiteX10" fmla="*/ 85193 w 583517"/>
                <a:gd name="connsiteY10" fmla="*/ 338013 h 389575"/>
                <a:gd name="connsiteX11" fmla="*/ 117870 w 583517"/>
                <a:gd name="connsiteY11" fmla="*/ 370096 h 389575"/>
                <a:gd name="connsiteX12" fmla="*/ 150548 w 583517"/>
                <a:gd name="connsiteY12" fmla="*/ 370096 h 389575"/>
                <a:gd name="connsiteX13" fmla="*/ 248578 w 583517"/>
                <a:gd name="connsiteY13" fmla="*/ 273848 h 389575"/>
                <a:gd name="connsiteX14" fmla="*/ 278921 w 583517"/>
                <a:gd name="connsiteY14" fmla="*/ 303639 h 389575"/>
                <a:gd name="connsiteX15" fmla="*/ 311598 w 583517"/>
                <a:gd name="connsiteY15" fmla="*/ 303639 h 389575"/>
                <a:gd name="connsiteX16" fmla="*/ 563677 w 583517"/>
                <a:gd name="connsiteY16" fmla="*/ 56144 h 389575"/>
                <a:gd name="connsiteX17" fmla="*/ 563677 w 583517"/>
                <a:gd name="connsiteY17" fmla="*/ 24062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3517" h="389575">
                  <a:moveTo>
                    <a:pt x="563677" y="24062"/>
                  </a:moveTo>
                  <a:cubicBezTo>
                    <a:pt x="554341" y="14896"/>
                    <a:pt x="540337" y="14896"/>
                    <a:pt x="531001" y="24062"/>
                  </a:cubicBezTo>
                  <a:lnTo>
                    <a:pt x="295260" y="255516"/>
                  </a:lnTo>
                  <a:lnTo>
                    <a:pt x="264917" y="225724"/>
                  </a:lnTo>
                  <a:cubicBezTo>
                    <a:pt x="255581" y="216558"/>
                    <a:pt x="241576" y="216558"/>
                    <a:pt x="232240" y="225724"/>
                  </a:cubicBezTo>
                  <a:lnTo>
                    <a:pt x="134209" y="321972"/>
                  </a:lnTo>
                  <a:lnTo>
                    <a:pt x="101532" y="289890"/>
                  </a:lnTo>
                  <a:cubicBezTo>
                    <a:pt x="92196" y="280723"/>
                    <a:pt x="78191" y="280723"/>
                    <a:pt x="68855" y="289890"/>
                  </a:cubicBezTo>
                  <a:lnTo>
                    <a:pt x="17506" y="340305"/>
                  </a:lnTo>
                  <a:cubicBezTo>
                    <a:pt x="26842" y="349471"/>
                    <a:pt x="38512" y="360929"/>
                    <a:pt x="50182" y="372388"/>
                  </a:cubicBezTo>
                  <a:lnTo>
                    <a:pt x="85193" y="338013"/>
                  </a:lnTo>
                  <a:lnTo>
                    <a:pt x="117870" y="370096"/>
                  </a:lnTo>
                  <a:cubicBezTo>
                    <a:pt x="127207" y="379263"/>
                    <a:pt x="141211" y="379263"/>
                    <a:pt x="150548" y="370096"/>
                  </a:cubicBezTo>
                  <a:lnTo>
                    <a:pt x="248578" y="273848"/>
                  </a:lnTo>
                  <a:lnTo>
                    <a:pt x="278921" y="303639"/>
                  </a:lnTo>
                  <a:cubicBezTo>
                    <a:pt x="288258" y="312806"/>
                    <a:pt x="302262" y="312806"/>
                    <a:pt x="311598" y="303639"/>
                  </a:cubicBezTo>
                  <a:lnTo>
                    <a:pt x="563677" y="56144"/>
                  </a:lnTo>
                  <a:cubicBezTo>
                    <a:pt x="573014" y="46978"/>
                    <a:pt x="573014" y="33228"/>
                    <a:pt x="563677" y="24062"/>
                  </a:cubicBezTo>
                  <a:close/>
                </a:path>
              </a:pathLst>
            </a:custGeom>
            <a:solidFill>
              <a:srgbClr val="001B8D"/>
            </a:solidFill>
            <a:ln w="9525" cap="flat">
              <a:noFill/>
              <a:prstDash val="solid"/>
              <a:miter/>
            </a:ln>
          </p:spPr>
          <p:txBody>
            <a:bodyPr rtlCol="0" anchor="ctr"/>
            <a:lstStyle/>
            <a:p>
              <a:endParaRPr lang="zh-CN" altLang="en-US"/>
            </a:p>
          </p:txBody>
        </p:sp>
        <p:sp>
          <p:nvSpPr>
            <p:cNvPr id="363" name="任意多边形: 形状 362"/>
            <p:cNvSpPr/>
            <p:nvPr>
              <p:custDataLst>
                <p:tags r:id="rId357"/>
              </p:custDataLst>
            </p:nvPr>
          </p:nvSpPr>
          <p:spPr>
            <a:xfrm>
              <a:off x="1720991" y="9915870"/>
              <a:ext cx="163385" cy="160413"/>
            </a:xfrm>
            <a:custGeom>
              <a:avLst/>
              <a:gdLst>
                <a:gd name="connsiteX0" fmla="*/ 141212 w 163384"/>
                <a:gd name="connsiteY0" fmla="*/ 147810 h 160413"/>
                <a:gd name="connsiteX1" fmla="*/ 124873 w 163384"/>
                <a:gd name="connsiteY1" fmla="*/ 154684 h 160413"/>
                <a:gd name="connsiteX2" fmla="*/ 101532 w 163384"/>
                <a:gd name="connsiteY2" fmla="*/ 131768 h 160413"/>
                <a:gd name="connsiteX3" fmla="*/ 101532 w 163384"/>
                <a:gd name="connsiteY3" fmla="*/ 63020 h 160413"/>
                <a:gd name="connsiteX4" fmla="*/ 40846 w 163384"/>
                <a:gd name="connsiteY4" fmla="*/ 63020 h 160413"/>
                <a:gd name="connsiteX5" fmla="*/ 17506 w 163384"/>
                <a:gd name="connsiteY5" fmla="*/ 40103 h 160413"/>
                <a:gd name="connsiteX6" fmla="*/ 40846 w 163384"/>
                <a:gd name="connsiteY6" fmla="*/ 17187 h 160413"/>
                <a:gd name="connsiteX7" fmla="*/ 124873 w 163384"/>
                <a:gd name="connsiteY7" fmla="*/ 17187 h 160413"/>
                <a:gd name="connsiteX8" fmla="*/ 141212 w 163384"/>
                <a:gd name="connsiteY8" fmla="*/ 24062 h 160413"/>
                <a:gd name="connsiteX9" fmla="*/ 148213 w 163384"/>
                <a:gd name="connsiteY9" fmla="*/ 40103 h 160413"/>
                <a:gd name="connsiteX10" fmla="*/ 148213 w 163384"/>
                <a:gd name="connsiteY10" fmla="*/ 131768 h 160413"/>
                <a:gd name="connsiteX11" fmla="*/ 141212 w 163384"/>
                <a:gd name="connsiteY11" fmla="*/ 147810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384" h="160413">
                  <a:moveTo>
                    <a:pt x="141212" y="147810"/>
                  </a:moveTo>
                  <a:cubicBezTo>
                    <a:pt x="136543" y="152393"/>
                    <a:pt x="131875" y="154684"/>
                    <a:pt x="124873" y="154684"/>
                  </a:cubicBezTo>
                  <a:cubicBezTo>
                    <a:pt x="110868" y="154684"/>
                    <a:pt x="101532" y="145518"/>
                    <a:pt x="101532" y="131768"/>
                  </a:cubicBezTo>
                  <a:lnTo>
                    <a:pt x="101532" y="63020"/>
                  </a:lnTo>
                  <a:lnTo>
                    <a:pt x="40846" y="63020"/>
                  </a:lnTo>
                  <a:cubicBezTo>
                    <a:pt x="26842" y="63020"/>
                    <a:pt x="17506" y="53853"/>
                    <a:pt x="17506" y="40103"/>
                  </a:cubicBezTo>
                  <a:cubicBezTo>
                    <a:pt x="17506" y="26354"/>
                    <a:pt x="26842" y="17187"/>
                    <a:pt x="40846" y="17187"/>
                  </a:cubicBezTo>
                  <a:lnTo>
                    <a:pt x="124873" y="17187"/>
                  </a:lnTo>
                  <a:cubicBezTo>
                    <a:pt x="131875" y="17187"/>
                    <a:pt x="136543" y="19479"/>
                    <a:pt x="141212" y="24062"/>
                  </a:cubicBezTo>
                  <a:cubicBezTo>
                    <a:pt x="145879" y="28645"/>
                    <a:pt x="148213" y="33229"/>
                    <a:pt x="148213" y="40103"/>
                  </a:cubicBezTo>
                  <a:lnTo>
                    <a:pt x="148213" y="131768"/>
                  </a:lnTo>
                  <a:cubicBezTo>
                    <a:pt x="145879" y="138643"/>
                    <a:pt x="143545" y="143226"/>
                    <a:pt x="141212" y="147810"/>
                  </a:cubicBezTo>
                  <a:close/>
                </a:path>
              </a:pathLst>
            </a:custGeom>
            <a:solidFill>
              <a:srgbClr val="001B8D"/>
            </a:solidFill>
            <a:ln w="9525" cap="flat">
              <a:noFill/>
              <a:prstDash val="solid"/>
              <a:miter/>
            </a:ln>
          </p:spPr>
          <p:txBody>
            <a:bodyPr rtlCol="0" anchor="ctr"/>
            <a:lstStyle/>
            <a:p>
              <a:endParaRPr lang="zh-CN" altLang="en-US"/>
            </a:p>
          </p:txBody>
        </p:sp>
        <p:sp>
          <p:nvSpPr>
            <p:cNvPr id="364" name="任意多边形: 形状 363"/>
            <p:cNvSpPr/>
            <p:nvPr>
              <p:custDataLst>
                <p:tags r:id="rId358"/>
              </p:custDataLst>
            </p:nvPr>
          </p:nvSpPr>
          <p:spPr>
            <a:xfrm>
              <a:off x="1275184" y="9961702"/>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65" name="任意多边形: 形状 364"/>
            <p:cNvSpPr/>
            <p:nvPr>
              <p:custDataLst>
                <p:tags r:id="rId359"/>
              </p:custDataLst>
            </p:nvPr>
          </p:nvSpPr>
          <p:spPr>
            <a:xfrm>
              <a:off x="1275184" y="10005243"/>
              <a:ext cx="163385" cy="22916"/>
            </a:xfrm>
            <a:custGeom>
              <a:avLst/>
              <a:gdLst>
                <a:gd name="connsiteX0" fmla="*/ 141212 w 163384"/>
                <a:gd name="connsiteY0" fmla="*/ 26353 h 22916"/>
                <a:gd name="connsiteX1" fmla="*/ 22174 w 163384"/>
                <a:gd name="connsiteY1" fmla="*/ 26353 h 22916"/>
                <a:gd name="connsiteX2" fmla="*/ 17506 w 163384"/>
                <a:gd name="connsiteY2" fmla="*/ 21770 h 22916"/>
                <a:gd name="connsiteX3" fmla="*/ 17506 w 163384"/>
                <a:gd name="connsiteY3" fmla="*/ 21770 h 22916"/>
                <a:gd name="connsiteX4" fmla="*/ 22174 w 163384"/>
                <a:gd name="connsiteY4" fmla="*/ 17187 h 22916"/>
                <a:gd name="connsiteX5" fmla="*/ 141212 w 163384"/>
                <a:gd name="connsiteY5" fmla="*/ 17187 h 22916"/>
                <a:gd name="connsiteX6" fmla="*/ 145879 w 163384"/>
                <a:gd name="connsiteY6" fmla="*/ 21770 h 22916"/>
                <a:gd name="connsiteX7" fmla="*/ 145879 w 163384"/>
                <a:gd name="connsiteY7" fmla="*/ 21770 h 22916"/>
                <a:gd name="connsiteX8" fmla="*/ 141212 w 163384"/>
                <a:gd name="connsiteY8" fmla="*/ 26353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3"/>
                  </a:moveTo>
                  <a:lnTo>
                    <a:pt x="22174" y="26353"/>
                  </a:lnTo>
                  <a:cubicBezTo>
                    <a:pt x="19840" y="26353"/>
                    <a:pt x="17506" y="24062"/>
                    <a:pt x="17506" y="21770"/>
                  </a:cubicBezTo>
                  <a:lnTo>
                    <a:pt x="17506" y="21770"/>
                  </a:lnTo>
                  <a:cubicBezTo>
                    <a:pt x="17506" y="19478"/>
                    <a:pt x="19840" y="17187"/>
                    <a:pt x="22174" y="17187"/>
                  </a:cubicBezTo>
                  <a:lnTo>
                    <a:pt x="141212" y="17187"/>
                  </a:lnTo>
                  <a:cubicBezTo>
                    <a:pt x="143546" y="17187"/>
                    <a:pt x="145879" y="19478"/>
                    <a:pt x="145879" y="21770"/>
                  </a:cubicBezTo>
                  <a:lnTo>
                    <a:pt x="145879" y="21770"/>
                  </a:lnTo>
                  <a:cubicBezTo>
                    <a:pt x="145879" y="24062"/>
                    <a:pt x="143546" y="26353"/>
                    <a:pt x="141212" y="26353"/>
                  </a:cubicBezTo>
                  <a:close/>
                </a:path>
              </a:pathLst>
            </a:custGeom>
            <a:solidFill>
              <a:srgbClr val="3BFAFF"/>
            </a:solidFill>
            <a:ln w="9525" cap="flat">
              <a:noFill/>
              <a:prstDash val="solid"/>
              <a:miter/>
            </a:ln>
          </p:spPr>
          <p:txBody>
            <a:bodyPr rtlCol="0" anchor="ctr"/>
            <a:lstStyle/>
            <a:p>
              <a:endParaRPr lang="zh-CN" altLang="en-US"/>
            </a:p>
          </p:txBody>
        </p:sp>
        <p:sp>
          <p:nvSpPr>
            <p:cNvPr id="366" name="任意多边形: 形状 365"/>
            <p:cNvSpPr/>
            <p:nvPr>
              <p:custDataLst>
                <p:tags r:id="rId360"/>
              </p:custDataLst>
            </p:nvPr>
          </p:nvSpPr>
          <p:spPr>
            <a:xfrm>
              <a:off x="1275184" y="10076283"/>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67" name="任意多边形: 形状 366"/>
            <p:cNvSpPr/>
            <p:nvPr>
              <p:custDataLst>
                <p:tags r:id="rId361"/>
              </p:custDataLst>
            </p:nvPr>
          </p:nvSpPr>
          <p:spPr>
            <a:xfrm>
              <a:off x="1422231" y="10076283"/>
              <a:ext cx="233407" cy="22916"/>
            </a:xfrm>
            <a:custGeom>
              <a:avLst/>
              <a:gdLst>
                <a:gd name="connsiteX0" fmla="*/ 220569 w 233406"/>
                <a:gd name="connsiteY0" fmla="*/ 26354 h 22916"/>
                <a:gd name="connsiteX1" fmla="*/ 22173 w 233406"/>
                <a:gd name="connsiteY1" fmla="*/ 26354 h 22916"/>
                <a:gd name="connsiteX2" fmla="*/ 17506 w 233406"/>
                <a:gd name="connsiteY2" fmla="*/ 21771 h 22916"/>
                <a:gd name="connsiteX3" fmla="*/ 17506 w 233406"/>
                <a:gd name="connsiteY3" fmla="*/ 21771 h 22916"/>
                <a:gd name="connsiteX4" fmla="*/ 22173 w 233406"/>
                <a:gd name="connsiteY4" fmla="*/ 17187 h 22916"/>
                <a:gd name="connsiteX5" fmla="*/ 220569 w 233406"/>
                <a:gd name="connsiteY5" fmla="*/ 17187 h 22916"/>
                <a:gd name="connsiteX6" fmla="*/ 225237 w 233406"/>
                <a:gd name="connsiteY6" fmla="*/ 21771 h 22916"/>
                <a:gd name="connsiteX7" fmla="*/ 225237 w 233406"/>
                <a:gd name="connsiteY7" fmla="*/ 21771 h 22916"/>
                <a:gd name="connsiteX8" fmla="*/ 220569 w 233406"/>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22916">
                  <a:moveTo>
                    <a:pt x="220569" y="26354"/>
                  </a:moveTo>
                  <a:lnTo>
                    <a:pt x="22173" y="26354"/>
                  </a:lnTo>
                  <a:cubicBezTo>
                    <a:pt x="19840" y="26354"/>
                    <a:pt x="17506" y="24062"/>
                    <a:pt x="17506" y="21771"/>
                  </a:cubicBezTo>
                  <a:lnTo>
                    <a:pt x="17506" y="21771"/>
                  </a:lnTo>
                  <a:cubicBezTo>
                    <a:pt x="17506" y="19479"/>
                    <a:pt x="19840" y="17187"/>
                    <a:pt x="22173" y="17187"/>
                  </a:cubicBezTo>
                  <a:lnTo>
                    <a:pt x="220569" y="17187"/>
                  </a:lnTo>
                  <a:cubicBezTo>
                    <a:pt x="222903" y="17187"/>
                    <a:pt x="225237" y="19479"/>
                    <a:pt x="225237" y="21771"/>
                  </a:cubicBezTo>
                  <a:lnTo>
                    <a:pt x="225237" y="21771"/>
                  </a:lnTo>
                  <a:cubicBezTo>
                    <a:pt x="227572" y="24062"/>
                    <a:pt x="225237" y="26354"/>
                    <a:pt x="220569" y="26354"/>
                  </a:cubicBezTo>
                  <a:close/>
                </a:path>
              </a:pathLst>
            </a:custGeom>
            <a:solidFill>
              <a:srgbClr val="3BFAFF"/>
            </a:solidFill>
            <a:ln w="9525" cap="flat">
              <a:noFill/>
              <a:prstDash val="solid"/>
              <a:miter/>
            </a:ln>
          </p:spPr>
          <p:txBody>
            <a:bodyPr rtlCol="0" anchor="ctr"/>
            <a:lstStyle/>
            <a:p>
              <a:endParaRPr lang="zh-CN" altLang="en-US"/>
            </a:p>
          </p:txBody>
        </p:sp>
        <p:sp>
          <p:nvSpPr>
            <p:cNvPr id="368" name="任意多边形: 形状 367"/>
            <p:cNvSpPr/>
            <p:nvPr>
              <p:custDataLst>
                <p:tags r:id="rId362"/>
              </p:custDataLst>
            </p:nvPr>
          </p:nvSpPr>
          <p:spPr>
            <a:xfrm>
              <a:off x="1424565" y="10122115"/>
              <a:ext cx="140044" cy="22916"/>
            </a:xfrm>
            <a:custGeom>
              <a:avLst/>
              <a:gdLst>
                <a:gd name="connsiteX0" fmla="*/ 117870 w 140044"/>
                <a:gd name="connsiteY0" fmla="*/ 26354 h 22916"/>
                <a:gd name="connsiteX1" fmla="*/ 22173 w 140044"/>
                <a:gd name="connsiteY1" fmla="*/ 26354 h 22916"/>
                <a:gd name="connsiteX2" fmla="*/ 17506 w 140044"/>
                <a:gd name="connsiteY2" fmla="*/ 21771 h 22916"/>
                <a:gd name="connsiteX3" fmla="*/ 17506 w 140044"/>
                <a:gd name="connsiteY3" fmla="*/ 21771 h 22916"/>
                <a:gd name="connsiteX4" fmla="*/ 22173 w 140044"/>
                <a:gd name="connsiteY4" fmla="*/ 17187 h 22916"/>
                <a:gd name="connsiteX5" fmla="*/ 117870 w 140044"/>
                <a:gd name="connsiteY5" fmla="*/ 17187 h 22916"/>
                <a:gd name="connsiteX6" fmla="*/ 122539 w 140044"/>
                <a:gd name="connsiteY6" fmla="*/ 21771 h 22916"/>
                <a:gd name="connsiteX7" fmla="*/ 122539 w 140044"/>
                <a:gd name="connsiteY7" fmla="*/ 21771 h 22916"/>
                <a:gd name="connsiteX8" fmla="*/ 117870 w 14004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044" h="22916">
                  <a:moveTo>
                    <a:pt x="117870" y="26354"/>
                  </a:moveTo>
                  <a:lnTo>
                    <a:pt x="22173" y="26354"/>
                  </a:lnTo>
                  <a:cubicBezTo>
                    <a:pt x="19839" y="26354"/>
                    <a:pt x="17506" y="24062"/>
                    <a:pt x="17506" y="21771"/>
                  </a:cubicBezTo>
                  <a:lnTo>
                    <a:pt x="17506" y="21771"/>
                  </a:lnTo>
                  <a:cubicBezTo>
                    <a:pt x="17506" y="19479"/>
                    <a:pt x="19839" y="17187"/>
                    <a:pt x="22173" y="17187"/>
                  </a:cubicBezTo>
                  <a:lnTo>
                    <a:pt x="117870" y="17187"/>
                  </a:lnTo>
                  <a:cubicBezTo>
                    <a:pt x="120204" y="17187"/>
                    <a:pt x="122539" y="19479"/>
                    <a:pt x="122539" y="21771"/>
                  </a:cubicBezTo>
                  <a:lnTo>
                    <a:pt x="122539" y="21771"/>
                  </a:lnTo>
                  <a:cubicBezTo>
                    <a:pt x="122539" y="21771"/>
                    <a:pt x="120204" y="26354"/>
                    <a:pt x="117870" y="26354"/>
                  </a:cubicBezTo>
                  <a:close/>
                </a:path>
              </a:pathLst>
            </a:custGeom>
            <a:solidFill>
              <a:srgbClr val="3BFAFF"/>
            </a:solidFill>
            <a:ln w="9525" cap="flat">
              <a:noFill/>
              <a:prstDash val="solid"/>
              <a:miter/>
            </a:ln>
          </p:spPr>
          <p:txBody>
            <a:bodyPr rtlCol="0" anchor="ctr"/>
            <a:lstStyle/>
            <a:p>
              <a:endParaRPr lang="zh-CN" altLang="en-US"/>
            </a:p>
          </p:txBody>
        </p:sp>
        <p:sp>
          <p:nvSpPr>
            <p:cNvPr id="369" name="任意多边形: 形状 368"/>
            <p:cNvSpPr/>
            <p:nvPr>
              <p:custDataLst>
                <p:tags r:id="rId363"/>
              </p:custDataLst>
            </p:nvPr>
          </p:nvSpPr>
          <p:spPr>
            <a:xfrm>
              <a:off x="1275184" y="10122115"/>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1771"/>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70" name="任意多边形: 形状 369"/>
            <p:cNvSpPr/>
            <p:nvPr>
              <p:custDataLst>
                <p:tags r:id="rId364"/>
              </p:custDataLst>
            </p:nvPr>
          </p:nvSpPr>
          <p:spPr>
            <a:xfrm>
              <a:off x="1184156" y="10340965"/>
              <a:ext cx="583517" cy="206246"/>
            </a:xfrm>
            <a:custGeom>
              <a:avLst/>
              <a:gdLst>
                <a:gd name="connsiteX0" fmla="*/ 570680 w 583517"/>
                <a:gd name="connsiteY0" fmla="*/ 181038 h 206245"/>
                <a:gd name="connsiteX1" fmla="*/ 570680 w 583517"/>
                <a:gd name="connsiteY1" fmla="*/ 181038 h 206245"/>
                <a:gd name="connsiteX2" fmla="*/ 528666 w 583517"/>
                <a:gd name="connsiteY2" fmla="*/ 199370 h 206245"/>
                <a:gd name="connsiteX3" fmla="*/ 66521 w 583517"/>
                <a:gd name="connsiteY3" fmla="*/ 199370 h 206245"/>
                <a:gd name="connsiteX4" fmla="*/ 17506 w 583517"/>
                <a:gd name="connsiteY4" fmla="*/ 174163 h 206245"/>
                <a:gd name="connsiteX5" fmla="*/ 257915 w 583517"/>
                <a:gd name="connsiteY5" fmla="*/ 27499 h 206245"/>
                <a:gd name="connsiteX6" fmla="*/ 332605 w 583517"/>
                <a:gd name="connsiteY6" fmla="*/ 27499 h 206245"/>
                <a:gd name="connsiteX7" fmla="*/ 570680 w 583517"/>
                <a:gd name="connsiteY7" fmla="*/ 181038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517" h="206245">
                  <a:moveTo>
                    <a:pt x="570680" y="181038"/>
                  </a:moveTo>
                  <a:lnTo>
                    <a:pt x="570680" y="181038"/>
                  </a:lnTo>
                  <a:cubicBezTo>
                    <a:pt x="559010" y="192496"/>
                    <a:pt x="545005" y="199370"/>
                    <a:pt x="528666" y="199370"/>
                  </a:cubicBezTo>
                  <a:lnTo>
                    <a:pt x="66521" y="199370"/>
                  </a:lnTo>
                  <a:cubicBezTo>
                    <a:pt x="45515" y="199370"/>
                    <a:pt x="29176" y="190204"/>
                    <a:pt x="17506" y="174163"/>
                  </a:cubicBezTo>
                  <a:lnTo>
                    <a:pt x="257915" y="27499"/>
                  </a:lnTo>
                  <a:cubicBezTo>
                    <a:pt x="281256" y="13750"/>
                    <a:pt x="311598" y="13750"/>
                    <a:pt x="332605" y="27499"/>
                  </a:cubicBezTo>
                  <a:lnTo>
                    <a:pt x="570680" y="181038"/>
                  </a:lnTo>
                  <a:close/>
                </a:path>
              </a:pathLst>
            </a:custGeom>
            <a:solidFill>
              <a:srgbClr val="0089FF"/>
            </a:solidFill>
            <a:ln w="9525" cap="flat">
              <a:noFill/>
              <a:prstDash val="solid"/>
              <a:miter/>
            </a:ln>
          </p:spPr>
          <p:txBody>
            <a:bodyPr rtlCol="0" anchor="ctr"/>
            <a:lstStyle/>
            <a:p>
              <a:endParaRPr lang="zh-CN" altLang="en-US"/>
            </a:p>
          </p:txBody>
        </p:sp>
        <p:sp>
          <p:nvSpPr>
            <p:cNvPr id="371" name="任意多边形: 形状 370"/>
            <p:cNvSpPr/>
            <p:nvPr>
              <p:custDataLst>
                <p:tags r:id="rId365"/>
              </p:custDataLst>
            </p:nvPr>
          </p:nvSpPr>
          <p:spPr>
            <a:xfrm>
              <a:off x="1004432" y="8575273"/>
              <a:ext cx="513495" cy="504156"/>
            </a:xfrm>
            <a:custGeom>
              <a:avLst/>
              <a:gdLst>
                <a:gd name="connsiteX0" fmla="*/ 507660 w 513495"/>
                <a:gd name="connsiteY0" fmla="*/ 257807 h 504156"/>
                <a:gd name="connsiteX1" fmla="*/ 262583 w 513495"/>
                <a:gd name="connsiteY1" fmla="*/ 498427 h 504156"/>
                <a:gd name="connsiteX2" fmla="*/ 17506 w 513495"/>
                <a:gd name="connsiteY2" fmla="*/ 257807 h 504156"/>
                <a:gd name="connsiteX3" fmla="*/ 262583 w 513495"/>
                <a:gd name="connsiteY3" fmla="*/ 17187 h 504156"/>
                <a:gd name="connsiteX4" fmla="*/ 507660 w 513495"/>
                <a:gd name="connsiteY4" fmla="*/ 257807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7660" y="257807"/>
                  </a:moveTo>
                  <a:cubicBezTo>
                    <a:pt x="507660" y="390698"/>
                    <a:pt x="397935" y="498427"/>
                    <a:pt x="262583" y="498427"/>
                  </a:cubicBezTo>
                  <a:cubicBezTo>
                    <a:pt x="127231" y="498427"/>
                    <a:pt x="17506" y="390698"/>
                    <a:pt x="17506" y="257807"/>
                  </a:cubicBezTo>
                  <a:cubicBezTo>
                    <a:pt x="17506" y="124916"/>
                    <a:pt x="127231" y="17187"/>
                    <a:pt x="262583" y="17187"/>
                  </a:cubicBezTo>
                  <a:cubicBezTo>
                    <a:pt x="397935" y="17187"/>
                    <a:pt x="507660" y="124916"/>
                    <a:pt x="507660" y="257807"/>
                  </a:cubicBezTo>
                  <a:close/>
                </a:path>
              </a:pathLst>
            </a:custGeom>
            <a:solidFill>
              <a:srgbClr val="3BFAFF"/>
            </a:solidFill>
            <a:ln w="9525" cap="flat">
              <a:noFill/>
              <a:prstDash val="solid"/>
              <a:miter/>
            </a:ln>
          </p:spPr>
          <p:txBody>
            <a:bodyPr rtlCol="0" anchor="ctr"/>
            <a:lstStyle/>
            <a:p>
              <a:endParaRPr lang="zh-CN" altLang="en-US"/>
            </a:p>
          </p:txBody>
        </p:sp>
        <p:sp>
          <p:nvSpPr>
            <p:cNvPr id="372" name="任意多边形: 形状 371"/>
            <p:cNvSpPr/>
            <p:nvPr>
              <p:custDataLst>
                <p:tags r:id="rId366"/>
              </p:custDataLst>
            </p:nvPr>
          </p:nvSpPr>
          <p:spPr>
            <a:xfrm>
              <a:off x="1102463" y="8717353"/>
              <a:ext cx="163385" cy="91665"/>
            </a:xfrm>
            <a:custGeom>
              <a:avLst/>
              <a:gdLst>
                <a:gd name="connsiteX0" fmla="*/ 131875 w 163384"/>
                <a:gd name="connsiteY0" fmla="*/ 92811 h 91664"/>
                <a:gd name="connsiteX1" fmla="*/ 120204 w 163384"/>
                <a:gd name="connsiteY1" fmla="*/ 81353 h 91664"/>
                <a:gd name="connsiteX2" fmla="*/ 80526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60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3" y="92811"/>
                    <a:pt x="120204" y="88227"/>
                    <a:pt x="120204" y="81353"/>
                  </a:cubicBezTo>
                  <a:cubicBezTo>
                    <a:pt x="120204" y="58436"/>
                    <a:pt x="101532" y="42395"/>
                    <a:pt x="80526" y="42395"/>
                  </a:cubicBezTo>
                  <a:cubicBezTo>
                    <a:pt x="57185" y="42395"/>
                    <a:pt x="40846" y="60728"/>
                    <a:pt x="40846" y="81353"/>
                  </a:cubicBezTo>
                  <a:cubicBezTo>
                    <a:pt x="40846" y="88227"/>
                    <a:pt x="36178" y="92811"/>
                    <a:pt x="29176" y="92811"/>
                  </a:cubicBezTo>
                  <a:cubicBezTo>
                    <a:pt x="22174" y="92811"/>
                    <a:pt x="17506" y="88227"/>
                    <a:pt x="17506" y="81353"/>
                  </a:cubicBezTo>
                  <a:cubicBezTo>
                    <a:pt x="17506" y="46978"/>
                    <a:pt x="45515" y="17187"/>
                    <a:pt x="82860" y="17187"/>
                  </a:cubicBezTo>
                  <a:cubicBezTo>
                    <a:pt x="117871" y="17187"/>
                    <a:pt x="148213" y="44686"/>
                    <a:pt x="148213" y="81353"/>
                  </a:cubicBezTo>
                  <a:cubicBezTo>
                    <a:pt x="143545" y="88227"/>
                    <a:pt x="138877"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373" name="任意多边形: 形状 372"/>
            <p:cNvSpPr/>
            <p:nvPr>
              <p:custDataLst>
                <p:tags r:id="rId367"/>
              </p:custDataLst>
            </p:nvPr>
          </p:nvSpPr>
          <p:spPr>
            <a:xfrm>
              <a:off x="1272851" y="8717353"/>
              <a:ext cx="163385" cy="91665"/>
            </a:xfrm>
            <a:custGeom>
              <a:avLst/>
              <a:gdLst>
                <a:gd name="connsiteX0" fmla="*/ 131875 w 163384"/>
                <a:gd name="connsiteY0" fmla="*/ 92811 h 91664"/>
                <a:gd name="connsiteX1" fmla="*/ 120204 w 163384"/>
                <a:gd name="connsiteY1" fmla="*/ 81353 h 91664"/>
                <a:gd name="connsiteX2" fmla="*/ 80525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59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2" y="92811"/>
                    <a:pt x="120204" y="88227"/>
                    <a:pt x="120204" y="81353"/>
                  </a:cubicBezTo>
                  <a:cubicBezTo>
                    <a:pt x="120204" y="58436"/>
                    <a:pt x="101531" y="42395"/>
                    <a:pt x="80525" y="42395"/>
                  </a:cubicBezTo>
                  <a:cubicBezTo>
                    <a:pt x="57184" y="42395"/>
                    <a:pt x="40846" y="60728"/>
                    <a:pt x="40846" y="81353"/>
                  </a:cubicBezTo>
                  <a:cubicBezTo>
                    <a:pt x="40846" y="88227"/>
                    <a:pt x="36178" y="92811"/>
                    <a:pt x="29176" y="92811"/>
                  </a:cubicBezTo>
                  <a:cubicBezTo>
                    <a:pt x="22173" y="92811"/>
                    <a:pt x="17506" y="88227"/>
                    <a:pt x="17506" y="81353"/>
                  </a:cubicBezTo>
                  <a:cubicBezTo>
                    <a:pt x="17506" y="46978"/>
                    <a:pt x="45514" y="17187"/>
                    <a:pt x="82859" y="17187"/>
                  </a:cubicBezTo>
                  <a:cubicBezTo>
                    <a:pt x="117870" y="17187"/>
                    <a:pt x="148213" y="44686"/>
                    <a:pt x="148213" y="81353"/>
                  </a:cubicBezTo>
                  <a:cubicBezTo>
                    <a:pt x="143545" y="88227"/>
                    <a:pt x="136542"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374" name="任意多边形: 形状 373"/>
            <p:cNvSpPr/>
            <p:nvPr>
              <p:custDataLst>
                <p:tags r:id="rId368"/>
              </p:custDataLst>
            </p:nvPr>
          </p:nvSpPr>
          <p:spPr>
            <a:xfrm>
              <a:off x="1142143" y="8829643"/>
              <a:ext cx="233407" cy="160413"/>
            </a:xfrm>
            <a:custGeom>
              <a:avLst/>
              <a:gdLst>
                <a:gd name="connsiteX0" fmla="*/ 208899 w 233406"/>
                <a:gd name="connsiteY0" fmla="*/ 17187 h 160413"/>
                <a:gd name="connsiteX1" fmla="*/ 185558 w 233406"/>
                <a:gd name="connsiteY1" fmla="*/ 40103 h 160413"/>
                <a:gd name="connsiteX2" fmla="*/ 124873 w 233406"/>
                <a:gd name="connsiteY2" fmla="*/ 99686 h 160413"/>
                <a:gd name="connsiteX3" fmla="*/ 64187 w 233406"/>
                <a:gd name="connsiteY3" fmla="*/ 40103 h 160413"/>
                <a:gd name="connsiteX4" fmla="*/ 40846 w 233406"/>
                <a:gd name="connsiteY4" fmla="*/ 17187 h 160413"/>
                <a:gd name="connsiteX5" fmla="*/ 17506 w 233406"/>
                <a:gd name="connsiteY5" fmla="*/ 40103 h 160413"/>
                <a:gd name="connsiteX6" fmla="*/ 124873 w 233406"/>
                <a:gd name="connsiteY6" fmla="*/ 145518 h 160413"/>
                <a:gd name="connsiteX7" fmla="*/ 232239 w 233406"/>
                <a:gd name="connsiteY7" fmla="*/ 40103 h 160413"/>
                <a:gd name="connsiteX8" fmla="*/ 208899 w 233406"/>
                <a:gd name="connsiteY8" fmla="*/ 17187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60413">
                  <a:moveTo>
                    <a:pt x="208899" y="17187"/>
                  </a:moveTo>
                  <a:cubicBezTo>
                    <a:pt x="197228" y="17187"/>
                    <a:pt x="185558" y="26354"/>
                    <a:pt x="185558" y="40103"/>
                  </a:cubicBezTo>
                  <a:cubicBezTo>
                    <a:pt x="185558" y="74478"/>
                    <a:pt x="157550" y="99686"/>
                    <a:pt x="124873" y="99686"/>
                  </a:cubicBezTo>
                  <a:cubicBezTo>
                    <a:pt x="89862" y="99686"/>
                    <a:pt x="64187" y="72186"/>
                    <a:pt x="64187" y="40103"/>
                  </a:cubicBezTo>
                  <a:cubicBezTo>
                    <a:pt x="64187" y="28645"/>
                    <a:pt x="54851" y="17187"/>
                    <a:pt x="40846" y="17187"/>
                  </a:cubicBezTo>
                  <a:cubicBezTo>
                    <a:pt x="29176" y="17187"/>
                    <a:pt x="17506" y="26354"/>
                    <a:pt x="17506" y="40103"/>
                  </a:cubicBezTo>
                  <a:cubicBezTo>
                    <a:pt x="17506" y="97394"/>
                    <a:pt x="66521" y="145518"/>
                    <a:pt x="124873" y="145518"/>
                  </a:cubicBezTo>
                  <a:cubicBezTo>
                    <a:pt x="183225" y="145518"/>
                    <a:pt x="232239" y="97394"/>
                    <a:pt x="232239" y="40103"/>
                  </a:cubicBezTo>
                  <a:cubicBezTo>
                    <a:pt x="232239" y="26354"/>
                    <a:pt x="220569" y="17187"/>
                    <a:pt x="208899" y="17187"/>
                  </a:cubicBezTo>
                  <a:close/>
                </a:path>
              </a:pathLst>
            </a:custGeom>
            <a:solidFill>
              <a:srgbClr val="001B8D"/>
            </a:solidFill>
            <a:ln w="9525" cap="flat">
              <a:noFill/>
              <a:prstDash val="solid"/>
              <a:miter/>
            </a:ln>
          </p:spPr>
          <p:txBody>
            <a:bodyPr rtlCol="0" anchor="ctr"/>
            <a:lstStyle/>
            <a:p>
              <a:endParaRPr lang="zh-CN" altLang="en-US"/>
            </a:p>
          </p:txBody>
        </p:sp>
        <p:sp>
          <p:nvSpPr>
            <p:cNvPr id="375" name="任意多边形: 形状 374"/>
            <p:cNvSpPr/>
            <p:nvPr>
              <p:custDataLst>
                <p:tags r:id="rId369"/>
              </p:custDataLst>
            </p:nvPr>
          </p:nvSpPr>
          <p:spPr>
            <a:xfrm>
              <a:off x="1015371" y="8543763"/>
              <a:ext cx="116703" cy="206246"/>
            </a:xfrm>
            <a:custGeom>
              <a:avLst/>
              <a:gdLst>
                <a:gd name="connsiteX0" fmla="*/ 113934 w 116703"/>
                <a:gd name="connsiteY0" fmla="*/ 115154 h 206245"/>
                <a:gd name="connsiteX1" fmla="*/ 113934 w 116703"/>
                <a:gd name="connsiteY1" fmla="*/ 115154 h 206245"/>
                <a:gd name="connsiteX2" fmla="*/ 81257 w 116703"/>
                <a:gd name="connsiteY2" fmla="*/ 25781 h 206245"/>
                <a:gd name="connsiteX3" fmla="*/ 57917 w 116703"/>
                <a:gd name="connsiteY3" fmla="*/ 25781 h 206245"/>
                <a:gd name="connsiteX4" fmla="*/ 20571 w 116703"/>
                <a:gd name="connsiteY4" fmla="*/ 122029 h 206245"/>
                <a:gd name="connsiteX5" fmla="*/ 20571 w 116703"/>
                <a:gd name="connsiteY5" fmla="*/ 122029 h 206245"/>
                <a:gd name="connsiteX6" fmla="*/ 25240 w 116703"/>
                <a:gd name="connsiteY6" fmla="*/ 163278 h 206245"/>
                <a:gd name="connsiteX7" fmla="*/ 67253 w 116703"/>
                <a:gd name="connsiteY7" fmla="*/ 190777 h 206245"/>
                <a:gd name="connsiteX8" fmla="*/ 120937 w 116703"/>
                <a:gd name="connsiteY8" fmla="*/ 140362 h 206245"/>
                <a:gd name="connsiteX9" fmla="*/ 113934 w 116703"/>
                <a:gd name="connsiteY9" fmla="*/ 115154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703" h="206245">
                  <a:moveTo>
                    <a:pt x="113934" y="115154"/>
                  </a:moveTo>
                  <a:lnTo>
                    <a:pt x="113934" y="115154"/>
                  </a:lnTo>
                  <a:lnTo>
                    <a:pt x="81257" y="25781"/>
                  </a:lnTo>
                  <a:cubicBezTo>
                    <a:pt x="76590" y="14323"/>
                    <a:pt x="62585" y="14323"/>
                    <a:pt x="57917" y="25781"/>
                  </a:cubicBezTo>
                  <a:lnTo>
                    <a:pt x="20571" y="122029"/>
                  </a:lnTo>
                  <a:lnTo>
                    <a:pt x="20571" y="122029"/>
                  </a:lnTo>
                  <a:cubicBezTo>
                    <a:pt x="15904" y="133487"/>
                    <a:pt x="15904" y="147237"/>
                    <a:pt x="25240" y="163278"/>
                  </a:cubicBezTo>
                  <a:cubicBezTo>
                    <a:pt x="34576" y="179319"/>
                    <a:pt x="50915" y="188485"/>
                    <a:pt x="67253" y="190777"/>
                  </a:cubicBezTo>
                  <a:cubicBezTo>
                    <a:pt x="97596" y="190777"/>
                    <a:pt x="120937" y="167861"/>
                    <a:pt x="120937" y="140362"/>
                  </a:cubicBezTo>
                  <a:cubicBezTo>
                    <a:pt x="120937" y="131195"/>
                    <a:pt x="118603" y="122029"/>
                    <a:pt x="113934" y="115154"/>
                  </a:cubicBezTo>
                  <a:close/>
                </a:path>
              </a:pathLst>
            </a:custGeom>
            <a:solidFill>
              <a:srgbClr val="009EFF"/>
            </a:solidFill>
            <a:ln w="9525" cap="flat">
              <a:noFill/>
              <a:prstDash val="solid"/>
              <a:miter/>
            </a:ln>
          </p:spPr>
          <p:txBody>
            <a:bodyPr rtlCol="0" anchor="ctr"/>
            <a:lstStyle/>
            <a:p>
              <a:endParaRPr lang="zh-CN" altLang="en-US"/>
            </a:p>
          </p:txBody>
        </p:sp>
        <p:sp>
          <p:nvSpPr>
            <p:cNvPr id="376" name="任意多边形: 形状 375"/>
            <p:cNvSpPr/>
            <p:nvPr>
              <p:custDataLst>
                <p:tags r:id="rId370"/>
              </p:custDataLst>
            </p:nvPr>
          </p:nvSpPr>
          <p:spPr>
            <a:xfrm>
              <a:off x="1885022"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3BFAFF"/>
            </a:solidFill>
            <a:ln w="16793" cap="flat">
              <a:noFill/>
              <a:prstDash val="solid"/>
              <a:miter/>
            </a:ln>
          </p:spPr>
          <p:txBody>
            <a:bodyPr rtlCol="0" anchor="ctr"/>
            <a:lstStyle/>
            <a:p>
              <a:endParaRPr lang="zh-CN" altLang="en-US"/>
            </a:p>
          </p:txBody>
        </p:sp>
        <p:sp>
          <p:nvSpPr>
            <p:cNvPr id="377" name="任意多边形: 形状 376"/>
            <p:cNvSpPr/>
            <p:nvPr>
              <p:custDataLst>
                <p:tags r:id="rId371"/>
              </p:custDataLst>
            </p:nvPr>
          </p:nvSpPr>
          <p:spPr>
            <a:xfrm>
              <a:off x="1955045"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008EFF"/>
            </a:solidFill>
            <a:ln w="16793" cap="flat">
              <a:noFill/>
              <a:prstDash val="solid"/>
              <a:miter/>
            </a:ln>
          </p:spPr>
          <p:txBody>
            <a:bodyPr rtlCol="0" anchor="ctr"/>
            <a:lstStyle/>
            <a:p>
              <a:endParaRPr lang="zh-CN" altLang="en-US"/>
            </a:p>
          </p:txBody>
        </p:sp>
        <p:sp>
          <p:nvSpPr>
            <p:cNvPr id="378" name="任意多边形: 形状 377"/>
            <p:cNvSpPr/>
            <p:nvPr>
              <p:custDataLst>
                <p:tags r:id="rId372"/>
              </p:custDataLst>
            </p:nvPr>
          </p:nvSpPr>
          <p:spPr>
            <a:xfrm>
              <a:off x="1976819" y="9250398"/>
              <a:ext cx="443473" cy="504156"/>
            </a:xfrm>
            <a:custGeom>
              <a:avLst/>
              <a:gdLst>
                <a:gd name="connsiteX0" fmla="*/ 419884 w 443472"/>
                <a:gd name="connsiteY0" fmla="*/ 497038 h 504156"/>
                <a:gd name="connsiteX1" fmla="*/ 408214 w 443472"/>
                <a:gd name="connsiteY1" fmla="*/ 492455 h 504156"/>
                <a:gd name="connsiteX2" fmla="*/ 20759 w 443472"/>
                <a:gd name="connsiteY2" fmla="*/ 41006 h 504156"/>
                <a:gd name="connsiteX3" fmla="*/ 23093 w 443472"/>
                <a:gd name="connsiteY3" fmla="*/ 20381 h 504156"/>
                <a:gd name="connsiteX4" fmla="*/ 44100 w 443472"/>
                <a:gd name="connsiteY4" fmla="*/ 22673 h 504156"/>
                <a:gd name="connsiteX5" fmla="*/ 431555 w 443472"/>
                <a:gd name="connsiteY5" fmla="*/ 474122 h 504156"/>
                <a:gd name="connsiteX6" fmla="*/ 429221 w 443472"/>
                <a:gd name="connsiteY6" fmla="*/ 494747 h 504156"/>
                <a:gd name="connsiteX7" fmla="*/ 419884 w 443472"/>
                <a:gd name="connsiteY7" fmla="*/ 497038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419884" y="497038"/>
                  </a:moveTo>
                  <a:cubicBezTo>
                    <a:pt x="415217" y="497038"/>
                    <a:pt x="410549" y="494747"/>
                    <a:pt x="408214" y="492455"/>
                  </a:cubicBezTo>
                  <a:lnTo>
                    <a:pt x="20759" y="41006"/>
                  </a:lnTo>
                  <a:cubicBezTo>
                    <a:pt x="16091" y="34131"/>
                    <a:pt x="16091" y="24965"/>
                    <a:pt x="23093" y="20381"/>
                  </a:cubicBezTo>
                  <a:cubicBezTo>
                    <a:pt x="30095" y="15798"/>
                    <a:pt x="39431" y="15798"/>
                    <a:pt x="44100" y="22673"/>
                  </a:cubicBezTo>
                  <a:lnTo>
                    <a:pt x="431555" y="474122"/>
                  </a:lnTo>
                  <a:cubicBezTo>
                    <a:pt x="436223" y="480997"/>
                    <a:pt x="436223" y="490163"/>
                    <a:pt x="429221" y="494747"/>
                  </a:cubicBezTo>
                  <a:cubicBezTo>
                    <a:pt x="426888" y="494747"/>
                    <a:pt x="422219" y="497038"/>
                    <a:pt x="419884" y="497038"/>
                  </a:cubicBezTo>
                  <a:close/>
                </a:path>
              </a:pathLst>
            </a:custGeom>
            <a:solidFill>
              <a:srgbClr val="3BFAFF"/>
            </a:solidFill>
            <a:ln w="9525" cap="flat">
              <a:noFill/>
              <a:prstDash val="solid"/>
              <a:miter/>
            </a:ln>
          </p:spPr>
          <p:txBody>
            <a:bodyPr rtlCol="0" anchor="ctr"/>
            <a:lstStyle/>
            <a:p>
              <a:endParaRPr lang="zh-CN" altLang="en-US"/>
            </a:p>
          </p:txBody>
        </p:sp>
        <p:sp>
          <p:nvSpPr>
            <p:cNvPr id="379" name="任意多边形: 形状 378"/>
            <p:cNvSpPr/>
            <p:nvPr>
              <p:custDataLst>
                <p:tags r:id="rId373"/>
              </p:custDataLst>
            </p:nvPr>
          </p:nvSpPr>
          <p:spPr>
            <a:xfrm>
              <a:off x="1974486" y="9248106"/>
              <a:ext cx="443473" cy="504156"/>
            </a:xfrm>
            <a:custGeom>
              <a:avLst/>
              <a:gdLst>
                <a:gd name="connsiteX0" fmla="*/ 32429 w 443472"/>
                <a:gd name="connsiteY0" fmla="*/ 499330 h 504156"/>
                <a:gd name="connsiteX1" fmla="*/ 23093 w 443472"/>
                <a:gd name="connsiteY1" fmla="*/ 494746 h 504156"/>
                <a:gd name="connsiteX2" fmla="*/ 20759 w 443472"/>
                <a:gd name="connsiteY2" fmla="*/ 474122 h 504156"/>
                <a:gd name="connsiteX3" fmla="*/ 408214 w 443472"/>
                <a:gd name="connsiteY3" fmla="*/ 22673 h 504156"/>
                <a:gd name="connsiteX4" fmla="*/ 429221 w 443472"/>
                <a:gd name="connsiteY4" fmla="*/ 20381 h 504156"/>
                <a:gd name="connsiteX5" fmla="*/ 431555 w 443472"/>
                <a:gd name="connsiteY5" fmla="*/ 41006 h 504156"/>
                <a:gd name="connsiteX6" fmla="*/ 44099 w 443472"/>
                <a:gd name="connsiteY6" fmla="*/ 492455 h 504156"/>
                <a:gd name="connsiteX7" fmla="*/ 32429 w 443472"/>
                <a:gd name="connsiteY7" fmla="*/ 499330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32429" y="499330"/>
                  </a:moveTo>
                  <a:cubicBezTo>
                    <a:pt x="27761" y="499330"/>
                    <a:pt x="25427" y="497038"/>
                    <a:pt x="23093" y="494746"/>
                  </a:cubicBezTo>
                  <a:cubicBezTo>
                    <a:pt x="16091" y="490163"/>
                    <a:pt x="16091" y="478705"/>
                    <a:pt x="20759" y="474122"/>
                  </a:cubicBezTo>
                  <a:lnTo>
                    <a:pt x="408214" y="22673"/>
                  </a:lnTo>
                  <a:cubicBezTo>
                    <a:pt x="412883" y="15798"/>
                    <a:pt x="424553" y="15798"/>
                    <a:pt x="429221" y="20381"/>
                  </a:cubicBezTo>
                  <a:cubicBezTo>
                    <a:pt x="436223" y="24965"/>
                    <a:pt x="436223" y="36423"/>
                    <a:pt x="431555" y="41006"/>
                  </a:cubicBezTo>
                  <a:lnTo>
                    <a:pt x="44099" y="492455"/>
                  </a:lnTo>
                  <a:cubicBezTo>
                    <a:pt x="41765" y="497038"/>
                    <a:pt x="37097" y="499330"/>
                    <a:pt x="32429" y="499330"/>
                  </a:cubicBezTo>
                  <a:close/>
                </a:path>
              </a:pathLst>
            </a:custGeom>
            <a:solidFill>
              <a:srgbClr val="3BFAFF"/>
            </a:solidFill>
            <a:ln w="9525" cap="flat">
              <a:noFill/>
              <a:prstDash val="solid"/>
              <a:miter/>
            </a:ln>
          </p:spPr>
          <p:txBody>
            <a:bodyPr rtlCol="0" anchor="ctr"/>
            <a:lstStyle/>
            <a:p>
              <a:endParaRPr lang="zh-CN" altLang="en-US"/>
            </a:p>
          </p:txBody>
        </p:sp>
        <p:sp>
          <p:nvSpPr>
            <p:cNvPr id="380" name="任意多边形: 形状 379"/>
            <p:cNvSpPr/>
            <p:nvPr>
              <p:custDataLst>
                <p:tags r:id="rId374"/>
              </p:custDataLst>
            </p:nvPr>
          </p:nvSpPr>
          <p:spPr>
            <a:xfrm>
              <a:off x="1112622" y="11667301"/>
              <a:ext cx="186725" cy="137497"/>
            </a:xfrm>
            <a:custGeom>
              <a:avLst/>
              <a:gdLst>
                <a:gd name="connsiteX0" fmla="*/ 161396 w 186725"/>
                <a:gd name="connsiteY0" fmla="*/ 128842 h 137497"/>
                <a:gd name="connsiteX1" fmla="*/ 77369 w 186725"/>
                <a:gd name="connsiteY1" fmla="*/ 128842 h 137497"/>
                <a:gd name="connsiteX2" fmla="*/ 35356 w 186725"/>
                <a:gd name="connsiteY2" fmla="*/ 64677 h 137497"/>
                <a:gd name="connsiteX3" fmla="*/ 63365 w 186725"/>
                <a:gd name="connsiteY3" fmla="*/ 30302 h 137497"/>
                <a:gd name="connsiteX4" fmla="*/ 98376 w 186725"/>
                <a:gd name="connsiteY4" fmla="*/ 30302 h 137497"/>
                <a:gd name="connsiteX5" fmla="*/ 161396 w 186725"/>
                <a:gd name="connsiteY5" fmla="*/ 12884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25" h="137497">
                  <a:moveTo>
                    <a:pt x="161396" y="128842"/>
                  </a:moveTo>
                  <a:lnTo>
                    <a:pt x="77369" y="128842"/>
                  </a:lnTo>
                  <a:lnTo>
                    <a:pt x="35356" y="64677"/>
                  </a:lnTo>
                  <a:cubicBezTo>
                    <a:pt x="23686" y="46344"/>
                    <a:pt x="35356" y="30302"/>
                    <a:pt x="63365" y="30302"/>
                  </a:cubicBezTo>
                  <a:lnTo>
                    <a:pt x="98376" y="30302"/>
                  </a:lnTo>
                  <a:lnTo>
                    <a:pt x="161396" y="128842"/>
                  </a:lnTo>
                  <a:close/>
                </a:path>
              </a:pathLst>
            </a:custGeom>
            <a:solidFill>
              <a:srgbClr val="003591"/>
            </a:solidFill>
            <a:ln w="16793" cap="flat">
              <a:noFill/>
              <a:prstDash val="solid"/>
              <a:miter/>
            </a:ln>
          </p:spPr>
          <p:txBody>
            <a:bodyPr rtlCol="0" anchor="ctr"/>
            <a:lstStyle/>
            <a:p>
              <a:endParaRPr lang="zh-CN" altLang="en-US"/>
            </a:p>
          </p:txBody>
        </p:sp>
        <p:sp>
          <p:nvSpPr>
            <p:cNvPr id="381" name="任意多边形: 形状 380"/>
            <p:cNvSpPr/>
            <p:nvPr>
              <p:custDataLst>
                <p:tags r:id="rId375"/>
              </p:custDataLst>
            </p:nvPr>
          </p:nvSpPr>
          <p:spPr>
            <a:xfrm>
              <a:off x="1167262" y="11579781"/>
              <a:ext cx="280088" cy="252078"/>
            </a:xfrm>
            <a:custGeom>
              <a:avLst/>
              <a:gdLst>
                <a:gd name="connsiteX0" fmla="*/ 204787 w 280088"/>
                <a:gd name="connsiteY0" fmla="*/ 101782 h 252078"/>
                <a:gd name="connsiteX1" fmla="*/ 99754 w 280088"/>
                <a:gd name="connsiteY1" fmla="*/ 101782 h 252078"/>
                <a:gd name="connsiteX2" fmla="*/ 102087 w 280088"/>
                <a:gd name="connsiteY2" fmla="*/ 90324 h 252078"/>
                <a:gd name="connsiteX3" fmla="*/ 102087 w 280088"/>
                <a:gd name="connsiteY3" fmla="*/ 83448 h 252078"/>
                <a:gd name="connsiteX4" fmla="*/ 90417 w 280088"/>
                <a:gd name="connsiteY4" fmla="*/ 53658 h 252078"/>
                <a:gd name="connsiteX5" fmla="*/ 53072 w 280088"/>
                <a:gd name="connsiteY5" fmla="*/ 30742 h 252078"/>
                <a:gd name="connsiteX6" fmla="*/ 32065 w 280088"/>
                <a:gd name="connsiteY6" fmla="*/ 46783 h 252078"/>
                <a:gd name="connsiteX7" fmla="*/ 41402 w 280088"/>
                <a:gd name="connsiteY7" fmla="*/ 71990 h 252078"/>
                <a:gd name="connsiteX8" fmla="*/ 32065 w 280088"/>
                <a:gd name="connsiteY8" fmla="*/ 108656 h 252078"/>
                <a:gd name="connsiteX9" fmla="*/ 36734 w 280088"/>
                <a:gd name="connsiteY9" fmla="*/ 122406 h 252078"/>
                <a:gd name="connsiteX10" fmla="*/ 85749 w 280088"/>
                <a:gd name="connsiteY10" fmla="*/ 198029 h 252078"/>
                <a:gd name="connsiteX11" fmla="*/ 141767 w 280088"/>
                <a:gd name="connsiteY11" fmla="*/ 225529 h 252078"/>
                <a:gd name="connsiteX12" fmla="*/ 239798 w 280088"/>
                <a:gd name="connsiteY12" fmla="*/ 225529 h 252078"/>
                <a:gd name="connsiteX13" fmla="*/ 260804 w 280088"/>
                <a:gd name="connsiteY13" fmla="*/ 200321 h 252078"/>
                <a:gd name="connsiteX14" fmla="*/ 223459 w 280088"/>
                <a:gd name="connsiteY14" fmla="*/ 143031 h 252078"/>
                <a:gd name="connsiteX15" fmla="*/ 230461 w 280088"/>
                <a:gd name="connsiteY15" fmla="*/ 143031 h 252078"/>
                <a:gd name="connsiteX16" fmla="*/ 246800 w 280088"/>
                <a:gd name="connsiteY16" fmla="*/ 122406 h 252078"/>
                <a:gd name="connsiteX17" fmla="*/ 246800 w 280088"/>
                <a:gd name="connsiteY17" fmla="*/ 122406 h 252078"/>
                <a:gd name="connsiteX18" fmla="*/ 204787 w 280088"/>
                <a:gd name="connsiteY18" fmla="*/ 101782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0088" h="252078">
                  <a:moveTo>
                    <a:pt x="204787" y="101782"/>
                  </a:moveTo>
                  <a:lnTo>
                    <a:pt x="99754" y="101782"/>
                  </a:lnTo>
                  <a:lnTo>
                    <a:pt x="102087" y="90324"/>
                  </a:lnTo>
                  <a:cubicBezTo>
                    <a:pt x="102087" y="88032"/>
                    <a:pt x="102087" y="85740"/>
                    <a:pt x="102087" y="83448"/>
                  </a:cubicBezTo>
                  <a:lnTo>
                    <a:pt x="90417" y="53658"/>
                  </a:lnTo>
                  <a:cubicBezTo>
                    <a:pt x="85749" y="42200"/>
                    <a:pt x="69410" y="33033"/>
                    <a:pt x="53072" y="30742"/>
                  </a:cubicBezTo>
                  <a:cubicBezTo>
                    <a:pt x="36734" y="28450"/>
                    <a:pt x="27397" y="35325"/>
                    <a:pt x="32065" y="46783"/>
                  </a:cubicBezTo>
                  <a:lnTo>
                    <a:pt x="41402" y="71990"/>
                  </a:lnTo>
                  <a:lnTo>
                    <a:pt x="32065" y="108656"/>
                  </a:lnTo>
                  <a:cubicBezTo>
                    <a:pt x="32065" y="113240"/>
                    <a:pt x="32065" y="117823"/>
                    <a:pt x="36734" y="122406"/>
                  </a:cubicBezTo>
                  <a:lnTo>
                    <a:pt x="85749" y="198029"/>
                  </a:lnTo>
                  <a:cubicBezTo>
                    <a:pt x="95085" y="214071"/>
                    <a:pt x="120760" y="225529"/>
                    <a:pt x="141767" y="225529"/>
                  </a:cubicBezTo>
                  <a:lnTo>
                    <a:pt x="239798" y="225529"/>
                  </a:lnTo>
                  <a:cubicBezTo>
                    <a:pt x="260804" y="225529"/>
                    <a:pt x="270140" y="214071"/>
                    <a:pt x="260804" y="200321"/>
                  </a:cubicBezTo>
                  <a:lnTo>
                    <a:pt x="223459" y="143031"/>
                  </a:lnTo>
                  <a:lnTo>
                    <a:pt x="230461" y="143031"/>
                  </a:lnTo>
                  <a:cubicBezTo>
                    <a:pt x="246800" y="143031"/>
                    <a:pt x="253802" y="133864"/>
                    <a:pt x="246800" y="122406"/>
                  </a:cubicBezTo>
                  <a:lnTo>
                    <a:pt x="246800" y="122406"/>
                  </a:lnTo>
                  <a:cubicBezTo>
                    <a:pt x="239798" y="110948"/>
                    <a:pt x="221125" y="101782"/>
                    <a:pt x="204787" y="101782"/>
                  </a:cubicBezTo>
                  <a:close/>
                </a:path>
              </a:pathLst>
            </a:custGeom>
            <a:solidFill>
              <a:srgbClr val="3BFAFF"/>
            </a:solidFill>
            <a:ln w="16793" cap="flat">
              <a:noFill/>
              <a:prstDash val="solid"/>
              <a:miter/>
            </a:ln>
          </p:spPr>
          <p:txBody>
            <a:bodyPr rtlCol="0" anchor="ctr"/>
            <a:lstStyle/>
            <a:p>
              <a:endParaRPr lang="zh-CN" altLang="en-US"/>
            </a:p>
          </p:txBody>
        </p:sp>
        <p:sp>
          <p:nvSpPr>
            <p:cNvPr id="382" name="任意多边形: 形状 381"/>
            <p:cNvSpPr/>
            <p:nvPr>
              <p:custDataLst>
                <p:tags r:id="rId376"/>
              </p:custDataLst>
            </p:nvPr>
          </p:nvSpPr>
          <p:spPr>
            <a:xfrm>
              <a:off x="-42761"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4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4" y="30302"/>
                    <a:pt x="68052" y="30302"/>
                  </a:cubicBezTo>
                  <a:cubicBezTo>
                    <a:pt x="35375" y="30302"/>
                    <a:pt x="21371" y="53219"/>
                    <a:pt x="37710" y="83010"/>
                  </a:cubicBezTo>
                  <a:cubicBezTo>
                    <a:pt x="47046" y="99051"/>
                    <a:pt x="63384" y="115093"/>
                    <a:pt x="84391" y="124259"/>
                  </a:cubicBezTo>
                  <a:lnTo>
                    <a:pt x="84391" y="124259"/>
                  </a:lnTo>
                  <a:lnTo>
                    <a:pt x="86724"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383" name="任意多边形: 形状 382"/>
            <p:cNvSpPr/>
            <p:nvPr>
              <p:custDataLst>
                <p:tags r:id="rId377"/>
              </p:custDataLst>
            </p:nvPr>
          </p:nvSpPr>
          <p:spPr>
            <a:xfrm>
              <a:off x="220988"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5" y="30302"/>
                    <a:pt x="68052" y="30302"/>
                  </a:cubicBezTo>
                  <a:cubicBezTo>
                    <a:pt x="35375" y="30302"/>
                    <a:pt x="21371" y="53219"/>
                    <a:pt x="37710" y="83010"/>
                  </a:cubicBezTo>
                  <a:cubicBezTo>
                    <a:pt x="47046" y="99051"/>
                    <a:pt x="63385" y="115093"/>
                    <a:pt x="84391" y="124259"/>
                  </a:cubicBezTo>
                  <a:lnTo>
                    <a:pt x="84391" y="124259"/>
                  </a:lnTo>
                  <a:lnTo>
                    <a:pt x="86725"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384" name="任意多边形: 形状 383"/>
            <p:cNvSpPr/>
            <p:nvPr>
              <p:custDataLst>
                <p:tags r:id="rId378"/>
              </p:custDataLst>
            </p:nvPr>
          </p:nvSpPr>
          <p:spPr>
            <a:xfrm>
              <a:off x="484738" y="11635218"/>
              <a:ext cx="280088" cy="183329"/>
            </a:xfrm>
            <a:custGeom>
              <a:avLst/>
              <a:gdLst>
                <a:gd name="connsiteX0" fmla="*/ 247775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09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8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5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5" y="83010"/>
                  </a:moveTo>
                  <a:cubicBezTo>
                    <a:pt x="231437" y="53219"/>
                    <a:pt x="191758" y="30302"/>
                    <a:pt x="159081" y="30302"/>
                  </a:cubicBezTo>
                  <a:cubicBezTo>
                    <a:pt x="140409" y="30302"/>
                    <a:pt x="128738" y="37178"/>
                    <a:pt x="124070" y="50927"/>
                  </a:cubicBezTo>
                  <a:cubicBezTo>
                    <a:pt x="107731" y="39469"/>
                    <a:pt x="86725" y="30302"/>
                    <a:pt x="68052" y="30302"/>
                  </a:cubicBezTo>
                  <a:cubicBezTo>
                    <a:pt x="35376" y="30302"/>
                    <a:pt x="21371" y="53219"/>
                    <a:pt x="37709" y="83010"/>
                  </a:cubicBezTo>
                  <a:cubicBezTo>
                    <a:pt x="47046" y="99051"/>
                    <a:pt x="63384" y="115093"/>
                    <a:pt x="84391" y="124259"/>
                  </a:cubicBezTo>
                  <a:lnTo>
                    <a:pt x="84391" y="124259"/>
                  </a:lnTo>
                  <a:lnTo>
                    <a:pt x="86725" y="124259"/>
                  </a:lnTo>
                  <a:cubicBezTo>
                    <a:pt x="89059" y="124259"/>
                    <a:pt x="91393" y="126551"/>
                    <a:pt x="91393" y="126551"/>
                  </a:cubicBezTo>
                  <a:lnTo>
                    <a:pt x="191758" y="170091"/>
                  </a:lnTo>
                  <a:lnTo>
                    <a:pt x="243108" y="126551"/>
                  </a:lnTo>
                  <a:cubicBezTo>
                    <a:pt x="243108" y="126551"/>
                    <a:pt x="245442" y="124259"/>
                    <a:pt x="245442" y="124259"/>
                  </a:cubicBezTo>
                  <a:lnTo>
                    <a:pt x="245442" y="124259"/>
                  </a:lnTo>
                  <a:lnTo>
                    <a:pt x="245442" y="124259"/>
                  </a:lnTo>
                  <a:cubicBezTo>
                    <a:pt x="257112" y="115093"/>
                    <a:pt x="257112" y="99051"/>
                    <a:pt x="247775" y="83010"/>
                  </a:cubicBezTo>
                  <a:close/>
                </a:path>
              </a:pathLst>
            </a:custGeom>
            <a:solidFill>
              <a:srgbClr val="1A2258"/>
            </a:solidFill>
            <a:ln w="16793" cap="flat">
              <a:noFill/>
              <a:prstDash val="solid"/>
              <a:miter/>
            </a:ln>
          </p:spPr>
          <p:txBody>
            <a:bodyPr rtlCol="0" anchor="ctr"/>
            <a:lstStyle/>
            <a:p>
              <a:endParaRPr lang="zh-CN" altLang="en-US"/>
            </a:p>
          </p:txBody>
        </p:sp>
      </p:grpSp>
      <p:sp>
        <p:nvSpPr>
          <p:cNvPr id="2" name="日期占位符 1"/>
          <p:cNvSpPr>
            <a:spLocks noGrp="1"/>
          </p:cNvSpPr>
          <p:nvPr>
            <p:ph type="dt" sz="half" idx="12"/>
            <p:custDataLst>
              <p:tags r:id="rId37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380"/>
            </p:custDataLst>
          </p:nvPr>
        </p:nvSpPr>
        <p:spPr/>
        <p:txBody>
          <a:bodyPr/>
          <a:lstStyle/>
          <a:p>
            <a:endParaRPr lang="zh-CN" altLang="en-US" dirty="0"/>
          </a:p>
        </p:txBody>
      </p:sp>
      <p:sp>
        <p:nvSpPr>
          <p:cNvPr id="4" name="灯片编号占位符 3"/>
          <p:cNvSpPr>
            <a:spLocks noGrp="1"/>
          </p:cNvSpPr>
          <p:nvPr>
            <p:ph type="sldNum" sz="quarter" idx="14"/>
            <p:custDataLst>
              <p:tags r:id="rId381"/>
            </p:custDataLst>
          </p:nvPr>
        </p:nvSpPr>
        <p:spPr/>
        <p:txBody>
          <a:bodyPr/>
          <a:lstStyle/>
          <a:p>
            <a:fld id="{49AE70B2-8BF9-45C0-BB95-33D1B9D3A854}" type="slidenum">
              <a:rPr lang="zh-CN" altLang="en-US" smtClean="0"/>
            </a:fld>
            <a:endParaRPr lang="zh-CN" altLang="en-US" dirty="0"/>
          </a:p>
        </p:txBody>
      </p:sp>
      <p:sp>
        <p:nvSpPr>
          <p:cNvPr id="9801" name="副标题 2"/>
          <p:cNvSpPr>
            <a:spLocks noGrp="1"/>
          </p:cNvSpPr>
          <p:nvPr>
            <p:ph type="subTitle" idx="1" hasCustomPrompt="1"/>
            <p:custDataLst>
              <p:tags r:id="rId382"/>
            </p:custDataLst>
          </p:nvPr>
        </p:nvSpPr>
        <p:spPr>
          <a:xfrm>
            <a:off x="1186544" y="2911175"/>
            <a:ext cx="5878286" cy="452512"/>
          </a:xfrm>
        </p:spPr>
        <p:txBody>
          <a:bodyPr anchor="t">
            <a:normAutofit/>
          </a:bodyPr>
          <a:lstStyle>
            <a:lvl1pPr marL="0" indent="0" algn="l">
              <a:buNone/>
              <a:defRPr sz="2000" i="0" baseline="0">
                <a:solidFill>
                  <a:schemeClr val="bg1"/>
                </a:solidFill>
                <a:latin typeface="Arial" panose="02080604020202020204" pitchFamily="34" charset="0"/>
                <a:ea typeface="Microsoft YaHei"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12" name="文本占位符 13"/>
          <p:cNvSpPr>
            <a:spLocks noGrp="1"/>
          </p:cNvSpPr>
          <p:nvPr>
            <p:ph type="body" sz="quarter" idx="10" hasCustomPrompt="1"/>
            <p:custDataLst>
              <p:tags r:id="rId383"/>
            </p:custDataLst>
          </p:nvPr>
        </p:nvSpPr>
        <p:spPr>
          <a:xfrm>
            <a:off x="1153886" y="3366473"/>
            <a:ext cx="5921828" cy="399984"/>
          </a:xfrm>
        </p:spPr>
        <p:txBody>
          <a:bodyPr vert="horz" anchor="ctr">
            <a:normAutofit/>
          </a:bodyPr>
          <a:lstStyle>
            <a:lvl1pPr marL="0" indent="0" algn="l">
              <a:buNone/>
              <a:defRPr sz="1800" b="0" i="0" baseline="0">
                <a:solidFill>
                  <a:schemeClr val="bg1"/>
                </a:solidFill>
                <a:latin typeface="Arial" panose="02080604020202020204" pitchFamily="34" charset="0"/>
                <a:ea typeface="Microsoft YaHei"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384"/>
            </p:custDataLst>
          </p:nvPr>
        </p:nvSpPr>
        <p:spPr>
          <a:xfrm>
            <a:off x="1164771" y="3775366"/>
            <a:ext cx="5889171" cy="404748"/>
          </a:xfrm>
        </p:spPr>
        <p:txBody>
          <a:bodyPr vert="horz" anchor="ctr">
            <a:normAutofit/>
          </a:bodyPr>
          <a:lstStyle>
            <a:lvl1pPr marL="0" indent="0" algn="l" eaLnBrk="1" fontAlgn="auto" latinLnBrk="0" hangingPunct="1">
              <a:lnSpc>
                <a:spcPct val="110000"/>
              </a:lnSpc>
              <a:buNone/>
              <a:defRPr sz="1800" b="0" i="0" baseline="0">
                <a:solidFill>
                  <a:schemeClr val="bg1"/>
                </a:solidFill>
                <a:latin typeface="Arial" panose="02080604020202020204" pitchFamily="34" charset="0"/>
                <a:ea typeface="Microsoft YaHei"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9802" name="标题 1"/>
          <p:cNvSpPr>
            <a:spLocks noGrp="1"/>
          </p:cNvSpPr>
          <p:nvPr>
            <p:ph type="ctrTitle" hasCustomPrompt="1"/>
            <p:custDataLst>
              <p:tags r:id="rId385"/>
            </p:custDataLst>
          </p:nvPr>
        </p:nvSpPr>
        <p:spPr>
          <a:xfrm>
            <a:off x="1187904" y="1455392"/>
            <a:ext cx="5876925" cy="1461979"/>
          </a:xfrm>
        </p:spPr>
        <p:txBody>
          <a:bodyPr anchor="b">
            <a:normAutofit/>
          </a:bodyPr>
          <a:lstStyle>
            <a:lvl1pPr algn="l">
              <a:defRPr sz="6800" i="1" u="none" strike="noStrike" kern="1200" cap="none" spc="200" normalizeH="0" baseline="0">
                <a:solidFill>
                  <a:schemeClr val="bg1"/>
                </a:solidFill>
                <a:uFillTx/>
                <a:latin typeface="Arial" panose="02080604020202020204" pitchFamily="34" charset="0"/>
                <a:ea typeface="汉仪旗黑-85S" panose="00020600040101010101" pitchFamily="18" charset="-122"/>
              </a:defRPr>
            </a:lvl1pPr>
          </a:lstStyle>
          <a:p>
            <a:r>
              <a:rPr lang="zh-CN" altLang="en-US" dirty="0"/>
              <a:t>单击编辑标题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70" name="组合 169"/>
          <p:cNvGrpSpPr/>
          <p:nvPr userDrawn="1">
            <p:custDataLst>
              <p:tags r:id="rId2"/>
            </p:custDataLst>
          </p:nvPr>
        </p:nvGrpSpPr>
        <p:grpSpPr>
          <a:xfrm>
            <a:off x="-47625" y="-383059"/>
            <a:ext cx="12282906" cy="7630172"/>
            <a:chOff x="-47625" y="-383059"/>
            <a:chExt cx="12282906" cy="7630172"/>
          </a:xfrm>
        </p:grpSpPr>
        <p:grpSp>
          <p:nvGrpSpPr>
            <p:cNvPr id="171" name="组合 170"/>
            <p:cNvGrpSpPr/>
            <p:nvPr userDrawn="1"/>
          </p:nvGrpSpPr>
          <p:grpSpPr>
            <a:xfrm>
              <a:off x="11089812" y="-383059"/>
              <a:ext cx="1145469" cy="1237161"/>
              <a:chOff x="11089812" y="-383059"/>
              <a:chExt cx="1145469" cy="1237161"/>
            </a:xfrm>
          </p:grpSpPr>
          <p:sp>
            <p:nvSpPr>
              <p:cNvPr id="175" name="任意多边形: 形状 174"/>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76" name="任意多边形: 形状 175"/>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72" name="组合 171"/>
            <p:cNvGrpSpPr/>
            <p:nvPr userDrawn="1"/>
          </p:nvGrpSpPr>
          <p:grpSpPr>
            <a:xfrm rot="10800000">
              <a:off x="-47625" y="6009952"/>
              <a:ext cx="1145469" cy="1237161"/>
              <a:chOff x="11089812" y="-383059"/>
              <a:chExt cx="1145469" cy="1237161"/>
            </a:xfrm>
          </p:grpSpPr>
          <p:sp>
            <p:nvSpPr>
              <p:cNvPr id="173" name="任意多边形: 形状 172"/>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74" name="任意多边形: 形状 173"/>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8" name="矩形 7"/>
          <p:cNvSpPr/>
          <p:nvPr>
            <p:custDataLst>
              <p:tags r:id="rId7"/>
            </p:custDataLst>
          </p:nvPr>
        </p:nvSpPr>
        <p:spPr>
          <a:xfrm>
            <a:off x="669882" y="898370"/>
            <a:ext cx="1085223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669882" y="442800"/>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a:off x="-1" y="1992144"/>
            <a:ext cx="9476661" cy="4627834"/>
          </a:xfrm>
          <a:custGeom>
            <a:avLst/>
            <a:gdLst>
              <a:gd name="connsiteX0" fmla="*/ 11652 w 6995510"/>
              <a:gd name="connsiteY0" fmla="*/ 0 h 4209226"/>
              <a:gd name="connsiteX1" fmla="*/ 680028 w 6995510"/>
              <a:gd name="connsiteY1" fmla="*/ 1289493 h 4209226"/>
              <a:gd name="connsiteX2" fmla="*/ 2380525 w 6995510"/>
              <a:gd name="connsiteY2" fmla="*/ 1993258 h 4209226"/>
              <a:gd name="connsiteX3" fmla="*/ 6008857 w 6995510"/>
              <a:gd name="connsiteY3" fmla="*/ 2316188 h 4209226"/>
              <a:gd name="connsiteX4" fmla="*/ 6995510 w 6995510"/>
              <a:gd name="connsiteY4" fmla="*/ 4209226 h 4209226"/>
              <a:gd name="connsiteX5" fmla="*/ 4628909 w 6995510"/>
              <a:gd name="connsiteY5" fmla="*/ 1937580 h 4209226"/>
              <a:gd name="connsiteX6" fmla="*/ 2057704 w 6995510"/>
              <a:gd name="connsiteY6" fmla="*/ 2013302 h 4209226"/>
              <a:gd name="connsiteX7" fmla="*/ 149578 w 6995510"/>
              <a:gd name="connsiteY7" fmla="*/ 1173527 h 4209226"/>
              <a:gd name="connsiteX8" fmla="*/ 0 w 6995510"/>
              <a:gd name="connsiteY8" fmla="*/ 1002967 h 4209226"/>
              <a:gd name="connsiteX9" fmla="*/ 0 w 6995510"/>
              <a:gd name="connsiteY9" fmla="*/ 637792 h 4209226"/>
              <a:gd name="connsiteX0-1" fmla="*/ 11652 w 6995510"/>
              <a:gd name="connsiteY0-2" fmla="*/ 0 h 4209226"/>
              <a:gd name="connsiteX1-3" fmla="*/ 680028 w 6995510"/>
              <a:gd name="connsiteY1-4" fmla="*/ 1289493 h 4209226"/>
              <a:gd name="connsiteX2-5" fmla="*/ 2380525 w 6995510"/>
              <a:gd name="connsiteY2-6" fmla="*/ 1993258 h 4209226"/>
              <a:gd name="connsiteX3-7" fmla="*/ 6008857 w 6995510"/>
              <a:gd name="connsiteY3-8" fmla="*/ 2316188 h 4209226"/>
              <a:gd name="connsiteX4-9" fmla="*/ 6995510 w 6995510"/>
              <a:gd name="connsiteY4-10" fmla="*/ 4209226 h 4209226"/>
              <a:gd name="connsiteX5-11" fmla="*/ 4628909 w 6995510"/>
              <a:gd name="connsiteY5-12" fmla="*/ 1937580 h 4209226"/>
              <a:gd name="connsiteX6-13" fmla="*/ 2057704 w 6995510"/>
              <a:gd name="connsiteY6-14" fmla="*/ 2013302 h 4209226"/>
              <a:gd name="connsiteX7-15" fmla="*/ 149578 w 6995510"/>
              <a:gd name="connsiteY7-16" fmla="*/ 1173527 h 4209226"/>
              <a:gd name="connsiteX8-17" fmla="*/ 0 w 6995510"/>
              <a:gd name="connsiteY8-18" fmla="*/ 1002967 h 4209226"/>
              <a:gd name="connsiteX9-19" fmla="*/ 11652 w 6995510"/>
              <a:gd name="connsiteY9-20" fmla="*/ 0 h 4209226"/>
              <a:gd name="connsiteX0-21" fmla="*/ 4177 w 6988035"/>
              <a:gd name="connsiteY0-22" fmla="*/ 0 h 4209226"/>
              <a:gd name="connsiteX1-23" fmla="*/ 672553 w 6988035"/>
              <a:gd name="connsiteY1-24" fmla="*/ 1289493 h 4209226"/>
              <a:gd name="connsiteX2-25" fmla="*/ 2373050 w 6988035"/>
              <a:gd name="connsiteY2-26" fmla="*/ 1993258 h 4209226"/>
              <a:gd name="connsiteX3-27" fmla="*/ 6001382 w 6988035"/>
              <a:gd name="connsiteY3-28" fmla="*/ 2316188 h 4209226"/>
              <a:gd name="connsiteX4-29" fmla="*/ 6988035 w 6988035"/>
              <a:gd name="connsiteY4-30" fmla="*/ 4209226 h 4209226"/>
              <a:gd name="connsiteX5-31" fmla="*/ 4621434 w 6988035"/>
              <a:gd name="connsiteY5-32" fmla="*/ 1937580 h 4209226"/>
              <a:gd name="connsiteX6-33" fmla="*/ 2050229 w 6988035"/>
              <a:gd name="connsiteY6-34" fmla="*/ 2013302 h 4209226"/>
              <a:gd name="connsiteX7-35" fmla="*/ 142103 w 6988035"/>
              <a:gd name="connsiteY7-36" fmla="*/ 1173527 h 4209226"/>
              <a:gd name="connsiteX8-37" fmla="*/ 0 w 6988035"/>
              <a:gd name="connsiteY8-38" fmla="*/ 949970 h 4209226"/>
              <a:gd name="connsiteX9-39" fmla="*/ 4177 w 6988035"/>
              <a:gd name="connsiteY9-40" fmla="*/ 0 h 42092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8035" h="4209226">
                <a:moveTo>
                  <a:pt x="4177" y="0"/>
                </a:moveTo>
                <a:cubicBezTo>
                  <a:pt x="4177" y="0"/>
                  <a:pt x="201962" y="748307"/>
                  <a:pt x="672553" y="1289493"/>
                </a:cubicBezTo>
                <a:cubicBezTo>
                  <a:pt x="1049937" y="1721551"/>
                  <a:pt x="1604644" y="2084568"/>
                  <a:pt x="2373050" y="1993258"/>
                </a:cubicBezTo>
                <a:cubicBezTo>
                  <a:pt x="4105375" y="1786137"/>
                  <a:pt x="5451222" y="432058"/>
                  <a:pt x="6001382" y="2316188"/>
                </a:cubicBezTo>
                <a:cubicBezTo>
                  <a:pt x="6306017" y="3358471"/>
                  <a:pt x="6515169" y="3774940"/>
                  <a:pt x="6988035" y="4209226"/>
                </a:cubicBezTo>
                <a:cubicBezTo>
                  <a:pt x="6146880" y="3676948"/>
                  <a:pt x="5749036" y="2173653"/>
                  <a:pt x="4621434" y="1937580"/>
                </a:cubicBezTo>
                <a:cubicBezTo>
                  <a:pt x="3909862" y="1788364"/>
                  <a:pt x="3380163" y="2053390"/>
                  <a:pt x="2050229" y="2013302"/>
                </a:cubicBezTo>
                <a:cubicBezTo>
                  <a:pt x="1149114" y="1986020"/>
                  <a:pt x="536932" y="1588725"/>
                  <a:pt x="142103" y="1173527"/>
                </a:cubicBezTo>
                <a:lnTo>
                  <a:pt x="0" y="949970"/>
                </a:lnTo>
                <a:cubicBezTo>
                  <a:pt x="1392" y="633313"/>
                  <a:pt x="2785" y="316657"/>
                  <a:pt x="4177" y="0"/>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rtlCol="0" anchor="ctr"/>
          <a:lstStyle/>
          <a:p>
            <a:endParaRPr lang="zh-CN" altLang="en-US"/>
          </a:p>
        </p:txBody>
      </p:sp>
      <p:grpSp>
        <p:nvGrpSpPr>
          <p:cNvPr id="4" name="组合 3"/>
          <p:cNvGrpSpPr/>
          <p:nvPr>
            <p:custDataLst>
              <p:tags r:id="rId3"/>
            </p:custDataLst>
          </p:nvPr>
        </p:nvGrpSpPr>
        <p:grpSpPr>
          <a:xfrm rot="173196">
            <a:off x="8137098" y="3293672"/>
            <a:ext cx="3380463" cy="3373828"/>
            <a:chOff x="8086298" y="3293672"/>
            <a:chExt cx="3380463" cy="3373828"/>
          </a:xfrm>
        </p:grpSpPr>
        <p:grpSp>
          <p:nvGrpSpPr>
            <p:cNvPr id="9" name="组合 8"/>
            <p:cNvGrpSpPr/>
            <p:nvPr/>
          </p:nvGrpSpPr>
          <p:grpSpPr>
            <a:xfrm>
              <a:off x="10833500" y="3293672"/>
              <a:ext cx="633261" cy="515915"/>
              <a:chOff x="9809463" y="1631237"/>
              <a:chExt cx="1097012" cy="893731"/>
            </a:xfrm>
          </p:grpSpPr>
          <p:sp>
            <p:nvSpPr>
              <p:cNvPr id="10" name="任意多边形: 形状 9"/>
              <p:cNvSpPr/>
              <p:nvPr>
                <p:custDataLst>
                  <p:tags r:id="rId4"/>
                </p:custDataLst>
              </p:nvPr>
            </p:nvSpPr>
            <p:spPr>
              <a:xfrm>
                <a:off x="9809463" y="1631237"/>
                <a:ext cx="1097012" cy="893731"/>
              </a:xfrm>
              <a:custGeom>
                <a:avLst/>
                <a:gdLst>
                  <a:gd name="connsiteX0" fmla="*/ 108535 w 1097012"/>
                  <a:gd name="connsiteY0" fmla="*/ 480094 h 893731"/>
                  <a:gd name="connsiteX1" fmla="*/ 92196 w 1097012"/>
                  <a:gd name="connsiteY1" fmla="*/ 374679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4 w 1097012"/>
                  <a:gd name="connsiteY7" fmla="*/ 601550 h 893731"/>
                  <a:gd name="connsiteX8" fmla="*/ 955801 w 1097012"/>
                  <a:gd name="connsiteY8" fmla="*/ 732172 h 893731"/>
                  <a:gd name="connsiteX9" fmla="*/ 502991 w 1097012"/>
                  <a:gd name="connsiteY9" fmla="*/ 732172 h 893731"/>
                  <a:gd name="connsiteX10" fmla="*/ 353612 w 1097012"/>
                  <a:gd name="connsiteY10" fmla="*/ 878836 h 893731"/>
                  <a:gd name="connsiteX11" fmla="*/ 353612 w 1097012"/>
                  <a:gd name="connsiteY11" fmla="*/ 732172 h 893731"/>
                  <a:gd name="connsiteX12" fmla="*/ 150548 w 1097012"/>
                  <a:gd name="connsiteY12" fmla="*/ 732172 h 893731"/>
                  <a:gd name="connsiteX13" fmla="*/ 17506 w 1097012"/>
                  <a:gd name="connsiteY13" fmla="*/ 601550 h 893731"/>
                  <a:gd name="connsiteX14" fmla="*/ 108535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5" y="480094"/>
                    </a:moveTo>
                    <a:cubicBezTo>
                      <a:pt x="96864" y="445720"/>
                      <a:pt x="92196" y="411346"/>
                      <a:pt x="92196" y="374679"/>
                    </a:cubicBezTo>
                    <a:cubicBezTo>
                      <a:pt x="92196" y="177600"/>
                      <a:pt x="255581" y="17187"/>
                      <a:pt x="456310" y="17187"/>
                    </a:cubicBezTo>
                    <a:cubicBezTo>
                      <a:pt x="622030" y="17187"/>
                      <a:pt x="759739" y="124893"/>
                      <a:pt x="806420" y="271557"/>
                    </a:cubicBezTo>
                    <a:cubicBezTo>
                      <a:pt x="890448" y="278432"/>
                      <a:pt x="955801" y="347180"/>
                      <a:pt x="955801" y="431970"/>
                    </a:cubicBezTo>
                    <a:cubicBezTo>
                      <a:pt x="955801" y="445720"/>
                      <a:pt x="953466" y="459470"/>
                      <a:pt x="951133" y="473219"/>
                    </a:cubicBezTo>
                    <a:lnTo>
                      <a:pt x="969805" y="473219"/>
                    </a:lnTo>
                    <a:cubicBezTo>
                      <a:pt x="1037494" y="480094"/>
                      <a:pt x="1088844" y="535093"/>
                      <a:pt x="1088844" y="601550"/>
                    </a:cubicBezTo>
                    <a:cubicBezTo>
                      <a:pt x="1088844" y="672590"/>
                      <a:pt x="1028157" y="732172"/>
                      <a:pt x="955801" y="732172"/>
                    </a:cubicBezTo>
                    <a:lnTo>
                      <a:pt x="502991" y="732172"/>
                    </a:lnTo>
                    <a:lnTo>
                      <a:pt x="353612" y="878836"/>
                    </a:lnTo>
                    <a:lnTo>
                      <a:pt x="353612" y="732172"/>
                    </a:lnTo>
                    <a:lnTo>
                      <a:pt x="150548" y="732172"/>
                    </a:lnTo>
                    <a:cubicBezTo>
                      <a:pt x="78191" y="732172"/>
                      <a:pt x="17506" y="672590"/>
                      <a:pt x="17506" y="601550"/>
                    </a:cubicBezTo>
                    <a:cubicBezTo>
                      <a:pt x="17506" y="544259"/>
                      <a:pt x="54850" y="496135"/>
                      <a:pt x="108535" y="480094"/>
                    </a:cubicBezTo>
                    <a:close/>
                  </a:path>
                </a:pathLst>
              </a:custGeom>
              <a:solidFill>
                <a:srgbClr val="003591"/>
              </a:solidFill>
              <a:ln w="9525" cap="flat">
                <a:noFill/>
                <a:prstDash val="solid"/>
                <a:miter/>
              </a:ln>
            </p:spPr>
            <p:txBody>
              <a:bodyPr rtlCol="0" anchor="ctr"/>
              <a:lstStyle/>
              <a:p>
                <a:endParaRPr lang="zh-CN" altLang="en-US"/>
              </a:p>
            </p:txBody>
          </p:sp>
          <p:sp>
            <p:nvSpPr>
              <p:cNvPr id="11" name="任意多边形: 形状 10"/>
              <p:cNvSpPr/>
              <p:nvPr>
                <p:custDataLst>
                  <p:tags r:id="rId5"/>
                </p:custDataLst>
              </p:nvPr>
            </p:nvSpPr>
            <p:spPr>
              <a:xfrm>
                <a:off x="10073213" y="1753969"/>
                <a:ext cx="396792" cy="504156"/>
              </a:xfrm>
              <a:custGeom>
                <a:avLst/>
                <a:gdLst>
                  <a:gd name="connsiteX0" fmla="*/ 17506 w 396791"/>
                  <a:gd name="connsiteY0" fmla="*/ 203823 h 504156"/>
                  <a:gd name="connsiteX1" fmla="*/ 227572 w 396791"/>
                  <a:gd name="connsiteY1" fmla="*/ 18202 h 504156"/>
                  <a:gd name="connsiteX2" fmla="*/ 393291 w 396791"/>
                  <a:gd name="connsiteY2" fmla="*/ 171740 h 504156"/>
                  <a:gd name="connsiteX3" fmla="*/ 360614 w 396791"/>
                  <a:gd name="connsiteY3" fmla="*/ 311529 h 504156"/>
                  <a:gd name="connsiteX4" fmla="*/ 360614 w 396791"/>
                  <a:gd name="connsiteY4" fmla="*/ 311529 h 504156"/>
                  <a:gd name="connsiteX5" fmla="*/ 239242 w 396791"/>
                  <a:gd name="connsiteY5" fmla="*/ 492567 h 504156"/>
                  <a:gd name="connsiteX6" fmla="*/ 171555 w 396791"/>
                  <a:gd name="connsiteY6" fmla="*/ 492567 h 504156"/>
                  <a:gd name="connsiteX7" fmla="*/ 50183 w 396791"/>
                  <a:gd name="connsiteY7" fmla="*/ 311529 h 504156"/>
                  <a:gd name="connsiteX8" fmla="*/ 50183 w 396791"/>
                  <a:gd name="connsiteY8" fmla="*/ 311529 h 504156"/>
                  <a:gd name="connsiteX9" fmla="*/ 17506 w 396791"/>
                  <a:gd name="connsiteY9" fmla="*/ 20382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791" h="504156">
                    <a:moveTo>
                      <a:pt x="17506" y="203823"/>
                    </a:moveTo>
                    <a:cubicBezTo>
                      <a:pt x="17506" y="93825"/>
                      <a:pt x="113203" y="6744"/>
                      <a:pt x="227572" y="18202"/>
                    </a:cubicBezTo>
                    <a:cubicBezTo>
                      <a:pt x="311599" y="27368"/>
                      <a:pt x="379286" y="91534"/>
                      <a:pt x="393291" y="171740"/>
                    </a:cubicBezTo>
                    <a:cubicBezTo>
                      <a:pt x="402627" y="224447"/>
                      <a:pt x="388623" y="272572"/>
                      <a:pt x="360614" y="311529"/>
                    </a:cubicBezTo>
                    <a:lnTo>
                      <a:pt x="360614" y="311529"/>
                    </a:lnTo>
                    <a:lnTo>
                      <a:pt x="239242" y="492567"/>
                    </a:lnTo>
                    <a:cubicBezTo>
                      <a:pt x="222903" y="515483"/>
                      <a:pt x="187892" y="515483"/>
                      <a:pt x="171555" y="492567"/>
                    </a:cubicBezTo>
                    <a:lnTo>
                      <a:pt x="50183" y="311529"/>
                    </a:lnTo>
                    <a:lnTo>
                      <a:pt x="50183" y="311529"/>
                    </a:lnTo>
                    <a:cubicBezTo>
                      <a:pt x="31511" y="281738"/>
                      <a:pt x="17506" y="245072"/>
                      <a:pt x="17506" y="203823"/>
                    </a:cubicBezTo>
                    <a:close/>
                  </a:path>
                </a:pathLst>
              </a:custGeom>
              <a:solidFill>
                <a:srgbClr val="008EFF"/>
              </a:solidFill>
              <a:ln w="9525" cap="flat">
                <a:noFill/>
                <a:prstDash val="solid"/>
                <a:miter/>
              </a:ln>
            </p:spPr>
            <p:txBody>
              <a:bodyPr rtlCol="0" anchor="ctr"/>
              <a:lstStyle/>
              <a:p>
                <a:endParaRPr lang="zh-CN" altLang="en-US"/>
              </a:p>
            </p:txBody>
          </p:sp>
          <p:sp>
            <p:nvSpPr>
              <p:cNvPr id="12" name="任意多边形: 形状 11"/>
              <p:cNvSpPr/>
              <p:nvPr>
                <p:custDataLst>
                  <p:tags r:id="rId6"/>
                </p:custDataLst>
              </p:nvPr>
            </p:nvSpPr>
            <p:spPr>
              <a:xfrm>
                <a:off x="10171244" y="1848941"/>
                <a:ext cx="210066" cy="206246"/>
              </a:xfrm>
              <a:custGeom>
                <a:avLst/>
                <a:gdLst>
                  <a:gd name="connsiteX0" fmla="*/ 17506 w 210066"/>
                  <a:gd name="connsiteY0" fmla="*/ 108852 h 206245"/>
                  <a:gd name="connsiteX1" fmla="*/ 110868 w 210066"/>
                  <a:gd name="connsiteY1" fmla="*/ 200517 h 206245"/>
                  <a:gd name="connsiteX2" fmla="*/ 204231 w 210066"/>
                  <a:gd name="connsiteY2" fmla="*/ 108852 h 206245"/>
                  <a:gd name="connsiteX3" fmla="*/ 110868 w 210066"/>
                  <a:gd name="connsiteY3" fmla="*/ 17187 h 206245"/>
                  <a:gd name="connsiteX4" fmla="*/ 17506 w 210066"/>
                  <a:gd name="connsiteY4" fmla="*/ 108852 h 206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66" h="206245">
                    <a:moveTo>
                      <a:pt x="17506" y="108852"/>
                    </a:moveTo>
                    <a:cubicBezTo>
                      <a:pt x="17506" y="159267"/>
                      <a:pt x="59518" y="200517"/>
                      <a:pt x="110868" y="200517"/>
                    </a:cubicBezTo>
                    <a:cubicBezTo>
                      <a:pt x="162218" y="200517"/>
                      <a:pt x="204231" y="159267"/>
                      <a:pt x="204231" y="108852"/>
                    </a:cubicBezTo>
                    <a:cubicBezTo>
                      <a:pt x="204231" y="58436"/>
                      <a:pt x="162218" y="17187"/>
                      <a:pt x="110868" y="17187"/>
                    </a:cubicBezTo>
                    <a:cubicBezTo>
                      <a:pt x="59518" y="17187"/>
                      <a:pt x="17506" y="58436"/>
                      <a:pt x="17506" y="108852"/>
                    </a:cubicBezTo>
                    <a:close/>
                  </a:path>
                </a:pathLst>
              </a:custGeom>
              <a:solidFill>
                <a:srgbClr val="3BFAFF"/>
              </a:solidFill>
              <a:ln w="9525" cap="flat">
                <a:noFill/>
                <a:prstDash val="solid"/>
                <a:miter/>
              </a:ln>
            </p:spPr>
            <p:txBody>
              <a:bodyPr rtlCol="0" anchor="ctr"/>
              <a:lstStyle/>
              <a:p>
                <a:endParaRPr lang="zh-CN" altLang="en-US"/>
              </a:p>
            </p:txBody>
          </p:sp>
          <p:sp>
            <p:nvSpPr>
              <p:cNvPr id="13" name="任意多边形: 形状 12"/>
              <p:cNvSpPr/>
              <p:nvPr>
                <p:custDataLst>
                  <p:tags r:id="rId7"/>
                </p:custDataLst>
              </p:nvPr>
            </p:nvSpPr>
            <p:spPr>
              <a:xfrm>
                <a:off x="9809463" y="1631237"/>
                <a:ext cx="1097012" cy="893731"/>
              </a:xfrm>
              <a:custGeom>
                <a:avLst/>
                <a:gdLst>
                  <a:gd name="connsiteX0" fmla="*/ 108535 w 1097012"/>
                  <a:gd name="connsiteY0" fmla="*/ 480094 h 893731"/>
                  <a:gd name="connsiteX1" fmla="*/ 92196 w 1097012"/>
                  <a:gd name="connsiteY1" fmla="*/ 374679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4 w 1097012"/>
                  <a:gd name="connsiteY7" fmla="*/ 601550 h 893731"/>
                  <a:gd name="connsiteX8" fmla="*/ 955801 w 1097012"/>
                  <a:gd name="connsiteY8" fmla="*/ 732172 h 893731"/>
                  <a:gd name="connsiteX9" fmla="*/ 502991 w 1097012"/>
                  <a:gd name="connsiteY9" fmla="*/ 732172 h 893731"/>
                  <a:gd name="connsiteX10" fmla="*/ 353612 w 1097012"/>
                  <a:gd name="connsiteY10" fmla="*/ 878836 h 893731"/>
                  <a:gd name="connsiteX11" fmla="*/ 353612 w 1097012"/>
                  <a:gd name="connsiteY11" fmla="*/ 732172 h 893731"/>
                  <a:gd name="connsiteX12" fmla="*/ 150548 w 1097012"/>
                  <a:gd name="connsiteY12" fmla="*/ 732172 h 893731"/>
                  <a:gd name="connsiteX13" fmla="*/ 17506 w 1097012"/>
                  <a:gd name="connsiteY13" fmla="*/ 601550 h 893731"/>
                  <a:gd name="connsiteX14" fmla="*/ 108535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5" y="480094"/>
                    </a:moveTo>
                    <a:cubicBezTo>
                      <a:pt x="96864" y="445720"/>
                      <a:pt x="92196" y="411346"/>
                      <a:pt x="92196" y="374679"/>
                    </a:cubicBezTo>
                    <a:cubicBezTo>
                      <a:pt x="92196" y="177600"/>
                      <a:pt x="255581" y="17187"/>
                      <a:pt x="456310" y="17187"/>
                    </a:cubicBezTo>
                    <a:cubicBezTo>
                      <a:pt x="622030" y="17187"/>
                      <a:pt x="759739" y="124893"/>
                      <a:pt x="806420" y="271557"/>
                    </a:cubicBezTo>
                    <a:cubicBezTo>
                      <a:pt x="890448" y="278432"/>
                      <a:pt x="955801" y="347180"/>
                      <a:pt x="955801" y="431970"/>
                    </a:cubicBezTo>
                    <a:cubicBezTo>
                      <a:pt x="955801" y="445720"/>
                      <a:pt x="953466" y="459470"/>
                      <a:pt x="951133" y="473219"/>
                    </a:cubicBezTo>
                    <a:lnTo>
                      <a:pt x="969805" y="473219"/>
                    </a:lnTo>
                    <a:cubicBezTo>
                      <a:pt x="1037494" y="480094"/>
                      <a:pt x="1088844" y="535093"/>
                      <a:pt x="1088844" y="601550"/>
                    </a:cubicBezTo>
                    <a:cubicBezTo>
                      <a:pt x="1088844" y="672590"/>
                      <a:pt x="1028157" y="732172"/>
                      <a:pt x="955801" y="732172"/>
                    </a:cubicBezTo>
                    <a:lnTo>
                      <a:pt x="502991" y="732172"/>
                    </a:lnTo>
                    <a:lnTo>
                      <a:pt x="353612" y="878836"/>
                    </a:lnTo>
                    <a:lnTo>
                      <a:pt x="353612" y="732172"/>
                    </a:lnTo>
                    <a:lnTo>
                      <a:pt x="150548" y="732172"/>
                    </a:lnTo>
                    <a:cubicBezTo>
                      <a:pt x="78191" y="732172"/>
                      <a:pt x="17506" y="672590"/>
                      <a:pt x="17506" y="601550"/>
                    </a:cubicBezTo>
                    <a:cubicBezTo>
                      <a:pt x="17506" y="544259"/>
                      <a:pt x="54850" y="496135"/>
                      <a:pt x="108535" y="480094"/>
                    </a:cubicBezTo>
                    <a:close/>
                  </a:path>
                </a:pathLst>
              </a:custGeom>
              <a:solidFill>
                <a:srgbClr val="003591"/>
              </a:solidFill>
              <a:ln w="9525" cap="flat">
                <a:noFill/>
                <a:prstDash val="solid"/>
                <a:miter/>
              </a:ln>
            </p:spPr>
            <p:txBody>
              <a:bodyPr rtlCol="0" anchor="ctr"/>
              <a:lstStyle/>
              <a:p>
                <a:endParaRPr lang="zh-CN" altLang="en-US"/>
              </a:p>
            </p:txBody>
          </p:sp>
          <p:sp>
            <p:nvSpPr>
              <p:cNvPr id="14" name="任意多边形: 形状 13"/>
              <p:cNvSpPr/>
              <p:nvPr>
                <p:custDataLst>
                  <p:tags r:id="rId8"/>
                </p:custDataLst>
              </p:nvPr>
            </p:nvSpPr>
            <p:spPr>
              <a:xfrm>
                <a:off x="10073213" y="1753969"/>
                <a:ext cx="396792" cy="504156"/>
              </a:xfrm>
              <a:custGeom>
                <a:avLst/>
                <a:gdLst>
                  <a:gd name="connsiteX0" fmla="*/ 17506 w 396791"/>
                  <a:gd name="connsiteY0" fmla="*/ 203823 h 504156"/>
                  <a:gd name="connsiteX1" fmla="*/ 227572 w 396791"/>
                  <a:gd name="connsiteY1" fmla="*/ 18202 h 504156"/>
                  <a:gd name="connsiteX2" fmla="*/ 393291 w 396791"/>
                  <a:gd name="connsiteY2" fmla="*/ 171740 h 504156"/>
                  <a:gd name="connsiteX3" fmla="*/ 360614 w 396791"/>
                  <a:gd name="connsiteY3" fmla="*/ 311529 h 504156"/>
                  <a:gd name="connsiteX4" fmla="*/ 360614 w 396791"/>
                  <a:gd name="connsiteY4" fmla="*/ 311529 h 504156"/>
                  <a:gd name="connsiteX5" fmla="*/ 239242 w 396791"/>
                  <a:gd name="connsiteY5" fmla="*/ 492567 h 504156"/>
                  <a:gd name="connsiteX6" fmla="*/ 171555 w 396791"/>
                  <a:gd name="connsiteY6" fmla="*/ 492567 h 504156"/>
                  <a:gd name="connsiteX7" fmla="*/ 50183 w 396791"/>
                  <a:gd name="connsiteY7" fmla="*/ 311529 h 504156"/>
                  <a:gd name="connsiteX8" fmla="*/ 50183 w 396791"/>
                  <a:gd name="connsiteY8" fmla="*/ 311529 h 504156"/>
                  <a:gd name="connsiteX9" fmla="*/ 17506 w 396791"/>
                  <a:gd name="connsiteY9" fmla="*/ 20382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791" h="504156">
                    <a:moveTo>
                      <a:pt x="17506" y="203823"/>
                    </a:moveTo>
                    <a:cubicBezTo>
                      <a:pt x="17506" y="93825"/>
                      <a:pt x="113203" y="6744"/>
                      <a:pt x="227572" y="18202"/>
                    </a:cubicBezTo>
                    <a:cubicBezTo>
                      <a:pt x="311599" y="27368"/>
                      <a:pt x="379286" y="91534"/>
                      <a:pt x="393291" y="171740"/>
                    </a:cubicBezTo>
                    <a:cubicBezTo>
                      <a:pt x="402627" y="224447"/>
                      <a:pt x="388623" y="272572"/>
                      <a:pt x="360614" y="311529"/>
                    </a:cubicBezTo>
                    <a:lnTo>
                      <a:pt x="360614" y="311529"/>
                    </a:lnTo>
                    <a:lnTo>
                      <a:pt x="239242" y="492567"/>
                    </a:lnTo>
                    <a:cubicBezTo>
                      <a:pt x="222903" y="515483"/>
                      <a:pt x="187892" y="515483"/>
                      <a:pt x="171555" y="492567"/>
                    </a:cubicBezTo>
                    <a:lnTo>
                      <a:pt x="50183" y="311529"/>
                    </a:lnTo>
                    <a:lnTo>
                      <a:pt x="50183" y="311529"/>
                    </a:lnTo>
                    <a:cubicBezTo>
                      <a:pt x="31511" y="281738"/>
                      <a:pt x="17506" y="245072"/>
                      <a:pt x="17506" y="203823"/>
                    </a:cubicBezTo>
                    <a:close/>
                  </a:path>
                </a:pathLst>
              </a:custGeom>
              <a:solidFill>
                <a:srgbClr val="008EFF"/>
              </a:solidFill>
              <a:ln w="9525" cap="flat">
                <a:noFill/>
                <a:prstDash val="solid"/>
                <a:miter/>
              </a:ln>
            </p:spPr>
            <p:txBody>
              <a:bodyPr rtlCol="0" anchor="ctr"/>
              <a:lstStyle/>
              <a:p>
                <a:endParaRPr lang="zh-CN" altLang="en-US"/>
              </a:p>
            </p:txBody>
          </p:sp>
          <p:sp>
            <p:nvSpPr>
              <p:cNvPr id="15" name="任意多边形: 形状 14"/>
              <p:cNvSpPr/>
              <p:nvPr>
                <p:custDataLst>
                  <p:tags r:id="rId9"/>
                </p:custDataLst>
              </p:nvPr>
            </p:nvSpPr>
            <p:spPr>
              <a:xfrm>
                <a:off x="10171244" y="1848941"/>
                <a:ext cx="210066" cy="206246"/>
              </a:xfrm>
              <a:custGeom>
                <a:avLst/>
                <a:gdLst>
                  <a:gd name="connsiteX0" fmla="*/ 17506 w 210066"/>
                  <a:gd name="connsiteY0" fmla="*/ 108852 h 206245"/>
                  <a:gd name="connsiteX1" fmla="*/ 110868 w 210066"/>
                  <a:gd name="connsiteY1" fmla="*/ 200517 h 206245"/>
                  <a:gd name="connsiteX2" fmla="*/ 204231 w 210066"/>
                  <a:gd name="connsiteY2" fmla="*/ 108852 h 206245"/>
                  <a:gd name="connsiteX3" fmla="*/ 110868 w 210066"/>
                  <a:gd name="connsiteY3" fmla="*/ 17187 h 206245"/>
                  <a:gd name="connsiteX4" fmla="*/ 17506 w 210066"/>
                  <a:gd name="connsiteY4" fmla="*/ 108852 h 206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66" h="206245">
                    <a:moveTo>
                      <a:pt x="17506" y="108852"/>
                    </a:moveTo>
                    <a:cubicBezTo>
                      <a:pt x="17506" y="159267"/>
                      <a:pt x="59518" y="200517"/>
                      <a:pt x="110868" y="200517"/>
                    </a:cubicBezTo>
                    <a:cubicBezTo>
                      <a:pt x="162218" y="200517"/>
                      <a:pt x="204231" y="159267"/>
                      <a:pt x="204231" y="108852"/>
                    </a:cubicBezTo>
                    <a:cubicBezTo>
                      <a:pt x="204231" y="58436"/>
                      <a:pt x="162218" y="17187"/>
                      <a:pt x="110868" y="17187"/>
                    </a:cubicBezTo>
                    <a:cubicBezTo>
                      <a:pt x="59518" y="17187"/>
                      <a:pt x="17506" y="58436"/>
                      <a:pt x="17506" y="108852"/>
                    </a:cubicBezTo>
                    <a:close/>
                  </a:path>
                </a:pathLst>
              </a:custGeom>
              <a:solidFill>
                <a:srgbClr val="3BFAFF"/>
              </a:solidFill>
              <a:ln w="9525" cap="flat">
                <a:noFill/>
                <a:prstDash val="solid"/>
                <a:miter/>
              </a:ln>
            </p:spPr>
            <p:txBody>
              <a:bodyPr rtlCol="0" anchor="ctr"/>
              <a:lstStyle/>
              <a:p>
                <a:endParaRPr lang="zh-CN" altLang="en-US"/>
              </a:p>
            </p:txBody>
          </p:sp>
        </p:grpSp>
        <p:grpSp>
          <p:nvGrpSpPr>
            <p:cNvPr id="16" name="组合 15"/>
            <p:cNvGrpSpPr/>
            <p:nvPr/>
          </p:nvGrpSpPr>
          <p:grpSpPr>
            <a:xfrm>
              <a:off x="10086858" y="3609919"/>
              <a:ext cx="525472" cy="515915"/>
              <a:chOff x="8314577" y="1206617"/>
              <a:chExt cx="910287" cy="893731"/>
            </a:xfrm>
          </p:grpSpPr>
          <p:sp>
            <p:nvSpPr>
              <p:cNvPr id="17" name="任意多边形: 形状 16"/>
              <p:cNvSpPr/>
              <p:nvPr>
                <p:custDataLst>
                  <p:tags r:id="rId10"/>
                </p:custDataLst>
              </p:nvPr>
            </p:nvSpPr>
            <p:spPr>
              <a:xfrm>
                <a:off x="8314577" y="1206617"/>
                <a:ext cx="910287" cy="893731"/>
              </a:xfrm>
              <a:custGeom>
                <a:avLst/>
                <a:gdLst>
                  <a:gd name="connsiteX0" fmla="*/ 507418 w 910286"/>
                  <a:gd name="connsiteY0" fmla="*/ 66485 h 893731"/>
                  <a:gd name="connsiteX1" fmla="*/ 850714 w 910286"/>
                  <a:gd name="connsiteY1" fmla="*/ 498190 h 893731"/>
                  <a:gd name="connsiteX2" fmla="*/ 411012 w 910286"/>
                  <a:gd name="connsiteY2" fmla="*/ 835242 h 893731"/>
                  <a:gd name="connsiteX3" fmla="*/ 67716 w 910286"/>
                  <a:gd name="connsiteY3" fmla="*/ 403538 h 893731"/>
                  <a:gd name="connsiteX4" fmla="*/ 507418 w 910286"/>
                  <a:gd name="connsiteY4" fmla="*/ 66485 h 89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286" h="893731">
                    <a:moveTo>
                      <a:pt x="507418" y="66485"/>
                    </a:moveTo>
                    <a:cubicBezTo>
                      <a:pt x="723637" y="92622"/>
                      <a:pt x="877336" y="285903"/>
                      <a:pt x="850714" y="498190"/>
                    </a:cubicBezTo>
                    <a:cubicBezTo>
                      <a:pt x="824093" y="710476"/>
                      <a:pt x="627231" y="861380"/>
                      <a:pt x="411012" y="835242"/>
                    </a:cubicBezTo>
                    <a:cubicBezTo>
                      <a:pt x="194793" y="809105"/>
                      <a:pt x="41095" y="615824"/>
                      <a:pt x="67716" y="403538"/>
                    </a:cubicBezTo>
                    <a:cubicBezTo>
                      <a:pt x="94338" y="191251"/>
                      <a:pt x="291199" y="40347"/>
                      <a:pt x="507418" y="66485"/>
                    </a:cubicBezTo>
                    <a:close/>
                  </a:path>
                </a:pathLst>
              </a:custGeom>
              <a:solidFill>
                <a:srgbClr val="005FFF"/>
              </a:solidFill>
              <a:ln w="9525" cap="flat">
                <a:noFill/>
                <a:prstDash val="solid"/>
                <a:miter/>
              </a:ln>
            </p:spPr>
            <p:txBody>
              <a:bodyPr rtlCol="0" anchor="ctr"/>
              <a:lstStyle/>
              <a:p>
                <a:endParaRPr lang="zh-CN" altLang="en-US"/>
              </a:p>
            </p:txBody>
          </p:sp>
          <p:sp>
            <p:nvSpPr>
              <p:cNvPr id="18" name="任意多边形: 形状 17"/>
              <p:cNvSpPr/>
              <p:nvPr>
                <p:custDataLst>
                  <p:tags r:id="rId11"/>
                </p:custDataLst>
              </p:nvPr>
            </p:nvSpPr>
            <p:spPr>
              <a:xfrm>
                <a:off x="8516390" y="1482282"/>
                <a:ext cx="233407" cy="137497"/>
              </a:xfrm>
              <a:custGeom>
                <a:avLst/>
                <a:gdLst>
                  <a:gd name="connsiteX0" fmla="*/ 204231 w 233406"/>
                  <a:gd name="connsiteY0" fmla="*/ 138643 h 137497"/>
                  <a:gd name="connsiteX1" fmla="*/ 185558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8" y="129476"/>
                      <a:pt x="185558" y="120310"/>
                    </a:cubicBezTo>
                    <a:cubicBezTo>
                      <a:pt x="185558" y="83644"/>
                      <a:pt x="155215" y="56145"/>
                      <a:pt x="120204" y="56145"/>
                    </a:cubicBezTo>
                    <a:cubicBezTo>
                      <a:pt x="82859" y="56145"/>
                      <a:pt x="54851" y="85936"/>
                      <a:pt x="54851" y="120310"/>
                    </a:cubicBezTo>
                    <a:cubicBezTo>
                      <a:pt x="54851" y="131768"/>
                      <a:pt x="45514" y="138643"/>
                      <a:pt x="36178" y="138643"/>
                    </a:cubicBezTo>
                    <a:cubicBezTo>
                      <a:pt x="24507" y="138643"/>
                      <a:pt x="17506" y="129476"/>
                      <a:pt x="17506" y="120310"/>
                    </a:cubicBezTo>
                    <a:cubicBezTo>
                      <a:pt x="17506" y="63020"/>
                      <a:pt x="64187" y="17187"/>
                      <a:pt x="122539" y="17187"/>
                    </a:cubicBezTo>
                    <a:cubicBezTo>
                      <a:pt x="180890" y="17187"/>
                      <a:pt x="227572" y="63020"/>
                      <a:pt x="227572" y="120310"/>
                    </a:cubicBezTo>
                    <a:cubicBezTo>
                      <a:pt x="225237"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19" name="任意多边形: 形状 18"/>
              <p:cNvSpPr/>
              <p:nvPr>
                <p:custDataLst>
                  <p:tags r:id="rId12"/>
                </p:custDataLst>
              </p:nvPr>
            </p:nvSpPr>
            <p:spPr>
              <a:xfrm>
                <a:off x="8791809" y="1482282"/>
                <a:ext cx="233407" cy="137497"/>
              </a:xfrm>
              <a:custGeom>
                <a:avLst/>
                <a:gdLst>
                  <a:gd name="connsiteX0" fmla="*/ 204231 w 233406"/>
                  <a:gd name="connsiteY0" fmla="*/ 138643 h 137497"/>
                  <a:gd name="connsiteX1" fmla="*/ 185559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9" y="129476"/>
                      <a:pt x="185559" y="120310"/>
                    </a:cubicBezTo>
                    <a:cubicBezTo>
                      <a:pt x="185559" y="83644"/>
                      <a:pt x="155215" y="56145"/>
                      <a:pt x="120204" y="56145"/>
                    </a:cubicBezTo>
                    <a:cubicBezTo>
                      <a:pt x="82860" y="56145"/>
                      <a:pt x="54851" y="85936"/>
                      <a:pt x="54851" y="120310"/>
                    </a:cubicBezTo>
                    <a:cubicBezTo>
                      <a:pt x="54851" y="131768"/>
                      <a:pt x="45515" y="138643"/>
                      <a:pt x="36178" y="138643"/>
                    </a:cubicBezTo>
                    <a:cubicBezTo>
                      <a:pt x="26842" y="138643"/>
                      <a:pt x="17506" y="129476"/>
                      <a:pt x="17506" y="120310"/>
                    </a:cubicBezTo>
                    <a:cubicBezTo>
                      <a:pt x="17506" y="63020"/>
                      <a:pt x="64187" y="17187"/>
                      <a:pt x="122539" y="17187"/>
                    </a:cubicBezTo>
                    <a:cubicBezTo>
                      <a:pt x="180890" y="17187"/>
                      <a:pt x="227572" y="63020"/>
                      <a:pt x="227572" y="120310"/>
                    </a:cubicBezTo>
                    <a:cubicBezTo>
                      <a:pt x="222904"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2" name="任意多边形: 形状 21"/>
              <p:cNvSpPr/>
              <p:nvPr>
                <p:custDataLst>
                  <p:tags r:id="rId13"/>
                </p:custDataLst>
              </p:nvPr>
            </p:nvSpPr>
            <p:spPr>
              <a:xfrm>
                <a:off x="8556068" y="1699985"/>
                <a:ext cx="420132" cy="229162"/>
              </a:xfrm>
              <a:custGeom>
                <a:avLst/>
                <a:gdLst>
                  <a:gd name="connsiteX0" fmla="*/ 218236 w 420132"/>
                  <a:gd name="connsiteY0" fmla="*/ 214266 h 229161"/>
                  <a:gd name="connsiteX1" fmla="*/ 418966 w 420132"/>
                  <a:gd name="connsiteY1" fmla="*/ 17187 h 229161"/>
                  <a:gd name="connsiteX2" fmla="*/ 17506 w 420132"/>
                  <a:gd name="connsiteY2" fmla="*/ 17187 h 229161"/>
                  <a:gd name="connsiteX3" fmla="*/ 218236 w 420132"/>
                  <a:gd name="connsiteY3" fmla="*/ 214266 h 229161"/>
                </a:gdLst>
                <a:ahLst/>
                <a:cxnLst>
                  <a:cxn ang="0">
                    <a:pos x="connsiteX0" y="connsiteY0"/>
                  </a:cxn>
                  <a:cxn ang="0">
                    <a:pos x="connsiteX1" y="connsiteY1"/>
                  </a:cxn>
                  <a:cxn ang="0">
                    <a:pos x="connsiteX2" y="connsiteY2"/>
                  </a:cxn>
                  <a:cxn ang="0">
                    <a:pos x="connsiteX3" y="connsiteY3"/>
                  </a:cxn>
                </a:cxnLst>
                <a:rect l="l" t="t" r="r" b="b"/>
                <a:pathLst>
                  <a:path w="420132" h="229161">
                    <a:moveTo>
                      <a:pt x="218236" y="214266"/>
                    </a:moveTo>
                    <a:cubicBezTo>
                      <a:pt x="327937" y="214266"/>
                      <a:pt x="418966" y="124893"/>
                      <a:pt x="418966" y="17187"/>
                    </a:cubicBezTo>
                    <a:lnTo>
                      <a:pt x="17506" y="17187"/>
                    </a:lnTo>
                    <a:cubicBezTo>
                      <a:pt x="17506" y="124893"/>
                      <a:pt x="106201" y="214266"/>
                      <a:pt x="218236" y="214266"/>
                    </a:cubicBezTo>
                    <a:close/>
                  </a:path>
                </a:pathLst>
              </a:custGeom>
              <a:solidFill>
                <a:srgbClr val="001B8D"/>
              </a:solidFill>
              <a:ln w="9525" cap="flat">
                <a:noFill/>
                <a:prstDash val="solid"/>
                <a:miter/>
              </a:ln>
            </p:spPr>
            <p:txBody>
              <a:bodyPr rtlCol="0" anchor="ctr"/>
              <a:lstStyle/>
              <a:p>
                <a:endParaRPr lang="zh-CN" altLang="en-US"/>
              </a:p>
            </p:txBody>
          </p:sp>
          <p:sp>
            <p:nvSpPr>
              <p:cNvPr id="23" name="任意多边形: 形状 22"/>
              <p:cNvSpPr/>
              <p:nvPr>
                <p:custDataLst>
                  <p:tags r:id="rId14"/>
                </p:custDataLst>
              </p:nvPr>
            </p:nvSpPr>
            <p:spPr>
              <a:xfrm>
                <a:off x="8553735" y="1697694"/>
                <a:ext cx="420132" cy="91665"/>
              </a:xfrm>
              <a:custGeom>
                <a:avLst/>
                <a:gdLst>
                  <a:gd name="connsiteX0" fmla="*/ 33844 w 420132"/>
                  <a:gd name="connsiteY0" fmla="*/ 92811 h 91664"/>
                  <a:gd name="connsiteX1" fmla="*/ 404960 w 420132"/>
                  <a:gd name="connsiteY1" fmla="*/ 92811 h 91664"/>
                  <a:gd name="connsiteX2" fmla="*/ 418965 w 420132"/>
                  <a:gd name="connsiteY2" fmla="*/ 17187 h 91664"/>
                  <a:gd name="connsiteX3" fmla="*/ 17506 w 420132"/>
                  <a:gd name="connsiteY3" fmla="*/ 17187 h 91664"/>
                  <a:gd name="connsiteX4" fmla="*/ 33844 w 420132"/>
                  <a:gd name="connsiteY4" fmla="*/ 928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132" h="91664">
                    <a:moveTo>
                      <a:pt x="33844" y="92811"/>
                    </a:moveTo>
                    <a:lnTo>
                      <a:pt x="404960" y="92811"/>
                    </a:lnTo>
                    <a:cubicBezTo>
                      <a:pt x="414297" y="69894"/>
                      <a:pt x="418965" y="44686"/>
                      <a:pt x="418965" y="17187"/>
                    </a:cubicBezTo>
                    <a:lnTo>
                      <a:pt x="17506" y="17187"/>
                    </a:lnTo>
                    <a:cubicBezTo>
                      <a:pt x="19839" y="44686"/>
                      <a:pt x="24507" y="69894"/>
                      <a:pt x="33844" y="92811"/>
                    </a:cubicBezTo>
                    <a:close/>
                  </a:path>
                </a:pathLst>
              </a:custGeom>
              <a:solidFill>
                <a:srgbClr val="3BFAFF"/>
              </a:solidFill>
              <a:ln w="9525" cap="flat">
                <a:noFill/>
                <a:prstDash val="solid"/>
                <a:miter/>
              </a:ln>
            </p:spPr>
            <p:txBody>
              <a:bodyPr rtlCol="0" anchor="ctr"/>
              <a:lstStyle/>
              <a:p>
                <a:endParaRPr lang="zh-CN" altLang="en-US"/>
              </a:p>
            </p:txBody>
          </p:sp>
          <p:sp>
            <p:nvSpPr>
              <p:cNvPr id="24" name="任意多边形: 形状 23"/>
              <p:cNvSpPr/>
              <p:nvPr>
                <p:custDataLst>
                  <p:tags r:id="rId15"/>
                </p:custDataLst>
              </p:nvPr>
            </p:nvSpPr>
            <p:spPr>
              <a:xfrm>
                <a:off x="8314577" y="1206617"/>
                <a:ext cx="910287" cy="893731"/>
              </a:xfrm>
              <a:custGeom>
                <a:avLst/>
                <a:gdLst>
                  <a:gd name="connsiteX0" fmla="*/ 507418 w 910286"/>
                  <a:gd name="connsiteY0" fmla="*/ 66485 h 893731"/>
                  <a:gd name="connsiteX1" fmla="*/ 850714 w 910286"/>
                  <a:gd name="connsiteY1" fmla="*/ 498190 h 893731"/>
                  <a:gd name="connsiteX2" fmla="*/ 411012 w 910286"/>
                  <a:gd name="connsiteY2" fmla="*/ 835242 h 893731"/>
                  <a:gd name="connsiteX3" fmla="*/ 67716 w 910286"/>
                  <a:gd name="connsiteY3" fmla="*/ 403538 h 893731"/>
                  <a:gd name="connsiteX4" fmla="*/ 507418 w 910286"/>
                  <a:gd name="connsiteY4" fmla="*/ 66485 h 89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286" h="893731">
                    <a:moveTo>
                      <a:pt x="507418" y="66485"/>
                    </a:moveTo>
                    <a:cubicBezTo>
                      <a:pt x="723637" y="92622"/>
                      <a:pt x="877336" y="285903"/>
                      <a:pt x="850714" y="498190"/>
                    </a:cubicBezTo>
                    <a:cubicBezTo>
                      <a:pt x="824093" y="710476"/>
                      <a:pt x="627231" y="861380"/>
                      <a:pt x="411012" y="835242"/>
                    </a:cubicBezTo>
                    <a:cubicBezTo>
                      <a:pt x="194793" y="809105"/>
                      <a:pt x="41095" y="615824"/>
                      <a:pt x="67716" y="403538"/>
                    </a:cubicBezTo>
                    <a:cubicBezTo>
                      <a:pt x="94338" y="191251"/>
                      <a:pt x="291199" y="40347"/>
                      <a:pt x="507418" y="66485"/>
                    </a:cubicBezTo>
                    <a:close/>
                  </a:path>
                </a:pathLst>
              </a:custGeom>
              <a:solidFill>
                <a:srgbClr val="005FFF"/>
              </a:solidFill>
              <a:ln w="9525" cap="flat">
                <a:noFill/>
                <a:prstDash val="solid"/>
                <a:miter/>
              </a:ln>
            </p:spPr>
            <p:txBody>
              <a:bodyPr rtlCol="0" anchor="ctr"/>
              <a:lstStyle/>
              <a:p>
                <a:endParaRPr lang="zh-CN" altLang="en-US"/>
              </a:p>
            </p:txBody>
          </p:sp>
          <p:sp>
            <p:nvSpPr>
              <p:cNvPr id="25" name="任意多边形: 形状 24"/>
              <p:cNvSpPr/>
              <p:nvPr>
                <p:custDataLst>
                  <p:tags r:id="rId16"/>
                </p:custDataLst>
              </p:nvPr>
            </p:nvSpPr>
            <p:spPr>
              <a:xfrm>
                <a:off x="8516390" y="1482282"/>
                <a:ext cx="233407" cy="137497"/>
              </a:xfrm>
              <a:custGeom>
                <a:avLst/>
                <a:gdLst>
                  <a:gd name="connsiteX0" fmla="*/ 204231 w 233406"/>
                  <a:gd name="connsiteY0" fmla="*/ 138643 h 137497"/>
                  <a:gd name="connsiteX1" fmla="*/ 185558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8" y="129476"/>
                      <a:pt x="185558" y="120310"/>
                    </a:cubicBezTo>
                    <a:cubicBezTo>
                      <a:pt x="185558" y="83644"/>
                      <a:pt x="155215" y="56145"/>
                      <a:pt x="120204" y="56145"/>
                    </a:cubicBezTo>
                    <a:cubicBezTo>
                      <a:pt x="82859" y="56145"/>
                      <a:pt x="54851" y="85936"/>
                      <a:pt x="54851" y="120310"/>
                    </a:cubicBezTo>
                    <a:cubicBezTo>
                      <a:pt x="54851" y="131768"/>
                      <a:pt x="45514" y="138643"/>
                      <a:pt x="36178" y="138643"/>
                    </a:cubicBezTo>
                    <a:cubicBezTo>
                      <a:pt x="24507" y="138643"/>
                      <a:pt x="17506" y="129476"/>
                      <a:pt x="17506" y="120310"/>
                    </a:cubicBezTo>
                    <a:cubicBezTo>
                      <a:pt x="17506" y="63020"/>
                      <a:pt x="64187" y="17187"/>
                      <a:pt x="122539" y="17187"/>
                    </a:cubicBezTo>
                    <a:cubicBezTo>
                      <a:pt x="180890" y="17187"/>
                      <a:pt x="227572" y="63020"/>
                      <a:pt x="227572" y="120310"/>
                    </a:cubicBezTo>
                    <a:cubicBezTo>
                      <a:pt x="225237"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6" name="任意多边形: 形状 25"/>
              <p:cNvSpPr/>
              <p:nvPr>
                <p:custDataLst>
                  <p:tags r:id="rId17"/>
                </p:custDataLst>
              </p:nvPr>
            </p:nvSpPr>
            <p:spPr>
              <a:xfrm>
                <a:off x="8791809" y="1482282"/>
                <a:ext cx="233407" cy="137497"/>
              </a:xfrm>
              <a:custGeom>
                <a:avLst/>
                <a:gdLst>
                  <a:gd name="connsiteX0" fmla="*/ 204231 w 233406"/>
                  <a:gd name="connsiteY0" fmla="*/ 138643 h 137497"/>
                  <a:gd name="connsiteX1" fmla="*/ 185559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9" y="129476"/>
                      <a:pt x="185559" y="120310"/>
                    </a:cubicBezTo>
                    <a:cubicBezTo>
                      <a:pt x="185559" y="83644"/>
                      <a:pt x="155215" y="56145"/>
                      <a:pt x="120204" y="56145"/>
                    </a:cubicBezTo>
                    <a:cubicBezTo>
                      <a:pt x="82860" y="56145"/>
                      <a:pt x="54851" y="85936"/>
                      <a:pt x="54851" y="120310"/>
                    </a:cubicBezTo>
                    <a:cubicBezTo>
                      <a:pt x="54851" y="131768"/>
                      <a:pt x="45515" y="138643"/>
                      <a:pt x="36178" y="138643"/>
                    </a:cubicBezTo>
                    <a:cubicBezTo>
                      <a:pt x="26842" y="138643"/>
                      <a:pt x="17506" y="129476"/>
                      <a:pt x="17506" y="120310"/>
                    </a:cubicBezTo>
                    <a:cubicBezTo>
                      <a:pt x="17506" y="63020"/>
                      <a:pt x="64187" y="17187"/>
                      <a:pt x="122539" y="17187"/>
                    </a:cubicBezTo>
                    <a:cubicBezTo>
                      <a:pt x="180890" y="17187"/>
                      <a:pt x="227572" y="63020"/>
                      <a:pt x="227572" y="120310"/>
                    </a:cubicBezTo>
                    <a:cubicBezTo>
                      <a:pt x="222904"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7" name="任意多边形: 形状 26"/>
              <p:cNvSpPr/>
              <p:nvPr>
                <p:custDataLst>
                  <p:tags r:id="rId18"/>
                </p:custDataLst>
              </p:nvPr>
            </p:nvSpPr>
            <p:spPr>
              <a:xfrm>
                <a:off x="8556068" y="1699985"/>
                <a:ext cx="420132" cy="229162"/>
              </a:xfrm>
              <a:custGeom>
                <a:avLst/>
                <a:gdLst>
                  <a:gd name="connsiteX0" fmla="*/ 218236 w 420132"/>
                  <a:gd name="connsiteY0" fmla="*/ 214266 h 229161"/>
                  <a:gd name="connsiteX1" fmla="*/ 418966 w 420132"/>
                  <a:gd name="connsiteY1" fmla="*/ 17187 h 229161"/>
                  <a:gd name="connsiteX2" fmla="*/ 17506 w 420132"/>
                  <a:gd name="connsiteY2" fmla="*/ 17187 h 229161"/>
                  <a:gd name="connsiteX3" fmla="*/ 218236 w 420132"/>
                  <a:gd name="connsiteY3" fmla="*/ 214266 h 229161"/>
                </a:gdLst>
                <a:ahLst/>
                <a:cxnLst>
                  <a:cxn ang="0">
                    <a:pos x="connsiteX0" y="connsiteY0"/>
                  </a:cxn>
                  <a:cxn ang="0">
                    <a:pos x="connsiteX1" y="connsiteY1"/>
                  </a:cxn>
                  <a:cxn ang="0">
                    <a:pos x="connsiteX2" y="connsiteY2"/>
                  </a:cxn>
                  <a:cxn ang="0">
                    <a:pos x="connsiteX3" y="connsiteY3"/>
                  </a:cxn>
                </a:cxnLst>
                <a:rect l="l" t="t" r="r" b="b"/>
                <a:pathLst>
                  <a:path w="420132" h="229161">
                    <a:moveTo>
                      <a:pt x="218236" y="214266"/>
                    </a:moveTo>
                    <a:cubicBezTo>
                      <a:pt x="327937" y="214266"/>
                      <a:pt x="418966" y="124893"/>
                      <a:pt x="418966" y="17187"/>
                    </a:cubicBezTo>
                    <a:lnTo>
                      <a:pt x="17506" y="17187"/>
                    </a:lnTo>
                    <a:cubicBezTo>
                      <a:pt x="17506" y="124893"/>
                      <a:pt x="106201" y="214266"/>
                      <a:pt x="218236" y="214266"/>
                    </a:cubicBezTo>
                    <a:close/>
                  </a:path>
                </a:pathLst>
              </a:custGeom>
              <a:solidFill>
                <a:srgbClr val="001B8D"/>
              </a:solidFill>
              <a:ln w="9525" cap="flat">
                <a:noFill/>
                <a:prstDash val="solid"/>
                <a:miter/>
              </a:ln>
            </p:spPr>
            <p:txBody>
              <a:bodyPr rtlCol="0" anchor="ctr"/>
              <a:lstStyle/>
              <a:p>
                <a:endParaRPr lang="zh-CN" altLang="en-US"/>
              </a:p>
            </p:txBody>
          </p:sp>
          <p:sp>
            <p:nvSpPr>
              <p:cNvPr id="28" name="任意多边形: 形状 27"/>
              <p:cNvSpPr/>
              <p:nvPr>
                <p:custDataLst>
                  <p:tags r:id="rId19"/>
                </p:custDataLst>
              </p:nvPr>
            </p:nvSpPr>
            <p:spPr>
              <a:xfrm>
                <a:off x="8553735" y="1697694"/>
                <a:ext cx="420132" cy="91665"/>
              </a:xfrm>
              <a:custGeom>
                <a:avLst/>
                <a:gdLst>
                  <a:gd name="connsiteX0" fmla="*/ 33844 w 420132"/>
                  <a:gd name="connsiteY0" fmla="*/ 92811 h 91664"/>
                  <a:gd name="connsiteX1" fmla="*/ 404960 w 420132"/>
                  <a:gd name="connsiteY1" fmla="*/ 92811 h 91664"/>
                  <a:gd name="connsiteX2" fmla="*/ 418965 w 420132"/>
                  <a:gd name="connsiteY2" fmla="*/ 17187 h 91664"/>
                  <a:gd name="connsiteX3" fmla="*/ 17506 w 420132"/>
                  <a:gd name="connsiteY3" fmla="*/ 17187 h 91664"/>
                  <a:gd name="connsiteX4" fmla="*/ 33844 w 420132"/>
                  <a:gd name="connsiteY4" fmla="*/ 928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132" h="91664">
                    <a:moveTo>
                      <a:pt x="33844" y="92811"/>
                    </a:moveTo>
                    <a:lnTo>
                      <a:pt x="404960" y="92811"/>
                    </a:lnTo>
                    <a:cubicBezTo>
                      <a:pt x="414297" y="69894"/>
                      <a:pt x="418965" y="44686"/>
                      <a:pt x="418965" y="17187"/>
                    </a:cubicBezTo>
                    <a:lnTo>
                      <a:pt x="17506" y="17187"/>
                    </a:lnTo>
                    <a:cubicBezTo>
                      <a:pt x="19839" y="44686"/>
                      <a:pt x="24507" y="69894"/>
                      <a:pt x="33844" y="92811"/>
                    </a:cubicBezTo>
                    <a:close/>
                  </a:path>
                </a:pathLst>
              </a:custGeom>
              <a:solidFill>
                <a:srgbClr val="3BFAFF"/>
              </a:solidFill>
              <a:ln w="9525" cap="flat">
                <a:noFill/>
                <a:prstDash val="solid"/>
                <a:miter/>
              </a:ln>
            </p:spPr>
            <p:txBody>
              <a:bodyPr rtlCol="0" anchor="ctr"/>
              <a:lstStyle/>
              <a:p>
                <a:endParaRPr lang="zh-CN" altLang="en-US"/>
              </a:p>
            </p:txBody>
          </p:sp>
        </p:grpSp>
        <p:grpSp>
          <p:nvGrpSpPr>
            <p:cNvPr id="29" name="组合 28"/>
            <p:cNvGrpSpPr/>
            <p:nvPr/>
          </p:nvGrpSpPr>
          <p:grpSpPr>
            <a:xfrm>
              <a:off x="8086298" y="3499365"/>
              <a:ext cx="3310109" cy="3168135"/>
              <a:chOff x="-1696972" y="7003223"/>
              <a:chExt cx="5717619" cy="5472385"/>
            </a:xfrm>
          </p:grpSpPr>
          <p:sp>
            <p:nvSpPr>
              <p:cNvPr id="30" name="任意多边形: 形状 29"/>
              <p:cNvSpPr/>
              <p:nvPr>
                <p:custDataLst>
                  <p:tags r:id="rId20"/>
                </p:custDataLst>
              </p:nvPr>
            </p:nvSpPr>
            <p:spPr>
              <a:xfrm>
                <a:off x="822973" y="8689875"/>
                <a:ext cx="3197674" cy="2177038"/>
              </a:xfrm>
              <a:custGeom>
                <a:avLst/>
                <a:gdLst>
                  <a:gd name="connsiteX0" fmla="*/ 1886496 w 3197673"/>
                  <a:gd name="connsiteY0" fmla="*/ 262369 h 2177037"/>
                  <a:gd name="connsiteX1" fmla="*/ 460380 w 3197673"/>
                  <a:gd name="connsiteY1" fmla="*/ 1075894 h 2177037"/>
                  <a:gd name="connsiteX2" fmla="*/ 30912 w 3197673"/>
                  <a:gd name="connsiteY2" fmla="*/ 1426511 h 2177037"/>
                  <a:gd name="connsiteX3" fmla="*/ 399695 w 3197673"/>
                  <a:gd name="connsiteY3" fmla="*/ 1887127 h 2177037"/>
                  <a:gd name="connsiteX4" fmla="*/ 2308962 w 3197673"/>
                  <a:gd name="connsiteY4" fmla="*/ 1969625 h 2177037"/>
                  <a:gd name="connsiteX5" fmla="*/ 3153895 w 3197673"/>
                  <a:gd name="connsiteY5" fmla="*/ 658819 h 2177037"/>
                  <a:gd name="connsiteX6" fmla="*/ 1886496 w 3197673"/>
                  <a:gd name="connsiteY6" fmla="*/ 262369 h 217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73" h="2177037">
                    <a:moveTo>
                      <a:pt x="1886496" y="262369"/>
                    </a:moveTo>
                    <a:cubicBezTo>
                      <a:pt x="1527049" y="633611"/>
                      <a:pt x="1062571" y="970479"/>
                      <a:pt x="460380" y="1075894"/>
                    </a:cubicBezTo>
                    <a:cubicBezTo>
                      <a:pt x="163954" y="1128601"/>
                      <a:pt x="33246" y="1266098"/>
                      <a:pt x="30912" y="1426511"/>
                    </a:cubicBezTo>
                    <a:cubicBezTo>
                      <a:pt x="28578" y="1561717"/>
                      <a:pt x="110270" y="1722131"/>
                      <a:pt x="399695" y="1887127"/>
                    </a:cubicBezTo>
                    <a:cubicBezTo>
                      <a:pt x="1106918" y="2295035"/>
                      <a:pt x="1898167" y="2148371"/>
                      <a:pt x="2308962" y="1969625"/>
                    </a:cubicBezTo>
                    <a:cubicBezTo>
                      <a:pt x="2824792" y="1747338"/>
                      <a:pt x="3275267" y="1229433"/>
                      <a:pt x="3153895" y="658819"/>
                    </a:cubicBezTo>
                    <a:cubicBezTo>
                      <a:pt x="3016186" y="-5750"/>
                      <a:pt x="2290290" y="-152414"/>
                      <a:pt x="1886496" y="262369"/>
                    </a:cubicBezTo>
                    <a:close/>
                  </a:path>
                </a:pathLst>
              </a:custGeom>
              <a:solidFill>
                <a:srgbClr val="0042FF"/>
              </a:solidFill>
              <a:ln w="16793" cap="flat">
                <a:noFill/>
                <a:prstDash val="solid"/>
                <a:miter/>
              </a:ln>
            </p:spPr>
            <p:txBody>
              <a:bodyPr rtlCol="0" anchor="ctr"/>
              <a:lstStyle/>
              <a:p>
                <a:endParaRPr lang="zh-CN" altLang="en-US"/>
              </a:p>
            </p:txBody>
          </p:sp>
          <p:sp>
            <p:nvSpPr>
              <p:cNvPr id="31" name="任意多边形: 形状 30"/>
              <p:cNvSpPr/>
              <p:nvPr>
                <p:custDataLst>
                  <p:tags r:id="rId21"/>
                </p:custDataLst>
              </p:nvPr>
            </p:nvSpPr>
            <p:spPr>
              <a:xfrm>
                <a:off x="1850011" y="8910484"/>
                <a:ext cx="1237056" cy="1397887"/>
              </a:xfrm>
              <a:custGeom>
                <a:avLst/>
                <a:gdLst>
                  <a:gd name="connsiteX0" fmla="*/ 1141880 w 1237056"/>
                  <a:gd name="connsiteY0" fmla="*/ 1386941 h 1397887"/>
                  <a:gd name="connsiteX1" fmla="*/ 117225 w 1237056"/>
                  <a:gd name="connsiteY1" fmla="*/ 1386941 h 1397887"/>
                  <a:gd name="connsiteX2" fmla="*/ 30864 w 1237056"/>
                  <a:gd name="connsiteY2" fmla="*/ 1302151 h 1397887"/>
                  <a:gd name="connsiteX3" fmla="*/ 30864 w 1237056"/>
                  <a:gd name="connsiteY3" fmla="*/ 115092 h 1397887"/>
                  <a:gd name="connsiteX4" fmla="*/ 117225 w 1237056"/>
                  <a:gd name="connsiteY4" fmla="*/ 30302 h 1397887"/>
                  <a:gd name="connsiteX5" fmla="*/ 1141880 w 1237056"/>
                  <a:gd name="connsiteY5" fmla="*/ 30302 h 1397887"/>
                  <a:gd name="connsiteX6" fmla="*/ 1228241 w 1237056"/>
                  <a:gd name="connsiteY6" fmla="*/ 115092 h 1397887"/>
                  <a:gd name="connsiteX7" fmla="*/ 1228241 w 1237056"/>
                  <a:gd name="connsiteY7" fmla="*/ 1302151 h 1397887"/>
                  <a:gd name="connsiteX8" fmla="*/ 1141880 w 1237056"/>
                  <a:gd name="connsiteY8" fmla="*/ 1386941 h 139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056" h="1397887">
                    <a:moveTo>
                      <a:pt x="1141880" y="1386941"/>
                    </a:moveTo>
                    <a:lnTo>
                      <a:pt x="117225" y="1386941"/>
                    </a:lnTo>
                    <a:cubicBezTo>
                      <a:pt x="68209" y="1386941"/>
                      <a:pt x="30864" y="1347983"/>
                      <a:pt x="30864" y="1302151"/>
                    </a:cubicBezTo>
                    <a:lnTo>
                      <a:pt x="30864" y="115092"/>
                    </a:lnTo>
                    <a:cubicBezTo>
                      <a:pt x="30864" y="66968"/>
                      <a:pt x="70543" y="30302"/>
                      <a:pt x="117225" y="30302"/>
                    </a:cubicBezTo>
                    <a:lnTo>
                      <a:pt x="1141880" y="30302"/>
                    </a:lnTo>
                    <a:cubicBezTo>
                      <a:pt x="1190896" y="30302"/>
                      <a:pt x="1228241" y="69260"/>
                      <a:pt x="1228241" y="115092"/>
                    </a:cubicBezTo>
                    <a:lnTo>
                      <a:pt x="1228241" y="1302151"/>
                    </a:lnTo>
                    <a:cubicBezTo>
                      <a:pt x="1230575" y="1347983"/>
                      <a:pt x="1190896" y="1386941"/>
                      <a:pt x="1141880" y="1386941"/>
                    </a:cubicBezTo>
                    <a:close/>
                  </a:path>
                </a:pathLst>
              </a:custGeom>
              <a:solidFill>
                <a:srgbClr val="3BFAFF">
                  <a:alpha val="50000"/>
                </a:srgbClr>
              </a:solidFill>
              <a:ln w="16793" cap="flat">
                <a:noFill/>
                <a:prstDash val="solid"/>
                <a:miter/>
              </a:ln>
            </p:spPr>
            <p:txBody>
              <a:bodyPr rtlCol="0" anchor="ctr"/>
              <a:lstStyle/>
              <a:p>
                <a:endParaRPr lang="zh-CN" altLang="en-US"/>
              </a:p>
            </p:txBody>
          </p:sp>
          <p:sp>
            <p:nvSpPr>
              <p:cNvPr id="32" name="任意多边形: 形状 31"/>
              <p:cNvSpPr/>
              <p:nvPr>
                <p:custDataLst>
                  <p:tags r:id="rId22"/>
                </p:custDataLst>
              </p:nvPr>
            </p:nvSpPr>
            <p:spPr>
              <a:xfrm>
                <a:off x="1934038" y="9797341"/>
                <a:ext cx="163385" cy="137497"/>
              </a:xfrm>
              <a:custGeom>
                <a:avLst/>
                <a:gdLst>
                  <a:gd name="connsiteX0" fmla="*/ 138231 w 163384"/>
                  <a:gd name="connsiteY0" fmla="*/ 60093 h 137497"/>
                  <a:gd name="connsiteX1" fmla="*/ 107888 w 163384"/>
                  <a:gd name="connsiteY1" fmla="*/ 30302 h 137497"/>
                  <a:gd name="connsiteX2" fmla="*/ 84547 w 163384"/>
                  <a:gd name="connsiteY2" fmla="*/ 41760 h 137497"/>
                  <a:gd name="connsiteX3" fmla="*/ 61206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7 w 163384"/>
                  <a:gd name="connsiteY9" fmla="*/ 110509 h 137497"/>
                  <a:gd name="connsiteX10" fmla="*/ 124226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6" y="30302"/>
                      <a:pt x="107888" y="30302"/>
                    </a:cubicBezTo>
                    <a:cubicBezTo>
                      <a:pt x="98552" y="30302"/>
                      <a:pt x="89215" y="34885"/>
                      <a:pt x="84547" y="41760"/>
                    </a:cubicBezTo>
                    <a:cubicBezTo>
                      <a:pt x="79879" y="34885"/>
                      <a:pt x="70542" y="30302"/>
                      <a:pt x="61206" y="30302"/>
                    </a:cubicBezTo>
                    <a:cubicBezTo>
                      <a:pt x="44868" y="30302"/>
                      <a:pt x="30864" y="44052"/>
                      <a:pt x="30864" y="60093"/>
                    </a:cubicBezTo>
                    <a:cubicBezTo>
                      <a:pt x="30864" y="69259"/>
                      <a:pt x="35531" y="78426"/>
                      <a:pt x="42534" y="83009"/>
                    </a:cubicBezTo>
                    <a:lnTo>
                      <a:pt x="42534" y="83009"/>
                    </a:lnTo>
                    <a:lnTo>
                      <a:pt x="42534" y="83009"/>
                    </a:lnTo>
                    <a:cubicBezTo>
                      <a:pt x="42534" y="83009"/>
                      <a:pt x="44868" y="83009"/>
                      <a:pt x="44868" y="85301"/>
                    </a:cubicBezTo>
                    <a:lnTo>
                      <a:pt x="84547" y="110509"/>
                    </a:lnTo>
                    <a:lnTo>
                      <a:pt x="124226" y="85301"/>
                    </a:lnTo>
                    <a:cubicBezTo>
                      <a:pt x="124226"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33" name="任意多边形: 形状 32"/>
              <p:cNvSpPr/>
              <p:nvPr>
                <p:custDataLst>
                  <p:tags r:id="rId23"/>
                </p:custDataLst>
              </p:nvPr>
            </p:nvSpPr>
            <p:spPr>
              <a:xfrm>
                <a:off x="2069414" y="9797341"/>
                <a:ext cx="163385" cy="137497"/>
              </a:xfrm>
              <a:custGeom>
                <a:avLst/>
                <a:gdLst>
                  <a:gd name="connsiteX0" fmla="*/ 138231 w 163384"/>
                  <a:gd name="connsiteY0" fmla="*/ 60093 h 137497"/>
                  <a:gd name="connsiteX1" fmla="*/ 107888 w 163384"/>
                  <a:gd name="connsiteY1" fmla="*/ 30302 h 137497"/>
                  <a:gd name="connsiteX2" fmla="*/ 84548 w 163384"/>
                  <a:gd name="connsiteY2" fmla="*/ 41760 h 137497"/>
                  <a:gd name="connsiteX3" fmla="*/ 61207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8 w 163384"/>
                  <a:gd name="connsiteY9" fmla="*/ 110509 h 137497"/>
                  <a:gd name="connsiteX10" fmla="*/ 124227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7" y="30302"/>
                      <a:pt x="107888" y="30302"/>
                    </a:cubicBezTo>
                    <a:cubicBezTo>
                      <a:pt x="98552" y="30302"/>
                      <a:pt x="89216" y="34885"/>
                      <a:pt x="84548" y="41760"/>
                    </a:cubicBezTo>
                    <a:cubicBezTo>
                      <a:pt x="79879" y="34885"/>
                      <a:pt x="70542" y="30302"/>
                      <a:pt x="61207" y="30302"/>
                    </a:cubicBezTo>
                    <a:cubicBezTo>
                      <a:pt x="44868" y="30302"/>
                      <a:pt x="30864" y="44052"/>
                      <a:pt x="30864" y="60093"/>
                    </a:cubicBezTo>
                    <a:cubicBezTo>
                      <a:pt x="30864" y="69259"/>
                      <a:pt x="35532" y="78426"/>
                      <a:pt x="42534" y="83009"/>
                    </a:cubicBezTo>
                    <a:lnTo>
                      <a:pt x="42534" y="83009"/>
                    </a:lnTo>
                    <a:lnTo>
                      <a:pt x="42534" y="83009"/>
                    </a:lnTo>
                    <a:cubicBezTo>
                      <a:pt x="42534" y="83009"/>
                      <a:pt x="44868" y="83009"/>
                      <a:pt x="44868" y="85301"/>
                    </a:cubicBezTo>
                    <a:lnTo>
                      <a:pt x="84548" y="110509"/>
                    </a:lnTo>
                    <a:lnTo>
                      <a:pt x="124227" y="85301"/>
                    </a:lnTo>
                    <a:cubicBezTo>
                      <a:pt x="124227"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34" name="任意多边形: 形状 33"/>
              <p:cNvSpPr/>
              <p:nvPr>
                <p:custDataLst>
                  <p:tags r:id="rId24"/>
                </p:custDataLst>
              </p:nvPr>
            </p:nvSpPr>
            <p:spPr>
              <a:xfrm>
                <a:off x="1927035" y="9212977"/>
                <a:ext cx="536836" cy="572905"/>
              </a:xfrm>
              <a:custGeom>
                <a:avLst/>
                <a:gdLst>
                  <a:gd name="connsiteX0" fmla="*/ 462666 w 536835"/>
                  <a:gd name="connsiteY0" fmla="*/ 561958 h 572904"/>
                  <a:gd name="connsiteX1" fmla="*/ 96218 w 536835"/>
                  <a:gd name="connsiteY1" fmla="*/ 561958 h 572904"/>
                  <a:gd name="connsiteX2" fmla="*/ 30864 w 536835"/>
                  <a:gd name="connsiteY2" fmla="*/ 497793 h 572904"/>
                  <a:gd name="connsiteX3" fmla="*/ 30864 w 536835"/>
                  <a:gd name="connsiteY3" fmla="*/ 94468 h 572904"/>
                  <a:gd name="connsiteX4" fmla="*/ 96218 w 536835"/>
                  <a:gd name="connsiteY4" fmla="*/ 30302 h 572904"/>
                  <a:gd name="connsiteX5" fmla="*/ 462666 w 536835"/>
                  <a:gd name="connsiteY5" fmla="*/ 30302 h 572904"/>
                  <a:gd name="connsiteX6" fmla="*/ 528020 w 536835"/>
                  <a:gd name="connsiteY6" fmla="*/ 94468 h 572904"/>
                  <a:gd name="connsiteX7" fmla="*/ 528020 w 536835"/>
                  <a:gd name="connsiteY7" fmla="*/ 497793 h 572904"/>
                  <a:gd name="connsiteX8" fmla="*/ 462666 w 536835"/>
                  <a:gd name="connsiteY8" fmla="*/ 561958 h 57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835" h="572904">
                    <a:moveTo>
                      <a:pt x="462666" y="561958"/>
                    </a:moveTo>
                    <a:lnTo>
                      <a:pt x="96218" y="561958"/>
                    </a:lnTo>
                    <a:cubicBezTo>
                      <a:pt x="61207" y="561958"/>
                      <a:pt x="30864" y="532167"/>
                      <a:pt x="30864" y="497793"/>
                    </a:cubicBezTo>
                    <a:lnTo>
                      <a:pt x="30864" y="94468"/>
                    </a:lnTo>
                    <a:cubicBezTo>
                      <a:pt x="30864" y="60094"/>
                      <a:pt x="61207" y="30302"/>
                      <a:pt x="96218" y="30302"/>
                    </a:cubicBezTo>
                    <a:lnTo>
                      <a:pt x="462666" y="30302"/>
                    </a:lnTo>
                    <a:cubicBezTo>
                      <a:pt x="497677" y="30302"/>
                      <a:pt x="528020" y="60094"/>
                      <a:pt x="528020" y="94468"/>
                    </a:cubicBezTo>
                    <a:lnTo>
                      <a:pt x="528020" y="497793"/>
                    </a:lnTo>
                    <a:cubicBezTo>
                      <a:pt x="528020" y="534459"/>
                      <a:pt x="500012" y="561958"/>
                      <a:pt x="462666" y="561958"/>
                    </a:cubicBez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5" name="任意多边形: 形状 34"/>
              <p:cNvSpPr/>
              <p:nvPr>
                <p:custDataLst>
                  <p:tags r:id="rId25"/>
                </p:custDataLst>
              </p:nvPr>
            </p:nvSpPr>
            <p:spPr>
              <a:xfrm>
                <a:off x="2482544" y="972630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6" name="任意多边形: 形状 35"/>
              <p:cNvSpPr/>
              <p:nvPr>
                <p:custDataLst>
                  <p:tags r:id="rId26"/>
                </p:custDataLst>
              </p:nvPr>
            </p:nvSpPr>
            <p:spPr>
              <a:xfrm>
                <a:off x="2482544" y="978817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7" name="任意多边形: 形状 36"/>
              <p:cNvSpPr/>
              <p:nvPr>
                <p:custDataLst>
                  <p:tags r:id="rId27"/>
                </p:custDataLst>
              </p:nvPr>
            </p:nvSpPr>
            <p:spPr>
              <a:xfrm>
                <a:off x="2225796" y="978817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8" name="任意多边形: 形状 37"/>
              <p:cNvSpPr/>
              <p:nvPr>
                <p:custDataLst>
                  <p:tags r:id="rId28"/>
                </p:custDataLst>
              </p:nvPr>
            </p:nvSpPr>
            <p:spPr>
              <a:xfrm>
                <a:off x="2225796" y="9850048"/>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9" name="任意多边形: 形状 38"/>
              <p:cNvSpPr/>
              <p:nvPr>
                <p:custDataLst>
                  <p:tags r:id="rId29"/>
                </p:custDataLst>
              </p:nvPr>
            </p:nvSpPr>
            <p:spPr>
              <a:xfrm>
                <a:off x="2225796" y="991192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0" name="任意多边形: 形状 39"/>
              <p:cNvSpPr/>
              <p:nvPr>
                <p:custDataLst>
                  <p:tags r:id="rId30"/>
                </p:custDataLst>
              </p:nvPr>
            </p:nvSpPr>
            <p:spPr>
              <a:xfrm>
                <a:off x="2225796" y="9971503"/>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1" name="任意多边形: 形状 40"/>
              <p:cNvSpPr/>
              <p:nvPr>
                <p:custDataLst>
                  <p:tags r:id="rId31"/>
                </p:custDataLst>
              </p:nvPr>
            </p:nvSpPr>
            <p:spPr>
              <a:xfrm>
                <a:off x="2225796" y="10033377"/>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2" name="任意多边形: 形状 41"/>
              <p:cNvSpPr/>
              <p:nvPr>
                <p:custDataLst>
                  <p:tags r:id="rId32"/>
                </p:custDataLst>
              </p:nvPr>
            </p:nvSpPr>
            <p:spPr>
              <a:xfrm>
                <a:off x="2225796" y="1009525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3" name="任意多边形: 形状 42"/>
              <p:cNvSpPr/>
              <p:nvPr>
                <p:custDataLst>
                  <p:tags r:id="rId33"/>
                </p:custDataLst>
              </p:nvPr>
            </p:nvSpPr>
            <p:spPr>
              <a:xfrm>
                <a:off x="2225796" y="1015712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4" name="任意多边形: 形状 43"/>
              <p:cNvSpPr/>
              <p:nvPr>
                <p:custDataLst>
                  <p:tags r:id="rId34"/>
                </p:custDataLst>
              </p:nvPr>
            </p:nvSpPr>
            <p:spPr>
              <a:xfrm>
                <a:off x="1927036" y="10157124"/>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5" name="任意多边形: 形状 44"/>
              <p:cNvSpPr/>
              <p:nvPr>
                <p:custDataLst>
                  <p:tags r:id="rId35"/>
                </p:custDataLst>
              </p:nvPr>
            </p:nvSpPr>
            <p:spPr>
              <a:xfrm>
                <a:off x="1927036" y="10097542"/>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6" name="任意多边形: 形状 45"/>
              <p:cNvSpPr/>
              <p:nvPr>
                <p:custDataLst>
                  <p:tags r:id="rId36"/>
                </p:custDataLst>
              </p:nvPr>
            </p:nvSpPr>
            <p:spPr>
              <a:xfrm>
                <a:off x="1927036" y="10035669"/>
                <a:ext cx="256748" cy="68749"/>
              </a:xfrm>
              <a:custGeom>
                <a:avLst/>
                <a:gdLst>
                  <a:gd name="connsiteX0" fmla="*/ 30863 w 256747"/>
                  <a:gd name="connsiteY0" fmla="*/ 30303 h 68748"/>
                  <a:gd name="connsiteX1" fmla="*/ 231593 w 256747"/>
                  <a:gd name="connsiteY1" fmla="*/ 30303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3" y="30303"/>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7" name="任意多边形: 形状 46"/>
              <p:cNvSpPr/>
              <p:nvPr>
                <p:custDataLst>
                  <p:tags r:id="rId37"/>
                </p:custDataLst>
              </p:nvPr>
            </p:nvSpPr>
            <p:spPr>
              <a:xfrm>
                <a:off x="1927036" y="9976087"/>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8" name="任意多边形: 形状 47"/>
              <p:cNvSpPr/>
              <p:nvPr>
                <p:custDataLst>
                  <p:tags r:id="rId38"/>
                </p:custDataLst>
              </p:nvPr>
            </p:nvSpPr>
            <p:spPr>
              <a:xfrm>
                <a:off x="1927036" y="9914213"/>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9" name="任意多边形: 形状 48"/>
              <p:cNvSpPr/>
              <p:nvPr>
                <p:custDataLst>
                  <p:tags r:id="rId39"/>
                </p:custDataLst>
              </p:nvPr>
            </p:nvSpPr>
            <p:spPr>
              <a:xfrm>
                <a:off x="2482544" y="9850048"/>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0" name="任意多边形: 形状 49"/>
              <p:cNvSpPr/>
              <p:nvPr>
                <p:custDataLst>
                  <p:tags r:id="rId40"/>
                </p:custDataLst>
              </p:nvPr>
            </p:nvSpPr>
            <p:spPr>
              <a:xfrm>
                <a:off x="2482544" y="9911921"/>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1" name="任意多边形: 形状 50"/>
              <p:cNvSpPr/>
              <p:nvPr>
                <p:custDataLst>
                  <p:tags r:id="rId41"/>
                </p:custDataLst>
              </p:nvPr>
            </p:nvSpPr>
            <p:spPr>
              <a:xfrm>
                <a:off x="2482544" y="9973795"/>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2" name="任意多边形: 形状 51"/>
              <p:cNvSpPr/>
              <p:nvPr>
                <p:custDataLst>
                  <p:tags r:id="rId42"/>
                </p:custDataLst>
              </p:nvPr>
            </p:nvSpPr>
            <p:spPr>
              <a:xfrm>
                <a:off x="2482544" y="1003796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3" name="任意多边形: 形状 52"/>
              <p:cNvSpPr/>
              <p:nvPr>
                <p:custDataLst>
                  <p:tags r:id="rId43"/>
                </p:custDataLst>
              </p:nvPr>
            </p:nvSpPr>
            <p:spPr>
              <a:xfrm>
                <a:off x="2482544" y="1009983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4" name="任意多边形: 形状 53"/>
              <p:cNvSpPr/>
              <p:nvPr>
                <p:custDataLst>
                  <p:tags r:id="rId44"/>
                </p:custDataLst>
              </p:nvPr>
            </p:nvSpPr>
            <p:spPr>
              <a:xfrm>
                <a:off x="2482544" y="10161708"/>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5" name="任意多边形: 形状 54"/>
              <p:cNvSpPr/>
              <p:nvPr>
                <p:custDataLst>
                  <p:tags r:id="rId45"/>
                </p:custDataLst>
              </p:nvPr>
            </p:nvSpPr>
            <p:spPr>
              <a:xfrm>
                <a:off x="2487212" y="9215269"/>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6" name="任意多边形: 形状 55"/>
              <p:cNvSpPr/>
              <p:nvPr>
                <p:custDataLst>
                  <p:tags r:id="rId46"/>
                </p:custDataLst>
              </p:nvPr>
            </p:nvSpPr>
            <p:spPr>
              <a:xfrm>
                <a:off x="2487212" y="9377974"/>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7" name="任意多边形: 形状 56"/>
              <p:cNvSpPr/>
              <p:nvPr>
                <p:custDataLst>
                  <p:tags r:id="rId47"/>
                </p:custDataLst>
              </p:nvPr>
            </p:nvSpPr>
            <p:spPr>
              <a:xfrm>
                <a:off x="2487212" y="9542971"/>
                <a:ext cx="536836" cy="160413"/>
              </a:xfrm>
              <a:custGeom>
                <a:avLst/>
                <a:gdLst>
                  <a:gd name="connsiteX0" fmla="*/ 30863 w 536835"/>
                  <a:gd name="connsiteY0" fmla="*/ 30303 h 160413"/>
                  <a:gd name="connsiteX1" fmla="*/ 528020 w 536835"/>
                  <a:gd name="connsiteY1" fmla="*/ 30303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3"/>
                    </a:moveTo>
                    <a:lnTo>
                      <a:pt x="528020" y="30303"/>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8" name="任意多边形: 形状 57"/>
              <p:cNvSpPr/>
              <p:nvPr>
                <p:custDataLst>
                  <p:tags r:id="rId48"/>
                </p:custDataLst>
              </p:nvPr>
            </p:nvSpPr>
            <p:spPr>
              <a:xfrm>
                <a:off x="1850011" y="8908192"/>
                <a:ext cx="1260397" cy="206246"/>
              </a:xfrm>
              <a:custGeom>
                <a:avLst/>
                <a:gdLst>
                  <a:gd name="connsiteX0" fmla="*/ 1141880 w 1260396"/>
                  <a:gd name="connsiteY0" fmla="*/ 30302 h 206245"/>
                  <a:gd name="connsiteX1" fmla="*/ 117225 w 1260396"/>
                  <a:gd name="connsiteY1" fmla="*/ 30302 h 206245"/>
                  <a:gd name="connsiteX2" fmla="*/ 30864 w 1260396"/>
                  <a:gd name="connsiteY2" fmla="*/ 115093 h 206245"/>
                  <a:gd name="connsiteX3" fmla="*/ 30864 w 1260396"/>
                  <a:gd name="connsiteY3" fmla="*/ 193007 h 206245"/>
                  <a:gd name="connsiteX4" fmla="*/ 1230575 w 1260396"/>
                  <a:gd name="connsiteY4" fmla="*/ 193007 h 206245"/>
                  <a:gd name="connsiteX5" fmla="*/ 1230575 w 1260396"/>
                  <a:gd name="connsiteY5" fmla="*/ 115093 h 206245"/>
                  <a:gd name="connsiteX6" fmla="*/ 1141880 w 1260396"/>
                  <a:gd name="connsiteY6" fmla="*/ 30302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396" h="206245">
                    <a:moveTo>
                      <a:pt x="1141880" y="30302"/>
                    </a:moveTo>
                    <a:lnTo>
                      <a:pt x="117225" y="30302"/>
                    </a:lnTo>
                    <a:cubicBezTo>
                      <a:pt x="68209" y="30302"/>
                      <a:pt x="30864" y="69260"/>
                      <a:pt x="30864" y="115093"/>
                    </a:cubicBezTo>
                    <a:lnTo>
                      <a:pt x="30864" y="193007"/>
                    </a:lnTo>
                    <a:lnTo>
                      <a:pt x="1230575" y="193007"/>
                    </a:lnTo>
                    <a:lnTo>
                      <a:pt x="1230575" y="115093"/>
                    </a:lnTo>
                    <a:cubicBezTo>
                      <a:pt x="1230575" y="69260"/>
                      <a:pt x="1190896" y="30302"/>
                      <a:pt x="1141880" y="30302"/>
                    </a:cubicBezTo>
                    <a:close/>
                  </a:path>
                </a:pathLst>
              </a:custGeom>
              <a:solidFill>
                <a:srgbClr val="001B8D"/>
              </a:solidFill>
              <a:ln w="16793" cap="flat">
                <a:noFill/>
                <a:prstDash val="solid"/>
                <a:miter/>
              </a:ln>
            </p:spPr>
            <p:txBody>
              <a:bodyPr rtlCol="0" anchor="ctr"/>
              <a:lstStyle/>
              <a:p>
                <a:endParaRPr lang="zh-CN" altLang="en-US"/>
              </a:p>
            </p:txBody>
          </p:sp>
          <p:sp>
            <p:nvSpPr>
              <p:cNvPr id="59" name="任意多边形: 形状 58"/>
              <p:cNvSpPr/>
              <p:nvPr>
                <p:custDataLst>
                  <p:tags r:id="rId49"/>
                </p:custDataLst>
              </p:nvPr>
            </p:nvSpPr>
            <p:spPr>
              <a:xfrm>
                <a:off x="1005690" y="10719310"/>
                <a:ext cx="1143693" cy="664569"/>
              </a:xfrm>
              <a:custGeom>
                <a:avLst/>
                <a:gdLst>
                  <a:gd name="connsiteX0" fmla="*/ 1008227 w 1143693"/>
                  <a:gd name="connsiteY0" fmla="*/ 222059 h 664569"/>
                  <a:gd name="connsiteX1" fmla="*/ 340684 w 1143693"/>
                  <a:gd name="connsiteY1" fmla="*/ 61646 h 664569"/>
                  <a:gd name="connsiteX2" fmla="*/ 263659 w 1143693"/>
                  <a:gd name="connsiteY2" fmla="*/ 579552 h 664569"/>
                  <a:gd name="connsiteX3" fmla="*/ 1054909 w 1143693"/>
                  <a:gd name="connsiteY3" fmla="*/ 432889 h 664569"/>
                  <a:gd name="connsiteX4" fmla="*/ 1008227 w 1143693"/>
                  <a:gd name="connsiteY4" fmla="*/ 222059 h 6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693" h="664569">
                    <a:moveTo>
                      <a:pt x="1008227" y="222059"/>
                    </a:moveTo>
                    <a:cubicBezTo>
                      <a:pt x="837840" y="215185"/>
                      <a:pt x="646447" y="210601"/>
                      <a:pt x="340684" y="61646"/>
                    </a:cubicBezTo>
                    <a:cubicBezTo>
                      <a:pt x="9246" y="-101058"/>
                      <a:pt x="-114460" y="414556"/>
                      <a:pt x="263659" y="579552"/>
                    </a:cubicBezTo>
                    <a:cubicBezTo>
                      <a:pt x="606767" y="730799"/>
                      <a:pt x="942873" y="561219"/>
                      <a:pt x="1054909" y="432889"/>
                    </a:cubicBezTo>
                    <a:cubicBezTo>
                      <a:pt x="1225296" y="242685"/>
                      <a:pt x="1061911" y="224351"/>
                      <a:pt x="1008227" y="222059"/>
                    </a:cubicBezTo>
                    <a:close/>
                  </a:path>
                </a:pathLst>
              </a:custGeom>
              <a:solidFill>
                <a:srgbClr val="0042FF"/>
              </a:solidFill>
              <a:ln w="16793" cap="flat">
                <a:noFill/>
                <a:prstDash val="solid"/>
                <a:miter/>
              </a:ln>
            </p:spPr>
            <p:txBody>
              <a:bodyPr rtlCol="0" anchor="ctr"/>
              <a:lstStyle/>
              <a:p>
                <a:endParaRPr lang="zh-CN" altLang="en-US"/>
              </a:p>
            </p:txBody>
          </p:sp>
          <p:sp>
            <p:nvSpPr>
              <p:cNvPr id="60" name="任意多边形: 形状 59"/>
              <p:cNvSpPr/>
              <p:nvPr>
                <p:custDataLst>
                  <p:tags r:id="rId50"/>
                </p:custDataLst>
              </p:nvPr>
            </p:nvSpPr>
            <p:spPr>
              <a:xfrm>
                <a:off x="-1696972" y="9084012"/>
                <a:ext cx="3594465" cy="3391596"/>
              </a:xfrm>
              <a:custGeom>
                <a:avLst/>
                <a:gdLst>
                  <a:gd name="connsiteX0" fmla="*/ 34731 w 3594465"/>
                  <a:gd name="connsiteY0" fmla="*/ 115727 h 3391595"/>
                  <a:gd name="connsiteX1" fmla="*/ 34731 w 3594465"/>
                  <a:gd name="connsiteY1" fmla="*/ 115727 h 3391595"/>
                  <a:gd name="connsiteX2" fmla="*/ 93083 w 3594465"/>
                  <a:gd name="connsiteY2" fmla="*/ 17187 h 3391595"/>
                  <a:gd name="connsiteX3" fmla="*/ 191114 w 3594465"/>
                  <a:gd name="connsiteY3" fmla="*/ 56145 h 3391595"/>
                  <a:gd name="connsiteX4" fmla="*/ 1479520 w 3594465"/>
                  <a:gd name="connsiteY4" fmla="*/ 53853 h 3391595"/>
                  <a:gd name="connsiteX5" fmla="*/ 1843634 w 3594465"/>
                  <a:gd name="connsiteY5" fmla="*/ 262390 h 3391595"/>
                  <a:gd name="connsiteX6" fmla="*/ 3505491 w 3594465"/>
                  <a:gd name="connsiteY6" fmla="*/ 3179621 h 3391595"/>
                  <a:gd name="connsiteX7" fmla="*/ 3510159 w 3594465"/>
                  <a:gd name="connsiteY7" fmla="*/ 3186496 h 3391595"/>
                  <a:gd name="connsiteX8" fmla="*/ 3517161 w 3594465"/>
                  <a:gd name="connsiteY8" fmla="*/ 3181913 h 3391595"/>
                  <a:gd name="connsiteX9" fmla="*/ 3577847 w 3594465"/>
                  <a:gd name="connsiteY9" fmla="*/ 3230037 h 3391595"/>
                  <a:gd name="connsiteX10" fmla="*/ 3519495 w 3594465"/>
                  <a:gd name="connsiteY10" fmla="*/ 3328576 h 3391595"/>
                  <a:gd name="connsiteX11" fmla="*/ 3381785 w 3594465"/>
                  <a:gd name="connsiteY11" fmla="*/ 3390450 h 3391595"/>
                  <a:gd name="connsiteX12" fmla="*/ 2074707 w 3594465"/>
                  <a:gd name="connsiteY12" fmla="*/ 3392741 h 3391595"/>
                  <a:gd name="connsiteX13" fmla="*/ 1710592 w 3594465"/>
                  <a:gd name="connsiteY13" fmla="*/ 3184205 h 3391595"/>
                  <a:gd name="connsiteX14" fmla="*/ 46402 w 3594465"/>
                  <a:gd name="connsiteY14" fmla="*/ 264682 h 3391595"/>
                  <a:gd name="connsiteX15" fmla="*/ 34731 w 3594465"/>
                  <a:gd name="connsiteY15" fmla="*/ 115727 h 33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4465" h="3391595">
                    <a:moveTo>
                      <a:pt x="34731" y="115727"/>
                    </a:moveTo>
                    <a:lnTo>
                      <a:pt x="34731" y="115727"/>
                    </a:lnTo>
                    <a:lnTo>
                      <a:pt x="93083" y="17187"/>
                    </a:lnTo>
                    <a:lnTo>
                      <a:pt x="191114" y="56145"/>
                    </a:lnTo>
                    <a:lnTo>
                      <a:pt x="1479520" y="53853"/>
                    </a:lnTo>
                    <a:cubicBezTo>
                      <a:pt x="1614895" y="53853"/>
                      <a:pt x="1778280" y="147809"/>
                      <a:pt x="1843634" y="262390"/>
                    </a:cubicBezTo>
                    <a:lnTo>
                      <a:pt x="3505491" y="3179621"/>
                    </a:lnTo>
                    <a:cubicBezTo>
                      <a:pt x="3507825" y="3181913"/>
                      <a:pt x="3507825" y="3184205"/>
                      <a:pt x="3510159" y="3186496"/>
                    </a:cubicBezTo>
                    <a:lnTo>
                      <a:pt x="3517161" y="3181913"/>
                    </a:lnTo>
                    <a:lnTo>
                      <a:pt x="3577847" y="3230037"/>
                    </a:lnTo>
                    <a:lnTo>
                      <a:pt x="3519495" y="3328576"/>
                    </a:lnTo>
                    <a:cubicBezTo>
                      <a:pt x="3496155" y="3367534"/>
                      <a:pt x="3449473" y="3390450"/>
                      <a:pt x="3381785" y="3390450"/>
                    </a:cubicBezTo>
                    <a:lnTo>
                      <a:pt x="2074707" y="3392741"/>
                    </a:lnTo>
                    <a:cubicBezTo>
                      <a:pt x="1939331" y="3392741"/>
                      <a:pt x="1775946" y="3298786"/>
                      <a:pt x="1710592" y="3184205"/>
                    </a:cubicBezTo>
                    <a:lnTo>
                      <a:pt x="46402" y="264682"/>
                    </a:lnTo>
                    <a:cubicBezTo>
                      <a:pt x="11391" y="207392"/>
                      <a:pt x="9057" y="154684"/>
                      <a:pt x="34731" y="115727"/>
                    </a:cubicBezTo>
                    <a:close/>
                  </a:path>
                </a:pathLst>
              </a:custGeom>
              <a:solidFill>
                <a:srgbClr val="B1D0FF"/>
              </a:solidFill>
              <a:ln w="9525" cap="flat">
                <a:noFill/>
                <a:prstDash val="solid"/>
                <a:miter/>
              </a:ln>
            </p:spPr>
            <p:txBody>
              <a:bodyPr rtlCol="0" anchor="ctr"/>
              <a:lstStyle/>
              <a:p>
                <a:endParaRPr lang="zh-CN" altLang="en-US"/>
              </a:p>
            </p:txBody>
          </p:sp>
          <p:sp>
            <p:nvSpPr>
              <p:cNvPr id="61" name="任意多边形: 形状 60"/>
              <p:cNvSpPr/>
              <p:nvPr>
                <p:custDataLst>
                  <p:tags r:id="rId51"/>
                </p:custDataLst>
              </p:nvPr>
            </p:nvSpPr>
            <p:spPr>
              <a:xfrm>
                <a:off x="551623"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2" name="任意多边形: 形状 61"/>
              <p:cNvSpPr/>
              <p:nvPr>
                <p:custDataLst>
                  <p:tags r:id="rId52"/>
                </p:custDataLst>
              </p:nvPr>
            </p:nvSpPr>
            <p:spPr>
              <a:xfrm>
                <a:off x="598305"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3" name="任意多边形: 形状 62"/>
              <p:cNvSpPr/>
              <p:nvPr>
                <p:custDataLst>
                  <p:tags r:id="rId53"/>
                </p:custDataLst>
              </p:nvPr>
            </p:nvSpPr>
            <p:spPr>
              <a:xfrm>
                <a:off x="644986"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4" name="任意多边形: 形状 63"/>
              <p:cNvSpPr/>
              <p:nvPr>
                <p:custDataLst>
                  <p:tags r:id="rId54"/>
                </p:custDataLst>
              </p:nvPr>
            </p:nvSpPr>
            <p:spPr>
              <a:xfrm>
                <a:off x="691667"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5" name="任意多边形: 形状 64"/>
              <p:cNvSpPr/>
              <p:nvPr>
                <p:custDataLst>
                  <p:tags r:id="rId55"/>
                </p:custDataLst>
              </p:nvPr>
            </p:nvSpPr>
            <p:spPr>
              <a:xfrm>
                <a:off x="738349"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6" name="任意多边形: 形状 65"/>
              <p:cNvSpPr/>
              <p:nvPr>
                <p:custDataLst>
                  <p:tags r:id="rId56"/>
                </p:custDataLst>
              </p:nvPr>
            </p:nvSpPr>
            <p:spPr>
              <a:xfrm>
                <a:off x="785030"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7" name="任意多边形: 形状 66"/>
              <p:cNvSpPr/>
              <p:nvPr>
                <p:custDataLst>
                  <p:tags r:id="rId57"/>
                </p:custDataLst>
              </p:nvPr>
            </p:nvSpPr>
            <p:spPr>
              <a:xfrm>
                <a:off x="834045" y="12379360"/>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8" name="任意多边形: 形状 67"/>
              <p:cNvSpPr/>
              <p:nvPr>
                <p:custDataLst>
                  <p:tags r:id="rId58"/>
                </p:custDataLst>
              </p:nvPr>
            </p:nvSpPr>
            <p:spPr>
              <a:xfrm>
                <a:off x="530616" y="12418318"/>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9" name="任意多边形: 形状 68"/>
              <p:cNvSpPr/>
              <p:nvPr>
                <p:custDataLst>
                  <p:tags r:id="rId59"/>
                </p:custDataLst>
              </p:nvPr>
            </p:nvSpPr>
            <p:spPr>
              <a:xfrm>
                <a:off x="577298"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0" name="任意多边形: 形状 69"/>
              <p:cNvSpPr/>
              <p:nvPr>
                <p:custDataLst>
                  <p:tags r:id="rId60"/>
                </p:custDataLst>
              </p:nvPr>
            </p:nvSpPr>
            <p:spPr>
              <a:xfrm>
                <a:off x="623979"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1" name="任意多边形: 形状 70"/>
              <p:cNvSpPr/>
              <p:nvPr>
                <p:custDataLst>
                  <p:tags r:id="rId61"/>
                </p:custDataLst>
              </p:nvPr>
            </p:nvSpPr>
            <p:spPr>
              <a:xfrm>
                <a:off x="670661"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2" name="任意多边形: 形状 71"/>
              <p:cNvSpPr/>
              <p:nvPr>
                <p:custDataLst>
                  <p:tags r:id="rId62"/>
                </p:custDataLst>
              </p:nvPr>
            </p:nvSpPr>
            <p:spPr>
              <a:xfrm>
                <a:off x="717342"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3" name="任意多边形: 形状 72"/>
              <p:cNvSpPr/>
              <p:nvPr>
                <p:custDataLst>
                  <p:tags r:id="rId63"/>
                </p:custDataLst>
              </p:nvPr>
            </p:nvSpPr>
            <p:spPr>
              <a:xfrm>
                <a:off x="764023"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4" name="任意多边形: 形状 73"/>
              <p:cNvSpPr/>
              <p:nvPr>
                <p:custDataLst>
                  <p:tags r:id="rId64"/>
                </p:custDataLst>
              </p:nvPr>
            </p:nvSpPr>
            <p:spPr>
              <a:xfrm>
                <a:off x="810705"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5" name="任意多边形: 形状 74"/>
              <p:cNvSpPr/>
              <p:nvPr>
                <p:custDataLst>
                  <p:tags r:id="rId65"/>
                </p:custDataLst>
              </p:nvPr>
            </p:nvSpPr>
            <p:spPr>
              <a:xfrm>
                <a:off x="878393" y="12379360"/>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6" name="任意多边形: 形状 75"/>
              <p:cNvSpPr/>
              <p:nvPr>
                <p:custDataLst>
                  <p:tags r:id="rId66"/>
                </p:custDataLst>
              </p:nvPr>
            </p:nvSpPr>
            <p:spPr>
              <a:xfrm>
                <a:off x="857386"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7" name="任意多边形: 形状 76"/>
              <p:cNvSpPr/>
              <p:nvPr>
                <p:custDataLst>
                  <p:tags r:id="rId67"/>
                </p:custDataLst>
              </p:nvPr>
            </p:nvSpPr>
            <p:spPr>
              <a:xfrm>
                <a:off x="922740" y="12379360"/>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2" y="35521"/>
                      <a:pt x="19839" y="28645"/>
                    </a:cubicBezTo>
                    <a:cubicBezTo>
                      <a:pt x="24508" y="21771"/>
                      <a:pt x="33844" y="17187"/>
                      <a:pt x="40846" y="17187"/>
                    </a:cubicBezTo>
                    <a:cubicBezTo>
                      <a:pt x="47848" y="17187"/>
                      <a:pt x="52517"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78" name="任意多边形: 形状 77"/>
              <p:cNvSpPr/>
              <p:nvPr>
                <p:custDataLst>
                  <p:tags r:id="rId68"/>
                </p:custDataLst>
              </p:nvPr>
            </p:nvSpPr>
            <p:spPr>
              <a:xfrm>
                <a:off x="901734" y="12416026"/>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0183"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9" name="任意多边形: 形状 78"/>
              <p:cNvSpPr/>
              <p:nvPr>
                <p:custDataLst>
                  <p:tags r:id="rId69"/>
                </p:custDataLst>
              </p:nvPr>
            </p:nvSpPr>
            <p:spPr>
              <a:xfrm>
                <a:off x="120516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0" name="任意多边形: 形状 79"/>
              <p:cNvSpPr/>
              <p:nvPr>
                <p:custDataLst>
                  <p:tags r:id="rId70"/>
                </p:custDataLst>
              </p:nvPr>
            </p:nvSpPr>
            <p:spPr>
              <a:xfrm>
                <a:off x="1251844"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1" name="任意多边形: 形状 80"/>
              <p:cNvSpPr/>
              <p:nvPr>
                <p:custDataLst>
                  <p:tags r:id="rId71"/>
                </p:custDataLst>
              </p:nvPr>
            </p:nvSpPr>
            <p:spPr>
              <a:xfrm>
                <a:off x="1300859"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2" name="任意多边形: 形状 81"/>
              <p:cNvSpPr/>
              <p:nvPr>
                <p:custDataLst>
                  <p:tags r:id="rId72"/>
                </p:custDataLst>
              </p:nvPr>
            </p:nvSpPr>
            <p:spPr>
              <a:xfrm>
                <a:off x="1347540"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3" name="任意多边形: 形状 82"/>
              <p:cNvSpPr/>
              <p:nvPr>
                <p:custDataLst>
                  <p:tags r:id="rId73"/>
                </p:custDataLst>
              </p:nvPr>
            </p:nvSpPr>
            <p:spPr>
              <a:xfrm>
                <a:off x="1394222"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4" name="任意多边形: 形状 83"/>
              <p:cNvSpPr/>
              <p:nvPr>
                <p:custDataLst>
                  <p:tags r:id="rId74"/>
                </p:custDataLst>
              </p:nvPr>
            </p:nvSpPr>
            <p:spPr>
              <a:xfrm>
                <a:off x="1440903"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5" name="任意多边形: 形状 84"/>
              <p:cNvSpPr/>
              <p:nvPr>
                <p:custDataLst>
                  <p:tags r:id="rId75"/>
                </p:custDataLst>
              </p:nvPr>
            </p:nvSpPr>
            <p:spPr>
              <a:xfrm>
                <a:off x="1487584"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2517"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6" name="任意多边形: 形状 85"/>
              <p:cNvSpPr/>
              <p:nvPr>
                <p:custDataLst>
                  <p:tags r:id="rId76"/>
                </p:custDataLst>
              </p:nvPr>
            </p:nvSpPr>
            <p:spPr>
              <a:xfrm>
                <a:off x="1184156"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7" name="任意多边形: 形状 86"/>
              <p:cNvSpPr/>
              <p:nvPr>
                <p:custDataLst>
                  <p:tags r:id="rId77"/>
                </p:custDataLst>
              </p:nvPr>
            </p:nvSpPr>
            <p:spPr>
              <a:xfrm>
                <a:off x="1230837"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8" name="任意多边形: 形状 87"/>
              <p:cNvSpPr/>
              <p:nvPr>
                <p:custDataLst>
                  <p:tags r:id="rId78"/>
                </p:custDataLst>
              </p:nvPr>
            </p:nvSpPr>
            <p:spPr>
              <a:xfrm>
                <a:off x="1277518"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9" name="任意多边形: 形状 88"/>
              <p:cNvSpPr/>
              <p:nvPr>
                <p:custDataLst>
                  <p:tags r:id="rId79"/>
                </p:custDataLst>
              </p:nvPr>
            </p:nvSpPr>
            <p:spPr>
              <a:xfrm>
                <a:off x="1324200"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0" name="任意多边形: 形状 89"/>
              <p:cNvSpPr/>
              <p:nvPr>
                <p:custDataLst>
                  <p:tags r:id="rId80"/>
                </p:custDataLst>
              </p:nvPr>
            </p:nvSpPr>
            <p:spPr>
              <a:xfrm>
                <a:off x="1370881"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1" name="任意多边形: 形状 90"/>
              <p:cNvSpPr/>
              <p:nvPr>
                <p:custDataLst>
                  <p:tags r:id="rId81"/>
                </p:custDataLst>
              </p:nvPr>
            </p:nvSpPr>
            <p:spPr>
              <a:xfrm>
                <a:off x="1417562"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2" name="任意多边形: 形状 91"/>
              <p:cNvSpPr/>
              <p:nvPr>
                <p:custDataLst>
                  <p:tags r:id="rId82"/>
                </p:custDataLst>
              </p:nvPr>
            </p:nvSpPr>
            <p:spPr>
              <a:xfrm>
                <a:off x="1466578" y="12413734"/>
                <a:ext cx="46681" cy="45832"/>
              </a:xfrm>
              <a:custGeom>
                <a:avLst/>
                <a:gdLst>
                  <a:gd name="connsiteX0" fmla="*/ 47848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1" y="35521"/>
                      <a:pt x="19840" y="28645"/>
                    </a:cubicBezTo>
                    <a:cubicBezTo>
                      <a:pt x="24507" y="21771"/>
                      <a:pt x="33844" y="17187"/>
                      <a:pt x="40846" y="17187"/>
                    </a:cubicBezTo>
                    <a:cubicBezTo>
                      <a:pt x="47848" y="17187"/>
                      <a:pt x="50182"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93" name="任意多边形: 形状 92"/>
              <p:cNvSpPr/>
              <p:nvPr>
                <p:custDataLst>
                  <p:tags r:id="rId83"/>
                </p:custDataLst>
              </p:nvPr>
            </p:nvSpPr>
            <p:spPr>
              <a:xfrm>
                <a:off x="153193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47849"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4" name="任意多边形: 形状 93"/>
              <p:cNvSpPr/>
              <p:nvPr>
                <p:custDataLst>
                  <p:tags r:id="rId84"/>
                </p:custDataLst>
              </p:nvPr>
            </p:nvSpPr>
            <p:spPr>
              <a:xfrm>
                <a:off x="1510925"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5" name="任意多边形: 形状 94"/>
              <p:cNvSpPr/>
              <p:nvPr>
                <p:custDataLst>
                  <p:tags r:id="rId85"/>
                </p:custDataLst>
              </p:nvPr>
            </p:nvSpPr>
            <p:spPr>
              <a:xfrm>
                <a:off x="1576279" y="12377069"/>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0"/>
                      <a:pt x="33844" y="40103"/>
                      <a:pt x="26842" y="40103"/>
                    </a:cubicBezTo>
                    <a:cubicBezTo>
                      <a:pt x="17506" y="40103"/>
                      <a:pt x="15172" y="35520"/>
                      <a:pt x="19839" y="28645"/>
                    </a:cubicBezTo>
                    <a:cubicBezTo>
                      <a:pt x="24508" y="21770"/>
                      <a:pt x="33844" y="17187"/>
                      <a:pt x="40846" y="17187"/>
                    </a:cubicBezTo>
                    <a:cubicBezTo>
                      <a:pt x="50183" y="17187"/>
                      <a:pt x="52517" y="21770"/>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96" name="任意多边形: 形状 95"/>
              <p:cNvSpPr/>
              <p:nvPr>
                <p:custDataLst>
                  <p:tags r:id="rId86"/>
                </p:custDataLst>
              </p:nvPr>
            </p:nvSpPr>
            <p:spPr>
              <a:xfrm>
                <a:off x="1555273" y="12413285"/>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6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6"/>
                      <a:pt x="40846" y="17636"/>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97" name="任意多边形: 形状 96"/>
              <p:cNvSpPr/>
              <p:nvPr>
                <p:custDataLst>
                  <p:tags r:id="rId87"/>
                </p:custDataLst>
              </p:nvPr>
            </p:nvSpPr>
            <p:spPr>
              <a:xfrm>
                <a:off x="-1634666" y="9015264"/>
                <a:ext cx="3547784" cy="3368680"/>
              </a:xfrm>
              <a:custGeom>
                <a:avLst/>
                <a:gdLst>
                  <a:gd name="connsiteX0" fmla="*/ 3506205 w 3547783"/>
                  <a:gd name="connsiteY0" fmla="*/ 3145247 h 3368679"/>
                  <a:gd name="connsiteX1" fmla="*/ 3380166 w 3547783"/>
                  <a:gd name="connsiteY1" fmla="*/ 3356076 h 3368679"/>
                  <a:gd name="connsiteX2" fmla="*/ 2073088 w 3547783"/>
                  <a:gd name="connsiteY2" fmla="*/ 3358367 h 3368679"/>
                  <a:gd name="connsiteX3" fmla="*/ 1708973 w 3547783"/>
                  <a:gd name="connsiteY3" fmla="*/ 3149830 h 3368679"/>
                  <a:gd name="connsiteX4" fmla="*/ 44781 w 3547783"/>
                  <a:gd name="connsiteY4" fmla="*/ 230308 h 3368679"/>
                  <a:gd name="connsiteX5" fmla="*/ 170822 w 3547783"/>
                  <a:gd name="connsiteY5" fmla="*/ 19479 h 3368679"/>
                  <a:gd name="connsiteX6" fmla="*/ 1480234 w 3547783"/>
                  <a:gd name="connsiteY6" fmla="*/ 17187 h 3368679"/>
                  <a:gd name="connsiteX7" fmla="*/ 1844348 w 3547783"/>
                  <a:gd name="connsiteY7" fmla="*/ 225725 h 3368679"/>
                  <a:gd name="connsiteX8" fmla="*/ 3506205 w 3547783"/>
                  <a:gd name="connsiteY8" fmla="*/ 3145247 h 336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7783" h="3368679">
                    <a:moveTo>
                      <a:pt x="3506205" y="3145247"/>
                    </a:moveTo>
                    <a:cubicBezTo>
                      <a:pt x="3571559" y="3259828"/>
                      <a:pt x="3515542" y="3356076"/>
                      <a:pt x="3380166" y="3356076"/>
                    </a:cubicBezTo>
                    <a:lnTo>
                      <a:pt x="2073088" y="3358367"/>
                    </a:lnTo>
                    <a:cubicBezTo>
                      <a:pt x="1937711" y="3358367"/>
                      <a:pt x="1774326" y="3264411"/>
                      <a:pt x="1708973" y="3149830"/>
                    </a:cubicBezTo>
                    <a:lnTo>
                      <a:pt x="44781" y="230308"/>
                    </a:lnTo>
                    <a:cubicBezTo>
                      <a:pt x="-20572" y="115727"/>
                      <a:pt x="35445" y="19479"/>
                      <a:pt x="170822" y="19479"/>
                    </a:cubicBezTo>
                    <a:lnTo>
                      <a:pt x="1480234" y="17187"/>
                    </a:lnTo>
                    <a:cubicBezTo>
                      <a:pt x="1615610" y="17187"/>
                      <a:pt x="1778995" y="111144"/>
                      <a:pt x="1844348" y="225725"/>
                    </a:cubicBezTo>
                    <a:lnTo>
                      <a:pt x="3506205" y="3145247"/>
                    </a:lnTo>
                    <a:close/>
                  </a:path>
                </a:pathLst>
              </a:custGeom>
              <a:solidFill>
                <a:srgbClr val="FFFFFF"/>
              </a:solidFill>
              <a:ln w="9525" cap="flat">
                <a:noFill/>
                <a:prstDash val="solid"/>
                <a:miter/>
              </a:ln>
            </p:spPr>
            <p:txBody>
              <a:bodyPr rtlCol="0" anchor="ctr"/>
              <a:lstStyle/>
              <a:p>
                <a:endParaRPr lang="zh-CN" altLang="en-US"/>
              </a:p>
            </p:txBody>
          </p:sp>
          <p:sp>
            <p:nvSpPr>
              <p:cNvPr id="98" name="任意多边形: 形状 97"/>
              <p:cNvSpPr/>
              <p:nvPr>
                <p:custDataLst>
                  <p:tags r:id="rId88"/>
                </p:custDataLst>
              </p:nvPr>
            </p:nvSpPr>
            <p:spPr>
              <a:xfrm>
                <a:off x="-1586383" y="9262759"/>
                <a:ext cx="3291036" cy="2589529"/>
              </a:xfrm>
              <a:custGeom>
                <a:avLst/>
                <a:gdLst>
                  <a:gd name="connsiteX0" fmla="*/ 3280533 w 3291036"/>
                  <a:gd name="connsiteY0" fmla="*/ 2583800 h 2589529"/>
                  <a:gd name="connsiteX1" fmla="*/ 1483300 w 3291036"/>
                  <a:gd name="connsiteY1" fmla="*/ 2588383 h 2589529"/>
                  <a:gd name="connsiteX2" fmla="*/ 17506 w 3291036"/>
                  <a:gd name="connsiteY2" fmla="*/ 21770 h 2589529"/>
                  <a:gd name="connsiteX3" fmla="*/ 1817072 w 3291036"/>
                  <a:gd name="connsiteY3" fmla="*/ 17187 h 2589529"/>
                </a:gdLst>
                <a:ahLst/>
                <a:cxnLst>
                  <a:cxn ang="0">
                    <a:pos x="connsiteX0" y="connsiteY0"/>
                  </a:cxn>
                  <a:cxn ang="0">
                    <a:pos x="connsiteX1" y="connsiteY1"/>
                  </a:cxn>
                  <a:cxn ang="0">
                    <a:pos x="connsiteX2" y="connsiteY2"/>
                  </a:cxn>
                  <a:cxn ang="0">
                    <a:pos x="connsiteX3" y="connsiteY3"/>
                  </a:cxn>
                </a:cxnLst>
                <a:rect l="l" t="t" r="r" b="b"/>
                <a:pathLst>
                  <a:path w="3291036" h="2589529">
                    <a:moveTo>
                      <a:pt x="3280533" y="2583800"/>
                    </a:moveTo>
                    <a:lnTo>
                      <a:pt x="1483300" y="2588383"/>
                    </a:lnTo>
                    <a:lnTo>
                      <a:pt x="17506" y="21770"/>
                    </a:lnTo>
                    <a:lnTo>
                      <a:pt x="1817072" y="17187"/>
                    </a:lnTo>
                    <a:close/>
                  </a:path>
                </a:pathLst>
              </a:custGeom>
              <a:solidFill>
                <a:srgbClr val="D7E8FF"/>
              </a:solidFill>
              <a:ln w="9525" cap="flat">
                <a:noFill/>
                <a:prstDash val="solid"/>
                <a:miter/>
              </a:ln>
            </p:spPr>
            <p:txBody>
              <a:bodyPr rtlCol="0" anchor="ctr"/>
              <a:lstStyle/>
              <a:p>
                <a:endParaRPr lang="zh-CN" altLang="en-US"/>
              </a:p>
            </p:txBody>
          </p:sp>
          <p:sp>
            <p:nvSpPr>
              <p:cNvPr id="99" name="任意多边形: 形状 98"/>
              <p:cNvSpPr/>
              <p:nvPr>
                <p:custDataLst>
                  <p:tags r:id="rId89"/>
                </p:custDataLst>
              </p:nvPr>
            </p:nvSpPr>
            <p:spPr>
              <a:xfrm>
                <a:off x="-1507025" y="9262759"/>
                <a:ext cx="3127652" cy="2589529"/>
              </a:xfrm>
              <a:custGeom>
                <a:avLst/>
                <a:gdLst>
                  <a:gd name="connsiteX0" fmla="*/ 1660690 w 3127651"/>
                  <a:gd name="connsiteY0" fmla="*/ 17187 h 2589529"/>
                  <a:gd name="connsiteX1" fmla="*/ 3126484 w 3127651"/>
                  <a:gd name="connsiteY1" fmla="*/ 2581509 h 2589529"/>
                  <a:gd name="connsiteX2" fmla="*/ 1476298 w 3127651"/>
                  <a:gd name="connsiteY2" fmla="*/ 2588383 h 2589529"/>
                  <a:gd name="connsiteX3" fmla="*/ 17506 w 3127651"/>
                  <a:gd name="connsiteY3" fmla="*/ 21770 h 2589529"/>
                </a:gdLst>
                <a:ahLst/>
                <a:cxnLst>
                  <a:cxn ang="0">
                    <a:pos x="connsiteX0" y="connsiteY0"/>
                  </a:cxn>
                  <a:cxn ang="0">
                    <a:pos x="connsiteX1" y="connsiteY1"/>
                  </a:cxn>
                  <a:cxn ang="0">
                    <a:pos x="connsiteX2" y="connsiteY2"/>
                  </a:cxn>
                  <a:cxn ang="0">
                    <a:pos x="connsiteX3" y="connsiteY3"/>
                  </a:cxn>
                </a:cxnLst>
                <a:rect l="l" t="t" r="r" b="b"/>
                <a:pathLst>
                  <a:path w="3127651" h="2589529">
                    <a:moveTo>
                      <a:pt x="1660690" y="17187"/>
                    </a:moveTo>
                    <a:lnTo>
                      <a:pt x="3126484" y="2581509"/>
                    </a:lnTo>
                    <a:lnTo>
                      <a:pt x="1476298" y="2588383"/>
                    </a:lnTo>
                    <a:lnTo>
                      <a:pt x="17506" y="21770"/>
                    </a:lnTo>
                    <a:close/>
                  </a:path>
                </a:pathLst>
              </a:custGeom>
              <a:solidFill>
                <a:srgbClr val="002EDE"/>
              </a:solidFill>
              <a:ln w="9525" cap="flat">
                <a:noFill/>
                <a:prstDash val="solid"/>
                <a:miter/>
              </a:ln>
            </p:spPr>
            <p:txBody>
              <a:bodyPr rtlCol="0" anchor="ctr"/>
              <a:lstStyle/>
              <a:p>
                <a:endParaRPr lang="zh-CN" altLang="en-US"/>
              </a:p>
            </p:txBody>
          </p:sp>
          <p:sp>
            <p:nvSpPr>
              <p:cNvPr id="100" name="任意多边形: 形状 99"/>
              <p:cNvSpPr/>
              <p:nvPr>
                <p:custDataLst>
                  <p:tags r:id="rId90"/>
                </p:custDataLst>
              </p:nvPr>
            </p:nvSpPr>
            <p:spPr>
              <a:xfrm>
                <a:off x="-545024" y="9950244"/>
                <a:ext cx="793583" cy="549988"/>
              </a:xfrm>
              <a:custGeom>
                <a:avLst/>
                <a:gdLst>
                  <a:gd name="connsiteX0" fmla="*/ 250548 w 793583"/>
                  <a:gd name="connsiteY0" fmla="*/ 17187 h 549988"/>
                  <a:gd name="connsiteX1" fmla="*/ 47484 w 793583"/>
                  <a:gd name="connsiteY1" fmla="*/ 285307 h 549988"/>
                  <a:gd name="connsiteX2" fmla="*/ 546975 w 793583"/>
                  <a:gd name="connsiteY2" fmla="*/ 553427 h 549988"/>
                  <a:gd name="connsiteX3" fmla="*/ 750039 w 793583"/>
                  <a:gd name="connsiteY3" fmla="*/ 285307 h 549988"/>
                  <a:gd name="connsiteX4" fmla="*/ 250548 w 793583"/>
                  <a:gd name="connsiteY4" fmla="*/ 17187 h 549988"/>
                  <a:gd name="connsiteX5" fmla="*/ 710359 w 793583"/>
                  <a:gd name="connsiteY5" fmla="*/ 271557 h 549988"/>
                  <a:gd name="connsiteX6" fmla="*/ 647339 w 793583"/>
                  <a:gd name="connsiteY6" fmla="*/ 271557 h 549988"/>
                  <a:gd name="connsiteX7" fmla="*/ 453612 w 793583"/>
                  <a:gd name="connsiteY7" fmla="*/ 76769 h 549988"/>
                  <a:gd name="connsiteX8" fmla="*/ 710359 w 793583"/>
                  <a:gd name="connsiteY8" fmla="*/ 271557 h 549988"/>
                  <a:gd name="connsiteX9" fmla="*/ 185194 w 793583"/>
                  <a:gd name="connsiteY9" fmla="*/ 49270 h 549988"/>
                  <a:gd name="connsiteX10" fmla="*/ 192196 w 793583"/>
                  <a:gd name="connsiteY10" fmla="*/ 46979 h 549988"/>
                  <a:gd name="connsiteX11" fmla="*/ 252882 w 793583"/>
                  <a:gd name="connsiteY11" fmla="*/ 271557 h 549988"/>
                  <a:gd name="connsiteX12" fmla="*/ 178192 w 793583"/>
                  <a:gd name="connsiteY12" fmla="*/ 271557 h 549988"/>
                  <a:gd name="connsiteX13" fmla="*/ 185194 w 793583"/>
                  <a:gd name="connsiteY13" fmla="*/ 49270 h 549988"/>
                  <a:gd name="connsiteX14" fmla="*/ 280891 w 793583"/>
                  <a:gd name="connsiteY14" fmla="*/ 42395 h 549988"/>
                  <a:gd name="connsiteX15" fmla="*/ 318236 w 793583"/>
                  <a:gd name="connsiteY15" fmla="*/ 44687 h 549988"/>
                  <a:gd name="connsiteX16" fmla="*/ 511964 w 793583"/>
                  <a:gd name="connsiteY16" fmla="*/ 273849 h 549988"/>
                  <a:gd name="connsiteX17" fmla="*/ 409265 w 793583"/>
                  <a:gd name="connsiteY17" fmla="*/ 273849 h 549988"/>
                  <a:gd name="connsiteX18" fmla="*/ 280891 w 793583"/>
                  <a:gd name="connsiteY18" fmla="*/ 42395 h 549988"/>
                  <a:gd name="connsiteX19" fmla="*/ 376588 w 793583"/>
                  <a:gd name="connsiteY19" fmla="*/ 271557 h 549988"/>
                  <a:gd name="connsiteX20" fmla="*/ 285559 w 793583"/>
                  <a:gd name="connsiteY20" fmla="*/ 271557 h 549988"/>
                  <a:gd name="connsiteX21" fmla="*/ 245880 w 793583"/>
                  <a:gd name="connsiteY21" fmla="*/ 179892 h 549988"/>
                  <a:gd name="connsiteX22" fmla="*/ 229541 w 793583"/>
                  <a:gd name="connsiteY22" fmla="*/ 42395 h 549988"/>
                  <a:gd name="connsiteX23" fmla="*/ 250548 w 793583"/>
                  <a:gd name="connsiteY23" fmla="*/ 40103 h 549988"/>
                  <a:gd name="connsiteX24" fmla="*/ 376588 w 793583"/>
                  <a:gd name="connsiteY24" fmla="*/ 271557 h 549988"/>
                  <a:gd name="connsiteX25" fmla="*/ 266886 w 793583"/>
                  <a:gd name="connsiteY25" fmla="*/ 296765 h 549988"/>
                  <a:gd name="connsiteX26" fmla="*/ 455946 w 793583"/>
                  <a:gd name="connsiteY26" fmla="*/ 521343 h 549988"/>
                  <a:gd name="connsiteX27" fmla="*/ 439607 w 793583"/>
                  <a:gd name="connsiteY27" fmla="*/ 519052 h 549988"/>
                  <a:gd name="connsiteX28" fmla="*/ 192196 w 793583"/>
                  <a:gd name="connsiteY28" fmla="*/ 296765 h 549988"/>
                  <a:gd name="connsiteX29" fmla="*/ 266886 w 793583"/>
                  <a:gd name="connsiteY29" fmla="*/ 296765 h 549988"/>
                  <a:gd name="connsiteX30" fmla="*/ 299563 w 793583"/>
                  <a:gd name="connsiteY30" fmla="*/ 296765 h 549988"/>
                  <a:gd name="connsiteX31" fmla="*/ 390592 w 793583"/>
                  <a:gd name="connsiteY31" fmla="*/ 296765 h 549988"/>
                  <a:gd name="connsiteX32" fmla="*/ 516632 w 793583"/>
                  <a:gd name="connsiteY32" fmla="*/ 528219 h 549988"/>
                  <a:gd name="connsiteX33" fmla="*/ 497959 w 793583"/>
                  <a:gd name="connsiteY33" fmla="*/ 528219 h 549988"/>
                  <a:gd name="connsiteX34" fmla="*/ 497959 w 793583"/>
                  <a:gd name="connsiteY34" fmla="*/ 528219 h 549988"/>
                  <a:gd name="connsiteX35" fmla="*/ 299563 w 793583"/>
                  <a:gd name="connsiteY35" fmla="*/ 296765 h 549988"/>
                  <a:gd name="connsiteX36" fmla="*/ 420935 w 793583"/>
                  <a:gd name="connsiteY36" fmla="*/ 296765 h 549988"/>
                  <a:gd name="connsiteX37" fmla="*/ 523634 w 793583"/>
                  <a:gd name="connsiteY37" fmla="*/ 296765 h 549988"/>
                  <a:gd name="connsiteX38" fmla="*/ 577317 w 793583"/>
                  <a:gd name="connsiteY38" fmla="*/ 525927 h 549988"/>
                  <a:gd name="connsiteX39" fmla="*/ 546975 w 793583"/>
                  <a:gd name="connsiteY39" fmla="*/ 528219 h 549988"/>
                  <a:gd name="connsiteX40" fmla="*/ 420935 w 793583"/>
                  <a:gd name="connsiteY40" fmla="*/ 296765 h 549988"/>
                  <a:gd name="connsiteX41" fmla="*/ 556311 w 793583"/>
                  <a:gd name="connsiteY41" fmla="*/ 296765 h 549988"/>
                  <a:gd name="connsiteX42" fmla="*/ 631001 w 793583"/>
                  <a:gd name="connsiteY42" fmla="*/ 296765 h 549988"/>
                  <a:gd name="connsiteX43" fmla="*/ 628667 w 793583"/>
                  <a:gd name="connsiteY43" fmla="*/ 514469 h 549988"/>
                  <a:gd name="connsiteX44" fmla="*/ 614662 w 793583"/>
                  <a:gd name="connsiteY44" fmla="*/ 519052 h 549988"/>
                  <a:gd name="connsiteX45" fmla="*/ 556311 w 793583"/>
                  <a:gd name="connsiteY45" fmla="*/ 296765 h 549988"/>
                  <a:gd name="connsiteX46" fmla="*/ 542306 w 793583"/>
                  <a:gd name="connsiteY46" fmla="*/ 271557 h 549988"/>
                  <a:gd name="connsiteX47" fmla="*/ 360249 w 793583"/>
                  <a:gd name="connsiteY47" fmla="*/ 49270 h 549988"/>
                  <a:gd name="connsiteX48" fmla="*/ 374254 w 793583"/>
                  <a:gd name="connsiteY48" fmla="*/ 51561 h 549988"/>
                  <a:gd name="connsiteX49" fmla="*/ 614662 w 793583"/>
                  <a:gd name="connsiteY49" fmla="*/ 269265 h 549988"/>
                  <a:gd name="connsiteX50" fmla="*/ 542306 w 793583"/>
                  <a:gd name="connsiteY50" fmla="*/ 269265 h 549988"/>
                  <a:gd name="connsiteX51" fmla="*/ 131511 w 793583"/>
                  <a:gd name="connsiteY51" fmla="*/ 67603 h 549988"/>
                  <a:gd name="connsiteX52" fmla="*/ 147849 w 793583"/>
                  <a:gd name="connsiteY52" fmla="*/ 271557 h 549988"/>
                  <a:gd name="connsiteX53" fmla="*/ 70825 w 793583"/>
                  <a:gd name="connsiteY53" fmla="*/ 271557 h 549988"/>
                  <a:gd name="connsiteX54" fmla="*/ 131511 w 793583"/>
                  <a:gd name="connsiteY54" fmla="*/ 67603 h 549988"/>
                  <a:gd name="connsiteX55" fmla="*/ 87163 w 793583"/>
                  <a:gd name="connsiteY55" fmla="*/ 296765 h 549988"/>
                  <a:gd name="connsiteX56" fmla="*/ 164188 w 793583"/>
                  <a:gd name="connsiteY56" fmla="*/ 296765 h 549988"/>
                  <a:gd name="connsiteX57" fmla="*/ 376588 w 793583"/>
                  <a:gd name="connsiteY57" fmla="*/ 503011 h 549988"/>
                  <a:gd name="connsiteX58" fmla="*/ 87163 w 793583"/>
                  <a:gd name="connsiteY58" fmla="*/ 296765 h 549988"/>
                  <a:gd name="connsiteX59" fmla="*/ 677683 w 793583"/>
                  <a:gd name="connsiteY59" fmla="*/ 493844 h 549988"/>
                  <a:gd name="connsiteX60" fmla="*/ 661344 w 793583"/>
                  <a:gd name="connsiteY60" fmla="*/ 296765 h 549988"/>
                  <a:gd name="connsiteX61" fmla="*/ 724364 w 793583"/>
                  <a:gd name="connsiteY61" fmla="*/ 296765 h 549988"/>
                  <a:gd name="connsiteX62" fmla="*/ 677683 w 793583"/>
                  <a:gd name="connsiteY62" fmla="*/ 493844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93583" h="549988">
                    <a:moveTo>
                      <a:pt x="250548" y="17187"/>
                    </a:moveTo>
                    <a:cubicBezTo>
                      <a:pt x="56820" y="17187"/>
                      <a:pt x="-34208" y="138643"/>
                      <a:pt x="47484" y="285307"/>
                    </a:cubicBezTo>
                    <a:cubicBezTo>
                      <a:pt x="129177" y="434262"/>
                      <a:pt x="353247" y="553427"/>
                      <a:pt x="546975" y="553427"/>
                    </a:cubicBezTo>
                    <a:cubicBezTo>
                      <a:pt x="740702" y="553427"/>
                      <a:pt x="831731" y="431970"/>
                      <a:pt x="750039" y="285307"/>
                    </a:cubicBezTo>
                    <a:cubicBezTo>
                      <a:pt x="668346" y="136352"/>
                      <a:pt x="444276" y="17187"/>
                      <a:pt x="250548" y="17187"/>
                    </a:cubicBezTo>
                    <a:close/>
                    <a:moveTo>
                      <a:pt x="710359" y="271557"/>
                    </a:moveTo>
                    <a:lnTo>
                      <a:pt x="647339" y="271557"/>
                    </a:lnTo>
                    <a:cubicBezTo>
                      <a:pt x="598324" y="186767"/>
                      <a:pt x="514298" y="120310"/>
                      <a:pt x="453612" y="76769"/>
                    </a:cubicBezTo>
                    <a:cubicBezTo>
                      <a:pt x="560979" y="120310"/>
                      <a:pt x="659010" y="191350"/>
                      <a:pt x="710359" y="271557"/>
                    </a:cubicBezTo>
                    <a:close/>
                    <a:moveTo>
                      <a:pt x="185194" y="49270"/>
                    </a:moveTo>
                    <a:cubicBezTo>
                      <a:pt x="187528" y="49270"/>
                      <a:pt x="189862" y="46979"/>
                      <a:pt x="192196" y="46979"/>
                    </a:cubicBezTo>
                    <a:cubicBezTo>
                      <a:pt x="189862" y="83645"/>
                      <a:pt x="196864" y="163851"/>
                      <a:pt x="252882" y="271557"/>
                    </a:cubicBezTo>
                    <a:lnTo>
                      <a:pt x="178192" y="271557"/>
                    </a:lnTo>
                    <a:cubicBezTo>
                      <a:pt x="117506" y="150101"/>
                      <a:pt x="171189" y="67603"/>
                      <a:pt x="185194" y="49270"/>
                    </a:cubicBezTo>
                    <a:close/>
                    <a:moveTo>
                      <a:pt x="280891" y="42395"/>
                    </a:moveTo>
                    <a:cubicBezTo>
                      <a:pt x="292561" y="42395"/>
                      <a:pt x="304232" y="44687"/>
                      <a:pt x="318236" y="44687"/>
                    </a:cubicBezTo>
                    <a:cubicBezTo>
                      <a:pt x="343910" y="65311"/>
                      <a:pt x="444276" y="152393"/>
                      <a:pt x="511964" y="273849"/>
                    </a:cubicBezTo>
                    <a:lnTo>
                      <a:pt x="409265" y="273849"/>
                    </a:lnTo>
                    <a:lnTo>
                      <a:pt x="280891" y="42395"/>
                    </a:lnTo>
                    <a:close/>
                    <a:moveTo>
                      <a:pt x="376588" y="271557"/>
                    </a:moveTo>
                    <a:lnTo>
                      <a:pt x="285559" y="271557"/>
                    </a:lnTo>
                    <a:cubicBezTo>
                      <a:pt x="266886" y="237183"/>
                      <a:pt x="255216" y="205100"/>
                      <a:pt x="245880" y="179892"/>
                    </a:cubicBezTo>
                    <a:cubicBezTo>
                      <a:pt x="222539" y="104269"/>
                      <a:pt x="227207" y="56145"/>
                      <a:pt x="229541" y="42395"/>
                    </a:cubicBezTo>
                    <a:cubicBezTo>
                      <a:pt x="236544" y="42395"/>
                      <a:pt x="243546" y="42395"/>
                      <a:pt x="250548" y="40103"/>
                    </a:cubicBezTo>
                    <a:lnTo>
                      <a:pt x="376588" y="271557"/>
                    </a:lnTo>
                    <a:close/>
                    <a:moveTo>
                      <a:pt x="266886" y="296765"/>
                    </a:moveTo>
                    <a:cubicBezTo>
                      <a:pt x="306566" y="363222"/>
                      <a:pt x="367251" y="441137"/>
                      <a:pt x="455946" y="521343"/>
                    </a:cubicBezTo>
                    <a:cubicBezTo>
                      <a:pt x="451278" y="521343"/>
                      <a:pt x="444276" y="519052"/>
                      <a:pt x="439607" y="519052"/>
                    </a:cubicBezTo>
                    <a:cubicBezTo>
                      <a:pt x="308899" y="438846"/>
                      <a:pt x="231875" y="363222"/>
                      <a:pt x="192196" y="296765"/>
                    </a:cubicBezTo>
                    <a:lnTo>
                      <a:pt x="266886" y="296765"/>
                    </a:lnTo>
                    <a:close/>
                    <a:moveTo>
                      <a:pt x="299563" y="296765"/>
                    </a:moveTo>
                    <a:lnTo>
                      <a:pt x="390592" y="296765"/>
                    </a:lnTo>
                    <a:lnTo>
                      <a:pt x="516632" y="528219"/>
                    </a:lnTo>
                    <a:cubicBezTo>
                      <a:pt x="509629" y="528219"/>
                      <a:pt x="504962" y="528219"/>
                      <a:pt x="497959" y="528219"/>
                    </a:cubicBezTo>
                    <a:lnTo>
                      <a:pt x="497959" y="528219"/>
                    </a:lnTo>
                    <a:cubicBezTo>
                      <a:pt x="399929" y="443428"/>
                      <a:pt x="339243" y="363222"/>
                      <a:pt x="299563" y="296765"/>
                    </a:cubicBezTo>
                    <a:close/>
                    <a:moveTo>
                      <a:pt x="420935" y="296765"/>
                    </a:moveTo>
                    <a:lnTo>
                      <a:pt x="523634" y="296765"/>
                    </a:lnTo>
                    <a:cubicBezTo>
                      <a:pt x="558645" y="365513"/>
                      <a:pt x="581986" y="443428"/>
                      <a:pt x="577317" y="525927"/>
                    </a:cubicBezTo>
                    <a:cubicBezTo>
                      <a:pt x="567981" y="528219"/>
                      <a:pt x="558645" y="528219"/>
                      <a:pt x="546975" y="528219"/>
                    </a:cubicBezTo>
                    <a:lnTo>
                      <a:pt x="420935" y="296765"/>
                    </a:lnTo>
                    <a:close/>
                    <a:moveTo>
                      <a:pt x="556311" y="296765"/>
                    </a:moveTo>
                    <a:lnTo>
                      <a:pt x="631001" y="296765"/>
                    </a:lnTo>
                    <a:cubicBezTo>
                      <a:pt x="661344" y="360930"/>
                      <a:pt x="668346" y="434262"/>
                      <a:pt x="628667" y="514469"/>
                    </a:cubicBezTo>
                    <a:cubicBezTo>
                      <a:pt x="623999" y="516760"/>
                      <a:pt x="619331" y="516760"/>
                      <a:pt x="614662" y="519052"/>
                    </a:cubicBezTo>
                    <a:cubicBezTo>
                      <a:pt x="612328" y="438846"/>
                      <a:pt x="588988" y="363222"/>
                      <a:pt x="556311" y="296765"/>
                    </a:cubicBezTo>
                    <a:close/>
                    <a:moveTo>
                      <a:pt x="542306" y="271557"/>
                    </a:moveTo>
                    <a:cubicBezTo>
                      <a:pt x="483955" y="166142"/>
                      <a:pt x="402262" y="88227"/>
                      <a:pt x="360249" y="49270"/>
                    </a:cubicBezTo>
                    <a:cubicBezTo>
                      <a:pt x="364918" y="49270"/>
                      <a:pt x="369585" y="51561"/>
                      <a:pt x="374254" y="51561"/>
                    </a:cubicBezTo>
                    <a:cubicBezTo>
                      <a:pt x="416267" y="74478"/>
                      <a:pt x="549309" y="156976"/>
                      <a:pt x="614662" y="269265"/>
                    </a:cubicBezTo>
                    <a:lnTo>
                      <a:pt x="542306" y="269265"/>
                    </a:lnTo>
                    <a:close/>
                    <a:moveTo>
                      <a:pt x="131511" y="67603"/>
                    </a:moveTo>
                    <a:cubicBezTo>
                      <a:pt x="115172" y="108852"/>
                      <a:pt x="101167" y="179892"/>
                      <a:pt x="147849" y="271557"/>
                    </a:cubicBezTo>
                    <a:lnTo>
                      <a:pt x="70825" y="271557"/>
                    </a:lnTo>
                    <a:cubicBezTo>
                      <a:pt x="31145" y="184476"/>
                      <a:pt x="56820" y="106561"/>
                      <a:pt x="131511" y="67603"/>
                    </a:cubicBezTo>
                    <a:close/>
                    <a:moveTo>
                      <a:pt x="87163" y="296765"/>
                    </a:moveTo>
                    <a:lnTo>
                      <a:pt x="164188" y="296765"/>
                    </a:lnTo>
                    <a:cubicBezTo>
                      <a:pt x="201533" y="358639"/>
                      <a:pt x="266886" y="427387"/>
                      <a:pt x="376588" y="503011"/>
                    </a:cubicBezTo>
                    <a:cubicBezTo>
                      <a:pt x="252882" y="464053"/>
                      <a:pt x="140847" y="386138"/>
                      <a:pt x="87163" y="296765"/>
                    </a:cubicBezTo>
                    <a:close/>
                    <a:moveTo>
                      <a:pt x="677683" y="493844"/>
                    </a:moveTo>
                    <a:cubicBezTo>
                      <a:pt x="701023" y="422804"/>
                      <a:pt x="689353" y="356347"/>
                      <a:pt x="661344" y="296765"/>
                    </a:cubicBezTo>
                    <a:lnTo>
                      <a:pt x="724364" y="296765"/>
                    </a:lnTo>
                    <a:cubicBezTo>
                      <a:pt x="764043" y="381555"/>
                      <a:pt x="743036" y="452595"/>
                      <a:pt x="677683" y="493844"/>
                    </a:cubicBezTo>
                    <a:close/>
                  </a:path>
                </a:pathLst>
              </a:custGeom>
              <a:solidFill>
                <a:srgbClr val="00DAFF"/>
              </a:solidFill>
              <a:ln w="9525" cap="flat">
                <a:noFill/>
                <a:prstDash val="solid"/>
                <a:miter/>
              </a:ln>
            </p:spPr>
            <p:txBody>
              <a:bodyPr rtlCol="0" anchor="ctr"/>
              <a:lstStyle/>
              <a:p>
                <a:endParaRPr lang="zh-CN" altLang="en-US"/>
              </a:p>
            </p:txBody>
          </p:sp>
          <p:sp>
            <p:nvSpPr>
              <p:cNvPr id="101" name="任意多边形: 形状 100"/>
              <p:cNvSpPr/>
              <p:nvPr>
                <p:custDataLst>
                  <p:tags r:id="rId91"/>
                </p:custDataLst>
              </p:nvPr>
            </p:nvSpPr>
            <p:spPr>
              <a:xfrm>
                <a:off x="-23617" y="10651480"/>
                <a:ext cx="350110" cy="252078"/>
              </a:xfrm>
              <a:custGeom>
                <a:avLst/>
                <a:gdLst>
                  <a:gd name="connsiteX0" fmla="*/ 333665 w 350110"/>
                  <a:gd name="connsiteY0" fmla="*/ 131768 h 252078"/>
                  <a:gd name="connsiteX1" fmla="*/ 244970 w 350110"/>
                  <a:gd name="connsiteY1" fmla="*/ 246349 h 252078"/>
                  <a:gd name="connsiteX2" fmla="*/ 30236 w 350110"/>
                  <a:gd name="connsiteY2" fmla="*/ 131768 h 252078"/>
                  <a:gd name="connsiteX3" fmla="*/ 118930 w 350110"/>
                  <a:gd name="connsiteY3" fmla="*/ 17187 h 252078"/>
                  <a:gd name="connsiteX4" fmla="*/ 333665 w 350110"/>
                  <a:gd name="connsiteY4" fmla="*/ 131768 h 2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110" h="252078">
                    <a:moveTo>
                      <a:pt x="333665" y="131768"/>
                    </a:moveTo>
                    <a:cubicBezTo>
                      <a:pt x="368676" y="195934"/>
                      <a:pt x="328996" y="246349"/>
                      <a:pt x="244970" y="246349"/>
                    </a:cubicBezTo>
                    <a:cubicBezTo>
                      <a:pt x="160943" y="246349"/>
                      <a:pt x="65247" y="193642"/>
                      <a:pt x="30236" y="131768"/>
                    </a:cubicBezTo>
                    <a:cubicBezTo>
                      <a:pt x="-4775" y="67603"/>
                      <a:pt x="34903" y="17187"/>
                      <a:pt x="118930" y="17187"/>
                    </a:cubicBezTo>
                    <a:cubicBezTo>
                      <a:pt x="202957" y="17187"/>
                      <a:pt x="298654" y="67603"/>
                      <a:pt x="333665" y="131768"/>
                    </a:cubicBezTo>
                    <a:close/>
                  </a:path>
                </a:pathLst>
              </a:custGeom>
              <a:solidFill>
                <a:srgbClr val="00DAFF"/>
              </a:solidFill>
              <a:ln w="9525" cap="flat">
                <a:noFill/>
                <a:prstDash val="solid"/>
                <a:miter/>
              </a:ln>
            </p:spPr>
            <p:txBody>
              <a:bodyPr rtlCol="0" anchor="ctr"/>
              <a:lstStyle/>
              <a:p>
                <a:endParaRPr lang="zh-CN" altLang="en-US"/>
              </a:p>
            </p:txBody>
          </p:sp>
          <p:sp>
            <p:nvSpPr>
              <p:cNvPr id="102" name="任意多边形: 形状 101"/>
              <p:cNvSpPr/>
              <p:nvPr>
                <p:custDataLst>
                  <p:tags r:id="rId92"/>
                </p:custDataLst>
              </p:nvPr>
            </p:nvSpPr>
            <p:spPr>
              <a:xfrm>
                <a:off x="67522" y="10908141"/>
                <a:ext cx="560176" cy="343743"/>
              </a:xfrm>
              <a:custGeom>
                <a:avLst/>
                <a:gdLst>
                  <a:gd name="connsiteX0" fmla="*/ 167835 w 560176"/>
                  <a:gd name="connsiteY0" fmla="*/ 17187 h 343742"/>
                  <a:gd name="connsiteX1" fmla="*/ 167835 w 560176"/>
                  <a:gd name="connsiteY1" fmla="*/ 17187 h 343742"/>
                  <a:gd name="connsiteX2" fmla="*/ 37127 w 560176"/>
                  <a:gd name="connsiteY2" fmla="*/ 191350 h 343742"/>
                  <a:gd name="connsiteX3" fmla="*/ 97813 w 560176"/>
                  <a:gd name="connsiteY3" fmla="*/ 299056 h 343742"/>
                  <a:gd name="connsiteX4" fmla="*/ 160833 w 560176"/>
                  <a:gd name="connsiteY4" fmla="*/ 333430 h 343742"/>
                  <a:gd name="connsiteX5" fmla="*/ 524947 w 560176"/>
                  <a:gd name="connsiteY5" fmla="*/ 333430 h 343742"/>
                  <a:gd name="connsiteX6" fmla="*/ 550622 w 560176"/>
                  <a:gd name="connsiteY6" fmla="*/ 299056 h 343742"/>
                  <a:gd name="connsiteX7" fmla="*/ 489936 w 560176"/>
                  <a:gd name="connsiteY7" fmla="*/ 191350 h 343742"/>
                  <a:gd name="connsiteX8" fmla="*/ 167835 w 560176"/>
                  <a:gd name="connsiteY8" fmla="*/ 17187 h 34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176" h="343742">
                    <a:moveTo>
                      <a:pt x="167835" y="17187"/>
                    </a:moveTo>
                    <a:lnTo>
                      <a:pt x="167835" y="17187"/>
                    </a:lnTo>
                    <a:cubicBezTo>
                      <a:pt x="44129" y="17187"/>
                      <a:pt x="-16557" y="95102"/>
                      <a:pt x="37127" y="191350"/>
                    </a:cubicBezTo>
                    <a:lnTo>
                      <a:pt x="97813" y="299056"/>
                    </a:lnTo>
                    <a:cubicBezTo>
                      <a:pt x="107149" y="317389"/>
                      <a:pt x="137492" y="333430"/>
                      <a:pt x="160833" y="333430"/>
                    </a:cubicBezTo>
                    <a:lnTo>
                      <a:pt x="524947" y="333430"/>
                    </a:lnTo>
                    <a:cubicBezTo>
                      <a:pt x="550622" y="333430"/>
                      <a:pt x="562292" y="317389"/>
                      <a:pt x="550622" y="299056"/>
                    </a:cubicBezTo>
                    <a:lnTo>
                      <a:pt x="489936" y="191350"/>
                    </a:lnTo>
                    <a:cubicBezTo>
                      <a:pt x="436253" y="95102"/>
                      <a:pt x="291540" y="17187"/>
                      <a:pt x="167835" y="17187"/>
                    </a:cubicBezTo>
                    <a:close/>
                  </a:path>
                </a:pathLst>
              </a:custGeom>
              <a:solidFill>
                <a:srgbClr val="00DAFF"/>
              </a:solidFill>
              <a:ln w="9525" cap="flat">
                <a:noFill/>
                <a:prstDash val="solid"/>
                <a:miter/>
              </a:ln>
            </p:spPr>
            <p:txBody>
              <a:bodyPr rtlCol="0" anchor="ctr"/>
              <a:lstStyle/>
              <a:p>
                <a:endParaRPr lang="zh-CN" altLang="en-US"/>
              </a:p>
            </p:txBody>
          </p:sp>
          <p:sp>
            <p:nvSpPr>
              <p:cNvPr id="103" name="任意多边形: 形状 102"/>
              <p:cNvSpPr/>
              <p:nvPr>
                <p:custDataLst>
                  <p:tags r:id="rId93"/>
                </p:custDataLst>
              </p:nvPr>
            </p:nvSpPr>
            <p:spPr>
              <a:xfrm>
                <a:off x="300419" y="10486483"/>
                <a:ext cx="420132" cy="297910"/>
              </a:xfrm>
              <a:custGeom>
                <a:avLst/>
                <a:gdLst>
                  <a:gd name="connsiteX0" fmla="*/ 135668 w 420132"/>
                  <a:gd name="connsiteY0" fmla="*/ 17187 h 297910"/>
                  <a:gd name="connsiteX1" fmla="*/ 32969 w 420132"/>
                  <a:gd name="connsiteY1" fmla="*/ 152393 h 297910"/>
                  <a:gd name="connsiteX2" fmla="*/ 142670 w 420132"/>
                  <a:gd name="connsiteY2" fmla="*/ 250932 h 297910"/>
                  <a:gd name="connsiteX3" fmla="*/ 95988 w 420132"/>
                  <a:gd name="connsiteY3" fmla="*/ 285306 h 297910"/>
                  <a:gd name="connsiteX4" fmla="*/ 217360 w 420132"/>
                  <a:gd name="connsiteY4" fmla="*/ 278432 h 297910"/>
                  <a:gd name="connsiteX5" fmla="*/ 285048 w 420132"/>
                  <a:gd name="connsiteY5" fmla="*/ 287598 h 297910"/>
                  <a:gd name="connsiteX6" fmla="*/ 387747 w 420132"/>
                  <a:gd name="connsiteY6" fmla="*/ 152393 h 297910"/>
                  <a:gd name="connsiteX7" fmla="*/ 135668 w 420132"/>
                  <a:gd name="connsiteY7" fmla="*/ 17187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132" h="297910">
                    <a:moveTo>
                      <a:pt x="135668" y="17187"/>
                    </a:moveTo>
                    <a:cubicBezTo>
                      <a:pt x="37637" y="17187"/>
                      <a:pt x="-9045" y="76769"/>
                      <a:pt x="32969" y="152393"/>
                    </a:cubicBezTo>
                    <a:cubicBezTo>
                      <a:pt x="53975" y="191350"/>
                      <a:pt x="93654" y="225724"/>
                      <a:pt x="142670" y="250932"/>
                    </a:cubicBezTo>
                    <a:cubicBezTo>
                      <a:pt x="142670" y="264682"/>
                      <a:pt x="133334" y="280723"/>
                      <a:pt x="95988" y="285306"/>
                    </a:cubicBezTo>
                    <a:cubicBezTo>
                      <a:pt x="95988" y="285306"/>
                      <a:pt x="182349" y="315098"/>
                      <a:pt x="217360" y="278432"/>
                    </a:cubicBezTo>
                    <a:cubicBezTo>
                      <a:pt x="240701" y="283014"/>
                      <a:pt x="261707" y="287598"/>
                      <a:pt x="285048" y="287598"/>
                    </a:cubicBezTo>
                    <a:cubicBezTo>
                      <a:pt x="383079" y="287598"/>
                      <a:pt x="429761" y="228016"/>
                      <a:pt x="387747" y="152393"/>
                    </a:cubicBezTo>
                    <a:cubicBezTo>
                      <a:pt x="345734" y="76769"/>
                      <a:pt x="233698" y="17187"/>
                      <a:pt x="135668" y="17187"/>
                    </a:cubicBezTo>
                    <a:close/>
                  </a:path>
                </a:pathLst>
              </a:custGeom>
              <a:solidFill>
                <a:srgbClr val="00DAFF"/>
              </a:solidFill>
              <a:ln w="9525" cap="flat">
                <a:noFill/>
                <a:prstDash val="solid"/>
                <a:miter/>
              </a:ln>
            </p:spPr>
            <p:txBody>
              <a:bodyPr rtlCol="0" anchor="ctr"/>
              <a:lstStyle/>
              <a:p>
                <a:endParaRPr lang="zh-CN" altLang="en-US"/>
              </a:p>
            </p:txBody>
          </p:sp>
          <p:sp>
            <p:nvSpPr>
              <p:cNvPr id="104" name="任意多边形: 形状 103"/>
              <p:cNvSpPr/>
              <p:nvPr>
                <p:custDataLst>
                  <p:tags r:id="rId94"/>
                </p:custDataLst>
              </p:nvPr>
            </p:nvSpPr>
            <p:spPr>
              <a:xfrm>
                <a:off x="-233862" y="10706478"/>
                <a:ext cx="210066" cy="137497"/>
              </a:xfrm>
              <a:custGeom>
                <a:avLst/>
                <a:gdLst>
                  <a:gd name="connsiteX0" fmla="*/ 67759 w 210066"/>
                  <a:gd name="connsiteY0" fmla="*/ 17187 h 137497"/>
                  <a:gd name="connsiteX1" fmla="*/ 175127 w 210066"/>
                  <a:gd name="connsiteY1" fmla="*/ 74478 h 137497"/>
                  <a:gd name="connsiteX2" fmla="*/ 175127 w 210066"/>
                  <a:gd name="connsiteY2" fmla="*/ 115727 h 137497"/>
                  <a:gd name="connsiteX3" fmla="*/ 210138 w 210066"/>
                  <a:gd name="connsiteY3" fmla="*/ 129477 h 137497"/>
                  <a:gd name="connsiteX4" fmla="*/ 156454 w 210066"/>
                  <a:gd name="connsiteY4" fmla="*/ 127185 h 137497"/>
                  <a:gd name="connsiteX5" fmla="*/ 133114 w 210066"/>
                  <a:gd name="connsiteY5" fmla="*/ 131768 h 137497"/>
                  <a:gd name="connsiteX6" fmla="*/ 25746 w 210066"/>
                  <a:gd name="connsiteY6" fmla="*/ 74478 h 137497"/>
                  <a:gd name="connsiteX7" fmla="*/ 67759 w 210066"/>
                  <a:gd name="connsiteY7" fmla="*/ 17187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66" h="137497">
                    <a:moveTo>
                      <a:pt x="67759" y="17187"/>
                    </a:moveTo>
                    <a:cubicBezTo>
                      <a:pt x="109773" y="17187"/>
                      <a:pt x="156454" y="42395"/>
                      <a:pt x="175127" y="74478"/>
                    </a:cubicBezTo>
                    <a:cubicBezTo>
                      <a:pt x="184463" y="90519"/>
                      <a:pt x="182129" y="106561"/>
                      <a:pt x="175127" y="115727"/>
                    </a:cubicBezTo>
                    <a:cubicBezTo>
                      <a:pt x="182129" y="120310"/>
                      <a:pt x="191465" y="127185"/>
                      <a:pt x="210138" y="129477"/>
                    </a:cubicBezTo>
                    <a:cubicBezTo>
                      <a:pt x="210138" y="129477"/>
                      <a:pt x="186797" y="140935"/>
                      <a:pt x="156454" y="127185"/>
                    </a:cubicBezTo>
                    <a:cubicBezTo>
                      <a:pt x="149452" y="129477"/>
                      <a:pt x="142450" y="131768"/>
                      <a:pt x="133114" y="131768"/>
                    </a:cubicBezTo>
                    <a:cubicBezTo>
                      <a:pt x="91100" y="131768"/>
                      <a:pt x="44419" y="106561"/>
                      <a:pt x="25746" y="74478"/>
                    </a:cubicBezTo>
                    <a:cubicBezTo>
                      <a:pt x="4740" y="42395"/>
                      <a:pt x="25746" y="17187"/>
                      <a:pt x="67759" y="17187"/>
                    </a:cubicBezTo>
                    <a:close/>
                  </a:path>
                </a:pathLst>
              </a:custGeom>
              <a:solidFill>
                <a:srgbClr val="00DAFF"/>
              </a:solidFill>
              <a:ln w="9525" cap="flat">
                <a:noFill/>
                <a:prstDash val="solid"/>
                <a:miter/>
              </a:ln>
            </p:spPr>
            <p:txBody>
              <a:bodyPr rtlCol="0" anchor="ctr"/>
              <a:lstStyle/>
              <a:p>
                <a:endParaRPr lang="zh-CN" altLang="en-US"/>
              </a:p>
            </p:txBody>
          </p:sp>
          <p:sp>
            <p:nvSpPr>
              <p:cNvPr id="105" name="任意多边形: 形状 104"/>
              <p:cNvSpPr/>
              <p:nvPr>
                <p:custDataLst>
                  <p:tags r:id="rId95"/>
                </p:custDataLst>
              </p:nvPr>
            </p:nvSpPr>
            <p:spPr>
              <a:xfrm>
                <a:off x="24957" y="10604883"/>
                <a:ext cx="256748" cy="183329"/>
              </a:xfrm>
              <a:custGeom>
                <a:avLst/>
                <a:gdLst>
                  <a:gd name="connsiteX0" fmla="*/ 250079 w 256747"/>
                  <a:gd name="connsiteY0" fmla="*/ 164614 h 183329"/>
                  <a:gd name="connsiteX1" fmla="*/ 105367 w 256747"/>
                  <a:gd name="connsiteY1" fmla="*/ 148574 h 183329"/>
                  <a:gd name="connsiteX2" fmla="*/ 21340 w 256747"/>
                  <a:gd name="connsiteY2" fmla="*/ 33993 h 183329"/>
                  <a:gd name="connsiteX3" fmla="*/ 166052 w 256747"/>
                  <a:gd name="connsiteY3" fmla="*/ 50034 h 183329"/>
                  <a:gd name="connsiteX4" fmla="*/ 250079 w 256747"/>
                  <a:gd name="connsiteY4" fmla="*/ 164614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747" h="183329">
                    <a:moveTo>
                      <a:pt x="250079" y="164614"/>
                    </a:moveTo>
                    <a:cubicBezTo>
                      <a:pt x="233740" y="192114"/>
                      <a:pt x="168387" y="185240"/>
                      <a:pt x="105367" y="148574"/>
                    </a:cubicBezTo>
                    <a:cubicBezTo>
                      <a:pt x="42346" y="111908"/>
                      <a:pt x="5002" y="61492"/>
                      <a:pt x="21340" y="33993"/>
                    </a:cubicBezTo>
                    <a:cubicBezTo>
                      <a:pt x="37679" y="6493"/>
                      <a:pt x="103032" y="13368"/>
                      <a:pt x="166052" y="50034"/>
                    </a:cubicBezTo>
                    <a:cubicBezTo>
                      <a:pt x="229072" y="84408"/>
                      <a:pt x="266417" y="137115"/>
                      <a:pt x="250079" y="164614"/>
                    </a:cubicBezTo>
                    <a:close/>
                  </a:path>
                </a:pathLst>
              </a:custGeom>
              <a:solidFill>
                <a:srgbClr val="0021BE">
                  <a:alpha val="44000"/>
                </a:srgbClr>
              </a:solidFill>
              <a:ln w="9525" cap="flat">
                <a:noFill/>
                <a:prstDash val="solid"/>
                <a:miter/>
              </a:ln>
            </p:spPr>
            <p:txBody>
              <a:bodyPr rtlCol="0" anchor="ctr"/>
              <a:lstStyle/>
              <a:p>
                <a:endParaRPr lang="zh-CN" altLang="en-US"/>
              </a:p>
            </p:txBody>
          </p:sp>
          <p:sp>
            <p:nvSpPr>
              <p:cNvPr id="106" name="任意多边形: 形状 105"/>
              <p:cNvSpPr/>
              <p:nvPr>
                <p:custDataLst>
                  <p:tags r:id="rId96"/>
                </p:custDataLst>
              </p:nvPr>
            </p:nvSpPr>
            <p:spPr>
              <a:xfrm>
                <a:off x="-1514122" y="9098787"/>
                <a:ext cx="140044" cy="91665"/>
              </a:xfrm>
              <a:custGeom>
                <a:avLst/>
                <a:gdLst>
                  <a:gd name="connsiteX0" fmla="*/ 122633 w 140044"/>
                  <a:gd name="connsiteY0" fmla="*/ 84911 h 91664"/>
                  <a:gd name="connsiteX1" fmla="*/ 57279 w 140044"/>
                  <a:gd name="connsiteY1" fmla="*/ 78036 h 91664"/>
                  <a:gd name="connsiteX2" fmla="*/ 19934 w 140044"/>
                  <a:gd name="connsiteY2" fmla="*/ 25329 h 91664"/>
                  <a:gd name="connsiteX3" fmla="*/ 85288 w 140044"/>
                  <a:gd name="connsiteY3" fmla="*/ 32204 h 91664"/>
                  <a:gd name="connsiteX4" fmla="*/ 122633 w 140044"/>
                  <a:gd name="connsiteY4" fmla="*/ 849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4" h="91664">
                    <a:moveTo>
                      <a:pt x="122633" y="84911"/>
                    </a:moveTo>
                    <a:cubicBezTo>
                      <a:pt x="115631" y="98660"/>
                      <a:pt x="85288" y="94077"/>
                      <a:pt x="57279" y="78036"/>
                    </a:cubicBezTo>
                    <a:cubicBezTo>
                      <a:pt x="29270" y="61995"/>
                      <a:pt x="10598" y="36787"/>
                      <a:pt x="19934" y="25329"/>
                    </a:cubicBezTo>
                    <a:cubicBezTo>
                      <a:pt x="26937" y="11579"/>
                      <a:pt x="57279" y="16162"/>
                      <a:pt x="85288" y="32204"/>
                    </a:cubicBezTo>
                    <a:cubicBezTo>
                      <a:pt x="113297" y="48245"/>
                      <a:pt x="129636" y="73453"/>
                      <a:pt x="122633" y="84911"/>
                    </a:cubicBezTo>
                    <a:close/>
                  </a:path>
                </a:pathLst>
              </a:custGeom>
              <a:solidFill>
                <a:srgbClr val="D7E8FF"/>
              </a:solidFill>
              <a:ln w="9525" cap="flat">
                <a:noFill/>
                <a:prstDash val="solid"/>
                <a:miter/>
              </a:ln>
            </p:spPr>
            <p:txBody>
              <a:bodyPr rtlCol="0" anchor="ctr"/>
              <a:lstStyle/>
              <a:p>
                <a:endParaRPr lang="zh-CN" altLang="en-US"/>
              </a:p>
            </p:txBody>
          </p:sp>
          <p:sp>
            <p:nvSpPr>
              <p:cNvPr id="108" name="任意多边形: 形状 107"/>
              <p:cNvSpPr/>
              <p:nvPr>
                <p:custDataLst>
                  <p:tags r:id="rId97"/>
                </p:custDataLst>
              </p:nvPr>
            </p:nvSpPr>
            <p:spPr>
              <a:xfrm>
                <a:off x="-1507025" y="9262759"/>
                <a:ext cx="1820573" cy="297910"/>
              </a:xfrm>
              <a:custGeom>
                <a:avLst/>
                <a:gdLst>
                  <a:gd name="connsiteX0" fmla="*/ 1660690 w 1820573"/>
                  <a:gd name="connsiteY0" fmla="*/ 17187 h 297910"/>
                  <a:gd name="connsiteX1" fmla="*/ 1817072 w 1820573"/>
                  <a:gd name="connsiteY1" fmla="*/ 285306 h 297910"/>
                  <a:gd name="connsiteX2" fmla="*/ 169220 w 1820573"/>
                  <a:gd name="connsiteY2" fmla="*/ 289890 h 297910"/>
                  <a:gd name="connsiteX3" fmla="*/ 17506 w 1820573"/>
                  <a:gd name="connsiteY3" fmla="*/ 21770 h 297910"/>
                </a:gdLst>
                <a:ahLst/>
                <a:cxnLst>
                  <a:cxn ang="0">
                    <a:pos x="connsiteX0" y="connsiteY0"/>
                  </a:cxn>
                  <a:cxn ang="0">
                    <a:pos x="connsiteX1" y="connsiteY1"/>
                  </a:cxn>
                  <a:cxn ang="0">
                    <a:pos x="connsiteX2" y="connsiteY2"/>
                  </a:cxn>
                  <a:cxn ang="0">
                    <a:pos x="connsiteX3" y="connsiteY3"/>
                  </a:cxn>
                </a:cxnLst>
                <a:rect l="l" t="t" r="r" b="b"/>
                <a:pathLst>
                  <a:path w="1820573" h="297910">
                    <a:moveTo>
                      <a:pt x="1660690" y="17187"/>
                    </a:moveTo>
                    <a:lnTo>
                      <a:pt x="1817072" y="285306"/>
                    </a:lnTo>
                    <a:lnTo>
                      <a:pt x="169220" y="289890"/>
                    </a:lnTo>
                    <a:lnTo>
                      <a:pt x="17506" y="21770"/>
                    </a:lnTo>
                    <a:close/>
                  </a:path>
                </a:pathLst>
              </a:custGeom>
              <a:solidFill>
                <a:srgbClr val="0096FF"/>
              </a:solidFill>
              <a:ln w="9525" cap="flat">
                <a:noFill/>
                <a:prstDash val="solid"/>
                <a:miter/>
              </a:ln>
            </p:spPr>
            <p:txBody>
              <a:bodyPr rtlCol="0" anchor="ctr"/>
              <a:lstStyle/>
              <a:p>
                <a:endParaRPr lang="zh-CN" altLang="en-US"/>
              </a:p>
            </p:txBody>
          </p:sp>
          <p:sp>
            <p:nvSpPr>
              <p:cNvPr id="109" name="任意多边形: 形状 108"/>
              <p:cNvSpPr/>
              <p:nvPr>
                <p:custDataLst>
                  <p:tags r:id="rId98"/>
                </p:custDataLst>
              </p:nvPr>
            </p:nvSpPr>
            <p:spPr>
              <a:xfrm>
                <a:off x="-1360466"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5702" y="62873"/>
                      <a:pt x="181377" y="97248"/>
                      <a:pt x="172041" y="115581"/>
                    </a:cubicBezTo>
                    <a:close/>
                  </a:path>
                </a:pathLst>
              </a:custGeom>
              <a:solidFill>
                <a:srgbClr val="3BFAFF"/>
              </a:solidFill>
              <a:ln w="9525" cap="flat">
                <a:noFill/>
                <a:prstDash val="solid"/>
                <a:miter/>
              </a:ln>
            </p:spPr>
            <p:txBody>
              <a:bodyPr rtlCol="0" anchor="ctr"/>
              <a:lstStyle/>
              <a:p>
                <a:endParaRPr lang="zh-CN" altLang="en-US"/>
              </a:p>
            </p:txBody>
          </p:sp>
          <p:sp>
            <p:nvSpPr>
              <p:cNvPr id="110" name="任意多边形: 形状 109"/>
              <p:cNvSpPr/>
              <p:nvPr>
                <p:custDataLst>
                  <p:tags r:id="rId99"/>
                </p:custDataLst>
              </p:nvPr>
            </p:nvSpPr>
            <p:spPr>
              <a:xfrm>
                <a:off x="-1162070"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8037" y="62873"/>
                      <a:pt x="183711" y="97248"/>
                      <a:pt x="172041" y="115581"/>
                    </a:cubicBezTo>
                    <a:close/>
                  </a:path>
                </a:pathLst>
              </a:custGeom>
              <a:solidFill>
                <a:srgbClr val="1A2258"/>
              </a:solidFill>
              <a:ln w="9525" cap="flat">
                <a:noFill/>
                <a:prstDash val="solid"/>
                <a:miter/>
              </a:ln>
            </p:spPr>
            <p:txBody>
              <a:bodyPr rtlCol="0" anchor="ctr"/>
              <a:lstStyle/>
              <a:p>
                <a:endParaRPr lang="zh-CN" altLang="en-US"/>
              </a:p>
            </p:txBody>
          </p:sp>
          <p:sp>
            <p:nvSpPr>
              <p:cNvPr id="111" name="任意多边形: 形状 110"/>
              <p:cNvSpPr/>
              <p:nvPr>
                <p:custDataLst>
                  <p:tags r:id="rId100"/>
                </p:custDataLst>
              </p:nvPr>
            </p:nvSpPr>
            <p:spPr>
              <a:xfrm>
                <a:off x="-190611" y="11581877"/>
                <a:ext cx="1820573" cy="274994"/>
              </a:xfrm>
              <a:custGeom>
                <a:avLst/>
                <a:gdLst>
                  <a:gd name="connsiteX0" fmla="*/ 17506 w 1820573"/>
                  <a:gd name="connsiteY0" fmla="*/ 19479 h 274994"/>
                  <a:gd name="connsiteX1" fmla="*/ 159884 w 1820573"/>
                  <a:gd name="connsiteY1" fmla="*/ 269265 h 274994"/>
                  <a:gd name="connsiteX2" fmla="*/ 1810070 w 1820573"/>
                  <a:gd name="connsiteY2" fmla="*/ 262391 h 274994"/>
                  <a:gd name="connsiteX3" fmla="*/ 1667692 w 1820573"/>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820573" h="274994">
                    <a:moveTo>
                      <a:pt x="17506" y="19479"/>
                    </a:moveTo>
                    <a:lnTo>
                      <a:pt x="159884" y="269265"/>
                    </a:lnTo>
                    <a:lnTo>
                      <a:pt x="1810070" y="262391"/>
                    </a:lnTo>
                    <a:lnTo>
                      <a:pt x="1667692" y="17187"/>
                    </a:lnTo>
                    <a:close/>
                  </a:path>
                </a:pathLst>
              </a:custGeom>
              <a:solidFill>
                <a:srgbClr val="005FFF"/>
              </a:solidFill>
              <a:ln w="9525" cap="flat">
                <a:noFill/>
                <a:prstDash val="solid"/>
                <a:miter/>
              </a:ln>
            </p:spPr>
            <p:txBody>
              <a:bodyPr rtlCol="0" anchor="ctr"/>
              <a:lstStyle/>
              <a:p>
                <a:endParaRPr lang="zh-CN" altLang="en-US"/>
              </a:p>
            </p:txBody>
          </p:sp>
          <p:sp>
            <p:nvSpPr>
              <p:cNvPr id="112" name="任意多边形: 形状 111"/>
              <p:cNvSpPr/>
              <p:nvPr>
                <p:custDataLst>
                  <p:tags r:id="rId101"/>
                </p:custDataLst>
              </p:nvPr>
            </p:nvSpPr>
            <p:spPr>
              <a:xfrm>
                <a:off x="-190611" y="11581877"/>
                <a:ext cx="1260397" cy="274994"/>
              </a:xfrm>
              <a:custGeom>
                <a:avLst/>
                <a:gdLst>
                  <a:gd name="connsiteX0" fmla="*/ 17506 w 1260396"/>
                  <a:gd name="connsiteY0" fmla="*/ 19479 h 274994"/>
                  <a:gd name="connsiteX1" fmla="*/ 159884 w 1260396"/>
                  <a:gd name="connsiteY1" fmla="*/ 269265 h 274994"/>
                  <a:gd name="connsiteX2" fmla="*/ 1261564 w 1260396"/>
                  <a:gd name="connsiteY2" fmla="*/ 264682 h 274994"/>
                  <a:gd name="connsiteX3" fmla="*/ 1119186 w 1260396"/>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260396" h="274994">
                    <a:moveTo>
                      <a:pt x="17506" y="19479"/>
                    </a:moveTo>
                    <a:lnTo>
                      <a:pt x="159884" y="269265"/>
                    </a:lnTo>
                    <a:lnTo>
                      <a:pt x="1261564" y="264682"/>
                    </a:lnTo>
                    <a:lnTo>
                      <a:pt x="1119186" y="17187"/>
                    </a:lnTo>
                    <a:close/>
                  </a:path>
                </a:pathLst>
              </a:custGeom>
              <a:solidFill>
                <a:srgbClr val="00DAFF"/>
              </a:solidFill>
              <a:ln w="9525" cap="flat">
                <a:noFill/>
                <a:prstDash val="solid"/>
                <a:miter/>
              </a:ln>
            </p:spPr>
            <p:txBody>
              <a:bodyPr rtlCol="0" anchor="ctr"/>
              <a:lstStyle/>
              <a:p>
                <a:endParaRPr lang="zh-CN" altLang="en-US"/>
              </a:p>
            </p:txBody>
          </p:sp>
          <p:sp>
            <p:nvSpPr>
              <p:cNvPr id="113" name="任意多边形: 形状 112"/>
              <p:cNvSpPr/>
              <p:nvPr>
                <p:custDataLst>
                  <p:tags r:id="rId102"/>
                </p:custDataLst>
              </p:nvPr>
            </p:nvSpPr>
            <p:spPr>
              <a:xfrm>
                <a:off x="831089" y="11929119"/>
                <a:ext cx="373451" cy="274994"/>
              </a:xfrm>
              <a:custGeom>
                <a:avLst/>
                <a:gdLst>
                  <a:gd name="connsiteX0" fmla="*/ 361236 w 373450"/>
                  <a:gd name="connsiteY0" fmla="*/ 238266 h 274994"/>
                  <a:gd name="connsiteX1" fmla="*/ 148836 w 373450"/>
                  <a:gd name="connsiteY1" fmla="*/ 222225 h 274994"/>
                  <a:gd name="connsiteX2" fmla="*/ 22796 w 373450"/>
                  <a:gd name="connsiteY2" fmla="*/ 45770 h 274994"/>
                  <a:gd name="connsiteX3" fmla="*/ 235197 w 373450"/>
                  <a:gd name="connsiteY3" fmla="*/ 61812 h 274994"/>
                  <a:gd name="connsiteX4" fmla="*/ 361236 w 373450"/>
                  <a:gd name="connsiteY4" fmla="*/ 238266 h 27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50" h="274994">
                    <a:moveTo>
                      <a:pt x="361236" y="238266"/>
                    </a:moveTo>
                    <a:cubicBezTo>
                      <a:pt x="337896" y="281807"/>
                      <a:pt x="242199" y="274932"/>
                      <a:pt x="148836" y="222225"/>
                    </a:cubicBezTo>
                    <a:cubicBezTo>
                      <a:pt x="55473" y="169517"/>
                      <a:pt x="-544" y="89311"/>
                      <a:pt x="22796" y="45770"/>
                    </a:cubicBezTo>
                    <a:cubicBezTo>
                      <a:pt x="46137" y="2229"/>
                      <a:pt x="141834" y="9104"/>
                      <a:pt x="235197" y="61812"/>
                    </a:cubicBezTo>
                    <a:cubicBezTo>
                      <a:pt x="328559" y="114519"/>
                      <a:pt x="384577" y="194725"/>
                      <a:pt x="361236" y="238266"/>
                    </a:cubicBezTo>
                    <a:close/>
                  </a:path>
                </a:pathLst>
              </a:custGeom>
              <a:solidFill>
                <a:srgbClr val="B1D0FF"/>
              </a:solidFill>
              <a:ln w="9525" cap="flat">
                <a:noFill/>
                <a:prstDash val="solid"/>
                <a:miter/>
              </a:ln>
            </p:spPr>
            <p:txBody>
              <a:bodyPr rtlCol="0" anchor="ctr"/>
              <a:lstStyle/>
              <a:p>
                <a:endParaRPr lang="zh-CN" altLang="en-US"/>
              </a:p>
            </p:txBody>
          </p:sp>
          <p:sp>
            <p:nvSpPr>
              <p:cNvPr id="114" name="任意多边形: 形状 113"/>
              <p:cNvSpPr/>
              <p:nvPr>
                <p:custDataLst>
                  <p:tags r:id="rId103"/>
                </p:custDataLst>
              </p:nvPr>
            </p:nvSpPr>
            <p:spPr>
              <a:xfrm>
                <a:off x="860279" y="11945913"/>
                <a:ext cx="303429" cy="229162"/>
              </a:xfrm>
              <a:custGeom>
                <a:avLst/>
                <a:gdLst>
                  <a:gd name="connsiteX0" fmla="*/ 304037 w 303428"/>
                  <a:gd name="connsiteY0" fmla="*/ 200847 h 229161"/>
                  <a:gd name="connsiteX1" fmla="*/ 126648 w 303428"/>
                  <a:gd name="connsiteY1" fmla="*/ 182515 h 229161"/>
                  <a:gd name="connsiteX2" fmla="*/ 21615 w 303428"/>
                  <a:gd name="connsiteY2" fmla="*/ 38142 h 229161"/>
                  <a:gd name="connsiteX3" fmla="*/ 199004 w 303428"/>
                  <a:gd name="connsiteY3" fmla="*/ 56476 h 229161"/>
                  <a:gd name="connsiteX4" fmla="*/ 304037 w 303428"/>
                  <a:gd name="connsiteY4" fmla="*/ 200847 h 22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229161">
                    <a:moveTo>
                      <a:pt x="304037" y="200847"/>
                    </a:moveTo>
                    <a:cubicBezTo>
                      <a:pt x="283031" y="235222"/>
                      <a:pt x="203672" y="226055"/>
                      <a:pt x="126648" y="182515"/>
                    </a:cubicBezTo>
                    <a:cubicBezTo>
                      <a:pt x="49624" y="136682"/>
                      <a:pt x="2942" y="72517"/>
                      <a:pt x="21615" y="38142"/>
                    </a:cubicBezTo>
                    <a:cubicBezTo>
                      <a:pt x="42622" y="3768"/>
                      <a:pt x="121980" y="12935"/>
                      <a:pt x="199004" y="56476"/>
                    </a:cubicBezTo>
                    <a:cubicBezTo>
                      <a:pt x="276029" y="102308"/>
                      <a:pt x="322710" y="166473"/>
                      <a:pt x="304037" y="200847"/>
                    </a:cubicBezTo>
                    <a:close/>
                  </a:path>
                </a:pathLst>
              </a:custGeom>
              <a:solidFill>
                <a:srgbClr val="FFFFFF"/>
              </a:solidFill>
              <a:ln w="9525" cap="flat">
                <a:noFill/>
                <a:prstDash val="solid"/>
                <a:miter/>
              </a:ln>
            </p:spPr>
            <p:txBody>
              <a:bodyPr rtlCol="0" anchor="ctr"/>
              <a:lstStyle/>
              <a:p>
                <a:endParaRPr lang="zh-CN" altLang="en-US"/>
              </a:p>
            </p:txBody>
          </p:sp>
          <p:sp>
            <p:nvSpPr>
              <p:cNvPr id="115" name="任意多边形: 形状 114"/>
              <p:cNvSpPr/>
              <p:nvPr>
                <p:custDataLst>
                  <p:tags r:id="rId104"/>
                </p:custDataLst>
              </p:nvPr>
            </p:nvSpPr>
            <p:spPr>
              <a:xfrm>
                <a:off x="-493923" y="9105956"/>
                <a:ext cx="163385" cy="114581"/>
              </a:xfrm>
              <a:custGeom>
                <a:avLst/>
                <a:gdLst>
                  <a:gd name="connsiteX0" fmla="*/ 150431 w 163384"/>
                  <a:gd name="connsiteY0" fmla="*/ 102950 h 114580"/>
                  <a:gd name="connsiteX1" fmla="*/ 66405 w 163384"/>
                  <a:gd name="connsiteY1" fmla="*/ 98367 h 114580"/>
                  <a:gd name="connsiteX2" fmla="*/ 19724 w 163384"/>
                  <a:gd name="connsiteY2" fmla="*/ 29618 h 114580"/>
                  <a:gd name="connsiteX3" fmla="*/ 103750 w 163384"/>
                  <a:gd name="connsiteY3" fmla="*/ 34201 h 114580"/>
                  <a:gd name="connsiteX4" fmla="*/ 150431 w 163384"/>
                  <a:gd name="connsiteY4" fmla="*/ 102950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84" h="114580">
                    <a:moveTo>
                      <a:pt x="150431" y="102950"/>
                    </a:moveTo>
                    <a:cubicBezTo>
                      <a:pt x="141095" y="121283"/>
                      <a:pt x="101416" y="118991"/>
                      <a:pt x="66405" y="98367"/>
                    </a:cubicBezTo>
                    <a:cubicBezTo>
                      <a:pt x="31394" y="77742"/>
                      <a:pt x="10387" y="45659"/>
                      <a:pt x="19724" y="29618"/>
                    </a:cubicBezTo>
                    <a:cubicBezTo>
                      <a:pt x="29060" y="11285"/>
                      <a:pt x="68739" y="13577"/>
                      <a:pt x="103750" y="34201"/>
                    </a:cubicBezTo>
                    <a:cubicBezTo>
                      <a:pt x="138761" y="52534"/>
                      <a:pt x="159768" y="84617"/>
                      <a:pt x="150431" y="102950"/>
                    </a:cubicBezTo>
                    <a:close/>
                  </a:path>
                </a:pathLst>
              </a:custGeom>
              <a:solidFill>
                <a:srgbClr val="7EACD4"/>
              </a:solidFill>
              <a:ln w="9525" cap="flat">
                <a:noFill/>
                <a:prstDash val="solid"/>
                <a:miter/>
              </a:ln>
            </p:spPr>
            <p:txBody>
              <a:bodyPr rtlCol="0" anchor="ctr"/>
              <a:lstStyle/>
              <a:p>
                <a:endParaRPr lang="zh-CN" altLang="en-US"/>
              </a:p>
            </p:txBody>
          </p:sp>
          <p:sp>
            <p:nvSpPr>
              <p:cNvPr id="116" name="任意多边形: 形状 115"/>
              <p:cNvSpPr/>
              <p:nvPr>
                <p:custDataLst>
                  <p:tags r:id="rId105"/>
                </p:custDataLst>
              </p:nvPr>
            </p:nvSpPr>
            <p:spPr>
              <a:xfrm>
                <a:off x="-479318" y="9115809"/>
                <a:ext cx="116703" cy="91665"/>
              </a:xfrm>
              <a:custGeom>
                <a:avLst/>
                <a:gdLst>
                  <a:gd name="connsiteX0" fmla="*/ 119488 w 116703"/>
                  <a:gd name="connsiteY0" fmla="*/ 81639 h 91664"/>
                  <a:gd name="connsiteX1" fmla="*/ 56467 w 116703"/>
                  <a:gd name="connsiteY1" fmla="*/ 74764 h 91664"/>
                  <a:gd name="connsiteX2" fmla="*/ 19123 w 116703"/>
                  <a:gd name="connsiteY2" fmla="*/ 24348 h 91664"/>
                  <a:gd name="connsiteX3" fmla="*/ 82142 w 116703"/>
                  <a:gd name="connsiteY3" fmla="*/ 31223 h 91664"/>
                  <a:gd name="connsiteX4" fmla="*/ 119488 w 116703"/>
                  <a:gd name="connsiteY4" fmla="*/ 81639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91664">
                    <a:moveTo>
                      <a:pt x="119488" y="81639"/>
                    </a:moveTo>
                    <a:cubicBezTo>
                      <a:pt x="112486" y="93097"/>
                      <a:pt x="84477" y="90806"/>
                      <a:pt x="56467" y="74764"/>
                    </a:cubicBezTo>
                    <a:cubicBezTo>
                      <a:pt x="28459" y="58723"/>
                      <a:pt x="12120" y="35806"/>
                      <a:pt x="19123" y="24348"/>
                    </a:cubicBezTo>
                    <a:cubicBezTo>
                      <a:pt x="26125" y="12890"/>
                      <a:pt x="54134" y="15182"/>
                      <a:pt x="82142" y="31223"/>
                    </a:cubicBezTo>
                    <a:cubicBezTo>
                      <a:pt x="112486" y="47265"/>
                      <a:pt x="128824" y="70181"/>
                      <a:pt x="119488" y="81639"/>
                    </a:cubicBezTo>
                    <a:close/>
                  </a:path>
                </a:pathLst>
              </a:custGeom>
              <a:solidFill>
                <a:srgbClr val="000F25"/>
              </a:solidFill>
              <a:ln w="9525" cap="flat">
                <a:noFill/>
                <a:prstDash val="solid"/>
                <a:miter/>
              </a:ln>
            </p:spPr>
            <p:txBody>
              <a:bodyPr rtlCol="0" anchor="ctr"/>
              <a:lstStyle/>
              <a:p>
                <a:endParaRPr lang="zh-CN" altLang="en-US"/>
              </a:p>
            </p:txBody>
          </p:sp>
          <p:sp>
            <p:nvSpPr>
              <p:cNvPr id="117" name="任意多边形: 形状 116"/>
              <p:cNvSpPr/>
              <p:nvPr>
                <p:custDataLst>
                  <p:tags r:id="rId106"/>
                </p:custDataLst>
              </p:nvPr>
            </p:nvSpPr>
            <p:spPr>
              <a:xfrm>
                <a:off x="-988337" y="9120678"/>
                <a:ext cx="490154" cy="91665"/>
              </a:xfrm>
              <a:custGeom>
                <a:avLst/>
                <a:gdLst>
                  <a:gd name="connsiteX0" fmla="*/ 33319 w 490154"/>
                  <a:gd name="connsiteY0" fmla="*/ 17187 h 91664"/>
                  <a:gd name="connsiteX1" fmla="*/ 33319 w 490154"/>
                  <a:gd name="connsiteY1" fmla="*/ 17187 h 91664"/>
                  <a:gd name="connsiteX2" fmla="*/ 35653 w 490154"/>
                  <a:gd name="connsiteY2" fmla="*/ 17187 h 91664"/>
                  <a:gd name="connsiteX3" fmla="*/ 35653 w 490154"/>
                  <a:gd name="connsiteY3" fmla="*/ 17187 h 91664"/>
                  <a:gd name="connsiteX4" fmla="*/ 411438 w 490154"/>
                  <a:gd name="connsiteY4" fmla="*/ 21770 h 91664"/>
                  <a:gd name="connsiteX5" fmla="*/ 413772 w 490154"/>
                  <a:gd name="connsiteY5" fmla="*/ 21770 h 91664"/>
                  <a:gd name="connsiteX6" fmla="*/ 448783 w 490154"/>
                  <a:gd name="connsiteY6" fmla="*/ 33228 h 91664"/>
                  <a:gd name="connsiteX7" fmla="*/ 479126 w 490154"/>
                  <a:gd name="connsiteY7" fmla="*/ 74478 h 91664"/>
                  <a:gd name="connsiteX8" fmla="*/ 469790 w 490154"/>
                  <a:gd name="connsiteY8" fmla="*/ 79061 h 91664"/>
                  <a:gd name="connsiteX9" fmla="*/ 465121 w 490154"/>
                  <a:gd name="connsiteY9" fmla="*/ 79061 h 91664"/>
                  <a:gd name="connsiteX10" fmla="*/ 465121 w 490154"/>
                  <a:gd name="connsiteY10" fmla="*/ 79061 h 91664"/>
                  <a:gd name="connsiteX11" fmla="*/ 89336 w 490154"/>
                  <a:gd name="connsiteY11" fmla="*/ 76769 h 91664"/>
                  <a:gd name="connsiteX12" fmla="*/ 87002 w 490154"/>
                  <a:gd name="connsiteY12" fmla="*/ 76769 h 91664"/>
                  <a:gd name="connsiteX13" fmla="*/ 49657 w 490154"/>
                  <a:gd name="connsiteY13" fmla="*/ 65311 h 91664"/>
                  <a:gd name="connsiteX14" fmla="*/ 19314 w 490154"/>
                  <a:gd name="connsiteY14" fmla="*/ 21770 h 91664"/>
                  <a:gd name="connsiteX15" fmla="*/ 33319 w 490154"/>
                  <a:gd name="connsiteY15" fmla="*/ 17187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54" h="91664">
                    <a:moveTo>
                      <a:pt x="33319" y="17187"/>
                    </a:moveTo>
                    <a:cubicBezTo>
                      <a:pt x="33319" y="17187"/>
                      <a:pt x="35653" y="17187"/>
                      <a:pt x="33319" y="17187"/>
                    </a:cubicBezTo>
                    <a:cubicBezTo>
                      <a:pt x="35653" y="17187"/>
                      <a:pt x="35653" y="17187"/>
                      <a:pt x="35653" y="17187"/>
                    </a:cubicBezTo>
                    <a:cubicBezTo>
                      <a:pt x="35653" y="17187"/>
                      <a:pt x="35653" y="17187"/>
                      <a:pt x="35653" y="17187"/>
                    </a:cubicBezTo>
                    <a:lnTo>
                      <a:pt x="411438" y="21770"/>
                    </a:lnTo>
                    <a:cubicBezTo>
                      <a:pt x="411438" y="21770"/>
                      <a:pt x="413772" y="21770"/>
                      <a:pt x="413772" y="21770"/>
                    </a:cubicBezTo>
                    <a:cubicBezTo>
                      <a:pt x="423108" y="21770"/>
                      <a:pt x="437112" y="26353"/>
                      <a:pt x="448783" y="33228"/>
                    </a:cubicBezTo>
                    <a:cubicBezTo>
                      <a:pt x="472123" y="46978"/>
                      <a:pt x="486128" y="65311"/>
                      <a:pt x="479126" y="74478"/>
                    </a:cubicBezTo>
                    <a:cubicBezTo>
                      <a:pt x="476792" y="76769"/>
                      <a:pt x="474457" y="79061"/>
                      <a:pt x="469790" y="79061"/>
                    </a:cubicBezTo>
                    <a:cubicBezTo>
                      <a:pt x="469790" y="79061"/>
                      <a:pt x="467456" y="79061"/>
                      <a:pt x="465121" y="79061"/>
                    </a:cubicBezTo>
                    <a:cubicBezTo>
                      <a:pt x="465121" y="79061"/>
                      <a:pt x="465121" y="79061"/>
                      <a:pt x="465121" y="79061"/>
                    </a:cubicBezTo>
                    <a:lnTo>
                      <a:pt x="89336" y="76769"/>
                    </a:lnTo>
                    <a:cubicBezTo>
                      <a:pt x="89336" y="76769"/>
                      <a:pt x="89336" y="76769"/>
                      <a:pt x="87002" y="76769"/>
                    </a:cubicBezTo>
                    <a:cubicBezTo>
                      <a:pt x="77666" y="76769"/>
                      <a:pt x="63661" y="72186"/>
                      <a:pt x="49657" y="65311"/>
                    </a:cubicBezTo>
                    <a:cubicBezTo>
                      <a:pt x="26317" y="51561"/>
                      <a:pt x="12312" y="33228"/>
                      <a:pt x="19314" y="21770"/>
                    </a:cubicBezTo>
                    <a:cubicBezTo>
                      <a:pt x="23983" y="19479"/>
                      <a:pt x="28650" y="17187"/>
                      <a:pt x="33319" y="17187"/>
                    </a:cubicBezTo>
                    <a:close/>
                  </a:path>
                </a:pathLst>
              </a:custGeom>
              <a:solidFill>
                <a:srgbClr val="B1D0FF"/>
              </a:solidFill>
              <a:ln w="9525" cap="flat">
                <a:noFill/>
                <a:prstDash val="solid"/>
                <a:miter/>
              </a:ln>
            </p:spPr>
            <p:txBody>
              <a:bodyPr rtlCol="0" anchor="ctr"/>
              <a:lstStyle/>
              <a:p>
                <a:endParaRPr lang="zh-CN" altLang="en-US"/>
              </a:p>
            </p:txBody>
          </p:sp>
          <p:sp>
            <p:nvSpPr>
              <p:cNvPr id="118" name="任意多边形: 形状 117"/>
              <p:cNvSpPr/>
              <p:nvPr>
                <p:custDataLst>
                  <p:tags r:id="rId107"/>
                </p:custDataLst>
              </p:nvPr>
            </p:nvSpPr>
            <p:spPr>
              <a:xfrm>
                <a:off x="-450139" y="9135817"/>
                <a:ext cx="70022" cy="45832"/>
              </a:xfrm>
              <a:custGeom>
                <a:avLst/>
                <a:gdLst>
                  <a:gd name="connsiteX0" fmla="*/ 62300 w 70022"/>
                  <a:gd name="connsiteY0" fmla="*/ 45589 h 45832"/>
                  <a:gd name="connsiteX1" fmla="*/ 34292 w 70022"/>
                  <a:gd name="connsiteY1" fmla="*/ 43297 h 45832"/>
                  <a:gd name="connsiteX2" fmla="*/ 17953 w 70022"/>
                  <a:gd name="connsiteY2" fmla="*/ 20381 h 45832"/>
                  <a:gd name="connsiteX3" fmla="*/ 45962 w 70022"/>
                  <a:gd name="connsiteY3" fmla="*/ 22673 h 45832"/>
                  <a:gd name="connsiteX4" fmla="*/ 62300 w 70022"/>
                  <a:gd name="connsiteY4" fmla="*/ 4558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62300" y="45589"/>
                    </a:moveTo>
                    <a:cubicBezTo>
                      <a:pt x="59966" y="50172"/>
                      <a:pt x="45962" y="50172"/>
                      <a:pt x="34292" y="43297"/>
                    </a:cubicBezTo>
                    <a:cubicBezTo>
                      <a:pt x="22621" y="36423"/>
                      <a:pt x="15619" y="27256"/>
                      <a:pt x="17953" y="20381"/>
                    </a:cubicBezTo>
                    <a:cubicBezTo>
                      <a:pt x="20287" y="15798"/>
                      <a:pt x="34292" y="15798"/>
                      <a:pt x="45962" y="22673"/>
                    </a:cubicBezTo>
                    <a:cubicBezTo>
                      <a:pt x="59966" y="31839"/>
                      <a:pt x="66968" y="41006"/>
                      <a:pt x="62300" y="45589"/>
                    </a:cubicBezTo>
                    <a:close/>
                  </a:path>
                </a:pathLst>
              </a:custGeom>
              <a:solidFill>
                <a:srgbClr val="000004"/>
              </a:solidFill>
              <a:ln w="9525" cap="flat">
                <a:noFill/>
                <a:prstDash val="solid"/>
                <a:miter/>
              </a:ln>
            </p:spPr>
            <p:txBody>
              <a:bodyPr rtlCol="0" anchor="ctr"/>
              <a:lstStyle/>
              <a:p>
                <a:endParaRPr lang="zh-CN" altLang="en-US"/>
              </a:p>
            </p:txBody>
          </p:sp>
          <p:sp>
            <p:nvSpPr>
              <p:cNvPr id="119" name="任意多边形: 形状 118"/>
              <p:cNvSpPr/>
              <p:nvPr>
                <p:custDataLst>
                  <p:tags r:id="rId108"/>
                </p:custDataLst>
              </p:nvPr>
            </p:nvSpPr>
            <p:spPr>
              <a:xfrm>
                <a:off x="-430148" y="9140400"/>
                <a:ext cx="70022" cy="45832"/>
              </a:xfrm>
              <a:custGeom>
                <a:avLst/>
                <a:gdLst>
                  <a:gd name="connsiteX0" fmla="*/ 58647 w 70022"/>
                  <a:gd name="connsiteY0" fmla="*/ 43298 h 45832"/>
                  <a:gd name="connsiteX1" fmla="*/ 32972 w 70022"/>
                  <a:gd name="connsiteY1" fmla="*/ 41006 h 45832"/>
                  <a:gd name="connsiteX2" fmla="*/ 18968 w 70022"/>
                  <a:gd name="connsiteY2" fmla="*/ 20382 h 45832"/>
                  <a:gd name="connsiteX3" fmla="*/ 44642 w 70022"/>
                  <a:gd name="connsiteY3" fmla="*/ 22673 h 45832"/>
                  <a:gd name="connsiteX4" fmla="*/ 58647 w 70022"/>
                  <a:gd name="connsiteY4" fmla="*/ 43298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58647" y="43298"/>
                    </a:moveTo>
                    <a:cubicBezTo>
                      <a:pt x="56313" y="47881"/>
                      <a:pt x="44642" y="47881"/>
                      <a:pt x="32972" y="41006"/>
                    </a:cubicBezTo>
                    <a:cubicBezTo>
                      <a:pt x="21302" y="34131"/>
                      <a:pt x="14300" y="24965"/>
                      <a:pt x="18968" y="20382"/>
                    </a:cubicBezTo>
                    <a:cubicBezTo>
                      <a:pt x="21302" y="15798"/>
                      <a:pt x="32972" y="15798"/>
                      <a:pt x="44642" y="22673"/>
                    </a:cubicBezTo>
                    <a:cubicBezTo>
                      <a:pt x="56313" y="29548"/>
                      <a:pt x="60981" y="38714"/>
                      <a:pt x="58647" y="43298"/>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120" name="任意多边形: 形状 119"/>
              <p:cNvSpPr/>
              <p:nvPr>
                <p:custDataLst>
                  <p:tags r:id="rId109"/>
                </p:custDataLst>
              </p:nvPr>
            </p:nvSpPr>
            <p:spPr>
              <a:xfrm>
                <a:off x="-456694" y="9132923"/>
                <a:ext cx="46681" cy="45832"/>
              </a:xfrm>
              <a:custGeom>
                <a:avLst/>
                <a:gdLst>
                  <a:gd name="connsiteX0" fmla="*/ 40846 w 46681"/>
                  <a:gd name="connsiteY0" fmla="*/ 32442 h 45832"/>
                  <a:gd name="connsiteX1" fmla="*/ 26842 w 46681"/>
                  <a:gd name="connsiteY1" fmla="*/ 30150 h 45832"/>
                  <a:gd name="connsiteX2" fmla="*/ 17506 w 46681"/>
                  <a:gd name="connsiteY2" fmla="*/ 18692 h 45832"/>
                  <a:gd name="connsiteX3" fmla="*/ 31510 w 46681"/>
                  <a:gd name="connsiteY3" fmla="*/ 20984 h 45832"/>
                  <a:gd name="connsiteX4" fmla="*/ 40846 w 46681"/>
                  <a:gd name="connsiteY4" fmla="*/ 32442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0846" y="32442"/>
                    </a:moveTo>
                    <a:cubicBezTo>
                      <a:pt x="38512" y="34734"/>
                      <a:pt x="33844" y="34734"/>
                      <a:pt x="26842" y="30150"/>
                    </a:cubicBezTo>
                    <a:cubicBezTo>
                      <a:pt x="19840" y="25567"/>
                      <a:pt x="17506" y="20984"/>
                      <a:pt x="17506" y="18692"/>
                    </a:cubicBezTo>
                    <a:cubicBezTo>
                      <a:pt x="19840" y="16401"/>
                      <a:pt x="24507" y="16401"/>
                      <a:pt x="31510" y="20984"/>
                    </a:cubicBezTo>
                    <a:cubicBezTo>
                      <a:pt x="38512" y="23275"/>
                      <a:pt x="40846" y="30150"/>
                      <a:pt x="40846" y="32442"/>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121" name="任意多边形: 形状 120"/>
              <p:cNvSpPr/>
              <p:nvPr>
                <p:custDataLst>
                  <p:tags r:id="rId110"/>
                </p:custDataLst>
              </p:nvPr>
            </p:nvSpPr>
            <p:spPr>
              <a:xfrm>
                <a:off x="425819" y="8013827"/>
                <a:ext cx="746902" cy="549988"/>
              </a:xfrm>
              <a:custGeom>
                <a:avLst/>
                <a:gdLst>
                  <a:gd name="connsiteX0" fmla="*/ 66285 w 746901"/>
                  <a:gd name="connsiteY0" fmla="*/ 296765 h 549988"/>
                  <a:gd name="connsiteX1" fmla="*/ 19604 w 746901"/>
                  <a:gd name="connsiteY1" fmla="*/ 541968 h 549988"/>
                  <a:gd name="connsiteX2" fmla="*/ 750167 w 746901"/>
                  <a:gd name="connsiteY2" fmla="*/ 81353 h 549988"/>
                  <a:gd name="connsiteX3" fmla="*/ 680145 w 746901"/>
                  <a:gd name="connsiteY3" fmla="*/ 17187 h 549988"/>
                  <a:gd name="connsiteX4" fmla="*/ 66285 w 746901"/>
                  <a:gd name="connsiteY4" fmla="*/ 296765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549988">
                    <a:moveTo>
                      <a:pt x="66285" y="296765"/>
                    </a:moveTo>
                    <a:cubicBezTo>
                      <a:pt x="66285" y="296765"/>
                      <a:pt x="5599" y="388429"/>
                      <a:pt x="19604" y="541968"/>
                    </a:cubicBezTo>
                    <a:cubicBezTo>
                      <a:pt x="19604" y="541968"/>
                      <a:pt x="470079" y="525926"/>
                      <a:pt x="750167" y="81353"/>
                    </a:cubicBezTo>
                    <a:lnTo>
                      <a:pt x="680145" y="17187"/>
                    </a:lnTo>
                    <a:cubicBezTo>
                      <a:pt x="680145" y="17187"/>
                      <a:pt x="346373" y="342597"/>
                      <a:pt x="66285" y="296765"/>
                    </a:cubicBezTo>
                    <a:close/>
                  </a:path>
                </a:pathLst>
              </a:custGeom>
              <a:solidFill>
                <a:srgbClr val="14AFFF"/>
              </a:solidFill>
              <a:ln w="9525" cap="flat">
                <a:noFill/>
                <a:prstDash val="solid"/>
                <a:miter/>
              </a:ln>
            </p:spPr>
            <p:txBody>
              <a:bodyPr rtlCol="0" anchor="ctr"/>
              <a:lstStyle/>
              <a:p>
                <a:endParaRPr lang="zh-CN" altLang="en-US"/>
              </a:p>
            </p:txBody>
          </p:sp>
          <p:sp>
            <p:nvSpPr>
              <p:cNvPr id="122" name="任意多边形: 形状 121"/>
              <p:cNvSpPr/>
              <p:nvPr>
                <p:custDataLst>
                  <p:tags r:id="rId111"/>
                </p:custDataLst>
              </p:nvPr>
            </p:nvSpPr>
            <p:spPr>
              <a:xfrm>
                <a:off x="1125804" y="7795187"/>
                <a:ext cx="256748" cy="274994"/>
              </a:xfrm>
              <a:custGeom>
                <a:avLst/>
                <a:gdLst>
                  <a:gd name="connsiteX0" fmla="*/ 17506 w 256747"/>
                  <a:gd name="connsiteY0" fmla="*/ 215201 h 274994"/>
                  <a:gd name="connsiteX1" fmla="*/ 26842 w 256747"/>
                  <a:gd name="connsiteY1" fmla="*/ 153328 h 274994"/>
                  <a:gd name="connsiteX2" fmla="*/ 54851 w 256747"/>
                  <a:gd name="connsiteY2" fmla="*/ 59372 h 274994"/>
                  <a:gd name="connsiteX3" fmla="*/ 75857 w 256747"/>
                  <a:gd name="connsiteY3" fmla="*/ 79996 h 274994"/>
                  <a:gd name="connsiteX4" fmla="*/ 68855 w 256747"/>
                  <a:gd name="connsiteY4" fmla="*/ 134995 h 274994"/>
                  <a:gd name="connsiteX5" fmla="*/ 106201 w 256747"/>
                  <a:gd name="connsiteY5" fmla="*/ 86871 h 274994"/>
                  <a:gd name="connsiteX6" fmla="*/ 152882 w 256747"/>
                  <a:gd name="connsiteY6" fmla="*/ 18122 h 274994"/>
                  <a:gd name="connsiteX7" fmla="*/ 166886 w 256747"/>
                  <a:gd name="connsiteY7" fmla="*/ 27289 h 274994"/>
                  <a:gd name="connsiteX8" fmla="*/ 127207 w 256747"/>
                  <a:gd name="connsiteY8" fmla="*/ 105204 h 274994"/>
                  <a:gd name="connsiteX9" fmla="*/ 127207 w 256747"/>
                  <a:gd name="connsiteY9" fmla="*/ 116662 h 274994"/>
                  <a:gd name="connsiteX10" fmla="*/ 192561 w 256747"/>
                  <a:gd name="connsiteY10" fmla="*/ 41039 h 274994"/>
                  <a:gd name="connsiteX11" fmla="*/ 220570 w 256747"/>
                  <a:gd name="connsiteY11" fmla="*/ 41039 h 274994"/>
                  <a:gd name="connsiteX12" fmla="*/ 176223 w 256747"/>
                  <a:gd name="connsiteY12" fmla="*/ 98329 h 274994"/>
                  <a:gd name="connsiteX13" fmla="*/ 157550 w 256747"/>
                  <a:gd name="connsiteY13" fmla="*/ 134995 h 274994"/>
                  <a:gd name="connsiteX14" fmla="*/ 218236 w 256747"/>
                  <a:gd name="connsiteY14" fmla="*/ 75413 h 274994"/>
                  <a:gd name="connsiteX15" fmla="*/ 241576 w 256747"/>
                  <a:gd name="connsiteY15" fmla="*/ 79996 h 274994"/>
                  <a:gd name="connsiteX16" fmla="*/ 176223 w 256747"/>
                  <a:gd name="connsiteY16" fmla="*/ 153328 h 274994"/>
                  <a:gd name="connsiteX17" fmla="*/ 178556 w 256747"/>
                  <a:gd name="connsiteY17" fmla="*/ 160203 h 274994"/>
                  <a:gd name="connsiteX18" fmla="*/ 227572 w 256747"/>
                  <a:gd name="connsiteY18" fmla="*/ 134995 h 274994"/>
                  <a:gd name="connsiteX19" fmla="*/ 250912 w 256747"/>
                  <a:gd name="connsiteY19" fmla="*/ 132703 h 274994"/>
                  <a:gd name="connsiteX20" fmla="*/ 241576 w 256747"/>
                  <a:gd name="connsiteY20" fmla="*/ 146453 h 274994"/>
                  <a:gd name="connsiteX21" fmla="*/ 176223 w 256747"/>
                  <a:gd name="connsiteY21" fmla="*/ 203743 h 274994"/>
                  <a:gd name="connsiteX22" fmla="*/ 94530 w 256747"/>
                  <a:gd name="connsiteY22" fmla="*/ 256451 h 274994"/>
                  <a:gd name="connsiteX23" fmla="*/ 57185 w 256747"/>
                  <a:gd name="connsiteY23" fmla="*/ 270201 h 274994"/>
                  <a:gd name="connsiteX24" fmla="*/ 43180 w 256747"/>
                  <a:gd name="connsiteY24" fmla="*/ 244993 h 274994"/>
                  <a:gd name="connsiteX25" fmla="*/ 17506 w 256747"/>
                  <a:gd name="connsiteY25" fmla="*/ 215201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747" h="274994">
                    <a:moveTo>
                      <a:pt x="17506" y="215201"/>
                    </a:moveTo>
                    <a:cubicBezTo>
                      <a:pt x="17506" y="215201"/>
                      <a:pt x="19840" y="167078"/>
                      <a:pt x="26842" y="153328"/>
                    </a:cubicBezTo>
                    <a:cubicBezTo>
                      <a:pt x="26842" y="153328"/>
                      <a:pt x="50182" y="70830"/>
                      <a:pt x="54851" y="59372"/>
                    </a:cubicBezTo>
                    <a:cubicBezTo>
                      <a:pt x="54851" y="59372"/>
                      <a:pt x="75857" y="57080"/>
                      <a:pt x="75857" y="79996"/>
                    </a:cubicBezTo>
                    <a:cubicBezTo>
                      <a:pt x="75857" y="105204"/>
                      <a:pt x="68855" y="134995"/>
                      <a:pt x="68855" y="134995"/>
                    </a:cubicBezTo>
                    <a:cubicBezTo>
                      <a:pt x="68855" y="134995"/>
                      <a:pt x="96864" y="109787"/>
                      <a:pt x="106201" y="86871"/>
                    </a:cubicBezTo>
                    <a:cubicBezTo>
                      <a:pt x="115537" y="66246"/>
                      <a:pt x="138877" y="22706"/>
                      <a:pt x="152882" y="18122"/>
                    </a:cubicBezTo>
                    <a:cubicBezTo>
                      <a:pt x="166886" y="13539"/>
                      <a:pt x="166886" y="27289"/>
                      <a:pt x="166886" y="27289"/>
                    </a:cubicBezTo>
                    <a:cubicBezTo>
                      <a:pt x="166886" y="27289"/>
                      <a:pt x="134209" y="91454"/>
                      <a:pt x="127207" y="105204"/>
                    </a:cubicBezTo>
                    <a:cubicBezTo>
                      <a:pt x="120204" y="116662"/>
                      <a:pt x="127207" y="116662"/>
                      <a:pt x="127207" y="116662"/>
                    </a:cubicBezTo>
                    <a:cubicBezTo>
                      <a:pt x="127207" y="116662"/>
                      <a:pt x="180890" y="52497"/>
                      <a:pt x="192561" y="41039"/>
                    </a:cubicBezTo>
                    <a:cubicBezTo>
                      <a:pt x="201897" y="29581"/>
                      <a:pt x="213567" y="29581"/>
                      <a:pt x="220570" y="41039"/>
                    </a:cubicBezTo>
                    <a:cubicBezTo>
                      <a:pt x="220570" y="41039"/>
                      <a:pt x="192561" y="75413"/>
                      <a:pt x="176223" y="98329"/>
                    </a:cubicBezTo>
                    <a:cubicBezTo>
                      <a:pt x="171554" y="105204"/>
                      <a:pt x="145879" y="130412"/>
                      <a:pt x="157550" y="134995"/>
                    </a:cubicBezTo>
                    <a:cubicBezTo>
                      <a:pt x="157550" y="134995"/>
                      <a:pt x="211234" y="84579"/>
                      <a:pt x="218236" y="75413"/>
                    </a:cubicBezTo>
                    <a:cubicBezTo>
                      <a:pt x="225237" y="66246"/>
                      <a:pt x="236908" y="68538"/>
                      <a:pt x="241576" y="79996"/>
                    </a:cubicBezTo>
                    <a:lnTo>
                      <a:pt x="176223" y="153328"/>
                    </a:lnTo>
                    <a:cubicBezTo>
                      <a:pt x="176223" y="153328"/>
                      <a:pt x="171554" y="160203"/>
                      <a:pt x="178556" y="160203"/>
                    </a:cubicBezTo>
                    <a:cubicBezTo>
                      <a:pt x="183225" y="160203"/>
                      <a:pt x="222904" y="137287"/>
                      <a:pt x="227572" y="134995"/>
                    </a:cubicBezTo>
                    <a:cubicBezTo>
                      <a:pt x="232240" y="130412"/>
                      <a:pt x="243910" y="121245"/>
                      <a:pt x="250912" y="132703"/>
                    </a:cubicBezTo>
                    <a:cubicBezTo>
                      <a:pt x="250912" y="132703"/>
                      <a:pt x="253247" y="137287"/>
                      <a:pt x="241576" y="146453"/>
                    </a:cubicBezTo>
                    <a:cubicBezTo>
                      <a:pt x="229906" y="155620"/>
                      <a:pt x="176223" y="203743"/>
                      <a:pt x="176223" y="203743"/>
                    </a:cubicBezTo>
                    <a:cubicBezTo>
                      <a:pt x="176223" y="203743"/>
                      <a:pt x="145879" y="238118"/>
                      <a:pt x="94530" y="256451"/>
                    </a:cubicBezTo>
                    <a:cubicBezTo>
                      <a:pt x="43180" y="274784"/>
                      <a:pt x="29176" y="261034"/>
                      <a:pt x="57185" y="270201"/>
                    </a:cubicBezTo>
                    <a:lnTo>
                      <a:pt x="43180" y="244993"/>
                    </a:lnTo>
                    <a:lnTo>
                      <a:pt x="17506" y="215201"/>
                    </a:lnTo>
                    <a:close/>
                  </a:path>
                </a:pathLst>
              </a:custGeom>
              <a:solidFill>
                <a:srgbClr val="FFCDA9"/>
              </a:solidFill>
              <a:ln w="9525" cap="flat">
                <a:noFill/>
                <a:prstDash val="solid"/>
                <a:miter/>
              </a:ln>
            </p:spPr>
            <p:txBody>
              <a:bodyPr rtlCol="0" anchor="ctr"/>
              <a:lstStyle/>
              <a:p>
                <a:endParaRPr lang="zh-CN" altLang="en-US"/>
              </a:p>
            </p:txBody>
          </p:sp>
          <p:sp>
            <p:nvSpPr>
              <p:cNvPr id="123" name="任意多边形: 形状 122"/>
              <p:cNvSpPr/>
              <p:nvPr>
                <p:custDataLst>
                  <p:tags r:id="rId112"/>
                </p:custDataLst>
              </p:nvPr>
            </p:nvSpPr>
            <p:spPr>
              <a:xfrm>
                <a:off x="1088459" y="7979452"/>
                <a:ext cx="140044" cy="114581"/>
              </a:xfrm>
              <a:custGeom>
                <a:avLst/>
                <a:gdLst>
                  <a:gd name="connsiteX0" fmla="*/ 124873 w 140044"/>
                  <a:gd name="connsiteY0" fmla="*/ 79061 h 114580"/>
                  <a:gd name="connsiteX1" fmla="*/ 52517 w 140044"/>
                  <a:gd name="connsiteY1" fmla="*/ 17187 h 114580"/>
                  <a:gd name="connsiteX2" fmla="*/ 17506 w 140044"/>
                  <a:gd name="connsiteY2" fmla="*/ 51561 h 114580"/>
                  <a:gd name="connsiteX3" fmla="*/ 89862 w 140044"/>
                  <a:gd name="connsiteY3" fmla="*/ 115727 h 114580"/>
                </a:gdLst>
                <a:ahLst/>
                <a:cxnLst>
                  <a:cxn ang="0">
                    <a:pos x="connsiteX0" y="connsiteY0"/>
                  </a:cxn>
                  <a:cxn ang="0">
                    <a:pos x="connsiteX1" y="connsiteY1"/>
                  </a:cxn>
                  <a:cxn ang="0">
                    <a:pos x="connsiteX2" y="connsiteY2"/>
                  </a:cxn>
                  <a:cxn ang="0">
                    <a:pos x="connsiteX3" y="connsiteY3"/>
                  </a:cxn>
                </a:cxnLst>
                <a:rect l="l" t="t" r="r" b="b"/>
                <a:pathLst>
                  <a:path w="140044" h="114580">
                    <a:moveTo>
                      <a:pt x="124873" y="79061"/>
                    </a:moveTo>
                    <a:lnTo>
                      <a:pt x="52517" y="17187"/>
                    </a:lnTo>
                    <a:lnTo>
                      <a:pt x="17506" y="51561"/>
                    </a:lnTo>
                    <a:lnTo>
                      <a:pt x="89862" y="115727"/>
                    </a:lnTo>
                    <a:close/>
                  </a:path>
                </a:pathLst>
              </a:custGeom>
              <a:solidFill>
                <a:srgbClr val="3BFAFF"/>
              </a:solidFill>
              <a:ln w="9525" cap="flat">
                <a:noFill/>
                <a:prstDash val="solid"/>
                <a:miter/>
              </a:ln>
            </p:spPr>
            <p:txBody>
              <a:bodyPr rtlCol="0" anchor="ctr"/>
              <a:lstStyle/>
              <a:p>
                <a:endParaRPr lang="zh-CN" altLang="en-US"/>
              </a:p>
            </p:txBody>
          </p:sp>
          <p:sp>
            <p:nvSpPr>
              <p:cNvPr id="124" name="任意多边形: 形状 123"/>
              <p:cNvSpPr/>
              <p:nvPr>
                <p:custDataLst>
                  <p:tags r:id="rId113"/>
                </p:custDataLst>
              </p:nvPr>
            </p:nvSpPr>
            <p:spPr>
              <a:xfrm>
                <a:off x="490938" y="8297987"/>
                <a:ext cx="186725" cy="252078"/>
              </a:xfrm>
              <a:custGeom>
                <a:avLst/>
                <a:gdLst>
                  <a:gd name="connsiteX0" fmla="*/ 17506 w 186725"/>
                  <a:gd name="connsiteY0" fmla="*/ 17187 h 252078"/>
                  <a:gd name="connsiteX1" fmla="*/ 183224 w 186725"/>
                  <a:gd name="connsiteY1" fmla="*/ 209683 h 252078"/>
                  <a:gd name="connsiteX2" fmla="*/ 113202 w 186725"/>
                  <a:gd name="connsiteY2" fmla="*/ 237183 h 252078"/>
                  <a:gd name="connsiteX3" fmla="*/ 52517 w 186725"/>
                  <a:gd name="connsiteY3" fmla="*/ 168434 h 252078"/>
                </a:gdLst>
                <a:ahLst/>
                <a:cxnLst>
                  <a:cxn ang="0">
                    <a:pos x="connsiteX0" y="connsiteY0"/>
                  </a:cxn>
                  <a:cxn ang="0">
                    <a:pos x="connsiteX1" y="connsiteY1"/>
                  </a:cxn>
                  <a:cxn ang="0">
                    <a:pos x="connsiteX2" y="connsiteY2"/>
                  </a:cxn>
                  <a:cxn ang="0">
                    <a:pos x="connsiteX3" y="connsiteY3"/>
                  </a:cxn>
                </a:cxnLst>
                <a:rect l="l" t="t" r="r" b="b"/>
                <a:pathLst>
                  <a:path w="186725" h="252078">
                    <a:moveTo>
                      <a:pt x="17506" y="17187"/>
                    </a:moveTo>
                    <a:cubicBezTo>
                      <a:pt x="17506" y="17187"/>
                      <a:pt x="120204" y="72186"/>
                      <a:pt x="183224" y="209683"/>
                    </a:cubicBezTo>
                    <a:cubicBezTo>
                      <a:pt x="141211" y="223433"/>
                      <a:pt x="113202" y="237183"/>
                      <a:pt x="113202" y="237183"/>
                    </a:cubicBezTo>
                    <a:lnTo>
                      <a:pt x="52517" y="168434"/>
                    </a:lnTo>
                  </a:path>
                </a:pathLst>
              </a:custGeom>
              <a:solidFill>
                <a:srgbClr val="0091F4"/>
              </a:solidFill>
              <a:ln w="9525" cap="flat">
                <a:noFill/>
                <a:prstDash val="solid"/>
                <a:miter/>
              </a:ln>
            </p:spPr>
            <p:txBody>
              <a:bodyPr rtlCol="0" anchor="ctr"/>
              <a:lstStyle/>
              <a:p>
                <a:endParaRPr lang="zh-CN" altLang="en-US"/>
              </a:p>
            </p:txBody>
          </p:sp>
          <p:sp>
            <p:nvSpPr>
              <p:cNvPr id="125" name="任意多边形: 形状 124"/>
              <p:cNvSpPr/>
              <p:nvPr>
                <p:custDataLst>
                  <p:tags r:id="rId114"/>
                </p:custDataLst>
              </p:nvPr>
            </p:nvSpPr>
            <p:spPr>
              <a:xfrm>
                <a:off x="-680765" y="9888371"/>
                <a:ext cx="93363" cy="274994"/>
              </a:xfrm>
              <a:custGeom>
                <a:avLst/>
                <a:gdLst>
                  <a:gd name="connsiteX0" fmla="*/ 78191 w 93362"/>
                  <a:gd name="connsiteY0" fmla="*/ 17187 h 274994"/>
                  <a:gd name="connsiteX1" fmla="*/ 17506 w 93362"/>
                  <a:gd name="connsiteY1" fmla="*/ 19479 h 274994"/>
                  <a:gd name="connsiteX2" fmla="*/ 22174 w 93362"/>
                  <a:gd name="connsiteY2" fmla="*/ 271557 h 274994"/>
                  <a:gd name="connsiteX3" fmla="*/ 82859 w 93362"/>
                  <a:gd name="connsiteY3" fmla="*/ 92810 h 274994"/>
                  <a:gd name="connsiteX4" fmla="*/ 85193 w 93362"/>
                  <a:gd name="connsiteY4" fmla="*/ 72186 h 274994"/>
                  <a:gd name="connsiteX5" fmla="*/ 78191 w 93362"/>
                  <a:gd name="connsiteY5" fmla="*/ 17187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62" h="274994">
                    <a:moveTo>
                      <a:pt x="78191" y="17187"/>
                    </a:moveTo>
                    <a:lnTo>
                      <a:pt x="17506" y="19479"/>
                    </a:lnTo>
                    <a:lnTo>
                      <a:pt x="22174" y="271557"/>
                    </a:lnTo>
                    <a:lnTo>
                      <a:pt x="82859" y="92810"/>
                    </a:lnTo>
                    <a:cubicBezTo>
                      <a:pt x="85193" y="85936"/>
                      <a:pt x="85193" y="79060"/>
                      <a:pt x="85193" y="72186"/>
                    </a:cubicBezTo>
                    <a:lnTo>
                      <a:pt x="78191" y="17187"/>
                    </a:lnTo>
                    <a:close/>
                  </a:path>
                </a:pathLst>
              </a:custGeom>
              <a:solidFill>
                <a:srgbClr val="000F1F"/>
              </a:solidFill>
              <a:ln w="9525" cap="flat">
                <a:noFill/>
                <a:prstDash val="solid"/>
                <a:miter/>
              </a:ln>
            </p:spPr>
            <p:txBody>
              <a:bodyPr rtlCol="0" anchor="ctr"/>
              <a:lstStyle/>
              <a:p>
                <a:endParaRPr lang="zh-CN" altLang="en-US"/>
              </a:p>
            </p:txBody>
          </p:sp>
          <p:sp>
            <p:nvSpPr>
              <p:cNvPr id="126" name="任意多边形: 形状 125"/>
              <p:cNvSpPr/>
              <p:nvPr>
                <p:custDataLst>
                  <p:tags r:id="rId115"/>
                </p:custDataLst>
              </p:nvPr>
            </p:nvSpPr>
            <p:spPr>
              <a:xfrm>
                <a:off x="-634083" y="9134428"/>
                <a:ext cx="1003649" cy="847899"/>
              </a:xfrm>
              <a:custGeom>
                <a:avLst/>
                <a:gdLst>
                  <a:gd name="connsiteX0" fmla="*/ 559010 w 1003649"/>
                  <a:gd name="connsiteY0" fmla="*/ 17187 h 847898"/>
                  <a:gd name="connsiteX1" fmla="*/ 680381 w 1003649"/>
                  <a:gd name="connsiteY1" fmla="*/ 546551 h 847898"/>
                  <a:gd name="connsiteX2" fmla="*/ 17506 w 1003649"/>
                  <a:gd name="connsiteY2" fmla="*/ 773422 h 847898"/>
                  <a:gd name="connsiteX3" fmla="*/ 38512 w 1003649"/>
                  <a:gd name="connsiteY3" fmla="*/ 844461 h 847898"/>
                  <a:gd name="connsiteX4" fmla="*/ 997814 w 1003649"/>
                  <a:gd name="connsiteY4" fmla="*/ 670299 h 847898"/>
                  <a:gd name="connsiteX5" fmla="*/ 997814 w 1003649"/>
                  <a:gd name="connsiteY5" fmla="*/ 470928 h 847898"/>
                  <a:gd name="connsiteX6" fmla="*/ 909120 w 1003649"/>
                  <a:gd name="connsiteY6" fmla="*/ 244058 h 84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649" h="847898">
                    <a:moveTo>
                      <a:pt x="559010" y="17187"/>
                    </a:moveTo>
                    <a:lnTo>
                      <a:pt x="680381" y="546551"/>
                    </a:lnTo>
                    <a:cubicBezTo>
                      <a:pt x="680381" y="546551"/>
                      <a:pt x="374618" y="571759"/>
                      <a:pt x="17506" y="773422"/>
                    </a:cubicBezTo>
                    <a:lnTo>
                      <a:pt x="38512" y="844461"/>
                    </a:lnTo>
                    <a:lnTo>
                      <a:pt x="997814" y="670299"/>
                    </a:lnTo>
                    <a:lnTo>
                      <a:pt x="997814" y="470928"/>
                    </a:lnTo>
                    <a:lnTo>
                      <a:pt x="909120" y="244058"/>
                    </a:lnTo>
                  </a:path>
                </a:pathLst>
              </a:custGeom>
              <a:solidFill>
                <a:srgbClr val="00217A"/>
              </a:solidFill>
              <a:ln w="9525" cap="flat">
                <a:noFill/>
                <a:prstDash val="solid"/>
                <a:miter/>
              </a:ln>
            </p:spPr>
            <p:txBody>
              <a:bodyPr rtlCol="0" anchor="ctr"/>
              <a:lstStyle/>
              <a:p>
                <a:endParaRPr lang="zh-CN" altLang="en-US"/>
              </a:p>
            </p:txBody>
          </p:sp>
          <p:sp>
            <p:nvSpPr>
              <p:cNvPr id="127" name="任意多边形: 形状 126"/>
              <p:cNvSpPr/>
              <p:nvPr>
                <p:custDataLst>
                  <p:tags r:id="rId116"/>
                </p:custDataLst>
              </p:nvPr>
            </p:nvSpPr>
            <p:spPr>
              <a:xfrm>
                <a:off x="-92579" y="9116095"/>
                <a:ext cx="723561" cy="1420804"/>
              </a:xfrm>
              <a:custGeom>
                <a:avLst/>
                <a:gdLst>
                  <a:gd name="connsiteX0" fmla="*/ 17506 w 723561"/>
                  <a:gd name="connsiteY0" fmla="*/ 35520 h 1420803"/>
                  <a:gd name="connsiteX1" fmla="*/ 521664 w 723561"/>
                  <a:gd name="connsiteY1" fmla="*/ 686340 h 1420803"/>
                  <a:gd name="connsiteX2" fmla="*/ 285923 w 723561"/>
                  <a:gd name="connsiteY2" fmla="*/ 1378409 h 1420803"/>
                  <a:gd name="connsiteX3" fmla="*/ 341941 w 723561"/>
                  <a:gd name="connsiteY3" fmla="*/ 1408200 h 1420803"/>
                  <a:gd name="connsiteX4" fmla="*/ 717726 w 723561"/>
                  <a:gd name="connsiteY4" fmla="*/ 690923 h 1420803"/>
                  <a:gd name="connsiteX5" fmla="*/ 535668 w 723561"/>
                  <a:gd name="connsiteY5" fmla="*/ 17187 h 1420803"/>
                  <a:gd name="connsiteX6" fmla="*/ 17506 w 723561"/>
                  <a:gd name="connsiteY6" fmla="*/ 35520 h 142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561" h="1420803">
                    <a:moveTo>
                      <a:pt x="17506" y="35520"/>
                    </a:moveTo>
                    <a:cubicBezTo>
                      <a:pt x="17506" y="35520"/>
                      <a:pt x="229905" y="420512"/>
                      <a:pt x="521664" y="686340"/>
                    </a:cubicBezTo>
                    <a:cubicBezTo>
                      <a:pt x="521664" y="686340"/>
                      <a:pt x="297594" y="977375"/>
                      <a:pt x="285923" y="1378409"/>
                    </a:cubicBezTo>
                    <a:lnTo>
                      <a:pt x="341941" y="1408200"/>
                    </a:lnTo>
                    <a:lnTo>
                      <a:pt x="717726" y="690923"/>
                    </a:lnTo>
                    <a:lnTo>
                      <a:pt x="535668" y="17187"/>
                    </a:lnTo>
                    <a:lnTo>
                      <a:pt x="17506" y="35520"/>
                    </a:lnTo>
                    <a:close/>
                  </a:path>
                </a:pathLst>
              </a:custGeom>
              <a:solidFill>
                <a:srgbClr val="003591"/>
              </a:solidFill>
              <a:ln w="9525" cap="flat">
                <a:noFill/>
                <a:prstDash val="solid"/>
                <a:miter/>
              </a:ln>
            </p:spPr>
            <p:txBody>
              <a:bodyPr rtlCol="0" anchor="ctr"/>
              <a:lstStyle/>
              <a:p>
                <a:endParaRPr lang="zh-CN" altLang="en-US"/>
              </a:p>
            </p:txBody>
          </p:sp>
          <p:sp>
            <p:nvSpPr>
              <p:cNvPr id="128" name="任意多边形: 形状 127"/>
              <p:cNvSpPr/>
              <p:nvPr>
                <p:custDataLst>
                  <p:tags r:id="rId117"/>
                </p:custDataLst>
              </p:nvPr>
            </p:nvSpPr>
            <p:spPr>
              <a:xfrm>
                <a:off x="-34228" y="8226444"/>
                <a:ext cx="630198" cy="756234"/>
              </a:xfrm>
              <a:custGeom>
                <a:avLst/>
                <a:gdLst>
                  <a:gd name="connsiteX0" fmla="*/ 584684 w 630198"/>
                  <a:gd name="connsiteY0" fmla="*/ 737258 h 756234"/>
                  <a:gd name="connsiteX1" fmla="*/ 547339 w 630198"/>
                  <a:gd name="connsiteY1" fmla="*/ 421015 h 756234"/>
                  <a:gd name="connsiteX2" fmla="*/ 617361 w 630198"/>
                  <a:gd name="connsiteY2" fmla="*/ 366016 h 756234"/>
                  <a:gd name="connsiteX3" fmla="*/ 596354 w 630198"/>
                  <a:gd name="connsiteY3" fmla="*/ 207894 h 756234"/>
                  <a:gd name="connsiteX4" fmla="*/ 533334 w 630198"/>
                  <a:gd name="connsiteY4" fmla="*/ 68105 h 756234"/>
                  <a:gd name="connsiteX5" fmla="*/ 302261 w 630198"/>
                  <a:gd name="connsiteY5" fmla="*/ 26856 h 756234"/>
                  <a:gd name="connsiteX6" fmla="*/ 17506 w 630198"/>
                  <a:gd name="connsiteY6" fmla="*/ 606636 h 756234"/>
                  <a:gd name="connsiteX7" fmla="*/ 584684 w 630198"/>
                  <a:gd name="connsiteY7" fmla="*/ 737258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198" h="756234">
                    <a:moveTo>
                      <a:pt x="584684" y="737258"/>
                    </a:moveTo>
                    <a:cubicBezTo>
                      <a:pt x="584684" y="737258"/>
                      <a:pt x="509993" y="567678"/>
                      <a:pt x="547339" y="421015"/>
                    </a:cubicBezTo>
                    <a:cubicBezTo>
                      <a:pt x="573014" y="402682"/>
                      <a:pt x="605690" y="384349"/>
                      <a:pt x="617361" y="366016"/>
                    </a:cubicBezTo>
                    <a:cubicBezTo>
                      <a:pt x="612693" y="292684"/>
                      <a:pt x="608025" y="251435"/>
                      <a:pt x="596354" y="207894"/>
                    </a:cubicBezTo>
                    <a:cubicBezTo>
                      <a:pt x="573014" y="120813"/>
                      <a:pt x="554341" y="65814"/>
                      <a:pt x="533334" y="68105"/>
                    </a:cubicBezTo>
                    <a:cubicBezTo>
                      <a:pt x="449308" y="36023"/>
                      <a:pt x="418965" y="-643"/>
                      <a:pt x="302261" y="26856"/>
                    </a:cubicBezTo>
                    <a:cubicBezTo>
                      <a:pt x="183224" y="54356"/>
                      <a:pt x="80525" y="292684"/>
                      <a:pt x="17506" y="606636"/>
                    </a:cubicBezTo>
                    <a:cubicBezTo>
                      <a:pt x="211233" y="783090"/>
                      <a:pt x="584684" y="737258"/>
                      <a:pt x="584684" y="737258"/>
                    </a:cubicBezTo>
                    <a:close/>
                  </a:path>
                </a:pathLst>
              </a:custGeom>
              <a:solidFill>
                <a:srgbClr val="3BFAFF"/>
              </a:solidFill>
              <a:ln w="9525" cap="flat">
                <a:noFill/>
                <a:prstDash val="solid"/>
                <a:miter/>
              </a:ln>
            </p:spPr>
            <p:txBody>
              <a:bodyPr rtlCol="0" anchor="ctr"/>
              <a:lstStyle/>
              <a:p>
                <a:endParaRPr lang="zh-CN" altLang="en-US"/>
              </a:p>
            </p:txBody>
          </p:sp>
          <p:sp>
            <p:nvSpPr>
              <p:cNvPr id="129" name="任意多边形: 形状 128"/>
              <p:cNvSpPr/>
              <p:nvPr>
                <p:custDataLst>
                  <p:tags r:id="rId118"/>
                </p:custDataLst>
              </p:nvPr>
            </p:nvSpPr>
            <p:spPr>
              <a:xfrm>
                <a:off x="262199" y="7855023"/>
                <a:ext cx="373451" cy="458324"/>
              </a:xfrm>
              <a:custGeom>
                <a:avLst/>
                <a:gdLst>
                  <a:gd name="connsiteX0" fmla="*/ 89862 w 373450"/>
                  <a:gd name="connsiteY0" fmla="*/ 361611 h 458323"/>
                  <a:gd name="connsiteX1" fmla="*/ 17506 w 373450"/>
                  <a:gd name="connsiteY1" fmla="*/ 418902 h 458323"/>
                  <a:gd name="connsiteX2" fmla="*/ 17506 w 373450"/>
                  <a:gd name="connsiteY2" fmla="*/ 173698 h 458323"/>
                  <a:gd name="connsiteX3" fmla="*/ 180890 w 373450"/>
                  <a:gd name="connsiteY3" fmla="*/ 17868 h 458323"/>
                  <a:gd name="connsiteX4" fmla="*/ 372284 w 373450"/>
                  <a:gd name="connsiteY4" fmla="*/ 185157 h 458323"/>
                  <a:gd name="connsiteX5" fmla="*/ 257915 w 373450"/>
                  <a:gd name="connsiteY5" fmla="*/ 457859 h 458323"/>
                  <a:gd name="connsiteX6" fmla="*/ 243910 w 373450"/>
                  <a:gd name="connsiteY6" fmla="*/ 441818 h 458323"/>
                  <a:gd name="connsiteX7" fmla="*/ 206565 w 373450"/>
                  <a:gd name="connsiteY7" fmla="*/ 430360 h 458323"/>
                  <a:gd name="connsiteX8" fmla="*/ 157550 w 373450"/>
                  <a:gd name="connsiteY8" fmla="*/ 334112 h 458323"/>
                  <a:gd name="connsiteX9" fmla="*/ 150548 w 373450"/>
                  <a:gd name="connsiteY9" fmla="*/ 391402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50" h="458323">
                    <a:moveTo>
                      <a:pt x="89862" y="361611"/>
                    </a:moveTo>
                    <a:lnTo>
                      <a:pt x="17506" y="418902"/>
                    </a:lnTo>
                    <a:lnTo>
                      <a:pt x="17506" y="173698"/>
                    </a:lnTo>
                    <a:cubicBezTo>
                      <a:pt x="17506" y="173698"/>
                      <a:pt x="19840" y="29326"/>
                      <a:pt x="180890" y="17868"/>
                    </a:cubicBezTo>
                    <a:cubicBezTo>
                      <a:pt x="311598" y="8702"/>
                      <a:pt x="369950" y="93492"/>
                      <a:pt x="372284" y="185157"/>
                    </a:cubicBezTo>
                    <a:cubicBezTo>
                      <a:pt x="376952" y="398277"/>
                      <a:pt x="257915" y="457859"/>
                      <a:pt x="257915" y="457859"/>
                    </a:cubicBezTo>
                    <a:lnTo>
                      <a:pt x="243910" y="441818"/>
                    </a:lnTo>
                    <a:lnTo>
                      <a:pt x="206565" y="430360"/>
                    </a:lnTo>
                    <a:lnTo>
                      <a:pt x="157550" y="334112"/>
                    </a:lnTo>
                    <a:lnTo>
                      <a:pt x="150548" y="391402"/>
                    </a:lnTo>
                  </a:path>
                </a:pathLst>
              </a:custGeom>
              <a:solidFill>
                <a:srgbClr val="131637"/>
              </a:solidFill>
              <a:ln w="9525" cap="flat">
                <a:noFill/>
                <a:prstDash val="solid"/>
                <a:miter/>
              </a:ln>
            </p:spPr>
            <p:txBody>
              <a:bodyPr rtlCol="0" anchor="ctr"/>
              <a:lstStyle/>
              <a:p>
                <a:endParaRPr lang="zh-CN" altLang="en-US"/>
              </a:p>
            </p:txBody>
          </p:sp>
          <p:sp>
            <p:nvSpPr>
              <p:cNvPr id="130" name="任意多边形: 形状 129"/>
              <p:cNvSpPr/>
              <p:nvPr>
                <p:custDataLst>
                  <p:tags r:id="rId119"/>
                </p:custDataLst>
              </p:nvPr>
            </p:nvSpPr>
            <p:spPr>
              <a:xfrm>
                <a:off x="563293" y="8009243"/>
                <a:ext cx="70022" cy="114581"/>
              </a:xfrm>
              <a:custGeom>
                <a:avLst/>
                <a:gdLst>
                  <a:gd name="connsiteX0" fmla="*/ 29176 w 70022"/>
                  <a:gd name="connsiteY0" fmla="*/ 17187 h 114580"/>
                  <a:gd name="connsiteX1" fmla="*/ 57185 w 70022"/>
                  <a:gd name="connsiteY1" fmla="*/ 99685 h 114580"/>
                  <a:gd name="connsiteX2" fmla="*/ 17506 w 70022"/>
                  <a:gd name="connsiteY2" fmla="*/ 99685 h 114580"/>
                  <a:gd name="connsiteX3" fmla="*/ 29176 w 70022"/>
                  <a:gd name="connsiteY3" fmla="*/ 17187 h 114580"/>
                </a:gdLst>
                <a:ahLst/>
                <a:cxnLst>
                  <a:cxn ang="0">
                    <a:pos x="connsiteX0" y="connsiteY0"/>
                  </a:cxn>
                  <a:cxn ang="0">
                    <a:pos x="connsiteX1" y="connsiteY1"/>
                  </a:cxn>
                  <a:cxn ang="0">
                    <a:pos x="connsiteX2" y="connsiteY2"/>
                  </a:cxn>
                  <a:cxn ang="0">
                    <a:pos x="connsiteX3" y="connsiteY3"/>
                  </a:cxn>
                </a:cxnLst>
                <a:rect l="l" t="t" r="r" b="b"/>
                <a:pathLst>
                  <a:path w="70022" h="114580">
                    <a:moveTo>
                      <a:pt x="29176" y="17187"/>
                    </a:moveTo>
                    <a:cubicBezTo>
                      <a:pt x="29176" y="17187"/>
                      <a:pt x="54851" y="63020"/>
                      <a:pt x="57185" y="99685"/>
                    </a:cubicBezTo>
                    <a:lnTo>
                      <a:pt x="17506" y="99685"/>
                    </a:lnTo>
                    <a:lnTo>
                      <a:pt x="29176" y="17187"/>
                    </a:lnTo>
                    <a:close/>
                  </a:path>
                </a:pathLst>
              </a:custGeom>
              <a:solidFill>
                <a:srgbClr val="FF907D"/>
              </a:solidFill>
              <a:ln w="9525" cap="flat">
                <a:noFill/>
                <a:prstDash val="solid"/>
                <a:miter/>
              </a:ln>
            </p:spPr>
            <p:txBody>
              <a:bodyPr rtlCol="0" anchor="ctr"/>
              <a:lstStyle/>
              <a:p>
                <a:endParaRPr lang="zh-CN" altLang="en-US"/>
              </a:p>
            </p:txBody>
          </p:sp>
          <p:sp>
            <p:nvSpPr>
              <p:cNvPr id="131" name="任意多边形: 形状 130"/>
              <p:cNvSpPr/>
              <p:nvPr>
                <p:custDataLst>
                  <p:tags r:id="rId120"/>
                </p:custDataLst>
              </p:nvPr>
            </p:nvSpPr>
            <p:spPr>
              <a:xfrm>
                <a:off x="283205" y="7951953"/>
                <a:ext cx="326770" cy="412491"/>
              </a:xfrm>
              <a:custGeom>
                <a:avLst/>
                <a:gdLst>
                  <a:gd name="connsiteX0" fmla="*/ 194895 w 326769"/>
                  <a:gd name="connsiteY0" fmla="*/ 271557 h 412491"/>
                  <a:gd name="connsiteX1" fmla="*/ 302262 w 326769"/>
                  <a:gd name="connsiteY1" fmla="*/ 269265 h 412491"/>
                  <a:gd name="connsiteX2" fmla="*/ 309264 w 326769"/>
                  <a:gd name="connsiteY2" fmla="*/ 216558 h 412491"/>
                  <a:gd name="connsiteX3" fmla="*/ 255581 w 326769"/>
                  <a:gd name="connsiteY3" fmla="*/ 189059 h 412491"/>
                  <a:gd name="connsiteX4" fmla="*/ 311598 w 326769"/>
                  <a:gd name="connsiteY4" fmla="*/ 189059 h 412491"/>
                  <a:gd name="connsiteX5" fmla="*/ 306931 w 326769"/>
                  <a:gd name="connsiteY5" fmla="*/ 33228 h 412491"/>
                  <a:gd name="connsiteX6" fmla="*/ 299928 w 326769"/>
                  <a:gd name="connsiteY6" fmla="*/ 17187 h 412491"/>
                  <a:gd name="connsiteX7" fmla="*/ 162218 w 326769"/>
                  <a:gd name="connsiteY7" fmla="*/ 51561 h 412491"/>
                  <a:gd name="connsiteX8" fmla="*/ 113202 w 326769"/>
                  <a:gd name="connsiteY8" fmla="*/ 108852 h 412491"/>
                  <a:gd name="connsiteX9" fmla="*/ 50183 w 326769"/>
                  <a:gd name="connsiteY9" fmla="*/ 253224 h 412491"/>
                  <a:gd name="connsiteX10" fmla="*/ 17506 w 326769"/>
                  <a:gd name="connsiteY10" fmla="*/ 312806 h 412491"/>
                  <a:gd name="connsiteX11" fmla="*/ 134209 w 326769"/>
                  <a:gd name="connsiteY11" fmla="*/ 404471 h 412491"/>
                  <a:gd name="connsiteX12" fmla="*/ 197229 w 326769"/>
                  <a:gd name="connsiteY12" fmla="*/ 395304 h 412491"/>
                  <a:gd name="connsiteX13" fmla="*/ 194895 w 326769"/>
                  <a:gd name="connsiteY13" fmla="*/ 381554 h 412491"/>
                  <a:gd name="connsiteX14" fmla="*/ 194895 w 326769"/>
                  <a:gd name="connsiteY14" fmla="*/ 310514 h 412491"/>
                  <a:gd name="connsiteX15" fmla="*/ 194895 w 326769"/>
                  <a:gd name="connsiteY15" fmla="*/ 271557 h 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6769" h="412491">
                    <a:moveTo>
                      <a:pt x="194895" y="271557"/>
                    </a:moveTo>
                    <a:lnTo>
                      <a:pt x="302262" y="269265"/>
                    </a:lnTo>
                    <a:cubicBezTo>
                      <a:pt x="304596" y="237182"/>
                      <a:pt x="306931" y="232599"/>
                      <a:pt x="309264" y="216558"/>
                    </a:cubicBezTo>
                    <a:cubicBezTo>
                      <a:pt x="269585" y="218849"/>
                      <a:pt x="255581" y="189059"/>
                      <a:pt x="255581" y="189059"/>
                    </a:cubicBezTo>
                    <a:lnTo>
                      <a:pt x="311598" y="189059"/>
                    </a:lnTo>
                    <a:cubicBezTo>
                      <a:pt x="325603" y="63020"/>
                      <a:pt x="306931" y="33228"/>
                      <a:pt x="306931" y="33228"/>
                    </a:cubicBezTo>
                    <a:lnTo>
                      <a:pt x="299928" y="17187"/>
                    </a:lnTo>
                    <a:cubicBezTo>
                      <a:pt x="260249" y="92810"/>
                      <a:pt x="162218" y="51561"/>
                      <a:pt x="162218" y="51561"/>
                    </a:cubicBezTo>
                    <a:cubicBezTo>
                      <a:pt x="164552" y="106560"/>
                      <a:pt x="113202" y="108852"/>
                      <a:pt x="113202" y="108852"/>
                    </a:cubicBezTo>
                    <a:cubicBezTo>
                      <a:pt x="127207" y="223433"/>
                      <a:pt x="50183" y="253224"/>
                      <a:pt x="50183" y="253224"/>
                    </a:cubicBezTo>
                    <a:lnTo>
                      <a:pt x="17506" y="312806"/>
                    </a:lnTo>
                    <a:lnTo>
                      <a:pt x="134209" y="404471"/>
                    </a:lnTo>
                    <a:lnTo>
                      <a:pt x="197229" y="395304"/>
                    </a:lnTo>
                    <a:lnTo>
                      <a:pt x="194895" y="381554"/>
                    </a:lnTo>
                    <a:lnTo>
                      <a:pt x="194895" y="310514"/>
                    </a:lnTo>
                    <a:lnTo>
                      <a:pt x="194895" y="271557"/>
                    </a:lnTo>
                    <a:close/>
                  </a:path>
                </a:pathLst>
              </a:custGeom>
              <a:solidFill>
                <a:srgbClr val="FFCDA9"/>
              </a:solidFill>
              <a:ln w="9525" cap="flat">
                <a:noFill/>
                <a:prstDash val="solid"/>
                <a:miter/>
              </a:ln>
            </p:spPr>
            <p:txBody>
              <a:bodyPr rtlCol="0" anchor="ctr"/>
              <a:lstStyle/>
              <a:p>
                <a:endParaRPr lang="zh-CN" altLang="en-US"/>
              </a:p>
            </p:txBody>
          </p:sp>
          <p:sp>
            <p:nvSpPr>
              <p:cNvPr id="132" name="任意多边形: 形状 131"/>
              <p:cNvSpPr/>
              <p:nvPr>
                <p:custDataLst>
                  <p:tags r:id="rId121"/>
                </p:custDataLst>
              </p:nvPr>
            </p:nvSpPr>
            <p:spPr>
              <a:xfrm>
                <a:off x="283205" y="8199447"/>
                <a:ext cx="46681" cy="45832"/>
              </a:xfrm>
              <a:custGeom>
                <a:avLst/>
                <a:gdLst>
                  <a:gd name="connsiteX0" fmla="*/ 50183 w 46681"/>
                  <a:gd name="connsiteY0" fmla="*/ 33229 h 45832"/>
                  <a:gd name="connsiteX1" fmla="*/ 33844 w 46681"/>
                  <a:gd name="connsiteY1" fmla="*/ 49270 h 45832"/>
                  <a:gd name="connsiteX2" fmla="*/ 17506 w 46681"/>
                  <a:gd name="connsiteY2" fmla="*/ 33229 h 45832"/>
                  <a:gd name="connsiteX3" fmla="*/ 33844 w 46681"/>
                  <a:gd name="connsiteY3" fmla="*/ 17187 h 45832"/>
                  <a:gd name="connsiteX4" fmla="*/ 50183 w 46681"/>
                  <a:gd name="connsiteY4" fmla="*/ 3322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50183" y="33229"/>
                    </a:moveTo>
                    <a:cubicBezTo>
                      <a:pt x="50183" y="42395"/>
                      <a:pt x="43180" y="49270"/>
                      <a:pt x="33844" y="49270"/>
                    </a:cubicBezTo>
                    <a:cubicBezTo>
                      <a:pt x="24508" y="49270"/>
                      <a:pt x="17506" y="42395"/>
                      <a:pt x="17506" y="33229"/>
                    </a:cubicBezTo>
                    <a:cubicBezTo>
                      <a:pt x="17506" y="24062"/>
                      <a:pt x="24508" y="17187"/>
                      <a:pt x="33844" y="17187"/>
                    </a:cubicBezTo>
                    <a:cubicBezTo>
                      <a:pt x="43180" y="17187"/>
                      <a:pt x="50183" y="24062"/>
                      <a:pt x="50183" y="33229"/>
                    </a:cubicBezTo>
                    <a:close/>
                  </a:path>
                </a:pathLst>
              </a:custGeom>
              <a:solidFill>
                <a:srgbClr val="131637"/>
              </a:solidFill>
              <a:ln w="9525" cap="flat">
                <a:noFill/>
                <a:prstDash val="solid"/>
                <a:miter/>
              </a:ln>
            </p:spPr>
            <p:txBody>
              <a:bodyPr rtlCol="0" anchor="ctr"/>
              <a:lstStyle/>
              <a:p>
                <a:endParaRPr lang="zh-CN" altLang="en-US"/>
              </a:p>
            </p:txBody>
          </p:sp>
          <p:sp>
            <p:nvSpPr>
              <p:cNvPr id="133" name="任意多边形: 形状 132"/>
              <p:cNvSpPr/>
              <p:nvPr>
                <p:custDataLst>
                  <p:tags r:id="rId122"/>
                </p:custDataLst>
              </p:nvPr>
            </p:nvSpPr>
            <p:spPr>
              <a:xfrm>
                <a:off x="360230" y="8311737"/>
                <a:ext cx="140044" cy="91665"/>
              </a:xfrm>
              <a:custGeom>
                <a:avLst/>
                <a:gdLst>
                  <a:gd name="connsiteX0" fmla="*/ 17506 w 140044"/>
                  <a:gd name="connsiteY0" fmla="*/ 42395 h 91664"/>
                  <a:gd name="connsiteX1" fmla="*/ 66521 w 140044"/>
                  <a:gd name="connsiteY1" fmla="*/ 76769 h 91664"/>
                  <a:gd name="connsiteX2" fmla="*/ 113202 w 140044"/>
                  <a:gd name="connsiteY2" fmla="*/ 65311 h 91664"/>
                  <a:gd name="connsiteX3" fmla="*/ 131875 w 140044"/>
                  <a:gd name="connsiteY3" fmla="*/ 19479 h 91664"/>
                  <a:gd name="connsiteX4" fmla="*/ 80525 w 140044"/>
                  <a:gd name="connsiteY4" fmla="*/ 17187 h 91664"/>
                  <a:gd name="connsiteX5" fmla="*/ 17506 w 140044"/>
                  <a:gd name="connsiteY5" fmla="*/ 42395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4" h="91664">
                    <a:moveTo>
                      <a:pt x="17506" y="42395"/>
                    </a:moveTo>
                    <a:lnTo>
                      <a:pt x="66521" y="76769"/>
                    </a:lnTo>
                    <a:cubicBezTo>
                      <a:pt x="82859" y="88227"/>
                      <a:pt x="103866" y="81353"/>
                      <a:pt x="113202" y="65311"/>
                    </a:cubicBezTo>
                    <a:lnTo>
                      <a:pt x="131875" y="19479"/>
                    </a:lnTo>
                    <a:lnTo>
                      <a:pt x="80525" y="17187"/>
                    </a:lnTo>
                    <a:lnTo>
                      <a:pt x="17506" y="42395"/>
                    </a:lnTo>
                    <a:close/>
                  </a:path>
                </a:pathLst>
              </a:custGeom>
              <a:solidFill>
                <a:srgbClr val="003C9A"/>
              </a:solidFill>
              <a:ln w="9525" cap="flat">
                <a:noFill/>
                <a:prstDash val="solid"/>
                <a:miter/>
              </a:ln>
            </p:spPr>
            <p:txBody>
              <a:bodyPr rtlCol="0" anchor="ctr"/>
              <a:lstStyle/>
              <a:p>
                <a:endParaRPr lang="zh-CN" altLang="en-US"/>
              </a:p>
            </p:txBody>
          </p:sp>
          <p:sp>
            <p:nvSpPr>
              <p:cNvPr id="134" name="任意多边形: 形状 133"/>
              <p:cNvSpPr/>
              <p:nvPr>
                <p:custDataLst>
                  <p:tags r:id="rId123"/>
                </p:custDataLst>
              </p:nvPr>
            </p:nvSpPr>
            <p:spPr>
              <a:xfrm>
                <a:off x="250528" y="8206322"/>
                <a:ext cx="186725" cy="183329"/>
              </a:xfrm>
              <a:custGeom>
                <a:avLst/>
                <a:gdLst>
                  <a:gd name="connsiteX0" fmla="*/ 190226 w 186725"/>
                  <a:gd name="connsiteY0" fmla="*/ 120310 h 183329"/>
                  <a:gd name="connsiteX1" fmla="*/ 127207 w 186725"/>
                  <a:gd name="connsiteY1" fmla="*/ 182184 h 183329"/>
                  <a:gd name="connsiteX2" fmla="*/ 17506 w 186725"/>
                  <a:gd name="connsiteY2" fmla="*/ 46978 h 183329"/>
                  <a:gd name="connsiteX3" fmla="*/ 45515 w 186725"/>
                  <a:gd name="connsiteY3" fmla="*/ 17187 h 183329"/>
                  <a:gd name="connsiteX4" fmla="*/ 190226 w 186725"/>
                  <a:gd name="connsiteY4" fmla="*/ 120310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83329">
                    <a:moveTo>
                      <a:pt x="190226" y="120310"/>
                    </a:moveTo>
                    <a:lnTo>
                      <a:pt x="127207" y="182184"/>
                    </a:lnTo>
                    <a:cubicBezTo>
                      <a:pt x="127207" y="182184"/>
                      <a:pt x="17506" y="131768"/>
                      <a:pt x="17506" y="46978"/>
                    </a:cubicBezTo>
                    <a:lnTo>
                      <a:pt x="45515" y="17187"/>
                    </a:lnTo>
                    <a:cubicBezTo>
                      <a:pt x="47849" y="17187"/>
                      <a:pt x="106201" y="95102"/>
                      <a:pt x="190226" y="120310"/>
                    </a:cubicBezTo>
                    <a:close/>
                  </a:path>
                </a:pathLst>
              </a:custGeom>
              <a:solidFill>
                <a:srgbClr val="14AFFF"/>
              </a:solidFill>
              <a:ln w="9525" cap="flat">
                <a:noFill/>
                <a:prstDash val="solid"/>
                <a:miter/>
              </a:ln>
            </p:spPr>
            <p:txBody>
              <a:bodyPr rtlCol="0" anchor="ctr"/>
              <a:lstStyle/>
              <a:p>
                <a:endParaRPr lang="zh-CN" altLang="en-US"/>
              </a:p>
            </p:txBody>
          </p:sp>
          <p:sp>
            <p:nvSpPr>
              <p:cNvPr id="135" name="任意多边形: 形状 134"/>
              <p:cNvSpPr/>
              <p:nvPr>
                <p:custDataLst>
                  <p:tags r:id="rId124"/>
                </p:custDataLst>
              </p:nvPr>
            </p:nvSpPr>
            <p:spPr>
              <a:xfrm>
                <a:off x="423249" y="8268196"/>
                <a:ext cx="93363" cy="114581"/>
              </a:xfrm>
              <a:custGeom>
                <a:avLst/>
                <a:gdLst>
                  <a:gd name="connsiteX0" fmla="*/ 17506 w 93362"/>
                  <a:gd name="connsiteY0" fmla="*/ 58436 h 114580"/>
                  <a:gd name="connsiteX1" fmla="*/ 75857 w 93362"/>
                  <a:gd name="connsiteY1" fmla="*/ 101977 h 114580"/>
                  <a:gd name="connsiteX2" fmla="*/ 54851 w 93362"/>
                  <a:gd name="connsiteY2" fmla="*/ 17187 h 114580"/>
                  <a:gd name="connsiteX3" fmla="*/ 17506 w 93362"/>
                  <a:gd name="connsiteY3" fmla="*/ 58436 h 114580"/>
                </a:gdLst>
                <a:ahLst/>
                <a:cxnLst>
                  <a:cxn ang="0">
                    <a:pos x="connsiteX0" y="connsiteY0"/>
                  </a:cxn>
                  <a:cxn ang="0">
                    <a:pos x="connsiteX1" y="connsiteY1"/>
                  </a:cxn>
                  <a:cxn ang="0">
                    <a:pos x="connsiteX2" y="connsiteY2"/>
                  </a:cxn>
                  <a:cxn ang="0">
                    <a:pos x="connsiteX3" y="connsiteY3"/>
                  </a:cxn>
                </a:cxnLst>
                <a:rect l="l" t="t" r="r" b="b"/>
                <a:pathLst>
                  <a:path w="93362" h="114580">
                    <a:moveTo>
                      <a:pt x="17506" y="58436"/>
                    </a:moveTo>
                    <a:lnTo>
                      <a:pt x="75857" y="101977"/>
                    </a:lnTo>
                    <a:cubicBezTo>
                      <a:pt x="75857" y="101977"/>
                      <a:pt x="85194" y="63020"/>
                      <a:pt x="54851" y="17187"/>
                    </a:cubicBezTo>
                    <a:lnTo>
                      <a:pt x="17506" y="58436"/>
                    </a:lnTo>
                    <a:close/>
                  </a:path>
                </a:pathLst>
              </a:custGeom>
              <a:solidFill>
                <a:srgbClr val="14AFFF"/>
              </a:solidFill>
              <a:ln w="9525" cap="flat">
                <a:noFill/>
                <a:prstDash val="solid"/>
                <a:miter/>
              </a:ln>
            </p:spPr>
            <p:txBody>
              <a:bodyPr rtlCol="0" anchor="ctr"/>
              <a:lstStyle/>
              <a:p>
                <a:endParaRPr lang="zh-CN" altLang="en-US"/>
              </a:p>
            </p:txBody>
          </p:sp>
          <p:sp>
            <p:nvSpPr>
              <p:cNvPr id="136" name="任意多边形: 形状 135"/>
              <p:cNvSpPr/>
              <p:nvPr>
                <p:custDataLst>
                  <p:tags r:id="rId125"/>
                </p:custDataLst>
              </p:nvPr>
            </p:nvSpPr>
            <p:spPr>
              <a:xfrm>
                <a:off x="-506850" y="7852177"/>
                <a:ext cx="1003649" cy="1099977"/>
              </a:xfrm>
              <a:custGeom>
                <a:avLst/>
                <a:gdLst>
                  <a:gd name="connsiteX0" fmla="*/ 443446 w 1003649"/>
                  <a:gd name="connsiteY0" fmla="*/ 1086317 h 1099976"/>
                  <a:gd name="connsiteX1" fmla="*/ 25648 w 1003649"/>
                  <a:gd name="connsiteY1" fmla="*/ 618827 h 1099976"/>
                  <a:gd name="connsiteX2" fmla="*/ 688524 w 1003649"/>
                  <a:gd name="connsiteY2" fmla="*/ 220086 h 1099976"/>
                  <a:gd name="connsiteX3" fmla="*/ 991952 w 1003649"/>
                  <a:gd name="connsiteY3" fmla="*/ 18423 h 1099976"/>
                  <a:gd name="connsiteX4" fmla="*/ 870581 w 1003649"/>
                  <a:gd name="connsiteY4" fmla="*/ 311751 h 1099976"/>
                  <a:gd name="connsiteX5" fmla="*/ 777218 w 1003649"/>
                  <a:gd name="connsiteY5" fmla="*/ 444664 h 1099976"/>
                  <a:gd name="connsiteX6" fmla="*/ 658180 w 1003649"/>
                  <a:gd name="connsiteY6" fmla="*/ 607369 h 1099976"/>
                  <a:gd name="connsiteX7" fmla="*/ 443446 w 1003649"/>
                  <a:gd name="connsiteY7" fmla="*/ 1086317 h 109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649" h="1099976">
                    <a:moveTo>
                      <a:pt x="443446" y="1086317"/>
                    </a:moveTo>
                    <a:cubicBezTo>
                      <a:pt x="443446" y="1086317"/>
                      <a:pt x="-51376" y="1019861"/>
                      <a:pt x="25648" y="618827"/>
                    </a:cubicBezTo>
                    <a:cubicBezTo>
                      <a:pt x="86333" y="302584"/>
                      <a:pt x="490128" y="380499"/>
                      <a:pt x="688524" y="220086"/>
                    </a:cubicBezTo>
                    <a:cubicBezTo>
                      <a:pt x="826233" y="107796"/>
                      <a:pt x="828568" y="4673"/>
                      <a:pt x="991952" y="18423"/>
                    </a:cubicBezTo>
                    <a:cubicBezTo>
                      <a:pt x="842571" y="107796"/>
                      <a:pt x="870581" y="311751"/>
                      <a:pt x="870581" y="311751"/>
                    </a:cubicBezTo>
                    <a:lnTo>
                      <a:pt x="777218" y="444664"/>
                    </a:lnTo>
                    <a:cubicBezTo>
                      <a:pt x="777218" y="444664"/>
                      <a:pt x="777218" y="527163"/>
                      <a:pt x="658180" y="607369"/>
                    </a:cubicBezTo>
                    <a:cubicBezTo>
                      <a:pt x="571820" y="666951"/>
                      <a:pt x="443446" y="1086317"/>
                      <a:pt x="443446" y="1086317"/>
                    </a:cubicBezTo>
                    <a:close/>
                  </a:path>
                </a:pathLst>
              </a:custGeom>
              <a:solidFill>
                <a:srgbClr val="131637"/>
              </a:solidFill>
              <a:ln w="9525" cap="flat">
                <a:noFill/>
                <a:prstDash val="solid"/>
                <a:miter/>
              </a:ln>
            </p:spPr>
            <p:txBody>
              <a:bodyPr rtlCol="0" anchor="ctr"/>
              <a:lstStyle/>
              <a:p>
                <a:endParaRPr lang="zh-CN" altLang="en-US"/>
              </a:p>
            </p:txBody>
          </p:sp>
          <p:sp>
            <p:nvSpPr>
              <p:cNvPr id="137" name="任意多边形: 形状 136"/>
              <p:cNvSpPr/>
              <p:nvPr>
                <p:custDataLst>
                  <p:tags r:id="rId126"/>
                </p:custDataLst>
              </p:nvPr>
            </p:nvSpPr>
            <p:spPr>
              <a:xfrm>
                <a:off x="-31894" y="9391089"/>
                <a:ext cx="560176" cy="114581"/>
              </a:xfrm>
              <a:custGeom>
                <a:avLst/>
                <a:gdLst>
                  <a:gd name="connsiteX0" fmla="*/ 561344 w 560176"/>
                  <a:gd name="connsiteY0" fmla="*/ 63020 h 114580"/>
                  <a:gd name="connsiteX1" fmla="*/ 38513 w 560176"/>
                  <a:gd name="connsiteY1" fmla="*/ 118019 h 114580"/>
                  <a:gd name="connsiteX2" fmla="*/ 17506 w 560176"/>
                  <a:gd name="connsiteY2" fmla="*/ 17187 h 114580"/>
                </a:gdLst>
                <a:ahLst/>
                <a:cxnLst>
                  <a:cxn ang="0">
                    <a:pos x="connsiteX0" y="connsiteY0"/>
                  </a:cxn>
                  <a:cxn ang="0">
                    <a:pos x="connsiteX1" y="connsiteY1"/>
                  </a:cxn>
                  <a:cxn ang="0">
                    <a:pos x="connsiteX2" y="connsiteY2"/>
                  </a:cxn>
                </a:cxnLst>
                <a:rect l="l" t="t" r="r" b="b"/>
                <a:pathLst>
                  <a:path w="560176" h="114580">
                    <a:moveTo>
                      <a:pt x="561344" y="63020"/>
                    </a:moveTo>
                    <a:lnTo>
                      <a:pt x="38513" y="118019"/>
                    </a:lnTo>
                    <a:lnTo>
                      <a:pt x="17506" y="17187"/>
                    </a:lnTo>
                  </a:path>
                </a:pathLst>
              </a:custGeom>
              <a:solidFill>
                <a:srgbClr val="001F5F">
                  <a:alpha val="30000"/>
                </a:srgbClr>
              </a:solidFill>
              <a:ln w="9525" cap="flat">
                <a:noFill/>
                <a:prstDash val="solid"/>
                <a:miter/>
              </a:ln>
            </p:spPr>
            <p:txBody>
              <a:bodyPr rtlCol="0" anchor="ctr"/>
              <a:lstStyle/>
              <a:p>
                <a:endParaRPr lang="zh-CN" altLang="en-US"/>
              </a:p>
            </p:txBody>
          </p:sp>
          <p:sp>
            <p:nvSpPr>
              <p:cNvPr id="138" name="任意多边形: 形状 137"/>
              <p:cNvSpPr/>
              <p:nvPr>
                <p:custDataLst>
                  <p:tags r:id="rId127"/>
                </p:custDataLst>
              </p:nvPr>
            </p:nvSpPr>
            <p:spPr>
              <a:xfrm>
                <a:off x="-108918" y="8593606"/>
                <a:ext cx="886946" cy="870815"/>
              </a:xfrm>
              <a:custGeom>
                <a:avLst/>
                <a:gdLst>
                  <a:gd name="connsiteX0" fmla="*/ 743401 w 886945"/>
                  <a:gd name="connsiteY0" fmla="*/ 853628 h 870815"/>
                  <a:gd name="connsiteX1" fmla="*/ 143545 w 886945"/>
                  <a:gd name="connsiteY1" fmla="*/ 853628 h 870815"/>
                  <a:gd name="connsiteX2" fmla="*/ 17506 w 886945"/>
                  <a:gd name="connsiteY2" fmla="*/ 729880 h 870815"/>
                  <a:gd name="connsiteX3" fmla="*/ 17506 w 886945"/>
                  <a:gd name="connsiteY3" fmla="*/ 140934 h 870815"/>
                  <a:gd name="connsiteX4" fmla="*/ 143545 w 886945"/>
                  <a:gd name="connsiteY4" fmla="*/ 17187 h 870815"/>
                  <a:gd name="connsiteX5" fmla="*/ 743401 w 886945"/>
                  <a:gd name="connsiteY5" fmla="*/ 17187 h 870815"/>
                  <a:gd name="connsiteX6" fmla="*/ 869440 w 886945"/>
                  <a:gd name="connsiteY6" fmla="*/ 140934 h 870815"/>
                  <a:gd name="connsiteX7" fmla="*/ 869440 w 886945"/>
                  <a:gd name="connsiteY7" fmla="*/ 729880 h 870815"/>
                  <a:gd name="connsiteX8" fmla="*/ 743401 w 886945"/>
                  <a:gd name="connsiteY8" fmla="*/ 853628 h 87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945" h="870815">
                    <a:moveTo>
                      <a:pt x="743401" y="853628"/>
                    </a:moveTo>
                    <a:lnTo>
                      <a:pt x="143545" y="853628"/>
                    </a:lnTo>
                    <a:cubicBezTo>
                      <a:pt x="73523" y="853628"/>
                      <a:pt x="17506" y="798629"/>
                      <a:pt x="17506" y="729880"/>
                    </a:cubicBezTo>
                    <a:lnTo>
                      <a:pt x="17506" y="140934"/>
                    </a:lnTo>
                    <a:cubicBezTo>
                      <a:pt x="17506" y="72186"/>
                      <a:pt x="73523" y="17187"/>
                      <a:pt x="143545" y="17187"/>
                    </a:cubicBezTo>
                    <a:lnTo>
                      <a:pt x="743401" y="17187"/>
                    </a:lnTo>
                    <a:cubicBezTo>
                      <a:pt x="813423" y="17187"/>
                      <a:pt x="869440" y="72186"/>
                      <a:pt x="869440" y="140934"/>
                    </a:cubicBezTo>
                    <a:lnTo>
                      <a:pt x="869440" y="729880"/>
                    </a:lnTo>
                    <a:cubicBezTo>
                      <a:pt x="867106" y="798629"/>
                      <a:pt x="811089" y="853628"/>
                      <a:pt x="743401" y="853628"/>
                    </a:cubicBezTo>
                    <a:close/>
                  </a:path>
                </a:pathLst>
              </a:custGeom>
              <a:solidFill>
                <a:srgbClr val="FFFFFF"/>
              </a:solidFill>
              <a:ln w="9525" cap="flat">
                <a:noFill/>
                <a:prstDash val="solid"/>
                <a:miter/>
              </a:ln>
            </p:spPr>
            <p:txBody>
              <a:bodyPr rtlCol="0" anchor="ctr"/>
              <a:lstStyle/>
              <a:p>
                <a:endParaRPr lang="zh-CN" altLang="en-US"/>
              </a:p>
            </p:txBody>
          </p:sp>
          <p:sp>
            <p:nvSpPr>
              <p:cNvPr id="139" name="任意多边形: 形状 138"/>
              <p:cNvSpPr/>
              <p:nvPr>
                <p:custDataLst>
                  <p:tags r:id="rId128"/>
                </p:custDataLst>
              </p:nvPr>
            </p:nvSpPr>
            <p:spPr>
              <a:xfrm>
                <a:off x="-8553" y="8790685"/>
                <a:ext cx="676880" cy="504156"/>
              </a:xfrm>
              <a:custGeom>
                <a:avLst/>
                <a:gdLst>
                  <a:gd name="connsiteX0" fmla="*/ 666377 w 676879"/>
                  <a:gd name="connsiteY0" fmla="*/ 195933 h 504156"/>
                  <a:gd name="connsiteX1" fmla="*/ 484319 w 676879"/>
                  <a:gd name="connsiteY1" fmla="*/ 17187 h 504156"/>
                  <a:gd name="connsiteX2" fmla="*/ 341942 w 676879"/>
                  <a:gd name="connsiteY2" fmla="*/ 83644 h 504156"/>
                  <a:gd name="connsiteX3" fmla="*/ 199563 w 676879"/>
                  <a:gd name="connsiteY3" fmla="*/ 17187 h 504156"/>
                  <a:gd name="connsiteX4" fmla="*/ 17506 w 676879"/>
                  <a:gd name="connsiteY4" fmla="*/ 195933 h 504156"/>
                  <a:gd name="connsiteX5" fmla="*/ 87528 w 676879"/>
                  <a:gd name="connsiteY5" fmla="*/ 338014 h 504156"/>
                  <a:gd name="connsiteX6" fmla="*/ 87528 w 676879"/>
                  <a:gd name="connsiteY6" fmla="*/ 338014 h 504156"/>
                  <a:gd name="connsiteX7" fmla="*/ 92196 w 676879"/>
                  <a:gd name="connsiteY7" fmla="*/ 340306 h 504156"/>
                  <a:gd name="connsiteX8" fmla="*/ 106201 w 676879"/>
                  <a:gd name="connsiteY8" fmla="*/ 349472 h 504156"/>
                  <a:gd name="connsiteX9" fmla="*/ 341942 w 676879"/>
                  <a:gd name="connsiteY9" fmla="*/ 500719 h 504156"/>
                  <a:gd name="connsiteX10" fmla="*/ 577682 w 676879"/>
                  <a:gd name="connsiteY10" fmla="*/ 349472 h 504156"/>
                  <a:gd name="connsiteX11" fmla="*/ 591687 w 676879"/>
                  <a:gd name="connsiteY11" fmla="*/ 340306 h 504156"/>
                  <a:gd name="connsiteX12" fmla="*/ 596355 w 676879"/>
                  <a:gd name="connsiteY12" fmla="*/ 338014 h 504156"/>
                  <a:gd name="connsiteX13" fmla="*/ 596355 w 676879"/>
                  <a:gd name="connsiteY13" fmla="*/ 338014 h 504156"/>
                  <a:gd name="connsiteX14" fmla="*/ 666377 w 676879"/>
                  <a:gd name="connsiteY14" fmla="*/ 19593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6879" h="504156">
                    <a:moveTo>
                      <a:pt x="666377" y="195933"/>
                    </a:moveTo>
                    <a:cubicBezTo>
                      <a:pt x="666377" y="97394"/>
                      <a:pt x="584685" y="17187"/>
                      <a:pt x="484319" y="17187"/>
                    </a:cubicBezTo>
                    <a:cubicBezTo>
                      <a:pt x="425967" y="17187"/>
                      <a:pt x="376953" y="44686"/>
                      <a:pt x="341942" y="83644"/>
                    </a:cubicBezTo>
                    <a:cubicBezTo>
                      <a:pt x="309264" y="42395"/>
                      <a:pt x="257915" y="17187"/>
                      <a:pt x="199563" y="17187"/>
                    </a:cubicBezTo>
                    <a:cubicBezTo>
                      <a:pt x="99198" y="17187"/>
                      <a:pt x="17506" y="97394"/>
                      <a:pt x="17506" y="195933"/>
                    </a:cubicBezTo>
                    <a:cubicBezTo>
                      <a:pt x="17506" y="253224"/>
                      <a:pt x="45515" y="303639"/>
                      <a:pt x="87528" y="338014"/>
                    </a:cubicBezTo>
                    <a:lnTo>
                      <a:pt x="87528" y="338014"/>
                    </a:lnTo>
                    <a:lnTo>
                      <a:pt x="92196" y="340306"/>
                    </a:lnTo>
                    <a:cubicBezTo>
                      <a:pt x="96864" y="342597"/>
                      <a:pt x="101532" y="344889"/>
                      <a:pt x="106201" y="349472"/>
                    </a:cubicBezTo>
                    <a:lnTo>
                      <a:pt x="341942" y="500719"/>
                    </a:lnTo>
                    <a:lnTo>
                      <a:pt x="577682" y="349472"/>
                    </a:lnTo>
                    <a:cubicBezTo>
                      <a:pt x="582350" y="347180"/>
                      <a:pt x="587019" y="344889"/>
                      <a:pt x="591687" y="340306"/>
                    </a:cubicBezTo>
                    <a:lnTo>
                      <a:pt x="596355" y="338014"/>
                    </a:lnTo>
                    <a:lnTo>
                      <a:pt x="596355" y="338014"/>
                    </a:lnTo>
                    <a:cubicBezTo>
                      <a:pt x="638368" y="303639"/>
                      <a:pt x="666377" y="253224"/>
                      <a:pt x="666377" y="195933"/>
                    </a:cubicBezTo>
                    <a:close/>
                  </a:path>
                </a:pathLst>
              </a:custGeom>
              <a:solidFill>
                <a:srgbClr val="1A2258"/>
              </a:solidFill>
              <a:ln w="9525" cap="flat">
                <a:noFill/>
                <a:prstDash val="solid"/>
                <a:miter/>
              </a:ln>
            </p:spPr>
            <p:txBody>
              <a:bodyPr rtlCol="0" anchor="ctr"/>
              <a:lstStyle/>
              <a:p>
                <a:endParaRPr lang="zh-CN" altLang="en-US"/>
              </a:p>
            </p:txBody>
          </p:sp>
          <p:sp>
            <p:nvSpPr>
              <p:cNvPr id="140" name="任意多边形: 形状 139"/>
              <p:cNvSpPr/>
              <p:nvPr>
                <p:custDataLst>
                  <p:tags r:id="rId129"/>
                </p:custDataLst>
              </p:nvPr>
            </p:nvSpPr>
            <p:spPr>
              <a:xfrm>
                <a:off x="-431019" y="7667792"/>
                <a:ext cx="513495" cy="389575"/>
              </a:xfrm>
              <a:custGeom>
                <a:avLst/>
                <a:gdLst>
                  <a:gd name="connsiteX0" fmla="*/ 498323 w 513495"/>
                  <a:gd name="connsiteY0" fmla="*/ 150101 h 389575"/>
                  <a:gd name="connsiteX1" fmla="*/ 362947 w 513495"/>
                  <a:gd name="connsiteY1" fmla="*/ 17187 h 389575"/>
                  <a:gd name="connsiteX2" fmla="*/ 257914 w 513495"/>
                  <a:gd name="connsiteY2" fmla="*/ 67603 h 389575"/>
                  <a:gd name="connsiteX3" fmla="*/ 152881 w 513495"/>
                  <a:gd name="connsiteY3" fmla="*/ 17187 h 389575"/>
                  <a:gd name="connsiteX4" fmla="*/ 17506 w 513495"/>
                  <a:gd name="connsiteY4" fmla="*/ 150101 h 389575"/>
                  <a:gd name="connsiteX5" fmla="*/ 71189 w 513495"/>
                  <a:gd name="connsiteY5" fmla="*/ 255516 h 389575"/>
                  <a:gd name="connsiteX6" fmla="*/ 71189 w 513495"/>
                  <a:gd name="connsiteY6" fmla="*/ 255516 h 389575"/>
                  <a:gd name="connsiteX7" fmla="*/ 73523 w 513495"/>
                  <a:gd name="connsiteY7" fmla="*/ 257807 h 389575"/>
                  <a:gd name="connsiteX8" fmla="*/ 82859 w 513495"/>
                  <a:gd name="connsiteY8" fmla="*/ 264682 h 389575"/>
                  <a:gd name="connsiteX9" fmla="*/ 257914 w 513495"/>
                  <a:gd name="connsiteY9" fmla="*/ 376971 h 389575"/>
                  <a:gd name="connsiteX10" fmla="*/ 432969 w 513495"/>
                  <a:gd name="connsiteY10" fmla="*/ 264682 h 389575"/>
                  <a:gd name="connsiteX11" fmla="*/ 442306 w 513495"/>
                  <a:gd name="connsiteY11" fmla="*/ 257807 h 389575"/>
                  <a:gd name="connsiteX12" fmla="*/ 444640 w 513495"/>
                  <a:gd name="connsiteY12" fmla="*/ 255516 h 389575"/>
                  <a:gd name="connsiteX13" fmla="*/ 444640 w 513495"/>
                  <a:gd name="connsiteY13" fmla="*/ 255516 h 389575"/>
                  <a:gd name="connsiteX14" fmla="*/ 498323 w 513495"/>
                  <a:gd name="connsiteY14" fmla="*/ 150101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3495" h="389575">
                    <a:moveTo>
                      <a:pt x="498323" y="150101"/>
                    </a:moveTo>
                    <a:cubicBezTo>
                      <a:pt x="498323" y="76769"/>
                      <a:pt x="437638" y="17187"/>
                      <a:pt x="362947" y="17187"/>
                    </a:cubicBezTo>
                    <a:cubicBezTo>
                      <a:pt x="320934" y="17187"/>
                      <a:pt x="281255" y="37812"/>
                      <a:pt x="257914" y="67603"/>
                    </a:cubicBezTo>
                    <a:cubicBezTo>
                      <a:pt x="232239" y="37812"/>
                      <a:pt x="194894" y="17187"/>
                      <a:pt x="152881" y="17187"/>
                    </a:cubicBezTo>
                    <a:cubicBezTo>
                      <a:pt x="78191" y="17187"/>
                      <a:pt x="17506" y="76769"/>
                      <a:pt x="17506" y="150101"/>
                    </a:cubicBezTo>
                    <a:cubicBezTo>
                      <a:pt x="17506" y="193642"/>
                      <a:pt x="38512" y="230308"/>
                      <a:pt x="71189" y="255516"/>
                    </a:cubicBezTo>
                    <a:lnTo>
                      <a:pt x="71189" y="255516"/>
                    </a:lnTo>
                    <a:lnTo>
                      <a:pt x="73523" y="257807"/>
                    </a:lnTo>
                    <a:cubicBezTo>
                      <a:pt x="75857" y="260099"/>
                      <a:pt x="80525" y="262390"/>
                      <a:pt x="82859" y="264682"/>
                    </a:cubicBezTo>
                    <a:lnTo>
                      <a:pt x="257914" y="376971"/>
                    </a:lnTo>
                    <a:lnTo>
                      <a:pt x="432969" y="264682"/>
                    </a:lnTo>
                    <a:cubicBezTo>
                      <a:pt x="435304" y="262390"/>
                      <a:pt x="439971" y="260099"/>
                      <a:pt x="442306" y="257807"/>
                    </a:cubicBezTo>
                    <a:lnTo>
                      <a:pt x="444640" y="255516"/>
                    </a:lnTo>
                    <a:lnTo>
                      <a:pt x="444640" y="255516"/>
                    </a:lnTo>
                    <a:cubicBezTo>
                      <a:pt x="477317" y="230308"/>
                      <a:pt x="498323" y="191350"/>
                      <a:pt x="498323" y="150101"/>
                    </a:cubicBezTo>
                    <a:close/>
                  </a:path>
                </a:pathLst>
              </a:custGeom>
              <a:solidFill>
                <a:srgbClr val="008EFF"/>
              </a:solidFill>
              <a:ln w="9525" cap="flat">
                <a:noFill/>
                <a:prstDash val="solid"/>
                <a:miter/>
              </a:ln>
            </p:spPr>
            <p:txBody>
              <a:bodyPr rtlCol="0" anchor="ctr"/>
              <a:lstStyle/>
              <a:p>
                <a:endParaRPr lang="zh-CN" altLang="en-US"/>
              </a:p>
            </p:txBody>
          </p:sp>
          <p:sp>
            <p:nvSpPr>
              <p:cNvPr id="141" name="任意多边形: 形状 140"/>
              <p:cNvSpPr/>
              <p:nvPr>
                <p:custDataLst>
                  <p:tags r:id="rId130"/>
                </p:custDataLst>
              </p:nvPr>
            </p:nvSpPr>
            <p:spPr>
              <a:xfrm>
                <a:off x="-335323" y="7340090"/>
                <a:ext cx="303429" cy="252078"/>
              </a:xfrm>
              <a:custGeom>
                <a:avLst/>
                <a:gdLst>
                  <a:gd name="connsiteX0" fmla="*/ 306931 w 303428"/>
                  <a:gd name="connsiteY0" fmla="*/ 97394 h 252078"/>
                  <a:gd name="connsiteX1" fmla="*/ 225238 w 303428"/>
                  <a:gd name="connsiteY1" fmla="*/ 17187 h 252078"/>
                  <a:gd name="connsiteX2" fmla="*/ 162218 w 303428"/>
                  <a:gd name="connsiteY2" fmla="*/ 46978 h 252078"/>
                  <a:gd name="connsiteX3" fmla="*/ 99198 w 303428"/>
                  <a:gd name="connsiteY3" fmla="*/ 17187 h 252078"/>
                  <a:gd name="connsiteX4" fmla="*/ 17506 w 303428"/>
                  <a:gd name="connsiteY4" fmla="*/ 97394 h 252078"/>
                  <a:gd name="connsiteX5" fmla="*/ 50183 w 303428"/>
                  <a:gd name="connsiteY5" fmla="*/ 161559 h 252078"/>
                  <a:gd name="connsiteX6" fmla="*/ 50183 w 303428"/>
                  <a:gd name="connsiteY6" fmla="*/ 161559 h 252078"/>
                  <a:gd name="connsiteX7" fmla="*/ 52517 w 303428"/>
                  <a:gd name="connsiteY7" fmla="*/ 163851 h 252078"/>
                  <a:gd name="connsiteX8" fmla="*/ 57185 w 303428"/>
                  <a:gd name="connsiteY8" fmla="*/ 168434 h 252078"/>
                  <a:gd name="connsiteX9" fmla="*/ 162218 w 303428"/>
                  <a:gd name="connsiteY9" fmla="*/ 237183 h 252078"/>
                  <a:gd name="connsiteX10" fmla="*/ 267251 w 303428"/>
                  <a:gd name="connsiteY10" fmla="*/ 168434 h 252078"/>
                  <a:gd name="connsiteX11" fmla="*/ 271920 w 303428"/>
                  <a:gd name="connsiteY11" fmla="*/ 163851 h 252078"/>
                  <a:gd name="connsiteX12" fmla="*/ 274253 w 303428"/>
                  <a:gd name="connsiteY12" fmla="*/ 161559 h 252078"/>
                  <a:gd name="connsiteX13" fmla="*/ 274253 w 303428"/>
                  <a:gd name="connsiteY13" fmla="*/ 161559 h 252078"/>
                  <a:gd name="connsiteX14" fmla="*/ 306931 w 303428"/>
                  <a:gd name="connsiteY14" fmla="*/ 97394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428" h="252078">
                    <a:moveTo>
                      <a:pt x="306931" y="97394"/>
                    </a:moveTo>
                    <a:cubicBezTo>
                      <a:pt x="306931" y="53853"/>
                      <a:pt x="269585" y="17187"/>
                      <a:pt x="225238" y="17187"/>
                    </a:cubicBezTo>
                    <a:cubicBezTo>
                      <a:pt x="199563" y="17187"/>
                      <a:pt x="176223" y="28645"/>
                      <a:pt x="162218" y="46978"/>
                    </a:cubicBezTo>
                    <a:cubicBezTo>
                      <a:pt x="148213" y="28645"/>
                      <a:pt x="124873" y="17187"/>
                      <a:pt x="99198" y="17187"/>
                    </a:cubicBezTo>
                    <a:cubicBezTo>
                      <a:pt x="54851" y="17187"/>
                      <a:pt x="17506" y="53853"/>
                      <a:pt x="17506" y="97394"/>
                    </a:cubicBezTo>
                    <a:cubicBezTo>
                      <a:pt x="17506" y="122602"/>
                      <a:pt x="29176" y="145518"/>
                      <a:pt x="50183" y="161559"/>
                    </a:cubicBezTo>
                    <a:lnTo>
                      <a:pt x="50183" y="161559"/>
                    </a:lnTo>
                    <a:lnTo>
                      <a:pt x="52517" y="163851"/>
                    </a:lnTo>
                    <a:cubicBezTo>
                      <a:pt x="54851" y="166142"/>
                      <a:pt x="57185" y="166142"/>
                      <a:pt x="57185" y="168434"/>
                    </a:cubicBezTo>
                    <a:lnTo>
                      <a:pt x="162218" y="237183"/>
                    </a:lnTo>
                    <a:lnTo>
                      <a:pt x="267251" y="168434"/>
                    </a:lnTo>
                    <a:cubicBezTo>
                      <a:pt x="269585" y="166142"/>
                      <a:pt x="271920" y="166142"/>
                      <a:pt x="271920" y="163851"/>
                    </a:cubicBezTo>
                    <a:lnTo>
                      <a:pt x="274253" y="161559"/>
                    </a:lnTo>
                    <a:lnTo>
                      <a:pt x="274253" y="161559"/>
                    </a:lnTo>
                    <a:cubicBezTo>
                      <a:pt x="292926" y="145518"/>
                      <a:pt x="306931" y="122602"/>
                      <a:pt x="306931" y="97394"/>
                    </a:cubicBezTo>
                    <a:close/>
                  </a:path>
                </a:pathLst>
              </a:custGeom>
              <a:solidFill>
                <a:srgbClr val="3BFAFF"/>
              </a:solidFill>
              <a:ln w="9525" cap="flat">
                <a:noFill/>
                <a:prstDash val="solid"/>
                <a:miter/>
              </a:ln>
            </p:spPr>
            <p:txBody>
              <a:bodyPr rtlCol="0" anchor="ctr"/>
              <a:lstStyle/>
              <a:p>
                <a:endParaRPr lang="zh-CN" altLang="en-US"/>
              </a:p>
            </p:txBody>
          </p:sp>
          <p:sp>
            <p:nvSpPr>
              <p:cNvPr id="142" name="任意多边形: 形状 141"/>
              <p:cNvSpPr/>
              <p:nvPr>
                <p:custDataLst>
                  <p:tags r:id="rId131"/>
                </p:custDataLst>
              </p:nvPr>
            </p:nvSpPr>
            <p:spPr>
              <a:xfrm>
                <a:off x="-293309" y="7081138"/>
                <a:ext cx="233407" cy="183329"/>
              </a:xfrm>
              <a:custGeom>
                <a:avLst/>
                <a:gdLst>
                  <a:gd name="connsiteX0" fmla="*/ 222903 w 233406"/>
                  <a:gd name="connsiteY0" fmla="*/ 74478 h 183329"/>
                  <a:gd name="connsiteX1" fmla="*/ 164552 w 233406"/>
                  <a:gd name="connsiteY1" fmla="*/ 17187 h 183329"/>
                  <a:gd name="connsiteX2" fmla="*/ 120204 w 233406"/>
                  <a:gd name="connsiteY2" fmla="*/ 37812 h 183329"/>
                  <a:gd name="connsiteX3" fmla="*/ 75857 w 233406"/>
                  <a:gd name="connsiteY3" fmla="*/ 17187 h 183329"/>
                  <a:gd name="connsiteX4" fmla="*/ 17506 w 233406"/>
                  <a:gd name="connsiteY4" fmla="*/ 74478 h 183329"/>
                  <a:gd name="connsiteX5" fmla="*/ 40846 w 233406"/>
                  <a:gd name="connsiteY5" fmla="*/ 120310 h 183329"/>
                  <a:gd name="connsiteX6" fmla="*/ 40846 w 233406"/>
                  <a:gd name="connsiteY6" fmla="*/ 120310 h 183329"/>
                  <a:gd name="connsiteX7" fmla="*/ 43180 w 233406"/>
                  <a:gd name="connsiteY7" fmla="*/ 120310 h 183329"/>
                  <a:gd name="connsiteX8" fmla="*/ 47848 w 233406"/>
                  <a:gd name="connsiteY8" fmla="*/ 122601 h 183329"/>
                  <a:gd name="connsiteX9" fmla="*/ 122539 w 233406"/>
                  <a:gd name="connsiteY9" fmla="*/ 170726 h 183329"/>
                  <a:gd name="connsiteX10" fmla="*/ 197228 w 233406"/>
                  <a:gd name="connsiteY10" fmla="*/ 122601 h 183329"/>
                  <a:gd name="connsiteX11" fmla="*/ 201897 w 233406"/>
                  <a:gd name="connsiteY11" fmla="*/ 120310 h 183329"/>
                  <a:gd name="connsiteX12" fmla="*/ 204231 w 233406"/>
                  <a:gd name="connsiteY12" fmla="*/ 120310 h 183329"/>
                  <a:gd name="connsiteX13" fmla="*/ 204231 w 233406"/>
                  <a:gd name="connsiteY13" fmla="*/ 120310 h 183329"/>
                  <a:gd name="connsiteX14" fmla="*/ 222903 w 233406"/>
                  <a:gd name="connsiteY14" fmla="*/ 74478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406" h="183329">
                    <a:moveTo>
                      <a:pt x="222903" y="74478"/>
                    </a:moveTo>
                    <a:cubicBezTo>
                      <a:pt x="222903" y="42395"/>
                      <a:pt x="197228" y="17187"/>
                      <a:pt x="164552" y="17187"/>
                    </a:cubicBezTo>
                    <a:cubicBezTo>
                      <a:pt x="145879" y="17187"/>
                      <a:pt x="129541" y="26353"/>
                      <a:pt x="120204" y="37812"/>
                    </a:cubicBezTo>
                    <a:cubicBezTo>
                      <a:pt x="108534" y="24062"/>
                      <a:pt x="94529" y="17187"/>
                      <a:pt x="75857" y="17187"/>
                    </a:cubicBezTo>
                    <a:cubicBezTo>
                      <a:pt x="43180" y="17187"/>
                      <a:pt x="17506" y="42395"/>
                      <a:pt x="17506" y="74478"/>
                    </a:cubicBezTo>
                    <a:cubicBezTo>
                      <a:pt x="17506" y="92810"/>
                      <a:pt x="26842" y="108852"/>
                      <a:pt x="40846" y="120310"/>
                    </a:cubicBezTo>
                    <a:lnTo>
                      <a:pt x="40846" y="120310"/>
                    </a:lnTo>
                    <a:lnTo>
                      <a:pt x="43180" y="120310"/>
                    </a:lnTo>
                    <a:cubicBezTo>
                      <a:pt x="45514" y="120310"/>
                      <a:pt x="45514" y="122601"/>
                      <a:pt x="47848" y="122601"/>
                    </a:cubicBezTo>
                    <a:lnTo>
                      <a:pt x="122539" y="170726"/>
                    </a:lnTo>
                    <a:lnTo>
                      <a:pt x="197228" y="122601"/>
                    </a:lnTo>
                    <a:cubicBezTo>
                      <a:pt x="199563" y="122601"/>
                      <a:pt x="199563" y="120310"/>
                      <a:pt x="201897" y="120310"/>
                    </a:cubicBezTo>
                    <a:lnTo>
                      <a:pt x="204231" y="120310"/>
                    </a:lnTo>
                    <a:lnTo>
                      <a:pt x="204231" y="120310"/>
                    </a:lnTo>
                    <a:cubicBezTo>
                      <a:pt x="213567" y="108852"/>
                      <a:pt x="222903" y="92810"/>
                      <a:pt x="222903" y="74478"/>
                    </a:cubicBezTo>
                    <a:close/>
                  </a:path>
                </a:pathLst>
              </a:custGeom>
              <a:solidFill>
                <a:srgbClr val="131637"/>
              </a:solidFill>
              <a:ln w="9525" cap="flat">
                <a:noFill/>
                <a:prstDash val="solid"/>
                <a:miter/>
              </a:ln>
            </p:spPr>
            <p:txBody>
              <a:bodyPr rtlCol="0" anchor="ctr"/>
              <a:lstStyle/>
              <a:p>
                <a:endParaRPr lang="zh-CN" altLang="en-US"/>
              </a:p>
            </p:txBody>
          </p:sp>
          <p:sp>
            <p:nvSpPr>
              <p:cNvPr id="143" name="任意多边形: 形状 142"/>
              <p:cNvSpPr/>
              <p:nvPr>
                <p:custDataLst>
                  <p:tags r:id="rId132"/>
                </p:custDataLst>
              </p:nvPr>
            </p:nvSpPr>
            <p:spPr>
              <a:xfrm>
                <a:off x="424999" y="8375902"/>
                <a:ext cx="443473" cy="435408"/>
              </a:xfrm>
              <a:custGeom>
                <a:avLst/>
                <a:gdLst>
                  <a:gd name="connsiteX0" fmla="*/ 18090 w 443472"/>
                  <a:gd name="connsiteY0" fmla="*/ 19479 h 435407"/>
                  <a:gd name="connsiteX1" fmla="*/ 141796 w 443472"/>
                  <a:gd name="connsiteY1" fmla="*/ 237182 h 435407"/>
                  <a:gd name="connsiteX2" fmla="*/ 356530 w 443472"/>
                  <a:gd name="connsiteY2" fmla="*/ 409054 h 435407"/>
                  <a:gd name="connsiteX3" fmla="*/ 405546 w 443472"/>
                  <a:gd name="connsiteY3" fmla="*/ 429679 h 435407"/>
                  <a:gd name="connsiteX4" fmla="*/ 440557 w 443472"/>
                  <a:gd name="connsiteY4" fmla="*/ 338014 h 435407"/>
                  <a:gd name="connsiteX5" fmla="*/ 263167 w 443472"/>
                  <a:gd name="connsiteY5" fmla="*/ 179892 h 435407"/>
                  <a:gd name="connsiteX6" fmla="*/ 32095 w 443472"/>
                  <a:gd name="connsiteY6" fmla="*/ 17187 h 43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472" h="435407">
                    <a:moveTo>
                      <a:pt x="18090" y="19479"/>
                    </a:moveTo>
                    <a:cubicBezTo>
                      <a:pt x="18090" y="19479"/>
                      <a:pt x="1752" y="216558"/>
                      <a:pt x="141796" y="237182"/>
                    </a:cubicBezTo>
                    <a:cubicBezTo>
                      <a:pt x="351862" y="269265"/>
                      <a:pt x="356530" y="409054"/>
                      <a:pt x="356530" y="409054"/>
                    </a:cubicBezTo>
                    <a:lnTo>
                      <a:pt x="405546" y="429679"/>
                    </a:lnTo>
                    <a:lnTo>
                      <a:pt x="440557" y="338014"/>
                    </a:lnTo>
                    <a:cubicBezTo>
                      <a:pt x="440557" y="338014"/>
                      <a:pt x="468566" y="221141"/>
                      <a:pt x="263167" y="179892"/>
                    </a:cubicBezTo>
                    <a:cubicBezTo>
                      <a:pt x="146464" y="156976"/>
                      <a:pt x="25093" y="150101"/>
                      <a:pt x="32095" y="17187"/>
                    </a:cubicBezTo>
                  </a:path>
                </a:pathLst>
              </a:custGeom>
              <a:solidFill>
                <a:srgbClr val="00237B"/>
              </a:solidFill>
              <a:ln w="9525" cap="flat">
                <a:noFill/>
                <a:prstDash val="solid"/>
                <a:miter/>
              </a:ln>
            </p:spPr>
            <p:txBody>
              <a:bodyPr rtlCol="0" anchor="ctr"/>
              <a:lstStyle/>
              <a:p>
                <a:endParaRPr lang="zh-CN" altLang="en-US"/>
              </a:p>
            </p:txBody>
          </p:sp>
          <p:sp>
            <p:nvSpPr>
              <p:cNvPr id="144" name="任意多边形: 形状 143"/>
              <p:cNvSpPr/>
              <p:nvPr>
                <p:custDataLst>
                  <p:tags r:id="rId133"/>
                </p:custDataLst>
              </p:nvPr>
            </p:nvSpPr>
            <p:spPr>
              <a:xfrm>
                <a:off x="145495" y="10463567"/>
                <a:ext cx="233407" cy="206246"/>
              </a:xfrm>
              <a:custGeom>
                <a:avLst/>
                <a:gdLst>
                  <a:gd name="connsiteX0" fmla="*/ 50182 w 233406"/>
                  <a:gd name="connsiteY0" fmla="*/ 17187 h 206245"/>
                  <a:gd name="connsiteX1" fmla="*/ 17506 w 233406"/>
                  <a:gd name="connsiteY1" fmla="*/ 67602 h 206245"/>
                  <a:gd name="connsiteX2" fmla="*/ 229906 w 233406"/>
                  <a:gd name="connsiteY2" fmla="*/ 205099 h 206245"/>
                  <a:gd name="connsiteX3" fmla="*/ 120204 w 233406"/>
                  <a:gd name="connsiteY3" fmla="*/ 60728 h 206245"/>
                </a:gdLst>
                <a:ahLst/>
                <a:cxnLst>
                  <a:cxn ang="0">
                    <a:pos x="connsiteX0" y="connsiteY0"/>
                  </a:cxn>
                  <a:cxn ang="0">
                    <a:pos x="connsiteX1" y="connsiteY1"/>
                  </a:cxn>
                  <a:cxn ang="0">
                    <a:pos x="connsiteX2" y="connsiteY2"/>
                  </a:cxn>
                  <a:cxn ang="0">
                    <a:pos x="connsiteX3" y="connsiteY3"/>
                  </a:cxn>
                </a:cxnLst>
                <a:rect l="l" t="t" r="r" b="b"/>
                <a:pathLst>
                  <a:path w="233406" h="206245">
                    <a:moveTo>
                      <a:pt x="50182" y="17187"/>
                    </a:moveTo>
                    <a:lnTo>
                      <a:pt x="17506" y="67602"/>
                    </a:lnTo>
                    <a:lnTo>
                      <a:pt x="229906" y="205099"/>
                    </a:lnTo>
                    <a:lnTo>
                      <a:pt x="120204" y="60728"/>
                    </a:lnTo>
                    <a:close/>
                  </a:path>
                </a:pathLst>
              </a:custGeom>
              <a:solidFill>
                <a:srgbClr val="000F1F"/>
              </a:solidFill>
              <a:ln w="9525" cap="flat">
                <a:noFill/>
                <a:prstDash val="solid"/>
                <a:miter/>
              </a:ln>
            </p:spPr>
            <p:txBody>
              <a:bodyPr rtlCol="0" anchor="ctr"/>
              <a:lstStyle/>
              <a:p>
                <a:endParaRPr lang="zh-CN" altLang="en-US"/>
              </a:p>
            </p:txBody>
          </p:sp>
          <p:sp>
            <p:nvSpPr>
              <p:cNvPr id="145" name="任意多边形: 形状 144"/>
              <p:cNvSpPr/>
              <p:nvPr>
                <p:custDataLst>
                  <p:tags r:id="rId134"/>
                </p:custDataLst>
              </p:nvPr>
            </p:nvSpPr>
            <p:spPr>
              <a:xfrm>
                <a:off x="311214" y="7003223"/>
                <a:ext cx="1097012" cy="893731"/>
              </a:xfrm>
              <a:custGeom>
                <a:avLst/>
                <a:gdLst>
                  <a:gd name="connsiteX0" fmla="*/ 108534 w 1097012"/>
                  <a:gd name="connsiteY0" fmla="*/ 480094 h 893731"/>
                  <a:gd name="connsiteX1" fmla="*/ 92196 w 1097012"/>
                  <a:gd name="connsiteY1" fmla="*/ 374680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3 w 1097012"/>
                  <a:gd name="connsiteY7" fmla="*/ 601550 h 893731"/>
                  <a:gd name="connsiteX8" fmla="*/ 955801 w 1097012"/>
                  <a:gd name="connsiteY8" fmla="*/ 732172 h 893731"/>
                  <a:gd name="connsiteX9" fmla="*/ 502991 w 1097012"/>
                  <a:gd name="connsiteY9" fmla="*/ 732172 h 893731"/>
                  <a:gd name="connsiteX10" fmla="*/ 353611 w 1097012"/>
                  <a:gd name="connsiteY10" fmla="*/ 878836 h 893731"/>
                  <a:gd name="connsiteX11" fmla="*/ 353611 w 1097012"/>
                  <a:gd name="connsiteY11" fmla="*/ 732172 h 893731"/>
                  <a:gd name="connsiteX12" fmla="*/ 150548 w 1097012"/>
                  <a:gd name="connsiteY12" fmla="*/ 732172 h 893731"/>
                  <a:gd name="connsiteX13" fmla="*/ 17506 w 1097012"/>
                  <a:gd name="connsiteY13" fmla="*/ 601550 h 893731"/>
                  <a:gd name="connsiteX14" fmla="*/ 108534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4" y="480094"/>
                    </a:moveTo>
                    <a:cubicBezTo>
                      <a:pt x="96864" y="445720"/>
                      <a:pt x="92196" y="411346"/>
                      <a:pt x="92196" y="374680"/>
                    </a:cubicBezTo>
                    <a:cubicBezTo>
                      <a:pt x="92196" y="177600"/>
                      <a:pt x="255581" y="17187"/>
                      <a:pt x="456310" y="17187"/>
                    </a:cubicBezTo>
                    <a:cubicBezTo>
                      <a:pt x="622029" y="17187"/>
                      <a:pt x="759739" y="124893"/>
                      <a:pt x="806420" y="271557"/>
                    </a:cubicBezTo>
                    <a:cubicBezTo>
                      <a:pt x="890447" y="278432"/>
                      <a:pt x="955801" y="347180"/>
                      <a:pt x="955801" y="431970"/>
                    </a:cubicBezTo>
                    <a:cubicBezTo>
                      <a:pt x="955801" y="445720"/>
                      <a:pt x="953467" y="459470"/>
                      <a:pt x="951133" y="473219"/>
                    </a:cubicBezTo>
                    <a:lnTo>
                      <a:pt x="969805" y="473219"/>
                    </a:lnTo>
                    <a:cubicBezTo>
                      <a:pt x="1037494" y="480094"/>
                      <a:pt x="1088843" y="535093"/>
                      <a:pt x="1088843" y="601550"/>
                    </a:cubicBezTo>
                    <a:cubicBezTo>
                      <a:pt x="1088843" y="672590"/>
                      <a:pt x="1028157" y="732172"/>
                      <a:pt x="955801" y="732172"/>
                    </a:cubicBezTo>
                    <a:lnTo>
                      <a:pt x="502991" y="732172"/>
                    </a:lnTo>
                    <a:lnTo>
                      <a:pt x="353611" y="878836"/>
                    </a:lnTo>
                    <a:lnTo>
                      <a:pt x="353611" y="732172"/>
                    </a:lnTo>
                    <a:lnTo>
                      <a:pt x="150548" y="732172"/>
                    </a:lnTo>
                    <a:cubicBezTo>
                      <a:pt x="78191" y="732172"/>
                      <a:pt x="17506" y="672590"/>
                      <a:pt x="17506" y="601550"/>
                    </a:cubicBezTo>
                    <a:cubicBezTo>
                      <a:pt x="19840" y="544259"/>
                      <a:pt x="57185" y="496136"/>
                      <a:pt x="108534" y="480094"/>
                    </a:cubicBezTo>
                    <a:close/>
                  </a:path>
                </a:pathLst>
              </a:custGeom>
              <a:solidFill>
                <a:srgbClr val="3BFAFF"/>
              </a:solidFill>
              <a:ln w="9525" cap="flat">
                <a:noFill/>
                <a:prstDash val="solid"/>
                <a:miter/>
              </a:ln>
            </p:spPr>
            <p:txBody>
              <a:bodyPr rtlCol="0" anchor="ctr"/>
              <a:lstStyle/>
              <a:p>
                <a:endParaRPr lang="zh-CN" altLang="en-US"/>
              </a:p>
            </p:txBody>
          </p:sp>
          <p:sp>
            <p:nvSpPr>
              <p:cNvPr id="146" name="任意多边形: 形状 145"/>
              <p:cNvSpPr/>
              <p:nvPr>
                <p:custDataLst>
                  <p:tags r:id="rId135"/>
                </p:custDataLst>
              </p:nvPr>
            </p:nvSpPr>
            <p:spPr>
              <a:xfrm>
                <a:off x="1018437" y="9934203"/>
                <a:ext cx="1050331" cy="756234"/>
              </a:xfrm>
              <a:custGeom>
                <a:avLst/>
                <a:gdLst>
                  <a:gd name="connsiteX0" fmla="*/ 932461 w 1050330"/>
                  <a:gd name="connsiteY0" fmla="*/ 473219 h 756234"/>
                  <a:gd name="connsiteX1" fmla="*/ 913788 w 1050330"/>
                  <a:gd name="connsiteY1" fmla="*/ 473219 h 756234"/>
                  <a:gd name="connsiteX2" fmla="*/ 918456 w 1050330"/>
                  <a:gd name="connsiteY2" fmla="*/ 431970 h 756234"/>
                  <a:gd name="connsiteX3" fmla="*/ 769076 w 1050330"/>
                  <a:gd name="connsiteY3" fmla="*/ 271557 h 756234"/>
                  <a:gd name="connsiteX4" fmla="*/ 418966 w 1050330"/>
                  <a:gd name="connsiteY4" fmla="*/ 17187 h 756234"/>
                  <a:gd name="connsiteX5" fmla="*/ 54851 w 1050330"/>
                  <a:gd name="connsiteY5" fmla="*/ 374680 h 756234"/>
                  <a:gd name="connsiteX6" fmla="*/ 71190 w 1050330"/>
                  <a:gd name="connsiteY6" fmla="*/ 480094 h 756234"/>
                  <a:gd name="connsiteX7" fmla="*/ 17506 w 1050330"/>
                  <a:gd name="connsiteY7" fmla="*/ 514468 h 756234"/>
                  <a:gd name="connsiteX8" fmla="*/ 206565 w 1050330"/>
                  <a:gd name="connsiteY8" fmla="*/ 645091 h 756234"/>
                  <a:gd name="connsiteX9" fmla="*/ 439972 w 1050330"/>
                  <a:gd name="connsiteY9" fmla="*/ 759672 h 756234"/>
                  <a:gd name="connsiteX10" fmla="*/ 467981 w 1050330"/>
                  <a:gd name="connsiteY10" fmla="*/ 732172 h 756234"/>
                  <a:gd name="connsiteX11" fmla="*/ 920790 w 1050330"/>
                  <a:gd name="connsiteY11" fmla="*/ 732172 h 756234"/>
                  <a:gd name="connsiteX12" fmla="*/ 1053832 w 1050330"/>
                  <a:gd name="connsiteY12" fmla="*/ 601550 h 756234"/>
                  <a:gd name="connsiteX13" fmla="*/ 932461 w 1050330"/>
                  <a:gd name="connsiteY13" fmla="*/ 473219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0330" h="756234">
                    <a:moveTo>
                      <a:pt x="932461" y="473219"/>
                    </a:moveTo>
                    <a:lnTo>
                      <a:pt x="913788" y="473219"/>
                    </a:lnTo>
                    <a:cubicBezTo>
                      <a:pt x="918456" y="459469"/>
                      <a:pt x="918456" y="445719"/>
                      <a:pt x="918456" y="431970"/>
                    </a:cubicBezTo>
                    <a:cubicBezTo>
                      <a:pt x="918456" y="347180"/>
                      <a:pt x="853102" y="278432"/>
                      <a:pt x="769076" y="271557"/>
                    </a:cubicBezTo>
                    <a:cubicBezTo>
                      <a:pt x="724729" y="124893"/>
                      <a:pt x="584685" y="17187"/>
                      <a:pt x="418966" y="17187"/>
                    </a:cubicBezTo>
                    <a:cubicBezTo>
                      <a:pt x="218236" y="17187"/>
                      <a:pt x="54851" y="177600"/>
                      <a:pt x="54851" y="374680"/>
                    </a:cubicBezTo>
                    <a:cubicBezTo>
                      <a:pt x="54851" y="411345"/>
                      <a:pt x="59519" y="448011"/>
                      <a:pt x="71190" y="480094"/>
                    </a:cubicBezTo>
                    <a:cubicBezTo>
                      <a:pt x="50183" y="486969"/>
                      <a:pt x="31510" y="498427"/>
                      <a:pt x="17506" y="514468"/>
                    </a:cubicBezTo>
                    <a:cubicBezTo>
                      <a:pt x="66521" y="558009"/>
                      <a:pt x="129541" y="601550"/>
                      <a:pt x="206565" y="645091"/>
                    </a:cubicBezTo>
                    <a:cubicBezTo>
                      <a:pt x="283590" y="688631"/>
                      <a:pt x="362948" y="727589"/>
                      <a:pt x="439972" y="759672"/>
                    </a:cubicBezTo>
                    <a:lnTo>
                      <a:pt x="467981" y="732172"/>
                    </a:lnTo>
                    <a:lnTo>
                      <a:pt x="920790" y="732172"/>
                    </a:lnTo>
                    <a:cubicBezTo>
                      <a:pt x="993147" y="732172"/>
                      <a:pt x="1053832" y="672590"/>
                      <a:pt x="1053832" y="601550"/>
                    </a:cubicBezTo>
                    <a:cubicBezTo>
                      <a:pt x="1053832" y="535093"/>
                      <a:pt x="1000148" y="477803"/>
                      <a:pt x="932461" y="473219"/>
                    </a:cubicBezTo>
                    <a:close/>
                  </a:path>
                </a:pathLst>
              </a:custGeom>
              <a:solidFill>
                <a:srgbClr val="3BFAFF"/>
              </a:solidFill>
              <a:ln w="9525" cap="flat">
                <a:noFill/>
                <a:prstDash val="solid"/>
                <a:miter/>
              </a:ln>
            </p:spPr>
            <p:txBody>
              <a:bodyPr rtlCol="0" anchor="ctr"/>
              <a:lstStyle/>
              <a:p>
                <a:endParaRPr lang="zh-CN" altLang="en-US"/>
              </a:p>
            </p:txBody>
          </p:sp>
          <p:sp>
            <p:nvSpPr>
              <p:cNvPr id="147" name="任意多边形: 形状 146"/>
              <p:cNvSpPr/>
              <p:nvPr>
                <p:custDataLst>
                  <p:tags r:id="rId136"/>
                </p:custDataLst>
              </p:nvPr>
            </p:nvSpPr>
            <p:spPr>
              <a:xfrm>
                <a:off x="490937" y="7136137"/>
                <a:ext cx="513495" cy="504156"/>
              </a:xfrm>
              <a:custGeom>
                <a:avLst/>
                <a:gdLst>
                  <a:gd name="connsiteX0" fmla="*/ 502992 w 513495"/>
                  <a:gd name="connsiteY0" fmla="*/ 255515 h 504156"/>
                  <a:gd name="connsiteX1" fmla="*/ 260249 w 513495"/>
                  <a:gd name="connsiteY1" fmla="*/ 493844 h 504156"/>
                  <a:gd name="connsiteX2" fmla="*/ 17506 w 513495"/>
                  <a:gd name="connsiteY2" fmla="*/ 255515 h 504156"/>
                  <a:gd name="connsiteX3" fmla="*/ 260249 w 513495"/>
                  <a:gd name="connsiteY3" fmla="*/ 17187 h 504156"/>
                  <a:gd name="connsiteX4" fmla="*/ 502992 w 513495"/>
                  <a:gd name="connsiteY4" fmla="*/ 255515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2992" y="255515"/>
                    </a:moveTo>
                    <a:cubicBezTo>
                      <a:pt x="502992" y="387140"/>
                      <a:pt x="394312" y="493844"/>
                      <a:pt x="260249" y="493844"/>
                    </a:cubicBezTo>
                    <a:cubicBezTo>
                      <a:pt x="126185" y="493844"/>
                      <a:pt x="17506" y="387140"/>
                      <a:pt x="17506" y="255515"/>
                    </a:cubicBezTo>
                    <a:cubicBezTo>
                      <a:pt x="17506" y="123890"/>
                      <a:pt x="126186" y="17187"/>
                      <a:pt x="260249" y="17187"/>
                    </a:cubicBezTo>
                    <a:cubicBezTo>
                      <a:pt x="394312" y="17187"/>
                      <a:pt x="502992" y="123890"/>
                      <a:pt x="502992" y="255515"/>
                    </a:cubicBezTo>
                    <a:close/>
                  </a:path>
                </a:pathLst>
              </a:custGeom>
              <a:solidFill>
                <a:srgbClr val="008EFF"/>
              </a:solidFill>
              <a:ln w="9525" cap="flat">
                <a:noFill/>
                <a:prstDash val="solid"/>
                <a:miter/>
              </a:ln>
            </p:spPr>
            <p:txBody>
              <a:bodyPr rtlCol="0" anchor="ctr"/>
              <a:lstStyle/>
              <a:p>
                <a:endParaRPr lang="zh-CN" altLang="en-US"/>
              </a:p>
            </p:txBody>
          </p:sp>
          <p:sp>
            <p:nvSpPr>
              <p:cNvPr id="148" name="任意多边形: 形状 147"/>
              <p:cNvSpPr/>
              <p:nvPr>
                <p:custDataLst>
                  <p:tags r:id="rId137"/>
                </p:custDataLst>
              </p:nvPr>
            </p:nvSpPr>
            <p:spPr>
              <a:xfrm>
                <a:off x="647320" y="7243434"/>
                <a:ext cx="233407" cy="274994"/>
              </a:xfrm>
              <a:custGeom>
                <a:avLst/>
                <a:gdLst>
                  <a:gd name="connsiteX0" fmla="*/ 82860 w 233406"/>
                  <a:gd name="connsiteY0" fmla="*/ 271965 h 274994"/>
                  <a:gd name="connsiteX1" fmla="*/ 211234 w 233406"/>
                  <a:gd name="connsiteY1" fmla="*/ 180300 h 274994"/>
                  <a:gd name="connsiteX2" fmla="*/ 211234 w 233406"/>
                  <a:gd name="connsiteY2" fmla="*/ 116135 h 274994"/>
                  <a:gd name="connsiteX3" fmla="*/ 82860 w 233406"/>
                  <a:gd name="connsiteY3" fmla="*/ 24470 h 274994"/>
                  <a:gd name="connsiteX4" fmla="*/ 17506 w 233406"/>
                  <a:gd name="connsiteY4" fmla="*/ 56553 h 274994"/>
                  <a:gd name="connsiteX5" fmla="*/ 17506 w 233406"/>
                  <a:gd name="connsiteY5" fmla="*/ 237591 h 274994"/>
                  <a:gd name="connsiteX6" fmla="*/ 82860 w 233406"/>
                  <a:gd name="connsiteY6" fmla="*/ 271965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406" h="274994">
                    <a:moveTo>
                      <a:pt x="82860" y="271965"/>
                    </a:moveTo>
                    <a:lnTo>
                      <a:pt x="211234" y="180300"/>
                    </a:lnTo>
                    <a:cubicBezTo>
                      <a:pt x="234574" y="164259"/>
                      <a:pt x="234574" y="132176"/>
                      <a:pt x="211234" y="116135"/>
                    </a:cubicBezTo>
                    <a:lnTo>
                      <a:pt x="82860" y="24470"/>
                    </a:lnTo>
                    <a:cubicBezTo>
                      <a:pt x="54851" y="6137"/>
                      <a:pt x="17506" y="24470"/>
                      <a:pt x="17506" y="56553"/>
                    </a:cubicBezTo>
                    <a:lnTo>
                      <a:pt x="17506" y="237591"/>
                    </a:lnTo>
                    <a:cubicBezTo>
                      <a:pt x="19840" y="271965"/>
                      <a:pt x="57185" y="290298"/>
                      <a:pt x="82860" y="271965"/>
                    </a:cubicBezTo>
                    <a:close/>
                  </a:path>
                </a:pathLst>
              </a:custGeom>
              <a:solidFill>
                <a:srgbClr val="FFFFFF"/>
              </a:solidFill>
              <a:ln w="9525" cap="flat">
                <a:noFill/>
                <a:prstDash val="solid"/>
                <a:miter/>
              </a:ln>
            </p:spPr>
            <p:txBody>
              <a:bodyPr rtlCol="0" anchor="ctr"/>
              <a:lstStyle/>
              <a:p>
                <a:endParaRPr lang="zh-CN" altLang="en-US"/>
              </a:p>
            </p:txBody>
          </p:sp>
          <p:sp>
            <p:nvSpPr>
              <p:cNvPr id="149" name="任意多边形: 形状 148"/>
              <p:cNvSpPr/>
              <p:nvPr>
                <p:custDataLst>
                  <p:tags r:id="rId138"/>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170203"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D2EAFF"/>
              </a:solidFill>
              <a:ln w="9525" cap="flat">
                <a:noFill/>
                <a:prstDash val="solid"/>
                <a:miter/>
              </a:ln>
            </p:spPr>
            <p:txBody>
              <a:bodyPr rtlCol="0" anchor="ctr"/>
              <a:lstStyle/>
              <a:p>
                <a:endParaRPr lang="zh-CN" altLang="en-US"/>
              </a:p>
            </p:txBody>
          </p:sp>
          <p:sp>
            <p:nvSpPr>
              <p:cNvPr id="150" name="任意多边形: 形状 149"/>
              <p:cNvSpPr/>
              <p:nvPr>
                <p:custDataLst>
                  <p:tags r:id="rId139"/>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69837"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14AFFF"/>
              </a:solidFill>
              <a:ln w="9525" cap="flat">
                <a:noFill/>
                <a:prstDash val="solid"/>
                <a:miter/>
              </a:ln>
            </p:spPr>
            <p:txBody>
              <a:bodyPr rtlCol="0" anchor="ctr"/>
              <a:lstStyle/>
              <a:p>
                <a:endParaRPr lang="zh-CN" altLang="en-US"/>
              </a:p>
            </p:txBody>
          </p:sp>
          <p:sp>
            <p:nvSpPr>
              <p:cNvPr id="151" name="任意多边形: 形状 150"/>
              <p:cNvSpPr/>
              <p:nvPr>
                <p:custDataLst>
                  <p:tags r:id="rId140"/>
                </p:custDataLst>
              </p:nvPr>
            </p:nvSpPr>
            <p:spPr>
              <a:xfrm>
                <a:off x="72052" y="8146741"/>
                <a:ext cx="326770" cy="297910"/>
              </a:xfrm>
              <a:custGeom>
                <a:avLst/>
                <a:gdLst>
                  <a:gd name="connsiteX0" fmla="*/ 305683 w 326769"/>
                  <a:gd name="connsiteY0" fmla="*/ 17187 h 297910"/>
                  <a:gd name="connsiteX1" fmla="*/ 46601 w 326769"/>
                  <a:gd name="connsiteY1" fmla="*/ 294473 h 297910"/>
                  <a:gd name="connsiteX2" fmla="*/ 100285 w 326769"/>
                  <a:gd name="connsiteY2" fmla="*/ 53853 h 297910"/>
                  <a:gd name="connsiteX3" fmla="*/ 305683 w 326769"/>
                  <a:gd name="connsiteY3" fmla="*/ 17187 h 297910"/>
                </a:gdLst>
                <a:ahLst/>
                <a:cxnLst>
                  <a:cxn ang="0">
                    <a:pos x="connsiteX0" y="connsiteY0"/>
                  </a:cxn>
                  <a:cxn ang="0">
                    <a:pos x="connsiteX1" y="connsiteY1"/>
                  </a:cxn>
                  <a:cxn ang="0">
                    <a:pos x="connsiteX2" y="connsiteY2"/>
                  </a:cxn>
                  <a:cxn ang="0">
                    <a:pos x="connsiteX3" y="connsiteY3"/>
                  </a:cxn>
                </a:cxnLst>
                <a:rect l="l" t="t" r="r" b="b"/>
                <a:pathLst>
                  <a:path w="326769" h="297910">
                    <a:moveTo>
                      <a:pt x="305683" y="17187"/>
                    </a:moveTo>
                    <a:cubicBezTo>
                      <a:pt x="305683" y="17187"/>
                      <a:pt x="368703" y="257807"/>
                      <a:pt x="46601" y="294473"/>
                    </a:cubicBezTo>
                    <a:cubicBezTo>
                      <a:pt x="-42093" y="138643"/>
                      <a:pt x="100285" y="53853"/>
                      <a:pt x="100285" y="53853"/>
                    </a:cubicBezTo>
                    <a:lnTo>
                      <a:pt x="305683" y="17187"/>
                    </a:lnTo>
                    <a:close/>
                  </a:path>
                </a:pathLst>
              </a:custGeom>
              <a:solidFill>
                <a:srgbClr val="131637"/>
              </a:solidFill>
              <a:ln w="9525" cap="flat">
                <a:noFill/>
                <a:prstDash val="solid"/>
                <a:miter/>
              </a:ln>
            </p:spPr>
            <p:txBody>
              <a:bodyPr rtlCol="0" anchor="ctr"/>
              <a:lstStyle/>
              <a:p>
                <a:endParaRPr lang="zh-CN" altLang="en-US"/>
              </a:p>
            </p:txBody>
          </p:sp>
          <p:sp>
            <p:nvSpPr>
              <p:cNvPr id="152" name="任意多边形: 形状 151"/>
              <p:cNvSpPr/>
              <p:nvPr>
                <p:custDataLst>
                  <p:tags r:id="rId141"/>
                </p:custDataLst>
              </p:nvPr>
            </p:nvSpPr>
            <p:spPr>
              <a:xfrm>
                <a:off x="227188" y="9292550"/>
                <a:ext cx="256748" cy="229162"/>
              </a:xfrm>
              <a:custGeom>
                <a:avLst/>
                <a:gdLst>
                  <a:gd name="connsiteX0" fmla="*/ 108534 w 256747"/>
                  <a:gd name="connsiteY0" fmla="*/ 17187 h 229161"/>
                  <a:gd name="connsiteX1" fmla="*/ 129541 w 256747"/>
                  <a:gd name="connsiteY1" fmla="*/ 76769 h 229161"/>
                  <a:gd name="connsiteX2" fmla="*/ 178556 w 256747"/>
                  <a:gd name="connsiteY2" fmla="*/ 85936 h 229161"/>
                  <a:gd name="connsiteX3" fmla="*/ 246245 w 256747"/>
                  <a:gd name="connsiteY3" fmla="*/ 97394 h 229161"/>
                  <a:gd name="connsiteX4" fmla="*/ 225237 w 256747"/>
                  <a:gd name="connsiteY4" fmla="*/ 118018 h 229161"/>
                  <a:gd name="connsiteX5" fmla="*/ 190226 w 256747"/>
                  <a:gd name="connsiteY5" fmla="*/ 122601 h 229161"/>
                  <a:gd name="connsiteX6" fmla="*/ 199563 w 256747"/>
                  <a:gd name="connsiteY6" fmla="*/ 152393 h 229161"/>
                  <a:gd name="connsiteX7" fmla="*/ 257915 w 256747"/>
                  <a:gd name="connsiteY7" fmla="*/ 152393 h 229161"/>
                  <a:gd name="connsiteX8" fmla="*/ 173888 w 256747"/>
                  <a:gd name="connsiteY8" fmla="*/ 193642 h 229161"/>
                  <a:gd name="connsiteX9" fmla="*/ 106201 w 256747"/>
                  <a:gd name="connsiteY9" fmla="*/ 214266 h 229161"/>
                  <a:gd name="connsiteX10" fmla="*/ 47849 w 256747"/>
                  <a:gd name="connsiteY10" fmla="*/ 182184 h 229161"/>
                  <a:gd name="connsiteX11" fmla="*/ 36178 w 256747"/>
                  <a:gd name="connsiteY11" fmla="*/ 106560 h 229161"/>
                  <a:gd name="connsiteX12" fmla="*/ 17506 w 256747"/>
                  <a:gd name="connsiteY12" fmla="*/ 83644 h 229161"/>
                  <a:gd name="connsiteX13" fmla="*/ 108534 w 256747"/>
                  <a:gd name="connsiteY13"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747" h="229161">
                    <a:moveTo>
                      <a:pt x="108534" y="17187"/>
                    </a:moveTo>
                    <a:lnTo>
                      <a:pt x="129541" y="76769"/>
                    </a:lnTo>
                    <a:lnTo>
                      <a:pt x="178556" y="85936"/>
                    </a:lnTo>
                    <a:lnTo>
                      <a:pt x="246245" y="97394"/>
                    </a:lnTo>
                    <a:cubicBezTo>
                      <a:pt x="246245" y="97394"/>
                      <a:pt x="236908" y="113435"/>
                      <a:pt x="225237" y="118018"/>
                    </a:cubicBezTo>
                    <a:cubicBezTo>
                      <a:pt x="208899" y="124893"/>
                      <a:pt x="190226" y="122601"/>
                      <a:pt x="190226" y="122601"/>
                    </a:cubicBezTo>
                    <a:lnTo>
                      <a:pt x="199563" y="152393"/>
                    </a:lnTo>
                    <a:lnTo>
                      <a:pt x="257915" y="152393"/>
                    </a:lnTo>
                    <a:lnTo>
                      <a:pt x="173888" y="193642"/>
                    </a:lnTo>
                    <a:lnTo>
                      <a:pt x="106201" y="214266"/>
                    </a:lnTo>
                    <a:lnTo>
                      <a:pt x="47849" y="182184"/>
                    </a:lnTo>
                    <a:lnTo>
                      <a:pt x="36178" y="106560"/>
                    </a:lnTo>
                    <a:lnTo>
                      <a:pt x="17506" y="83644"/>
                    </a:lnTo>
                    <a:lnTo>
                      <a:pt x="108534" y="17187"/>
                    </a:lnTo>
                    <a:close/>
                  </a:path>
                </a:pathLst>
              </a:custGeom>
              <a:solidFill>
                <a:srgbClr val="FFCDA9"/>
              </a:solidFill>
              <a:ln w="9525" cap="flat">
                <a:noFill/>
                <a:prstDash val="solid"/>
                <a:miter/>
              </a:ln>
            </p:spPr>
            <p:txBody>
              <a:bodyPr rtlCol="0" anchor="ctr"/>
              <a:lstStyle/>
              <a:p>
                <a:endParaRPr lang="zh-CN" altLang="en-US"/>
              </a:p>
            </p:txBody>
          </p:sp>
          <p:sp>
            <p:nvSpPr>
              <p:cNvPr id="153" name="任意多边形: 形状 152"/>
              <p:cNvSpPr/>
              <p:nvPr>
                <p:custDataLst>
                  <p:tags r:id="rId142"/>
                </p:custDataLst>
              </p:nvPr>
            </p:nvSpPr>
            <p:spPr>
              <a:xfrm>
                <a:off x="187509" y="9246718"/>
                <a:ext cx="163385" cy="160413"/>
              </a:xfrm>
              <a:custGeom>
                <a:avLst/>
                <a:gdLst>
                  <a:gd name="connsiteX0" fmla="*/ 54850 w 163384"/>
                  <a:gd name="connsiteY0" fmla="*/ 150101 h 160413"/>
                  <a:gd name="connsiteX1" fmla="*/ 164552 w 163384"/>
                  <a:gd name="connsiteY1" fmla="*/ 85936 h 160413"/>
                  <a:gd name="connsiteX2" fmla="*/ 129541 w 163384"/>
                  <a:gd name="connsiteY2" fmla="*/ 17187 h 160413"/>
                  <a:gd name="connsiteX3" fmla="*/ 17506 w 163384"/>
                  <a:gd name="connsiteY3" fmla="*/ 79061 h 160413"/>
                </a:gdLst>
                <a:ahLst/>
                <a:cxnLst>
                  <a:cxn ang="0">
                    <a:pos x="connsiteX0" y="connsiteY0"/>
                  </a:cxn>
                  <a:cxn ang="0">
                    <a:pos x="connsiteX1" y="connsiteY1"/>
                  </a:cxn>
                  <a:cxn ang="0">
                    <a:pos x="connsiteX2" y="connsiteY2"/>
                  </a:cxn>
                  <a:cxn ang="0">
                    <a:pos x="connsiteX3" y="connsiteY3"/>
                  </a:cxn>
                </a:cxnLst>
                <a:rect l="l" t="t" r="r" b="b"/>
                <a:pathLst>
                  <a:path w="163384" h="160413">
                    <a:moveTo>
                      <a:pt x="54850" y="150101"/>
                    </a:moveTo>
                    <a:lnTo>
                      <a:pt x="164552" y="85936"/>
                    </a:lnTo>
                    <a:lnTo>
                      <a:pt x="129541" y="17187"/>
                    </a:lnTo>
                    <a:lnTo>
                      <a:pt x="17506" y="79061"/>
                    </a:lnTo>
                    <a:close/>
                  </a:path>
                </a:pathLst>
              </a:custGeom>
              <a:solidFill>
                <a:srgbClr val="3BFAFF"/>
              </a:solidFill>
              <a:ln w="9525" cap="flat">
                <a:noFill/>
                <a:prstDash val="solid"/>
                <a:miter/>
              </a:ln>
            </p:spPr>
            <p:txBody>
              <a:bodyPr rtlCol="0" anchor="ctr"/>
              <a:lstStyle/>
              <a:p>
                <a:endParaRPr lang="zh-CN" altLang="en-US"/>
              </a:p>
            </p:txBody>
          </p:sp>
          <p:sp>
            <p:nvSpPr>
              <p:cNvPr id="154" name="任意多边形: 形状 153"/>
              <p:cNvSpPr/>
              <p:nvPr>
                <p:custDataLst>
                  <p:tags r:id="rId143"/>
                </p:custDataLst>
              </p:nvPr>
            </p:nvSpPr>
            <p:spPr>
              <a:xfrm>
                <a:off x="2421213" y="8158199"/>
                <a:ext cx="1307078" cy="1077061"/>
              </a:xfrm>
              <a:custGeom>
                <a:avLst/>
                <a:gdLst>
                  <a:gd name="connsiteX0" fmla="*/ 1200877 w 1307078"/>
                  <a:gd name="connsiteY0" fmla="*/ 578634 h 1077060"/>
                  <a:gd name="connsiteX1" fmla="*/ 1219551 w 1307078"/>
                  <a:gd name="connsiteY1" fmla="*/ 450303 h 1077060"/>
                  <a:gd name="connsiteX2" fmla="*/ 778411 w 1307078"/>
                  <a:gd name="connsiteY2" fmla="*/ 17187 h 1077060"/>
                  <a:gd name="connsiteX3" fmla="*/ 355945 w 1307078"/>
                  <a:gd name="connsiteY3" fmla="*/ 326556 h 1077060"/>
                  <a:gd name="connsiteX4" fmla="*/ 176222 w 1307078"/>
                  <a:gd name="connsiteY4" fmla="*/ 521343 h 1077060"/>
                  <a:gd name="connsiteX5" fmla="*/ 183224 w 1307078"/>
                  <a:gd name="connsiteY5" fmla="*/ 571759 h 1077060"/>
                  <a:gd name="connsiteX6" fmla="*/ 162217 w 1307078"/>
                  <a:gd name="connsiteY6" fmla="*/ 571759 h 1077060"/>
                  <a:gd name="connsiteX7" fmla="*/ 17506 w 1307078"/>
                  <a:gd name="connsiteY7" fmla="*/ 727589 h 1077060"/>
                  <a:gd name="connsiteX8" fmla="*/ 176222 w 1307078"/>
                  <a:gd name="connsiteY8" fmla="*/ 883419 h 1077060"/>
                  <a:gd name="connsiteX9" fmla="*/ 722393 w 1307078"/>
                  <a:gd name="connsiteY9" fmla="*/ 883419 h 1077060"/>
                  <a:gd name="connsiteX10" fmla="*/ 904452 w 1307078"/>
                  <a:gd name="connsiteY10" fmla="*/ 1062165 h 1077060"/>
                  <a:gd name="connsiteX11" fmla="*/ 904452 w 1307078"/>
                  <a:gd name="connsiteY11" fmla="*/ 883419 h 1077060"/>
                  <a:gd name="connsiteX12" fmla="*/ 1149529 w 1307078"/>
                  <a:gd name="connsiteY12" fmla="*/ 883419 h 1077060"/>
                  <a:gd name="connsiteX13" fmla="*/ 1308245 w 1307078"/>
                  <a:gd name="connsiteY13" fmla="*/ 727589 h 1077060"/>
                  <a:gd name="connsiteX14" fmla="*/ 1200877 w 1307078"/>
                  <a:gd name="connsiteY14" fmla="*/ 578634 h 107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7078" h="1077060">
                    <a:moveTo>
                      <a:pt x="1200877" y="578634"/>
                    </a:moveTo>
                    <a:cubicBezTo>
                      <a:pt x="1212547" y="537385"/>
                      <a:pt x="1219551" y="496135"/>
                      <a:pt x="1219551" y="450303"/>
                    </a:cubicBezTo>
                    <a:cubicBezTo>
                      <a:pt x="1219551" y="211975"/>
                      <a:pt x="1021155" y="17187"/>
                      <a:pt x="778411" y="17187"/>
                    </a:cubicBezTo>
                    <a:cubicBezTo>
                      <a:pt x="580015" y="17187"/>
                      <a:pt x="409629" y="147809"/>
                      <a:pt x="355945" y="326556"/>
                    </a:cubicBezTo>
                    <a:cubicBezTo>
                      <a:pt x="255579" y="335722"/>
                      <a:pt x="176222" y="418220"/>
                      <a:pt x="176222" y="521343"/>
                    </a:cubicBezTo>
                    <a:cubicBezTo>
                      <a:pt x="176222" y="539676"/>
                      <a:pt x="178555" y="555718"/>
                      <a:pt x="183224" y="571759"/>
                    </a:cubicBezTo>
                    <a:lnTo>
                      <a:pt x="162217" y="571759"/>
                    </a:lnTo>
                    <a:cubicBezTo>
                      <a:pt x="80524" y="578634"/>
                      <a:pt x="17506" y="647382"/>
                      <a:pt x="17506" y="727589"/>
                    </a:cubicBezTo>
                    <a:cubicBezTo>
                      <a:pt x="17506" y="814670"/>
                      <a:pt x="89861" y="883419"/>
                      <a:pt x="176222" y="883419"/>
                    </a:cubicBezTo>
                    <a:lnTo>
                      <a:pt x="722393" y="883419"/>
                    </a:lnTo>
                    <a:lnTo>
                      <a:pt x="904452" y="1062165"/>
                    </a:lnTo>
                    <a:lnTo>
                      <a:pt x="904452" y="883419"/>
                    </a:lnTo>
                    <a:lnTo>
                      <a:pt x="1149529" y="883419"/>
                    </a:lnTo>
                    <a:cubicBezTo>
                      <a:pt x="1238223" y="883419"/>
                      <a:pt x="1308245" y="812379"/>
                      <a:pt x="1308245" y="727589"/>
                    </a:cubicBezTo>
                    <a:cubicBezTo>
                      <a:pt x="1308245" y="658840"/>
                      <a:pt x="1263897" y="599258"/>
                      <a:pt x="1200877" y="578634"/>
                    </a:cubicBezTo>
                    <a:close/>
                  </a:path>
                </a:pathLst>
              </a:custGeom>
              <a:solidFill>
                <a:srgbClr val="008EFF"/>
              </a:solidFill>
              <a:ln w="9525" cap="flat">
                <a:noFill/>
                <a:prstDash val="solid"/>
                <a:miter/>
              </a:ln>
            </p:spPr>
            <p:txBody>
              <a:bodyPr rtlCol="0" anchor="ctr"/>
              <a:lstStyle/>
              <a:p>
                <a:endParaRPr lang="zh-CN" altLang="en-US"/>
              </a:p>
            </p:txBody>
          </p:sp>
          <p:sp>
            <p:nvSpPr>
              <p:cNvPr id="155" name="任意多边形: 形状 154"/>
              <p:cNvSpPr/>
              <p:nvPr>
                <p:custDataLst>
                  <p:tags r:id="rId144"/>
                </p:custDataLst>
              </p:nvPr>
            </p:nvSpPr>
            <p:spPr>
              <a:xfrm>
                <a:off x="2799537" y="8278772"/>
                <a:ext cx="746902" cy="733318"/>
              </a:xfrm>
              <a:custGeom>
                <a:avLst/>
                <a:gdLst>
                  <a:gd name="connsiteX0" fmla="*/ 435128 w 746901"/>
                  <a:gd name="connsiteY0" fmla="*/ 69646 h 733317"/>
                  <a:gd name="connsiteX1" fmla="*/ 697614 w 746901"/>
                  <a:gd name="connsiteY1" fmla="*/ 427213 h 733317"/>
                  <a:gd name="connsiteX2" fmla="*/ 333423 w 746901"/>
                  <a:gd name="connsiteY2" fmla="*/ 684925 h 733317"/>
                  <a:gd name="connsiteX3" fmla="*/ 70937 w 746901"/>
                  <a:gd name="connsiteY3" fmla="*/ 327357 h 733317"/>
                  <a:gd name="connsiteX4" fmla="*/ 435128 w 746901"/>
                  <a:gd name="connsiteY4" fmla="*/ 69646 h 733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733317">
                    <a:moveTo>
                      <a:pt x="435128" y="69646"/>
                    </a:moveTo>
                    <a:cubicBezTo>
                      <a:pt x="608181" y="97221"/>
                      <a:pt x="725699" y="257309"/>
                      <a:pt x="697614" y="427213"/>
                    </a:cubicBezTo>
                    <a:cubicBezTo>
                      <a:pt x="669529" y="597118"/>
                      <a:pt x="506475" y="712499"/>
                      <a:pt x="333423" y="684925"/>
                    </a:cubicBezTo>
                    <a:cubicBezTo>
                      <a:pt x="160371" y="657350"/>
                      <a:pt x="42852" y="497262"/>
                      <a:pt x="70937" y="327357"/>
                    </a:cubicBezTo>
                    <a:cubicBezTo>
                      <a:pt x="99022" y="157453"/>
                      <a:pt x="262076" y="42072"/>
                      <a:pt x="435128" y="69646"/>
                    </a:cubicBezTo>
                    <a:close/>
                  </a:path>
                </a:pathLst>
              </a:custGeom>
              <a:solidFill>
                <a:srgbClr val="3BFAFF"/>
              </a:solidFill>
              <a:ln w="9525" cap="flat">
                <a:noFill/>
                <a:prstDash val="solid"/>
                <a:miter/>
              </a:ln>
            </p:spPr>
            <p:txBody>
              <a:bodyPr rtlCol="0" anchor="ctr"/>
              <a:lstStyle/>
              <a:p>
                <a:endParaRPr lang="zh-CN" altLang="en-US"/>
              </a:p>
            </p:txBody>
          </p:sp>
          <p:sp>
            <p:nvSpPr>
              <p:cNvPr id="156" name="任意多边形: 形状 155"/>
              <p:cNvSpPr/>
              <p:nvPr>
                <p:custDataLst>
                  <p:tags r:id="rId145"/>
                </p:custDataLst>
              </p:nvPr>
            </p:nvSpPr>
            <p:spPr>
              <a:xfrm>
                <a:off x="2869353" y="8325486"/>
                <a:ext cx="303429" cy="252078"/>
              </a:xfrm>
              <a:custGeom>
                <a:avLst/>
                <a:gdLst>
                  <a:gd name="connsiteX0" fmla="*/ 17506 w 303428"/>
                  <a:gd name="connsiteY0" fmla="*/ 216558 h 252078"/>
                  <a:gd name="connsiteX1" fmla="*/ 52517 w 303428"/>
                  <a:gd name="connsiteY1" fmla="*/ 228016 h 252078"/>
                  <a:gd name="connsiteX2" fmla="*/ 66522 w 303428"/>
                  <a:gd name="connsiteY2" fmla="*/ 234891 h 252078"/>
                  <a:gd name="connsiteX3" fmla="*/ 78192 w 303428"/>
                  <a:gd name="connsiteY3" fmla="*/ 221141 h 252078"/>
                  <a:gd name="connsiteX4" fmla="*/ 66522 w 303428"/>
                  <a:gd name="connsiteY4" fmla="*/ 177600 h 252078"/>
                  <a:gd name="connsiteX5" fmla="*/ 82861 w 303428"/>
                  <a:gd name="connsiteY5" fmla="*/ 154684 h 252078"/>
                  <a:gd name="connsiteX6" fmla="*/ 108535 w 303428"/>
                  <a:gd name="connsiteY6" fmla="*/ 118019 h 252078"/>
                  <a:gd name="connsiteX7" fmla="*/ 213568 w 303428"/>
                  <a:gd name="connsiteY7" fmla="*/ 95102 h 252078"/>
                  <a:gd name="connsiteX8" fmla="*/ 234575 w 303428"/>
                  <a:gd name="connsiteY8" fmla="*/ 74478 h 252078"/>
                  <a:gd name="connsiteX9" fmla="*/ 255581 w 303428"/>
                  <a:gd name="connsiteY9" fmla="*/ 58436 h 252078"/>
                  <a:gd name="connsiteX10" fmla="*/ 283590 w 303428"/>
                  <a:gd name="connsiteY10" fmla="*/ 46978 h 252078"/>
                  <a:gd name="connsiteX11" fmla="*/ 290592 w 303428"/>
                  <a:gd name="connsiteY11" fmla="*/ 17187 h 252078"/>
                  <a:gd name="connsiteX12" fmla="*/ 17506 w 303428"/>
                  <a:gd name="connsiteY12" fmla="*/ 216558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428" h="252078">
                    <a:moveTo>
                      <a:pt x="17506" y="216558"/>
                    </a:moveTo>
                    <a:lnTo>
                      <a:pt x="52517" y="228016"/>
                    </a:lnTo>
                    <a:lnTo>
                      <a:pt x="66522" y="234891"/>
                    </a:lnTo>
                    <a:lnTo>
                      <a:pt x="78192" y="221141"/>
                    </a:lnTo>
                    <a:lnTo>
                      <a:pt x="66522" y="177600"/>
                    </a:lnTo>
                    <a:lnTo>
                      <a:pt x="82861" y="154684"/>
                    </a:lnTo>
                    <a:lnTo>
                      <a:pt x="108535" y="118019"/>
                    </a:lnTo>
                    <a:lnTo>
                      <a:pt x="213568" y="95102"/>
                    </a:lnTo>
                    <a:lnTo>
                      <a:pt x="234575" y="74478"/>
                    </a:lnTo>
                    <a:lnTo>
                      <a:pt x="255581" y="58436"/>
                    </a:lnTo>
                    <a:lnTo>
                      <a:pt x="283590" y="46978"/>
                    </a:lnTo>
                    <a:lnTo>
                      <a:pt x="290592" y="17187"/>
                    </a:lnTo>
                    <a:cubicBezTo>
                      <a:pt x="166886" y="28645"/>
                      <a:pt x="61853" y="108852"/>
                      <a:pt x="17506" y="216558"/>
                    </a:cubicBezTo>
                    <a:close/>
                  </a:path>
                </a:pathLst>
              </a:custGeom>
              <a:solidFill>
                <a:srgbClr val="00DAFF"/>
              </a:solidFill>
              <a:ln w="9525" cap="flat">
                <a:noFill/>
                <a:prstDash val="solid"/>
                <a:miter/>
              </a:ln>
            </p:spPr>
            <p:txBody>
              <a:bodyPr rtlCol="0" anchor="ctr"/>
              <a:lstStyle/>
              <a:p>
                <a:endParaRPr lang="zh-CN" altLang="en-US"/>
              </a:p>
            </p:txBody>
          </p:sp>
          <p:sp>
            <p:nvSpPr>
              <p:cNvPr id="157" name="任意多边形: 形状 156"/>
              <p:cNvSpPr/>
              <p:nvPr>
                <p:custDataLst>
                  <p:tags r:id="rId146"/>
                </p:custDataLst>
              </p:nvPr>
            </p:nvSpPr>
            <p:spPr>
              <a:xfrm>
                <a:off x="3210127" y="8343820"/>
                <a:ext cx="303429" cy="549988"/>
              </a:xfrm>
              <a:custGeom>
                <a:avLst/>
                <a:gdLst>
                  <a:gd name="connsiteX0" fmla="*/ 290592 w 303428"/>
                  <a:gd name="connsiteY0" fmla="*/ 292181 h 549988"/>
                  <a:gd name="connsiteX1" fmla="*/ 290592 w 303428"/>
                  <a:gd name="connsiteY1" fmla="*/ 283015 h 549988"/>
                  <a:gd name="connsiteX2" fmla="*/ 290592 w 303428"/>
                  <a:gd name="connsiteY2" fmla="*/ 278432 h 549988"/>
                  <a:gd name="connsiteX3" fmla="*/ 288257 w 303428"/>
                  <a:gd name="connsiteY3" fmla="*/ 269265 h 549988"/>
                  <a:gd name="connsiteX4" fmla="*/ 288257 w 303428"/>
                  <a:gd name="connsiteY4" fmla="*/ 264682 h 549988"/>
                  <a:gd name="connsiteX5" fmla="*/ 285923 w 303428"/>
                  <a:gd name="connsiteY5" fmla="*/ 250932 h 549988"/>
                  <a:gd name="connsiteX6" fmla="*/ 285923 w 303428"/>
                  <a:gd name="connsiteY6" fmla="*/ 248641 h 549988"/>
                  <a:gd name="connsiteX7" fmla="*/ 283588 w 303428"/>
                  <a:gd name="connsiteY7" fmla="*/ 234891 h 549988"/>
                  <a:gd name="connsiteX8" fmla="*/ 281255 w 303428"/>
                  <a:gd name="connsiteY8" fmla="*/ 230308 h 549988"/>
                  <a:gd name="connsiteX9" fmla="*/ 278921 w 303428"/>
                  <a:gd name="connsiteY9" fmla="*/ 221141 h 549988"/>
                  <a:gd name="connsiteX10" fmla="*/ 276587 w 303428"/>
                  <a:gd name="connsiteY10" fmla="*/ 216558 h 549988"/>
                  <a:gd name="connsiteX11" fmla="*/ 274253 w 303428"/>
                  <a:gd name="connsiteY11" fmla="*/ 207392 h 549988"/>
                  <a:gd name="connsiteX12" fmla="*/ 271918 w 303428"/>
                  <a:gd name="connsiteY12" fmla="*/ 202808 h 549988"/>
                  <a:gd name="connsiteX13" fmla="*/ 267251 w 303428"/>
                  <a:gd name="connsiteY13" fmla="*/ 193642 h 549988"/>
                  <a:gd name="connsiteX14" fmla="*/ 264916 w 303428"/>
                  <a:gd name="connsiteY14" fmla="*/ 186767 h 549988"/>
                  <a:gd name="connsiteX15" fmla="*/ 260248 w 303428"/>
                  <a:gd name="connsiteY15" fmla="*/ 177600 h 549988"/>
                  <a:gd name="connsiteX16" fmla="*/ 257914 w 303428"/>
                  <a:gd name="connsiteY16" fmla="*/ 173017 h 549988"/>
                  <a:gd name="connsiteX17" fmla="*/ 255581 w 303428"/>
                  <a:gd name="connsiteY17" fmla="*/ 166142 h 549988"/>
                  <a:gd name="connsiteX18" fmla="*/ 253246 w 303428"/>
                  <a:gd name="connsiteY18" fmla="*/ 159267 h 549988"/>
                  <a:gd name="connsiteX19" fmla="*/ 250912 w 303428"/>
                  <a:gd name="connsiteY19" fmla="*/ 152393 h 549988"/>
                  <a:gd name="connsiteX20" fmla="*/ 246244 w 303428"/>
                  <a:gd name="connsiteY20" fmla="*/ 145518 h 549988"/>
                  <a:gd name="connsiteX21" fmla="*/ 243910 w 303428"/>
                  <a:gd name="connsiteY21" fmla="*/ 140935 h 549988"/>
                  <a:gd name="connsiteX22" fmla="*/ 234574 w 303428"/>
                  <a:gd name="connsiteY22" fmla="*/ 129477 h 549988"/>
                  <a:gd name="connsiteX23" fmla="*/ 232240 w 303428"/>
                  <a:gd name="connsiteY23" fmla="*/ 124893 h 549988"/>
                  <a:gd name="connsiteX24" fmla="*/ 227572 w 303428"/>
                  <a:gd name="connsiteY24" fmla="*/ 118019 h 549988"/>
                  <a:gd name="connsiteX25" fmla="*/ 225237 w 303428"/>
                  <a:gd name="connsiteY25" fmla="*/ 113435 h 549988"/>
                  <a:gd name="connsiteX26" fmla="*/ 220570 w 303428"/>
                  <a:gd name="connsiteY26" fmla="*/ 106560 h 549988"/>
                  <a:gd name="connsiteX27" fmla="*/ 218235 w 303428"/>
                  <a:gd name="connsiteY27" fmla="*/ 104269 h 549988"/>
                  <a:gd name="connsiteX28" fmla="*/ 211233 w 303428"/>
                  <a:gd name="connsiteY28" fmla="*/ 97394 h 549988"/>
                  <a:gd name="connsiteX29" fmla="*/ 211233 w 303428"/>
                  <a:gd name="connsiteY29" fmla="*/ 97394 h 549988"/>
                  <a:gd name="connsiteX30" fmla="*/ 185559 w 303428"/>
                  <a:gd name="connsiteY30" fmla="*/ 74478 h 549988"/>
                  <a:gd name="connsiteX31" fmla="*/ 183224 w 303428"/>
                  <a:gd name="connsiteY31" fmla="*/ 72186 h 549988"/>
                  <a:gd name="connsiteX32" fmla="*/ 173888 w 303428"/>
                  <a:gd name="connsiteY32" fmla="*/ 65311 h 549988"/>
                  <a:gd name="connsiteX33" fmla="*/ 171553 w 303428"/>
                  <a:gd name="connsiteY33" fmla="*/ 65311 h 549988"/>
                  <a:gd name="connsiteX34" fmla="*/ 131874 w 303428"/>
                  <a:gd name="connsiteY34" fmla="*/ 40103 h 549988"/>
                  <a:gd name="connsiteX35" fmla="*/ 131874 w 303428"/>
                  <a:gd name="connsiteY35" fmla="*/ 40103 h 549988"/>
                  <a:gd name="connsiteX36" fmla="*/ 120204 w 303428"/>
                  <a:gd name="connsiteY36" fmla="*/ 35520 h 549988"/>
                  <a:gd name="connsiteX37" fmla="*/ 120204 w 303428"/>
                  <a:gd name="connsiteY37" fmla="*/ 35520 h 549988"/>
                  <a:gd name="connsiteX38" fmla="*/ 75857 w 303428"/>
                  <a:gd name="connsiteY38" fmla="*/ 17187 h 549988"/>
                  <a:gd name="connsiteX39" fmla="*/ 75857 w 303428"/>
                  <a:gd name="connsiteY39" fmla="*/ 17187 h 549988"/>
                  <a:gd name="connsiteX40" fmla="*/ 47848 w 303428"/>
                  <a:gd name="connsiteY40" fmla="*/ 30937 h 549988"/>
                  <a:gd name="connsiteX41" fmla="*/ 52517 w 303428"/>
                  <a:gd name="connsiteY41" fmla="*/ 67603 h 549988"/>
                  <a:gd name="connsiteX42" fmla="*/ 66520 w 303428"/>
                  <a:gd name="connsiteY42" fmla="*/ 63020 h 549988"/>
                  <a:gd name="connsiteX43" fmla="*/ 80526 w 303428"/>
                  <a:gd name="connsiteY43" fmla="*/ 72186 h 549988"/>
                  <a:gd name="connsiteX44" fmla="*/ 101531 w 303428"/>
                  <a:gd name="connsiteY44" fmla="*/ 69894 h 549988"/>
                  <a:gd name="connsiteX45" fmla="*/ 99198 w 303428"/>
                  <a:gd name="connsiteY45" fmla="*/ 90519 h 549988"/>
                  <a:gd name="connsiteX46" fmla="*/ 85193 w 303428"/>
                  <a:gd name="connsiteY46" fmla="*/ 120310 h 549988"/>
                  <a:gd name="connsiteX47" fmla="*/ 57185 w 303428"/>
                  <a:gd name="connsiteY47" fmla="*/ 134060 h 549988"/>
                  <a:gd name="connsiteX48" fmla="*/ 85193 w 303428"/>
                  <a:gd name="connsiteY48" fmla="*/ 159267 h 549988"/>
                  <a:gd name="connsiteX49" fmla="*/ 113202 w 303428"/>
                  <a:gd name="connsiteY49" fmla="*/ 140935 h 549988"/>
                  <a:gd name="connsiteX50" fmla="*/ 113202 w 303428"/>
                  <a:gd name="connsiteY50" fmla="*/ 122602 h 549988"/>
                  <a:gd name="connsiteX51" fmla="*/ 134209 w 303428"/>
                  <a:gd name="connsiteY51" fmla="*/ 131768 h 549988"/>
                  <a:gd name="connsiteX52" fmla="*/ 145879 w 303428"/>
                  <a:gd name="connsiteY52" fmla="*/ 124893 h 549988"/>
                  <a:gd name="connsiteX53" fmla="*/ 152881 w 303428"/>
                  <a:gd name="connsiteY53" fmla="*/ 138643 h 549988"/>
                  <a:gd name="connsiteX54" fmla="*/ 164552 w 303428"/>
                  <a:gd name="connsiteY54" fmla="*/ 143226 h 549988"/>
                  <a:gd name="connsiteX55" fmla="*/ 185559 w 303428"/>
                  <a:gd name="connsiteY55" fmla="*/ 140935 h 549988"/>
                  <a:gd name="connsiteX56" fmla="*/ 192561 w 303428"/>
                  <a:gd name="connsiteY56" fmla="*/ 150101 h 549988"/>
                  <a:gd name="connsiteX57" fmla="*/ 211233 w 303428"/>
                  <a:gd name="connsiteY57" fmla="*/ 161559 h 549988"/>
                  <a:gd name="connsiteX58" fmla="*/ 218235 w 303428"/>
                  <a:gd name="connsiteY58" fmla="*/ 175309 h 549988"/>
                  <a:gd name="connsiteX59" fmla="*/ 192561 w 303428"/>
                  <a:gd name="connsiteY59" fmla="*/ 177600 h 549988"/>
                  <a:gd name="connsiteX60" fmla="*/ 159883 w 303428"/>
                  <a:gd name="connsiteY60" fmla="*/ 161559 h 549988"/>
                  <a:gd name="connsiteX61" fmla="*/ 92196 w 303428"/>
                  <a:gd name="connsiteY61" fmla="*/ 168434 h 549988"/>
                  <a:gd name="connsiteX62" fmla="*/ 59518 w 303428"/>
                  <a:gd name="connsiteY62" fmla="*/ 193642 h 549988"/>
                  <a:gd name="connsiteX63" fmla="*/ 17506 w 303428"/>
                  <a:gd name="connsiteY63" fmla="*/ 232600 h 549988"/>
                  <a:gd name="connsiteX64" fmla="*/ 38511 w 303428"/>
                  <a:gd name="connsiteY64" fmla="*/ 271557 h 549988"/>
                  <a:gd name="connsiteX65" fmla="*/ 24507 w 303428"/>
                  <a:gd name="connsiteY65" fmla="*/ 310514 h 549988"/>
                  <a:gd name="connsiteX66" fmla="*/ 113202 w 303428"/>
                  <a:gd name="connsiteY66" fmla="*/ 344889 h 549988"/>
                  <a:gd name="connsiteX67" fmla="*/ 159883 w 303428"/>
                  <a:gd name="connsiteY67" fmla="*/ 340306 h 549988"/>
                  <a:gd name="connsiteX68" fmla="*/ 173888 w 303428"/>
                  <a:gd name="connsiteY68" fmla="*/ 333431 h 549988"/>
                  <a:gd name="connsiteX69" fmla="*/ 176222 w 303428"/>
                  <a:gd name="connsiteY69" fmla="*/ 349472 h 549988"/>
                  <a:gd name="connsiteX70" fmla="*/ 176222 w 303428"/>
                  <a:gd name="connsiteY70" fmla="*/ 388429 h 549988"/>
                  <a:gd name="connsiteX71" fmla="*/ 190226 w 303428"/>
                  <a:gd name="connsiteY71" fmla="*/ 418220 h 549988"/>
                  <a:gd name="connsiteX72" fmla="*/ 180890 w 303428"/>
                  <a:gd name="connsiteY72" fmla="*/ 445720 h 549988"/>
                  <a:gd name="connsiteX73" fmla="*/ 199563 w 303428"/>
                  <a:gd name="connsiteY73" fmla="*/ 496136 h 549988"/>
                  <a:gd name="connsiteX74" fmla="*/ 185559 w 303428"/>
                  <a:gd name="connsiteY74" fmla="*/ 532801 h 549988"/>
                  <a:gd name="connsiteX75" fmla="*/ 190226 w 303428"/>
                  <a:gd name="connsiteY75" fmla="*/ 537385 h 549988"/>
                  <a:gd name="connsiteX76" fmla="*/ 229905 w 303428"/>
                  <a:gd name="connsiteY76" fmla="*/ 491552 h 549988"/>
                  <a:gd name="connsiteX77" fmla="*/ 229905 w 303428"/>
                  <a:gd name="connsiteY77" fmla="*/ 491552 h 549988"/>
                  <a:gd name="connsiteX78" fmla="*/ 239242 w 303428"/>
                  <a:gd name="connsiteY78" fmla="*/ 480094 h 549988"/>
                  <a:gd name="connsiteX79" fmla="*/ 239242 w 303428"/>
                  <a:gd name="connsiteY79" fmla="*/ 480094 h 549988"/>
                  <a:gd name="connsiteX80" fmla="*/ 246244 w 303428"/>
                  <a:gd name="connsiteY80" fmla="*/ 468636 h 549988"/>
                  <a:gd name="connsiteX81" fmla="*/ 246244 w 303428"/>
                  <a:gd name="connsiteY81" fmla="*/ 468636 h 549988"/>
                  <a:gd name="connsiteX82" fmla="*/ 253246 w 303428"/>
                  <a:gd name="connsiteY82" fmla="*/ 457178 h 549988"/>
                  <a:gd name="connsiteX83" fmla="*/ 253246 w 303428"/>
                  <a:gd name="connsiteY83" fmla="*/ 454886 h 549988"/>
                  <a:gd name="connsiteX84" fmla="*/ 257914 w 303428"/>
                  <a:gd name="connsiteY84" fmla="*/ 443428 h 549988"/>
                  <a:gd name="connsiteX85" fmla="*/ 257914 w 303428"/>
                  <a:gd name="connsiteY85" fmla="*/ 441137 h 549988"/>
                  <a:gd name="connsiteX86" fmla="*/ 262583 w 303428"/>
                  <a:gd name="connsiteY86" fmla="*/ 429679 h 549988"/>
                  <a:gd name="connsiteX87" fmla="*/ 262583 w 303428"/>
                  <a:gd name="connsiteY87" fmla="*/ 427387 h 549988"/>
                  <a:gd name="connsiteX88" fmla="*/ 267251 w 303428"/>
                  <a:gd name="connsiteY88" fmla="*/ 415929 h 549988"/>
                  <a:gd name="connsiteX89" fmla="*/ 267251 w 303428"/>
                  <a:gd name="connsiteY89" fmla="*/ 413637 h 549988"/>
                  <a:gd name="connsiteX90" fmla="*/ 269585 w 303428"/>
                  <a:gd name="connsiteY90" fmla="*/ 402179 h 549988"/>
                  <a:gd name="connsiteX91" fmla="*/ 269585 w 303428"/>
                  <a:gd name="connsiteY91" fmla="*/ 397596 h 549988"/>
                  <a:gd name="connsiteX92" fmla="*/ 271918 w 303428"/>
                  <a:gd name="connsiteY92" fmla="*/ 386138 h 549988"/>
                  <a:gd name="connsiteX93" fmla="*/ 271918 w 303428"/>
                  <a:gd name="connsiteY93" fmla="*/ 381555 h 549988"/>
                  <a:gd name="connsiteX94" fmla="*/ 274253 w 303428"/>
                  <a:gd name="connsiteY94" fmla="*/ 370097 h 549988"/>
                  <a:gd name="connsiteX95" fmla="*/ 274253 w 303428"/>
                  <a:gd name="connsiteY95" fmla="*/ 365513 h 549988"/>
                  <a:gd name="connsiteX96" fmla="*/ 276587 w 303428"/>
                  <a:gd name="connsiteY96" fmla="*/ 354055 h 549988"/>
                  <a:gd name="connsiteX97" fmla="*/ 276587 w 303428"/>
                  <a:gd name="connsiteY97" fmla="*/ 349472 h 549988"/>
                  <a:gd name="connsiteX98" fmla="*/ 276587 w 303428"/>
                  <a:gd name="connsiteY98" fmla="*/ 338014 h 549988"/>
                  <a:gd name="connsiteX99" fmla="*/ 276587 w 303428"/>
                  <a:gd name="connsiteY99" fmla="*/ 333431 h 549988"/>
                  <a:gd name="connsiteX100" fmla="*/ 276587 w 303428"/>
                  <a:gd name="connsiteY100" fmla="*/ 317389 h 549988"/>
                  <a:gd name="connsiteX101" fmla="*/ 276587 w 303428"/>
                  <a:gd name="connsiteY101" fmla="*/ 303639 h 549988"/>
                  <a:gd name="connsiteX102" fmla="*/ 290592 w 303428"/>
                  <a:gd name="connsiteY102" fmla="*/ 292181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03428" h="549988">
                    <a:moveTo>
                      <a:pt x="290592" y="292181"/>
                    </a:moveTo>
                    <a:cubicBezTo>
                      <a:pt x="290592" y="289890"/>
                      <a:pt x="290592" y="285306"/>
                      <a:pt x="290592" y="283015"/>
                    </a:cubicBezTo>
                    <a:cubicBezTo>
                      <a:pt x="290592" y="280723"/>
                      <a:pt x="290592" y="280723"/>
                      <a:pt x="290592" y="278432"/>
                    </a:cubicBezTo>
                    <a:cubicBezTo>
                      <a:pt x="290592" y="276140"/>
                      <a:pt x="290592" y="271557"/>
                      <a:pt x="288257" y="269265"/>
                    </a:cubicBezTo>
                    <a:cubicBezTo>
                      <a:pt x="288257" y="266974"/>
                      <a:pt x="288257" y="266974"/>
                      <a:pt x="288257" y="264682"/>
                    </a:cubicBezTo>
                    <a:cubicBezTo>
                      <a:pt x="288257" y="260099"/>
                      <a:pt x="285923" y="255516"/>
                      <a:pt x="285923" y="250932"/>
                    </a:cubicBezTo>
                    <a:cubicBezTo>
                      <a:pt x="285923" y="250932"/>
                      <a:pt x="285923" y="250932"/>
                      <a:pt x="285923" y="248641"/>
                    </a:cubicBezTo>
                    <a:cubicBezTo>
                      <a:pt x="285923" y="244058"/>
                      <a:pt x="283588" y="239474"/>
                      <a:pt x="283588" y="234891"/>
                    </a:cubicBezTo>
                    <a:cubicBezTo>
                      <a:pt x="283588" y="232600"/>
                      <a:pt x="283588" y="232600"/>
                      <a:pt x="281255" y="230308"/>
                    </a:cubicBezTo>
                    <a:cubicBezTo>
                      <a:pt x="281255" y="228016"/>
                      <a:pt x="278921" y="223433"/>
                      <a:pt x="278921" y="221141"/>
                    </a:cubicBezTo>
                    <a:cubicBezTo>
                      <a:pt x="278921" y="218850"/>
                      <a:pt x="278921" y="216558"/>
                      <a:pt x="276587" y="216558"/>
                    </a:cubicBezTo>
                    <a:cubicBezTo>
                      <a:pt x="276587" y="214267"/>
                      <a:pt x="274253" y="211975"/>
                      <a:pt x="274253" y="207392"/>
                    </a:cubicBezTo>
                    <a:cubicBezTo>
                      <a:pt x="274253" y="205100"/>
                      <a:pt x="271918" y="205100"/>
                      <a:pt x="271918" y="202808"/>
                    </a:cubicBezTo>
                    <a:cubicBezTo>
                      <a:pt x="269585" y="200517"/>
                      <a:pt x="269585" y="195933"/>
                      <a:pt x="267251" y="193642"/>
                    </a:cubicBezTo>
                    <a:cubicBezTo>
                      <a:pt x="267251" y="191350"/>
                      <a:pt x="264916" y="189059"/>
                      <a:pt x="264916" y="186767"/>
                    </a:cubicBezTo>
                    <a:cubicBezTo>
                      <a:pt x="262583" y="184475"/>
                      <a:pt x="262583" y="179892"/>
                      <a:pt x="260248" y="177600"/>
                    </a:cubicBezTo>
                    <a:cubicBezTo>
                      <a:pt x="260248" y="175309"/>
                      <a:pt x="257914" y="173017"/>
                      <a:pt x="257914" y="173017"/>
                    </a:cubicBezTo>
                    <a:cubicBezTo>
                      <a:pt x="257914" y="170726"/>
                      <a:pt x="255581" y="168434"/>
                      <a:pt x="255581" y="166142"/>
                    </a:cubicBezTo>
                    <a:cubicBezTo>
                      <a:pt x="255581" y="163851"/>
                      <a:pt x="253246" y="161559"/>
                      <a:pt x="253246" y="159267"/>
                    </a:cubicBezTo>
                    <a:cubicBezTo>
                      <a:pt x="253246" y="156976"/>
                      <a:pt x="250912" y="154684"/>
                      <a:pt x="250912" y="152393"/>
                    </a:cubicBezTo>
                    <a:cubicBezTo>
                      <a:pt x="248577" y="150101"/>
                      <a:pt x="248577" y="147809"/>
                      <a:pt x="246244" y="145518"/>
                    </a:cubicBezTo>
                    <a:cubicBezTo>
                      <a:pt x="246244" y="143226"/>
                      <a:pt x="243910" y="143226"/>
                      <a:pt x="243910" y="140935"/>
                    </a:cubicBezTo>
                    <a:cubicBezTo>
                      <a:pt x="241576" y="136351"/>
                      <a:pt x="239242" y="131768"/>
                      <a:pt x="234574" y="129477"/>
                    </a:cubicBezTo>
                    <a:cubicBezTo>
                      <a:pt x="234574" y="127185"/>
                      <a:pt x="232240" y="127185"/>
                      <a:pt x="232240" y="124893"/>
                    </a:cubicBezTo>
                    <a:cubicBezTo>
                      <a:pt x="229905" y="122602"/>
                      <a:pt x="229905" y="120310"/>
                      <a:pt x="227572" y="118019"/>
                    </a:cubicBezTo>
                    <a:cubicBezTo>
                      <a:pt x="227572" y="115727"/>
                      <a:pt x="225237" y="115727"/>
                      <a:pt x="225237" y="113435"/>
                    </a:cubicBezTo>
                    <a:cubicBezTo>
                      <a:pt x="222903" y="111144"/>
                      <a:pt x="220570" y="108852"/>
                      <a:pt x="220570" y="106560"/>
                    </a:cubicBezTo>
                    <a:cubicBezTo>
                      <a:pt x="220570" y="106560"/>
                      <a:pt x="218235" y="104269"/>
                      <a:pt x="218235" y="104269"/>
                    </a:cubicBezTo>
                    <a:cubicBezTo>
                      <a:pt x="215901" y="101977"/>
                      <a:pt x="213566" y="99686"/>
                      <a:pt x="211233" y="97394"/>
                    </a:cubicBezTo>
                    <a:cubicBezTo>
                      <a:pt x="211233" y="97394"/>
                      <a:pt x="211233" y="97394"/>
                      <a:pt x="211233" y="97394"/>
                    </a:cubicBezTo>
                    <a:cubicBezTo>
                      <a:pt x="204231" y="88227"/>
                      <a:pt x="194894" y="81353"/>
                      <a:pt x="185559" y="74478"/>
                    </a:cubicBezTo>
                    <a:cubicBezTo>
                      <a:pt x="185559" y="74478"/>
                      <a:pt x="185559" y="74478"/>
                      <a:pt x="183224" y="72186"/>
                    </a:cubicBezTo>
                    <a:cubicBezTo>
                      <a:pt x="180890" y="69894"/>
                      <a:pt x="178555" y="67603"/>
                      <a:pt x="173888" y="65311"/>
                    </a:cubicBezTo>
                    <a:cubicBezTo>
                      <a:pt x="173888" y="65311"/>
                      <a:pt x="173888" y="65311"/>
                      <a:pt x="171553" y="65311"/>
                    </a:cubicBezTo>
                    <a:cubicBezTo>
                      <a:pt x="159883" y="56145"/>
                      <a:pt x="145879" y="46978"/>
                      <a:pt x="131874" y="40103"/>
                    </a:cubicBezTo>
                    <a:cubicBezTo>
                      <a:pt x="131874" y="40103"/>
                      <a:pt x="131874" y="40103"/>
                      <a:pt x="131874" y="40103"/>
                    </a:cubicBezTo>
                    <a:cubicBezTo>
                      <a:pt x="129541" y="37812"/>
                      <a:pt x="124872" y="35520"/>
                      <a:pt x="120204" y="35520"/>
                    </a:cubicBezTo>
                    <a:cubicBezTo>
                      <a:pt x="120204" y="35520"/>
                      <a:pt x="120204" y="35520"/>
                      <a:pt x="120204" y="35520"/>
                    </a:cubicBezTo>
                    <a:cubicBezTo>
                      <a:pt x="106200" y="28645"/>
                      <a:pt x="89861" y="21770"/>
                      <a:pt x="75857" y="17187"/>
                    </a:cubicBezTo>
                    <a:lnTo>
                      <a:pt x="75857" y="17187"/>
                    </a:lnTo>
                    <a:lnTo>
                      <a:pt x="47848" y="30937"/>
                    </a:lnTo>
                    <a:lnTo>
                      <a:pt x="52517" y="67603"/>
                    </a:lnTo>
                    <a:lnTo>
                      <a:pt x="66520" y="63020"/>
                    </a:lnTo>
                    <a:lnTo>
                      <a:pt x="80526" y="72186"/>
                    </a:lnTo>
                    <a:lnTo>
                      <a:pt x="101531" y="69894"/>
                    </a:lnTo>
                    <a:lnTo>
                      <a:pt x="99198" y="90519"/>
                    </a:lnTo>
                    <a:lnTo>
                      <a:pt x="85193" y="120310"/>
                    </a:lnTo>
                    <a:lnTo>
                      <a:pt x="57185" y="134060"/>
                    </a:lnTo>
                    <a:cubicBezTo>
                      <a:pt x="57185" y="134060"/>
                      <a:pt x="71189" y="161559"/>
                      <a:pt x="85193" y="159267"/>
                    </a:cubicBezTo>
                    <a:cubicBezTo>
                      <a:pt x="99198" y="156976"/>
                      <a:pt x="113202" y="140935"/>
                      <a:pt x="113202" y="140935"/>
                    </a:cubicBezTo>
                    <a:lnTo>
                      <a:pt x="113202" y="122602"/>
                    </a:lnTo>
                    <a:lnTo>
                      <a:pt x="134209" y="131768"/>
                    </a:lnTo>
                    <a:lnTo>
                      <a:pt x="145879" y="124893"/>
                    </a:lnTo>
                    <a:lnTo>
                      <a:pt x="152881" y="138643"/>
                    </a:lnTo>
                    <a:lnTo>
                      <a:pt x="164552" y="143226"/>
                    </a:lnTo>
                    <a:lnTo>
                      <a:pt x="185559" y="140935"/>
                    </a:lnTo>
                    <a:lnTo>
                      <a:pt x="192561" y="150101"/>
                    </a:lnTo>
                    <a:lnTo>
                      <a:pt x="211233" y="161559"/>
                    </a:lnTo>
                    <a:lnTo>
                      <a:pt x="218235" y="175309"/>
                    </a:lnTo>
                    <a:lnTo>
                      <a:pt x="192561" y="177600"/>
                    </a:lnTo>
                    <a:lnTo>
                      <a:pt x="159883" y="161559"/>
                    </a:lnTo>
                    <a:lnTo>
                      <a:pt x="92196" y="168434"/>
                    </a:lnTo>
                    <a:lnTo>
                      <a:pt x="59518" y="193642"/>
                    </a:lnTo>
                    <a:lnTo>
                      <a:pt x="17506" y="232600"/>
                    </a:lnTo>
                    <a:lnTo>
                      <a:pt x="38511" y="271557"/>
                    </a:lnTo>
                    <a:lnTo>
                      <a:pt x="24507" y="310514"/>
                    </a:lnTo>
                    <a:cubicBezTo>
                      <a:pt x="24507" y="310514"/>
                      <a:pt x="68855" y="356347"/>
                      <a:pt x="113202" y="344889"/>
                    </a:cubicBezTo>
                    <a:cubicBezTo>
                      <a:pt x="157550" y="335722"/>
                      <a:pt x="159883" y="340306"/>
                      <a:pt x="159883" y="340306"/>
                    </a:cubicBezTo>
                    <a:lnTo>
                      <a:pt x="173888" y="333431"/>
                    </a:lnTo>
                    <a:lnTo>
                      <a:pt x="176222" y="349472"/>
                    </a:lnTo>
                    <a:lnTo>
                      <a:pt x="176222" y="388429"/>
                    </a:lnTo>
                    <a:lnTo>
                      <a:pt x="190226" y="418220"/>
                    </a:lnTo>
                    <a:lnTo>
                      <a:pt x="180890" y="445720"/>
                    </a:lnTo>
                    <a:lnTo>
                      <a:pt x="199563" y="496136"/>
                    </a:lnTo>
                    <a:lnTo>
                      <a:pt x="185559" y="532801"/>
                    </a:lnTo>
                    <a:lnTo>
                      <a:pt x="190226" y="537385"/>
                    </a:lnTo>
                    <a:cubicBezTo>
                      <a:pt x="204231" y="523635"/>
                      <a:pt x="218235" y="507594"/>
                      <a:pt x="229905" y="491552"/>
                    </a:cubicBezTo>
                    <a:cubicBezTo>
                      <a:pt x="229905" y="491552"/>
                      <a:pt x="229905" y="491552"/>
                      <a:pt x="229905" y="491552"/>
                    </a:cubicBezTo>
                    <a:cubicBezTo>
                      <a:pt x="232240" y="486969"/>
                      <a:pt x="234574" y="482386"/>
                      <a:pt x="239242" y="480094"/>
                    </a:cubicBezTo>
                    <a:cubicBezTo>
                      <a:pt x="239242" y="480094"/>
                      <a:pt x="239242" y="480094"/>
                      <a:pt x="239242" y="480094"/>
                    </a:cubicBezTo>
                    <a:cubicBezTo>
                      <a:pt x="241576" y="475511"/>
                      <a:pt x="243910" y="470928"/>
                      <a:pt x="246244" y="468636"/>
                    </a:cubicBezTo>
                    <a:cubicBezTo>
                      <a:pt x="246244" y="468636"/>
                      <a:pt x="246244" y="468636"/>
                      <a:pt x="246244" y="468636"/>
                    </a:cubicBezTo>
                    <a:cubicBezTo>
                      <a:pt x="248577" y="464053"/>
                      <a:pt x="250912" y="459470"/>
                      <a:pt x="253246" y="457178"/>
                    </a:cubicBezTo>
                    <a:cubicBezTo>
                      <a:pt x="253246" y="457178"/>
                      <a:pt x="253246" y="457178"/>
                      <a:pt x="253246" y="454886"/>
                    </a:cubicBezTo>
                    <a:cubicBezTo>
                      <a:pt x="255581" y="450303"/>
                      <a:pt x="257914" y="445720"/>
                      <a:pt x="257914" y="443428"/>
                    </a:cubicBezTo>
                    <a:cubicBezTo>
                      <a:pt x="257914" y="443428"/>
                      <a:pt x="257914" y="441137"/>
                      <a:pt x="257914" y="441137"/>
                    </a:cubicBezTo>
                    <a:cubicBezTo>
                      <a:pt x="260248" y="436553"/>
                      <a:pt x="260248" y="431970"/>
                      <a:pt x="262583" y="429679"/>
                    </a:cubicBezTo>
                    <a:cubicBezTo>
                      <a:pt x="262583" y="429679"/>
                      <a:pt x="262583" y="427387"/>
                      <a:pt x="262583" y="427387"/>
                    </a:cubicBezTo>
                    <a:cubicBezTo>
                      <a:pt x="264916" y="422804"/>
                      <a:pt x="264916" y="420512"/>
                      <a:pt x="267251" y="415929"/>
                    </a:cubicBezTo>
                    <a:cubicBezTo>
                      <a:pt x="267251" y="415929"/>
                      <a:pt x="267251" y="413637"/>
                      <a:pt x="267251" y="413637"/>
                    </a:cubicBezTo>
                    <a:cubicBezTo>
                      <a:pt x="269585" y="409054"/>
                      <a:pt x="269585" y="406762"/>
                      <a:pt x="269585" y="402179"/>
                    </a:cubicBezTo>
                    <a:cubicBezTo>
                      <a:pt x="269585" y="399887"/>
                      <a:pt x="269585" y="399887"/>
                      <a:pt x="269585" y="397596"/>
                    </a:cubicBezTo>
                    <a:cubicBezTo>
                      <a:pt x="269585" y="393013"/>
                      <a:pt x="271918" y="390721"/>
                      <a:pt x="271918" y="386138"/>
                    </a:cubicBezTo>
                    <a:cubicBezTo>
                      <a:pt x="271918" y="383846"/>
                      <a:pt x="271918" y="383846"/>
                      <a:pt x="271918" y="381555"/>
                    </a:cubicBezTo>
                    <a:cubicBezTo>
                      <a:pt x="271918" y="376971"/>
                      <a:pt x="274253" y="374680"/>
                      <a:pt x="274253" y="370097"/>
                    </a:cubicBezTo>
                    <a:cubicBezTo>
                      <a:pt x="274253" y="367805"/>
                      <a:pt x="274253" y="367805"/>
                      <a:pt x="274253" y="365513"/>
                    </a:cubicBezTo>
                    <a:cubicBezTo>
                      <a:pt x="274253" y="360930"/>
                      <a:pt x="274253" y="358639"/>
                      <a:pt x="276587" y="354055"/>
                    </a:cubicBezTo>
                    <a:cubicBezTo>
                      <a:pt x="276587" y="351764"/>
                      <a:pt x="276587" y="351764"/>
                      <a:pt x="276587" y="349472"/>
                    </a:cubicBezTo>
                    <a:cubicBezTo>
                      <a:pt x="276587" y="344889"/>
                      <a:pt x="276587" y="342597"/>
                      <a:pt x="276587" y="338014"/>
                    </a:cubicBezTo>
                    <a:cubicBezTo>
                      <a:pt x="276587" y="335722"/>
                      <a:pt x="276587" y="335722"/>
                      <a:pt x="276587" y="333431"/>
                    </a:cubicBezTo>
                    <a:cubicBezTo>
                      <a:pt x="276587" y="328847"/>
                      <a:pt x="276587" y="321973"/>
                      <a:pt x="276587" y="317389"/>
                    </a:cubicBezTo>
                    <a:cubicBezTo>
                      <a:pt x="276587" y="312806"/>
                      <a:pt x="276587" y="308223"/>
                      <a:pt x="276587" y="303639"/>
                    </a:cubicBezTo>
                    <a:cubicBezTo>
                      <a:pt x="290592" y="296765"/>
                      <a:pt x="290592" y="294473"/>
                      <a:pt x="290592" y="292181"/>
                    </a:cubicBezTo>
                    <a:close/>
                  </a:path>
                </a:pathLst>
              </a:custGeom>
              <a:solidFill>
                <a:srgbClr val="001B8D"/>
              </a:solidFill>
              <a:ln w="9525" cap="flat">
                <a:noFill/>
                <a:prstDash val="solid"/>
                <a:miter/>
              </a:ln>
            </p:spPr>
            <p:txBody>
              <a:bodyPr rtlCol="0" anchor="ctr"/>
              <a:lstStyle/>
              <a:p>
                <a:endParaRPr lang="zh-CN" altLang="en-US"/>
              </a:p>
            </p:txBody>
          </p:sp>
          <p:sp>
            <p:nvSpPr>
              <p:cNvPr id="158" name="任意多边形: 形状 157"/>
              <p:cNvSpPr/>
              <p:nvPr>
                <p:custDataLst>
                  <p:tags r:id="rId147"/>
                </p:custDataLst>
              </p:nvPr>
            </p:nvSpPr>
            <p:spPr>
              <a:xfrm>
                <a:off x="2871687" y="8327778"/>
                <a:ext cx="303429" cy="229162"/>
              </a:xfrm>
              <a:custGeom>
                <a:avLst/>
                <a:gdLst>
                  <a:gd name="connsiteX0" fmla="*/ 288257 w 303428"/>
                  <a:gd name="connsiteY0" fmla="*/ 17187 h 229161"/>
                  <a:gd name="connsiteX1" fmla="*/ 141211 w 303428"/>
                  <a:gd name="connsiteY1" fmla="*/ 65311 h 229161"/>
                  <a:gd name="connsiteX2" fmla="*/ 141211 w 303428"/>
                  <a:gd name="connsiteY2" fmla="*/ 65311 h 229161"/>
                  <a:gd name="connsiteX3" fmla="*/ 82859 w 303428"/>
                  <a:gd name="connsiteY3" fmla="*/ 113435 h 229161"/>
                  <a:gd name="connsiteX4" fmla="*/ 82859 w 303428"/>
                  <a:gd name="connsiteY4" fmla="*/ 113435 h 229161"/>
                  <a:gd name="connsiteX5" fmla="*/ 17506 w 303428"/>
                  <a:gd name="connsiteY5" fmla="*/ 211975 h 229161"/>
                  <a:gd name="connsiteX6" fmla="*/ 52517 w 303428"/>
                  <a:gd name="connsiteY6" fmla="*/ 223433 h 229161"/>
                  <a:gd name="connsiteX7" fmla="*/ 66520 w 303428"/>
                  <a:gd name="connsiteY7" fmla="*/ 230308 h 229161"/>
                  <a:gd name="connsiteX8" fmla="*/ 78191 w 303428"/>
                  <a:gd name="connsiteY8" fmla="*/ 216558 h 229161"/>
                  <a:gd name="connsiteX9" fmla="*/ 66520 w 303428"/>
                  <a:gd name="connsiteY9" fmla="*/ 173017 h 229161"/>
                  <a:gd name="connsiteX10" fmla="*/ 82859 w 303428"/>
                  <a:gd name="connsiteY10" fmla="*/ 150101 h 229161"/>
                  <a:gd name="connsiteX11" fmla="*/ 108533 w 303428"/>
                  <a:gd name="connsiteY11" fmla="*/ 113435 h 229161"/>
                  <a:gd name="connsiteX12" fmla="*/ 213566 w 303428"/>
                  <a:gd name="connsiteY12" fmla="*/ 90519 h 229161"/>
                  <a:gd name="connsiteX13" fmla="*/ 234574 w 303428"/>
                  <a:gd name="connsiteY13" fmla="*/ 69894 h 229161"/>
                  <a:gd name="connsiteX14" fmla="*/ 255581 w 303428"/>
                  <a:gd name="connsiteY14" fmla="*/ 53853 h 229161"/>
                  <a:gd name="connsiteX15" fmla="*/ 283588 w 303428"/>
                  <a:gd name="connsiteY15" fmla="*/ 42395 h 229161"/>
                  <a:gd name="connsiteX16" fmla="*/ 288257 w 303428"/>
                  <a:gd name="connsiteY16" fmla="*/ 17187 h 229161"/>
                  <a:gd name="connsiteX17" fmla="*/ 288257 w 303428"/>
                  <a:gd name="connsiteY17"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3428" h="229161">
                    <a:moveTo>
                      <a:pt x="288257" y="17187"/>
                    </a:moveTo>
                    <a:cubicBezTo>
                      <a:pt x="234574" y="21770"/>
                      <a:pt x="183224" y="37812"/>
                      <a:pt x="141211" y="65311"/>
                    </a:cubicBezTo>
                    <a:cubicBezTo>
                      <a:pt x="141211" y="65311"/>
                      <a:pt x="141211" y="65311"/>
                      <a:pt x="141211" y="65311"/>
                    </a:cubicBezTo>
                    <a:cubicBezTo>
                      <a:pt x="120204" y="79061"/>
                      <a:pt x="99198" y="95102"/>
                      <a:pt x="82859" y="113435"/>
                    </a:cubicBezTo>
                    <a:cubicBezTo>
                      <a:pt x="82859" y="113435"/>
                      <a:pt x="82859" y="113435"/>
                      <a:pt x="82859" y="113435"/>
                    </a:cubicBezTo>
                    <a:cubicBezTo>
                      <a:pt x="54850" y="140934"/>
                      <a:pt x="33844" y="175309"/>
                      <a:pt x="17506" y="211975"/>
                    </a:cubicBezTo>
                    <a:lnTo>
                      <a:pt x="52517" y="223433"/>
                    </a:lnTo>
                    <a:lnTo>
                      <a:pt x="66520" y="230308"/>
                    </a:lnTo>
                    <a:lnTo>
                      <a:pt x="78191" y="216558"/>
                    </a:lnTo>
                    <a:lnTo>
                      <a:pt x="66520" y="173017"/>
                    </a:lnTo>
                    <a:lnTo>
                      <a:pt x="82859" y="150101"/>
                    </a:lnTo>
                    <a:lnTo>
                      <a:pt x="108533" y="113435"/>
                    </a:lnTo>
                    <a:lnTo>
                      <a:pt x="213566" y="90519"/>
                    </a:lnTo>
                    <a:lnTo>
                      <a:pt x="234574" y="69894"/>
                    </a:lnTo>
                    <a:lnTo>
                      <a:pt x="255581" y="53853"/>
                    </a:lnTo>
                    <a:lnTo>
                      <a:pt x="283588" y="42395"/>
                    </a:lnTo>
                    <a:lnTo>
                      <a:pt x="288257" y="17187"/>
                    </a:lnTo>
                    <a:cubicBezTo>
                      <a:pt x="288257" y="17187"/>
                      <a:pt x="288257" y="17187"/>
                      <a:pt x="288257" y="17187"/>
                    </a:cubicBezTo>
                    <a:close/>
                  </a:path>
                </a:pathLst>
              </a:custGeom>
              <a:solidFill>
                <a:srgbClr val="001B8D"/>
              </a:solidFill>
              <a:ln w="9525" cap="flat">
                <a:noFill/>
                <a:prstDash val="solid"/>
                <a:miter/>
              </a:ln>
            </p:spPr>
            <p:txBody>
              <a:bodyPr rtlCol="0" anchor="ctr"/>
              <a:lstStyle/>
              <a:p>
                <a:endParaRPr lang="zh-CN" altLang="en-US"/>
              </a:p>
            </p:txBody>
          </p:sp>
          <p:sp>
            <p:nvSpPr>
              <p:cNvPr id="159" name="任意多边形: 形状 158"/>
              <p:cNvSpPr/>
              <p:nvPr>
                <p:custDataLst>
                  <p:tags r:id="rId148"/>
                </p:custDataLst>
              </p:nvPr>
            </p:nvSpPr>
            <p:spPr>
              <a:xfrm>
                <a:off x="2850680" y="8552357"/>
                <a:ext cx="280088" cy="389575"/>
              </a:xfrm>
              <a:custGeom>
                <a:avLst/>
                <a:gdLst>
                  <a:gd name="connsiteX0" fmla="*/ 176222 w 280088"/>
                  <a:gd name="connsiteY0" fmla="*/ 372388 h 389575"/>
                  <a:gd name="connsiteX1" fmla="*/ 204231 w 280088"/>
                  <a:gd name="connsiteY1" fmla="*/ 349472 h 389575"/>
                  <a:gd name="connsiteX2" fmla="*/ 225238 w 280088"/>
                  <a:gd name="connsiteY2" fmla="*/ 289890 h 389575"/>
                  <a:gd name="connsiteX3" fmla="*/ 257914 w 280088"/>
                  <a:gd name="connsiteY3" fmla="*/ 269265 h 389575"/>
                  <a:gd name="connsiteX4" fmla="*/ 269585 w 280088"/>
                  <a:gd name="connsiteY4" fmla="*/ 218850 h 389575"/>
                  <a:gd name="connsiteX5" fmla="*/ 283590 w 280088"/>
                  <a:gd name="connsiteY5" fmla="*/ 179892 h 389575"/>
                  <a:gd name="connsiteX6" fmla="*/ 229907 w 280088"/>
                  <a:gd name="connsiteY6" fmla="*/ 161559 h 389575"/>
                  <a:gd name="connsiteX7" fmla="*/ 213568 w 280088"/>
                  <a:gd name="connsiteY7" fmla="*/ 138643 h 389575"/>
                  <a:gd name="connsiteX8" fmla="*/ 204231 w 280088"/>
                  <a:gd name="connsiteY8" fmla="*/ 120310 h 389575"/>
                  <a:gd name="connsiteX9" fmla="*/ 150548 w 280088"/>
                  <a:gd name="connsiteY9" fmla="*/ 106560 h 389575"/>
                  <a:gd name="connsiteX10" fmla="*/ 136544 w 280088"/>
                  <a:gd name="connsiteY10" fmla="*/ 92811 h 389575"/>
                  <a:gd name="connsiteX11" fmla="*/ 108535 w 280088"/>
                  <a:gd name="connsiteY11" fmla="*/ 90519 h 389575"/>
                  <a:gd name="connsiteX12" fmla="*/ 96864 w 280088"/>
                  <a:gd name="connsiteY12" fmla="*/ 83644 h 389575"/>
                  <a:gd name="connsiteX13" fmla="*/ 106200 w 280088"/>
                  <a:gd name="connsiteY13" fmla="*/ 76769 h 389575"/>
                  <a:gd name="connsiteX14" fmla="*/ 94529 w 280088"/>
                  <a:gd name="connsiteY14" fmla="*/ 79061 h 389575"/>
                  <a:gd name="connsiteX15" fmla="*/ 82859 w 280088"/>
                  <a:gd name="connsiteY15" fmla="*/ 88227 h 389575"/>
                  <a:gd name="connsiteX16" fmla="*/ 73524 w 280088"/>
                  <a:gd name="connsiteY16" fmla="*/ 97394 h 389575"/>
                  <a:gd name="connsiteX17" fmla="*/ 54851 w 280088"/>
                  <a:gd name="connsiteY17" fmla="*/ 99685 h 389575"/>
                  <a:gd name="connsiteX18" fmla="*/ 33844 w 280088"/>
                  <a:gd name="connsiteY18" fmla="*/ 92811 h 389575"/>
                  <a:gd name="connsiteX19" fmla="*/ 26842 w 280088"/>
                  <a:gd name="connsiteY19" fmla="*/ 56145 h 389575"/>
                  <a:gd name="connsiteX20" fmla="*/ 38513 w 280088"/>
                  <a:gd name="connsiteY20" fmla="*/ 35520 h 389575"/>
                  <a:gd name="connsiteX21" fmla="*/ 31511 w 280088"/>
                  <a:gd name="connsiteY21" fmla="*/ 17187 h 389575"/>
                  <a:gd name="connsiteX22" fmla="*/ 29176 w 280088"/>
                  <a:gd name="connsiteY22" fmla="*/ 17187 h 389575"/>
                  <a:gd name="connsiteX23" fmla="*/ 29176 w 280088"/>
                  <a:gd name="connsiteY23" fmla="*/ 17187 h 389575"/>
                  <a:gd name="connsiteX24" fmla="*/ 22174 w 280088"/>
                  <a:gd name="connsiteY24" fmla="*/ 44686 h 389575"/>
                  <a:gd name="connsiteX25" fmla="*/ 22174 w 280088"/>
                  <a:gd name="connsiteY25" fmla="*/ 46978 h 389575"/>
                  <a:gd name="connsiteX26" fmla="*/ 19840 w 280088"/>
                  <a:gd name="connsiteY26" fmla="*/ 60728 h 389575"/>
                  <a:gd name="connsiteX27" fmla="*/ 19840 w 280088"/>
                  <a:gd name="connsiteY27" fmla="*/ 65311 h 389575"/>
                  <a:gd name="connsiteX28" fmla="*/ 17506 w 280088"/>
                  <a:gd name="connsiteY28" fmla="*/ 76769 h 389575"/>
                  <a:gd name="connsiteX29" fmla="*/ 17506 w 280088"/>
                  <a:gd name="connsiteY29" fmla="*/ 76769 h 389575"/>
                  <a:gd name="connsiteX30" fmla="*/ 22174 w 280088"/>
                  <a:gd name="connsiteY30" fmla="*/ 81353 h 389575"/>
                  <a:gd name="connsiteX31" fmla="*/ 33844 w 280088"/>
                  <a:gd name="connsiteY31" fmla="*/ 99685 h 389575"/>
                  <a:gd name="connsiteX32" fmla="*/ 59518 w 280088"/>
                  <a:gd name="connsiteY32" fmla="*/ 122601 h 389575"/>
                  <a:gd name="connsiteX33" fmla="*/ 47848 w 280088"/>
                  <a:gd name="connsiteY33" fmla="*/ 159267 h 389575"/>
                  <a:gd name="connsiteX34" fmla="*/ 43181 w 280088"/>
                  <a:gd name="connsiteY34" fmla="*/ 184475 h 389575"/>
                  <a:gd name="connsiteX35" fmla="*/ 96864 w 280088"/>
                  <a:gd name="connsiteY35" fmla="*/ 246349 h 389575"/>
                  <a:gd name="connsiteX36" fmla="*/ 101533 w 280088"/>
                  <a:gd name="connsiteY36" fmla="*/ 266973 h 389575"/>
                  <a:gd name="connsiteX37" fmla="*/ 115537 w 280088"/>
                  <a:gd name="connsiteY37" fmla="*/ 278432 h 389575"/>
                  <a:gd name="connsiteX38" fmla="*/ 113203 w 280088"/>
                  <a:gd name="connsiteY38" fmla="*/ 328847 h 389575"/>
                  <a:gd name="connsiteX39" fmla="*/ 113203 w 280088"/>
                  <a:gd name="connsiteY39" fmla="*/ 333431 h 389575"/>
                  <a:gd name="connsiteX40" fmla="*/ 113203 w 280088"/>
                  <a:gd name="connsiteY40" fmla="*/ 333431 h 389575"/>
                  <a:gd name="connsiteX41" fmla="*/ 127207 w 280088"/>
                  <a:gd name="connsiteY41" fmla="*/ 347180 h 389575"/>
                  <a:gd name="connsiteX42" fmla="*/ 127207 w 280088"/>
                  <a:gd name="connsiteY42" fmla="*/ 347180 h 389575"/>
                  <a:gd name="connsiteX43" fmla="*/ 159885 w 280088"/>
                  <a:gd name="connsiteY43" fmla="*/ 372388 h 389575"/>
                  <a:gd name="connsiteX44" fmla="*/ 159885 w 280088"/>
                  <a:gd name="connsiteY44" fmla="*/ 372388 h 389575"/>
                  <a:gd name="connsiteX45" fmla="*/ 178557 w 280088"/>
                  <a:gd name="connsiteY45" fmla="*/ 383846 h 389575"/>
                  <a:gd name="connsiteX46" fmla="*/ 178557 w 280088"/>
                  <a:gd name="connsiteY46" fmla="*/ 383846 h 389575"/>
                  <a:gd name="connsiteX47" fmla="*/ 176222 w 280088"/>
                  <a:gd name="connsiteY47" fmla="*/ 372388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0088" h="389575">
                    <a:moveTo>
                      <a:pt x="176222" y="372388"/>
                    </a:moveTo>
                    <a:lnTo>
                      <a:pt x="204231" y="349472"/>
                    </a:lnTo>
                    <a:lnTo>
                      <a:pt x="225238" y="289890"/>
                    </a:lnTo>
                    <a:lnTo>
                      <a:pt x="257914" y="269265"/>
                    </a:lnTo>
                    <a:cubicBezTo>
                      <a:pt x="257914" y="269265"/>
                      <a:pt x="269585" y="250932"/>
                      <a:pt x="269585" y="218850"/>
                    </a:cubicBezTo>
                    <a:cubicBezTo>
                      <a:pt x="269585" y="218850"/>
                      <a:pt x="290592" y="200517"/>
                      <a:pt x="283590" y="179892"/>
                    </a:cubicBezTo>
                    <a:lnTo>
                      <a:pt x="229907" y="161559"/>
                    </a:lnTo>
                    <a:lnTo>
                      <a:pt x="213568" y="138643"/>
                    </a:lnTo>
                    <a:lnTo>
                      <a:pt x="204231" y="120310"/>
                    </a:lnTo>
                    <a:lnTo>
                      <a:pt x="150548" y="106560"/>
                    </a:lnTo>
                    <a:lnTo>
                      <a:pt x="136544" y="92811"/>
                    </a:lnTo>
                    <a:lnTo>
                      <a:pt x="108535" y="90519"/>
                    </a:lnTo>
                    <a:lnTo>
                      <a:pt x="96864" y="83644"/>
                    </a:lnTo>
                    <a:lnTo>
                      <a:pt x="106200" y="76769"/>
                    </a:lnTo>
                    <a:lnTo>
                      <a:pt x="94529" y="79061"/>
                    </a:lnTo>
                    <a:lnTo>
                      <a:pt x="82859" y="88227"/>
                    </a:lnTo>
                    <a:lnTo>
                      <a:pt x="73524" y="97394"/>
                    </a:lnTo>
                    <a:lnTo>
                      <a:pt x="54851" y="99685"/>
                    </a:lnTo>
                    <a:lnTo>
                      <a:pt x="33844" y="92811"/>
                    </a:lnTo>
                    <a:lnTo>
                      <a:pt x="26842" y="56145"/>
                    </a:lnTo>
                    <a:lnTo>
                      <a:pt x="38513" y="35520"/>
                    </a:lnTo>
                    <a:lnTo>
                      <a:pt x="31511" y="17187"/>
                    </a:lnTo>
                    <a:lnTo>
                      <a:pt x="29176" y="17187"/>
                    </a:lnTo>
                    <a:lnTo>
                      <a:pt x="29176" y="17187"/>
                    </a:lnTo>
                    <a:cubicBezTo>
                      <a:pt x="26842" y="26353"/>
                      <a:pt x="24507" y="35520"/>
                      <a:pt x="22174" y="44686"/>
                    </a:cubicBezTo>
                    <a:cubicBezTo>
                      <a:pt x="22174" y="44686"/>
                      <a:pt x="22174" y="44686"/>
                      <a:pt x="22174" y="46978"/>
                    </a:cubicBezTo>
                    <a:cubicBezTo>
                      <a:pt x="22174" y="51561"/>
                      <a:pt x="19840" y="56145"/>
                      <a:pt x="19840" y="60728"/>
                    </a:cubicBezTo>
                    <a:cubicBezTo>
                      <a:pt x="19840" y="63020"/>
                      <a:pt x="19840" y="63020"/>
                      <a:pt x="19840" y="65311"/>
                    </a:cubicBezTo>
                    <a:cubicBezTo>
                      <a:pt x="19840" y="69894"/>
                      <a:pt x="19840" y="72186"/>
                      <a:pt x="17506" y="76769"/>
                    </a:cubicBezTo>
                    <a:lnTo>
                      <a:pt x="17506" y="76769"/>
                    </a:lnTo>
                    <a:cubicBezTo>
                      <a:pt x="19840" y="79061"/>
                      <a:pt x="22174" y="81353"/>
                      <a:pt x="22174" y="81353"/>
                    </a:cubicBezTo>
                    <a:lnTo>
                      <a:pt x="33844" y="99685"/>
                    </a:lnTo>
                    <a:lnTo>
                      <a:pt x="59518" y="122601"/>
                    </a:lnTo>
                    <a:lnTo>
                      <a:pt x="47848" y="159267"/>
                    </a:lnTo>
                    <a:lnTo>
                      <a:pt x="43181" y="184475"/>
                    </a:lnTo>
                    <a:cubicBezTo>
                      <a:pt x="43181" y="184475"/>
                      <a:pt x="50183" y="228016"/>
                      <a:pt x="96864" y="246349"/>
                    </a:cubicBezTo>
                    <a:lnTo>
                      <a:pt x="101533" y="266973"/>
                    </a:lnTo>
                    <a:cubicBezTo>
                      <a:pt x="101533" y="266973"/>
                      <a:pt x="103866" y="276140"/>
                      <a:pt x="115537" y="278432"/>
                    </a:cubicBezTo>
                    <a:lnTo>
                      <a:pt x="113203" y="328847"/>
                    </a:lnTo>
                    <a:cubicBezTo>
                      <a:pt x="113203" y="328847"/>
                      <a:pt x="113203" y="331139"/>
                      <a:pt x="113203" y="333431"/>
                    </a:cubicBezTo>
                    <a:lnTo>
                      <a:pt x="113203" y="333431"/>
                    </a:lnTo>
                    <a:cubicBezTo>
                      <a:pt x="117870" y="338014"/>
                      <a:pt x="122539" y="342597"/>
                      <a:pt x="127207" y="347180"/>
                    </a:cubicBezTo>
                    <a:cubicBezTo>
                      <a:pt x="127207" y="347180"/>
                      <a:pt x="127207" y="347180"/>
                      <a:pt x="127207" y="347180"/>
                    </a:cubicBezTo>
                    <a:cubicBezTo>
                      <a:pt x="136544" y="356347"/>
                      <a:pt x="148214" y="363221"/>
                      <a:pt x="159885" y="372388"/>
                    </a:cubicBezTo>
                    <a:cubicBezTo>
                      <a:pt x="159885" y="372388"/>
                      <a:pt x="159885" y="372388"/>
                      <a:pt x="159885" y="372388"/>
                    </a:cubicBezTo>
                    <a:cubicBezTo>
                      <a:pt x="164552" y="376971"/>
                      <a:pt x="171555" y="379263"/>
                      <a:pt x="178557" y="383846"/>
                    </a:cubicBezTo>
                    <a:lnTo>
                      <a:pt x="178557" y="383846"/>
                    </a:lnTo>
                    <a:lnTo>
                      <a:pt x="176222" y="372388"/>
                    </a:lnTo>
                    <a:close/>
                  </a:path>
                </a:pathLst>
              </a:custGeom>
              <a:solidFill>
                <a:srgbClr val="001B8D"/>
              </a:solidFill>
              <a:ln w="9525" cap="flat">
                <a:noFill/>
                <a:prstDash val="solid"/>
                <a:miter/>
              </a:ln>
            </p:spPr>
            <p:txBody>
              <a:bodyPr rtlCol="0" anchor="ctr"/>
              <a:lstStyle/>
              <a:p>
                <a:endParaRPr lang="zh-CN" altLang="en-US"/>
              </a:p>
            </p:txBody>
          </p:sp>
          <p:sp>
            <p:nvSpPr>
              <p:cNvPr id="160" name="任意多边形: 形状 159"/>
              <p:cNvSpPr/>
              <p:nvPr>
                <p:custDataLst>
                  <p:tags r:id="rId149"/>
                </p:custDataLst>
              </p:nvPr>
            </p:nvSpPr>
            <p:spPr>
              <a:xfrm>
                <a:off x="1174672" y="10186281"/>
                <a:ext cx="606858" cy="366659"/>
              </a:xfrm>
              <a:custGeom>
                <a:avLst/>
                <a:gdLst>
                  <a:gd name="connsiteX0" fmla="*/ 73670 w 606857"/>
                  <a:gd name="connsiteY0" fmla="*/ 354055 h 366658"/>
                  <a:gd name="connsiteX1" fmla="*/ 542818 w 606857"/>
                  <a:gd name="connsiteY1" fmla="*/ 354055 h 366658"/>
                  <a:gd name="connsiteX2" fmla="*/ 598836 w 606857"/>
                  <a:gd name="connsiteY2" fmla="*/ 299056 h 366658"/>
                  <a:gd name="connsiteX3" fmla="*/ 598836 w 606857"/>
                  <a:gd name="connsiteY3" fmla="*/ 72186 h 366658"/>
                  <a:gd name="connsiteX4" fmla="*/ 542818 w 606857"/>
                  <a:gd name="connsiteY4" fmla="*/ 17187 h 366658"/>
                  <a:gd name="connsiteX5" fmla="*/ 73670 w 606857"/>
                  <a:gd name="connsiteY5" fmla="*/ 17187 h 366658"/>
                  <a:gd name="connsiteX6" fmla="*/ 17653 w 606857"/>
                  <a:gd name="connsiteY6" fmla="*/ 72186 h 366658"/>
                  <a:gd name="connsiteX7" fmla="*/ 17653 w 606857"/>
                  <a:gd name="connsiteY7" fmla="*/ 296764 h 366658"/>
                  <a:gd name="connsiteX8" fmla="*/ 73670 w 606857"/>
                  <a:gd name="connsiteY8" fmla="*/ 354055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6857" h="366658">
                    <a:moveTo>
                      <a:pt x="73670" y="354055"/>
                    </a:moveTo>
                    <a:lnTo>
                      <a:pt x="542818" y="354055"/>
                    </a:lnTo>
                    <a:cubicBezTo>
                      <a:pt x="573161" y="354055"/>
                      <a:pt x="598836" y="328847"/>
                      <a:pt x="598836" y="299056"/>
                    </a:cubicBezTo>
                    <a:lnTo>
                      <a:pt x="598836" y="72186"/>
                    </a:lnTo>
                    <a:cubicBezTo>
                      <a:pt x="598836" y="42395"/>
                      <a:pt x="573161" y="17187"/>
                      <a:pt x="542818" y="17187"/>
                    </a:cubicBezTo>
                    <a:lnTo>
                      <a:pt x="73670" y="17187"/>
                    </a:lnTo>
                    <a:cubicBezTo>
                      <a:pt x="43328" y="17187"/>
                      <a:pt x="17653" y="42395"/>
                      <a:pt x="17653" y="72186"/>
                    </a:cubicBezTo>
                    <a:lnTo>
                      <a:pt x="17653" y="296764"/>
                    </a:lnTo>
                    <a:cubicBezTo>
                      <a:pt x="15319" y="328847"/>
                      <a:pt x="40994" y="354055"/>
                      <a:pt x="73670" y="354055"/>
                    </a:cubicBezTo>
                    <a:close/>
                  </a:path>
                </a:pathLst>
              </a:custGeom>
              <a:solidFill>
                <a:srgbClr val="005FFF"/>
              </a:solidFill>
              <a:ln w="9525" cap="flat">
                <a:noFill/>
                <a:prstDash val="solid"/>
                <a:miter/>
              </a:ln>
            </p:spPr>
            <p:txBody>
              <a:bodyPr rtlCol="0" anchor="ctr"/>
              <a:lstStyle/>
              <a:p>
                <a:endParaRPr lang="zh-CN" altLang="en-US"/>
              </a:p>
            </p:txBody>
          </p:sp>
          <p:sp>
            <p:nvSpPr>
              <p:cNvPr id="161" name="任意多边形: 形状 160"/>
              <p:cNvSpPr/>
              <p:nvPr>
                <p:custDataLst>
                  <p:tags r:id="rId150"/>
                </p:custDataLst>
              </p:nvPr>
            </p:nvSpPr>
            <p:spPr>
              <a:xfrm>
                <a:off x="1193492" y="10186281"/>
                <a:ext cx="560176" cy="297910"/>
              </a:xfrm>
              <a:custGeom>
                <a:avLst/>
                <a:gdLst>
                  <a:gd name="connsiteX0" fmla="*/ 17506 w 560176"/>
                  <a:gd name="connsiteY0" fmla="*/ 33228 h 297910"/>
                  <a:gd name="connsiteX1" fmla="*/ 57185 w 560176"/>
                  <a:gd name="connsiteY1" fmla="*/ 17187 h 297910"/>
                  <a:gd name="connsiteX2" fmla="*/ 516997 w 560176"/>
                  <a:gd name="connsiteY2" fmla="*/ 17187 h 297910"/>
                  <a:gd name="connsiteX3" fmla="*/ 559010 w 560176"/>
                  <a:gd name="connsiteY3" fmla="*/ 35520 h 297910"/>
                  <a:gd name="connsiteX4" fmla="*/ 290592 w 560176"/>
                  <a:gd name="connsiteY4" fmla="*/ 301348 h 297910"/>
                  <a:gd name="connsiteX5" fmla="*/ 17506 w 560176"/>
                  <a:gd name="connsiteY5" fmla="*/ 33228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0176" h="297910">
                    <a:moveTo>
                      <a:pt x="17506" y="33228"/>
                    </a:moveTo>
                    <a:cubicBezTo>
                      <a:pt x="29176" y="24062"/>
                      <a:pt x="43180" y="17187"/>
                      <a:pt x="57185" y="17187"/>
                    </a:cubicBezTo>
                    <a:lnTo>
                      <a:pt x="516997" y="17187"/>
                    </a:lnTo>
                    <a:cubicBezTo>
                      <a:pt x="533335" y="17187"/>
                      <a:pt x="549674" y="24062"/>
                      <a:pt x="559010" y="35520"/>
                    </a:cubicBezTo>
                    <a:lnTo>
                      <a:pt x="290592" y="301348"/>
                    </a:lnTo>
                    <a:lnTo>
                      <a:pt x="17506" y="33228"/>
                    </a:lnTo>
                    <a:close/>
                  </a:path>
                </a:pathLst>
              </a:custGeom>
              <a:solidFill>
                <a:srgbClr val="0023C5"/>
              </a:solidFill>
              <a:ln w="9525" cap="flat">
                <a:noFill/>
                <a:prstDash val="solid"/>
                <a:miter/>
              </a:ln>
            </p:spPr>
            <p:txBody>
              <a:bodyPr rtlCol="0" anchor="ctr"/>
              <a:lstStyle/>
              <a:p>
                <a:endParaRPr lang="zh-CN" altLang="en-US"/>
              </a:p>
            </p:txBody>
          </p:sp>
          <p:sp>
            <p:nvSpPr>
              <p:cNvPr id="162" name="任意多边形: 形状 161"/>
              <p:cNvSpPr/>
              <p:nvPr>
                <p:custDataLst>
                  <p:tags r:id="rId151"/>
                </p:custDataLst>
              </p:nvPr>
            </p:nvSpPr>
            <p:spPr>
              <a:xfrm>
                <a:off x="1247176" y="9918162"/>
                <a:ext cx="443473" cy="527072"/>
              </a:xfrm>
              <a:custGeom>
                <a:avLst/>
                <a:gdLst>
                  <a:gd name="connsiteX0" fmla="*/ 295260 w 443472"/>
                  <a:gd name="connsiteY0" fmla="*/ 512177 h 527072"/>
                  <a:gd name="connsiteX1" fmla="*/ 178556 w 443472"/>
                  <a:gd name="connsiteY1" fmla="*/ 512177 h 527072"/>
                  <a:gd name="connsiteX2" fmla="*/ 17506 w 443472"/>
                  <a:gd name="connsiteY2" fmla="*/ 354055 h 527072"/>
                  <a:gd name="connsiteX3" fmla="*/ 17506 w 443472"/>
                  <a:gd name="connsiteY3" fmla="*/ 49270 h 527072"/>
                  <a:gd name="connsiteX4" fmla="*/ 50182 w 443472"/>
                  <a:gd name="connsiteY4" fmla="*/ 17187 h 527072"/>
                  <a:gd name="connsiteX5" fmla="*/ 411963 w 443472"/>
                  <a:gd name="connsiteY5" fmla="*/ 17187 h 527072"/>
                  <a:gd name="connsiteX6" fmla="*/ 444640 w 443472"/>
                  <a:gd name="connsiteY6" fmla="*/ 49270 h 527072"/>
                  <a:gd name="connsiteX7" fmla="*/ 444640 w 443472"/>
                  <a:gd name="connsiteY7" fmla="*/ 363222 h 527072"/>
                  <a:gd name="connsiteX8" fmla="*/ 295260 w 443472"/>
                  <a:gd name="connsiteY8" fmla="*/ 512177 h 52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472" h="527072">
                    <a:moveTo>
                      <a:pt x="295260" y="512177"/>
                    </a:moveTo>
                    <a:lnTo>
                      <a:pt x="178556" y="512177"/>
                    </a:lnTo>
                    <a:lnTo>
                      <a:pt x="17506" y="354055"/>
                    </a:lnTo>
                    <a:lnTo>
                      <a:pt x="17506" y="49270"/>
                    </a:lnTo>
                    <a:cubicBezTo>
                      <a:pt x="17506" y="30937"/>
                      <a:pt x="31510" y="17187"/>
                      <a:pt x="50182" y="17187"/>
                    </a:cubicBezTo>
                    <a:lnTo>
                      <a:pt x="411963" y="17187"/>
                    </a:lnTo>
                    <a:cubicBezTo>
                      <a:pt x="430635" y="17187"/>
                      <a:pt x="444640" y="30937"/>
                      <a:pt x="444640" y="49270"/>
                    </a:cubicBezTo>
                    <a:lnTo>
                      <a:pt x="444640" y="363222"/>
                    </a:lnTo>
                    <a:lnTo>
                      <a:pt x="295260" y="512177"/>
                    </a:lnTo>
                    <a:close/>
                  </a:path>
                </a:pathLst>
              </a:custGeom>
              <a:solidFill>
                <a:srgbClr val="E3F9FF"/>
              </a:solidFill>
              <a:ln w="9525" cap="flat">
                <a:noFill/>
                <a:prstDash val="solid"/>
                <a:miter/>
              </a:ln>
            </p:spPr>
            <p:txBody>
              <a:bodyPr rtlCol="0" anchor="ctr"/>
              <a:lstStyle/>
              <a:p>
                <a:endParaRPr lang="zh-CN" altLang="en-US"/>
              </a:p>
            </p:txBody>
          </p:sp>
          <p:sp>
            <p:nvSpPr>
              <p:cNvPr id="163" name="任意多边形: 形状 162"/>
              <p:cNvSpPr/>
              <p:nvPr>
                <p:custDataLst>
                  <p:tags r:id="rId152"/>
                </p:custDataLst>
              </p:nvPr>
            </p:nvSpPr>
            <p:spPr>
              <a:xfrm>
                <a:off x="1268182" y="10103783"/>
                <a:ext cx="443473" cy="252078"/>
              </a:xfrm>
              <a:custGeom>
                <a:avLst/>
                <a:gdLst>
                  <a:gd name="connsiteX0" fmla="*/ 423633 w 443472"/>
                  <a:gd name="connsiteY0" fmla="*/ 17187 h 252078"/>
                  <a:gd name="connsiteX1" fmla="*/ 297594 w 443472"/>
                  <a:gd name="connsiteY1" fmla="*/ 127185 h 252078"/>
                  <a:gd name="connsiteX2" fmla="*/ 267251 w 443472"/>
                  <a:gd name="connsiteY2" fmla="*/ 95102 h 252078"/>
                  <a:gd name="connsiteX3" fmla="*/ 234574 w 443472"/>
                  <a:gd name="connsiteY3" fmla="*/ 92810 h 252078"/>
                  <a:gd name="connsiteX4" fmla="*/ 134209 w 443472"/>
                  <a:gd name="connsiteY4" fmla="*/ 179892 h 252078"/>
                  <a:gd name="connsiteX5" fmla="*/ 101532 w 443472"/>
                  <a:gd name="connsiteY5" fmla="*/ 145518 h 252078"/>
                  <a:gd name="connsiteX6" fmla="*/ 68855 w 443472"/>
                  <a:gd name="connsiteY6" fmla="*/ 143226 h 252078"/>
                  <a:gd name="connsiteX7" fmla="*/ 17506 w 443472"/>
                  <a:gd name="connsiteY7" fmla="*/ 189059 h 252078"/>
                  <a:gd name="connsiteX8" fmla="*/ 52517 w 443472"/>
                  <a:gd name="connsiteY8" fmla="*/ 223433 h 252078"/>
                  <a:gd name="connsiteX9" fmla="*/ 87528 w 443472"/>
                  <a:gd name="connsiteY9" fmla="*/ 193642 h 252078"/>
                  <a:gd name="connsiteX10" fmla="*/ 120204 w 443472"/>
                  <a:gd name="connsiteY10" fmla="*/ 228016 h 252078"/>
                  <a:gd name="connsiteX11" fmla="*/ 152881 w 443472"/>
                  <a:gd name="connsiteY11" fmla="*/ 230307 h 252078"/>
                  <a:gd name="connsiteX12" fmla="*/ 253247 w 443472"/>
                  <a:gd name="connsiteY12" fmla="*/ 143226 h 252078"/>
                  <a:gd name="connsiteX13" fmla="*/ 283589 w 443472"/>
                  <a:gd name="connsiteY13" fmla="*/ 175309 h 252078"/>
                  <a:gd name="connsiteX14" fmla="*/ 316266 w 443472"/>
                  <a:gd name="connsiteY14" fmla="*/ 177600 h 252078"/>
                  <a:gd name="connsiteX15" fmla="*/ 425967 w 443472"/>
                  <a:gd name="connsiteY15" fmla="*/ 83644 h 252078"/>
                  <a:gd name="connsiteX16" fmla="*/ 425967 w 443472"/>
                  <a:gd name="connsiteY16" fmla="*/ 1718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3472" h="252078">
                    <a:moveTo>
                      <a:pt x="423633" y="17187"/>
                    </a:moveTo>
                    <a:lnTo>
                      <a:pt x="297594" y="127185"/>
                    </a:lnTo>
                    <a:lnTo>
                      <a:pt x="267251" y="95102"/>
                    </a:lnTo>
                    <a:cubicBezTo>
                      <a:pt x="257914" y="85936"/>
                      <a:pt x="243910" y="83644"/>
                      <a:pt x="234574" y="92810"/>
                    </a:cubicBezTo>
                    <a:lnTo>
                      <a:pt x="134209" y="179892"/>
                    </a:lnTo>
                    <a:lnTo>
                      <a:pt x="101532" y="145518"/>
                    </a:lnTo>
                    <a:cubicBezTo>
                      <a:pt x="92196" y="136352"/>
                      <a:pt x="78191" y="134060"/>
                      <a:pt x="68855" y="143226"/>
                    </a:cubicBezTo>
                    <a:lnTo>
                      <a:pt x="17506" y="189059"/>
                    </a:lnTo>
                    <a:lnTo>
                      <a:pt x="52517" y="223433"/>
                    </a:lnTo>
                    <a:lnTo>
                      <a:pt x="87528" y="193642"/>
                    </a:lnTo>
                    <a:lnTo>
                      <a:pt x="120204" y="228016"/>
                    </a:lnTo>
                    <a:cubicBezTo>
                      <a:pt x="129541" y="237183"/>
                      <a:pt x="143545" y="239474"/>
                      <a:pt x="152881" y="230307"/>
                    </a:cubicBezTo>
                    <a:lnTo>
                      <a:pt x="253247" y="143226"/>
                    </a:lnTo>
                    <a:lnTo>
                      <a:pt x="283589" y="175309"/>
                    </a:lnTo>
                    <a:cubicBezTo>
                      <a:pt x="292925" y="184475"/>
                      <a:pt x="306930" y="186767"/>
                      <a:pt x="316266" y="177600"/>
                    </a:cubicBezTo>
                    <a:lnTo>
                      <a:pt x="425967" y="83644"/>
                    </a:lnTo>
                    <a:lnTo>
                      <a:pt x="425967" y="17187"/>
                    </a:lnTo>
                    <a:close/>
                  </a:path>
                </a:pathLst>
              </a:custGeom>
              <a:solidFill>
                <a:srgbClr val="008EFF">
                  <a:alpha val="30000"/>
                </a:srgbClr>
              </a:solidFill>
              <a:ln w="9525" cap="flat">
                <a:noFill/>
                <a:prstDash val="solid"/>
                <a:miter/>
              </a:ln>
            </p:spPr>
            <p:txBody>
              <a:bodyPr rtlCol="0" anchor="ctr"/>
              <a:lstStyle/>
              <a:p>
                <a:endParaRPr lang="zh-CN" altLang="en-US"/>
              </a:p>
            </p:txBody>
          </p:sp>
          <p:sp>
            <p:nvSpPr>
              <p:cNvPr id="164" name="任意多边形: 形状 163"/>
              <p:cNvSpPr/>
              <p:nvPr>
                <p:custDataLst>
                  <p:tags r:id="rId153"/>
                </p:custDataLst>
              </p:nvPr>
            </p:nvSpPr>
            <p:spPr>
              <a:xfrm>
                <a:off x="1268182" y="9950245"/>
                <a:ext cx="583517" cy="389575"/>
              </a:xfrm>
              <a:custGeom>
                <a:avLst/>
                <a:gdLst>
                  <a:gd name="connsiteX0" fmla="*/ 563677 w 583517"/>
                  <a:gd name="connsiteY0" fmla="*/ 24062 h 389575"/>
                  <a:gd name="connsiteX1" fmla="*/ 531001 w 583517"/>
                  <a:gd name="connsiteY1" fmla="*/ 24062 h 389575"/>
                  <a:gd name="connsiteX2" fmla="*/ 295260 w 583517"/>
                  <a:gd name="connsiteY2" fmla="*/ 255516 h 389575"/>
                  <a:gd name="connsiteX3" fmla="*/ 264917 w 583517"/>
                  <a:gd name="connsiteY3" fmla="*/ 225724 h 389575"/>
                  <a:gd name="connsiteX4" fmla="*/ 232240 w 583517"/>
                  <a:gd name="connsiteY4" fmla="*/ 225724 h 389575"/>
                  <a:gd name="connsiteX5" fmla="*/ 134209 w 583517"/>
                  <a:gd name="connsiteY5" fmla="*/ 321972 h 389575"/>
                  <a:gd name="connsiteX6" fmla="*/ 101532 w 583517"/>
                  <a:gd name="connsiteY6" fmla="*/ 289890 h 389575"/>
                  <a:gd name="connsiteX7" fmla="*/ 68855 w 583517"/>
                  <a:gd name="connsiteY7" fmla="*/ 289890 h 389575"/>
                  <a:gd name="connsiteX8" fmla="*/ 17506 w 583517"/>
                  <a:gd name="connsiteY8" fmla="*/ 340305 h 389575"/>
                  <a:gd name="connsiteX9" fmla="*/ 50182 w 583517"/>
                  <a:gd name="connsiteY9" fmla="*/ 372388 h 389575"/>
                  <a:gd name="connsiteX10" fmla="*/ 85193 w 583517"/>
                  <a:gd name="connsiteY10" fmla="*/ 338013 h 389575"/>
                  <a:gd name="connsiteX11" fmla="*/ 117870 w 583517"/>
                  <a:gd name="connsiteY11" fmla="*/ 370096 h 389575"/>
                  <a:gd name="connsiteX12" fmla="*/ 150548 w 583517"/>
                  <a:gd name="connsiteY12" fmla="*/ 370096 h 389575"/>
                  <a:gd name="connsiteX13" fmla="*/ 248578 w 583517"/>
                  <a:gd name="connsiteY13" fmla="*/ 273848 h 389575"/>
                  <a:gd name="connsiteX14" fmla="*/ 278921 w 583517"/>
                  <a:gd name="connsiteY14" fmla="*/ 303639 h 389575"/>
                  <a:gd name="connsiteX15" fmla="*/ 311598 w 583517"/>
                  <a:gd name="connsiteY15" fmla="*/ 303639 h 389575"/>
                  <a:gd name="connsiteX16" fmla="*/ 563677 w 583517"/>
                  <a:gd name="connsiteY16" fmla="*/ 56144 h 389575"/>
                  <a:gd name="connsiteX17" fmla="*/ 563677 w 583517"/>
                  <a:gd name="connsiteY17" fmla="*/ 24062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3517" h="389575">
                    <a:moveTo>
                      <a:pt x="563677" y="24062"/>
                    </a:moveTo>
                    <a:cubicBezTo>
                      <a:pt x="554341" y="14896"/>
                      <a:pt x="540337" y="14896"/>
                      <a:pt x="531001" y="24062"/>
                    </a:cubicBezTo>
                    <a:lnTo>
                      <a:pt x="295260" y="255516"/>
                    </a:lnTo>
                    <a:lnTo>
                      <a:pt x="264917" y="225724"/>
                    </a:lnTo>
                    <a:cubicBezTo>
                      <a:pt x="255581" y="216558"/>
                      <a:pt x="241576" y="216558"/>
                      <a:pt x="232240" y="225724"/>
                    </a:cubicBezTo>
                    <a:lnTo>
                      <a:pt x="134209" y="321972"/>
                    </a:lnTo>
                    <a:lnTo>
                      <a:pt x="101532" y="289890"/>
                    </a:lnTo>
                    <a:cubicBezTo>
                      <a:pt x="92196" y="280723"/>
                      <a:pt x="78191" y="280723"/>
                      <a:pt x="68855" y="289890"/>
                    </a:cubicBezTo>
                    <a:lnTo>
                      <a:pt x="17506" y="340305"/>
                    </a:lnTo>
                    <a:cubicBezTo>
                      <a:pt x="26842" y="349471"/>
                      <a:pt x="38512" y="360929"/>
                      <a:pt x="50182" y="372388"/>
                    </a:cubicBezTo>
                    <a:lnTo>
                      <a:pt x="85193" y="338013"/>
                    </a:lnTo>
                    <a:lnTo>
                      <a:pt x="117870" y="370096"/>
                    </a:lnTo>
                    <a:cubicBezTo>
                      <a:pt x="127207" y="379263"/>
                      <a:pt x="141211" y="379263"/>
                      <a:pt x="150548" y="370096"/>
                    </a:cubicBezTo>
                    <a:lnTo>
                      <a:pt x="248578" y="273848"/>
                    </a:lnTo>
                    <a:lnTo>
                      <a:pt x="278921" y="303639"/>
                    </a:lnTo>
                    <a:cubicBezTo>
                      <a:pt x="288258" y="312806"/>
                      <a:pt x="302262" y="312806"/>
                      <a:pt x="311598" y="303639"/>
                    </a:cubicBezTo>
                    <a:lnTo>
                      <a:pt x="563677" y="56144"/>
                    </a:lnTo>
                    <a:cubicBezTo>
                      <a:pt x="573014" y="46978"/>
                      <a:pt x="573014" y="33228"/>
                      <a:pt x="563677" y="24062"/>
                    </a:cubicBezTo>
                    <a:close/>
                  </a:path>
                </a:pathLst>
              </a:custGeom>
              <a:solidFill>
                <a:srgbClr val="001B8D"/>
              </a:solidFill>
              <a:ln w="9525" cap="flat">
                <a:noFill/>
                <a:prstDash val="solid"/>
                <a:miter/>
              </a:ln>
            </p:spPr>
            <p:txBody>
              <a:bodyPr rtlCol="0" anchor="ctr"/>
              <a:lstStyle/>
              <a:p>
                <a:endParaRPr lang="zh-CN" altLang="en-US"/>
              </a:p>
            </p:txBody>
          </p:sp>
          <p:sp>
            <p:nvSpPr>
              <p:cNvPr id="165" name="任意多边形: 形状 164"/>
              <p:cNvSpPr/>
              <p:nvPr>
                <p:custDataLst>
                  <p:tags r:id="rId154"/>
                </p:custDataLst>
              </p:nvPr>
            </p:nvSpPr>
            <p:spPr>
              <a:xfrm>
                <a:off x="1720991" y="9915870"/>
                <a:ext cx="163385" cy="160413"/>
              </a:xfrm>
              <a:custGeom>
                <a:avLst/>
                <a:gdLst>
                  <a:gd name="connsiteX0" fmla="*/ 141212 w 163384"/>
                  <a:gd name="connsiteY0" fmla="*/ 147810 h 160413"/>
                  <a:gd name="connsiteX1" fmla="*/ 124873 w 163384"/>
                  <a:gd name="connsiteY1" fmla="*/ 154684 h 160413"/>
                  <a:gd name="connsiteX2" fmla="*/ 101532 w 163384"/>
                  <a:gd name="connsiteY2" fmla="*/ 131768 h 160413"/>
                  <a:gd name="connsiteX3" fmla="*/ 101532 w 163384"/>
                  <a:gd name="connsiteY3" fmla="*/ 63020 h 160413"/>
                  <a:gd name="connsiteX4" fmla="*/ 40846 w 163384"/>
                  <a:gd name="connsiteY4" fmla="*/ 63020 h 160413"/>
                  <a:gd name="connsiteX5" fmla="*/ 17506 w 163384"/>
                  <a:gd name="connsiteY5" fmla="*/ 40103 h 160413"/>
                  <a:gd name="connsiteX6" fmla="*/ 40846 w 163384"/>
                  <a:gd name="connsiteY6" fmla="*/ 17187 h 160413"/>
                  <a:gd name="connsiteX7" fmla="*/ 124873 w 163384"/>
                  <a:gd name="connsiteY7" fmla="*/ 17187 h 160413"/>
                  <a:gd name="connsiteX8" fmla="*/ 141212 w 163384"/>
                  <a:gd name="connsiteY8" fmla="*/ 24062 h 160413"/>
                  <a:gd name="connsiteX9" fmla="*/ 148213 w 163384"/>
                  <a:gd name="connsiteY9" fmla="*/ 40103 h 160413"/>
                  <a:gd name="connsiteX10" fmla="*/ 148213 w 163384"/>
                  <a:gd name="connsiteY10" fmla="*/ 131768 h 160413"/>
                  <a:gd name="connsiteX11" fmla="*/ 141212 w 163384"/>
                  <a:gd name="connsiteY11" fmla="*/ 147810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384" h="160413">
                    <a:moveTo>
                      <a:pt x="141212" y="147810"/>
                    </a:moveTo>
                    <a:cubicBezTo>
                      <a:pt x="136543" y="152393"/>
                      <a:pt x="131875" y="154684"/>
                      <a:pt x="124873" y="154684"/>
                    </a:cubicBezTo>
                    <a:cubicBezTo>
                      <a:pt x="110868" y="154684"/>
                      <a:pt x="101532" y="145518"/>
                      <a:pt x="101532" y="131768"/>
                    </a:cubicBezTo>
                    <a:lnTo>
                      <a:pt x="101532" y="63020"/>
                    </a:lnTo>
                    <a:lnTo>
                      <a:pt x="40846" y="63020"/>
                    </a:lnTo>
                    <a:cubicBezTo>
                      <a:pt x="26842" y="63020"/>
                      <a:pt x="17506" y="53853"/>
                      <a:pt x="17506" y="40103"/>
                    </a:cubicBezTo>
                    <a:cubicBezTo>
                      <a:pt x="17506" y="26354"/>
                      <a:pt x="26842" y="17187"/>
                      <a:pt x="40846" y="17187"/>
                    </a:cubicBezTo>
                    <a:lnTo>
                      <a:pt x="124873" y="17187"/>
                    </a:lnTo>
                    <a:cubicBezTo>
                      <a:pt x="131875" y="17187"/>
                      <a:pt x="136543" y="19479"/>
                      <a:pt x="141212" y="24062"/>
                    </a:cubicBezTo>
                    <a:cubicBezTo>
                      <a:pt x="145879" y="28645"/>
                      <a:pt x="148213" y="33229"/>
                      <a:pt x="148213" y="40103"/>
                    </a:cubicBezTo>
                    <a:lnTo>
                      <a:pt x="148213" y="131768"/>
                    </a:lnTo>
                    <a:cubicBezTo>
                      <a:pt x="145879" y="138643"/>
                      <a:pt x="143545" y="143226"/>
                      <a:pt x="141212" y="147810"/>
                    </a:cubicBezTo>
                    <a:close/>
                  </a:path>
                </a:pathLst>
              </a:custGeom>
              <a:solidFill>
                <a:srgbClr val="001B8D"/>
              </a:solidFill>
              <a:ln w="9525" cap="flat">
                <a:noFill/>
                <a:prstDash val="solid"/>
                <a:miter/>
              </a:ln>
            </p:spPr>
            <p:txBody>
              <a:bodyPr rtlCol="0" anchor="ctr"/>
              <a:lstStyle/>
              <a:p>
                <a:endParaRPr lang="zh-CN" altLang="en-US"/>
              </a:p>
            </p:txBody>
          </p:sp>
          <p:sp>
            <p:nvSpPr>
              <p:cNvPr id="166" name="任意多边形: 形状 165"/>
              <p:cNvSpPr/>
              <p:nvPr>
                <p:custDataLst>
                  <p:tags r:id="rId155"/>
                </p:custDataLst>
              </p:nvPr>
            </p:nvSpPr>
            <p:spPr>
              <a:xfrm>
                <a:off x="1275184" y="9961702"/>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67" name="任意多边形: 形状 166"/>
              <p:cNvSpPr/>
              <p:nvPr>
                <p:custDataLst>
                  <p:tags r:id="rId156"/>
                </p:custDataLst>
              </p:nvPr>
            </p:nvSpPr>
            <p:spPr>
              <a:xfrm>
                <a:off x="1275184" y="10005243"/>
                <a:ext cx="163385" cy="22916"/>
              </a:xfrm>
              <a:custGeom>
                <a:avLst/>
                <a:gdLst>
                  <a:gd name="connsiteX0" fmla="*/ 141212 w 163384"/>
                  <a:gd name="connsiteY0" fmla="*/ 26353 h 22916"/>
                  <a:gd name="connsiteX1" fmla="*/ 22174 w 163384"/>
                  <a:gd name="connsiteY1" fmla="*/ 26353 h 22916"/>
                  <a:gd name="connsiteX2" fmla="*/ 17506 w 163384"/>
                  <a:gd name="connsiteY2" fmla="*/ 21770 h 22916"/>
                  <a:gd name="connsiteX3" fmla="*/ 17506 w 163384"/>
                  <a:gd name="connsiteY3" fmla="*/ 21770 h 22916"/>
                  <a:gd name="connsiteX4" fmla="*/ 22174 w 163384"/>
                  <a:gd name="connsiteY4" fmla="*/ 17187 h 22916"/>
                  <a:gd name="connsiteX5" fmla="*/ 141212 w 163384"/>
                  <a:gd name="connsiteY5" fmla="*/ 17187 h 22916"/>
                  <a:gd name="connsiteX6" fmla="*/ 145879 w 163384"/>
                  <a:gd name="connsiteY6" fmla="*/ 21770 h 22916"/>
                  <a:gd name="connsiteX7" fmla="*/ 145879 w 163384"/>
                  <a:gd name="connsiteY7" fmla="*/ 21770 h 22916"/>
                  <a:gd name="connsiteX8" fmla="*/ 141212 w 163384"/>
                  <a:gd name="connsiteY8" fmla="*/ 26353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3"/>
                    </a:moveTo>
                    <a:lnTo>
                      <a:pt x="22174" y="26353"/>
                    </a:lnTo>
                    <a:cubicBezTo>
                      <a:pt x="19840" y="26353"/>
                      <a:pt x="17506" y="24062"/>
                      <a:pt x="17506" y="21770"/>
                    </a:cubicBezTo>
                    <a:lnTo>
                      <a:pt x="17506" y="21770"/>
                    </a:lnTo>
                    <a:cubicBezTo>
                      <a:pt x="17506" y="19478"/>
                      <a:pt x="19840" y="17187"/>
                      <a:pt x="22174" y="17187"/>
                    </a:cubicBezTo>
                    <a:lnTo>
                      <a:pt x="141212" y="17187"/>
                    </a:lnTo>
                    <a:cubicBezTo>
                      <a:pt x="143546" y="17187"/>
                      <a:pt x="145879" y="19478"/>
                      <a:pt x="145879" y="21770"/>
                    </a:cubicBezTo>
                    <a:lnTo>
                      <a:pt x="145879" y="21770"/>
                    </a:lnTo>
                    <a:cubicBezTo>
                      <a:pt x="145879" y="24062"/>
                      <a:pt x="143546" y="26353"/>
                      <a:pt x="141212" y="26353"/>
                    </a:cubicBezTo>
                    <a:close/>
                  </a:path>
                </a:pathLst>
              </a:custGeom>
              <a:solidFill>
                <a:srgbClr val="3BFAFF"/>
              </a:solidFill>
              <a:ln w="9525" cap="flat">
                <a:noFill/>
                <a:prstDash val="solid"/>
                <a:miter/>
              </a:ln>
            </p:spPr>
            <p:txBody>
              <a:bodyPr rtlCol="0" anchor="ctr"/>
              <a:lstStyle/>
              <a:p>
                <a:endParaRPr lang="zh-CN" altLang="en-US"/>
              </a:p>
            </p:txBody>
          </p:sp>
          <p:sp>
            <p:nvSpPr>
              <p:cNvPr id="168" name="任意多边形: 形状 167"/>
              <p:cNvSpPr/>
              <p:nvPr>
                <p:custDataLst>
                  <p:tags r:id="rId157"/>
                </p:custDataLst>
              </p:nvPr>
            </p:nvSpPr>
            <p:spPr>
              <a:xfrm>
                <a:off x="1275184" y="10076283"/>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69" name="任意多边形: 形状 168"/>
              <p:cNvSpPr/>
              <p:nvPr>
                <p:custDataLst>
                  <p:tags r:id="rId158"/>
                </p:custDataLst>
              </p:nvPr>
            </p:nvSpPr>
            <p:spPr>
              <a:xfrm>
                <a:off x="1422231" y="10076283"/>
                <a:ext cx="233407" cy="22916"/>
              </a:xfrm>
              <a:custGeom>
                <a:avLst/>
                <a:gdLst>
                  <a:gd name="connsiteX0" fmla="*/ 220569 w 233406"/>
                  <a:gd name="connsiteY0" fmla="*/ 26354 h 22916"/>
                  <a:gd name="connsiteX1" fmla="*/ 22173 w 233406"/>
                  <a:gd name="connsiteY1" fmla="*/ 26354 h 22916"/>
                  <a:gd name="connsiteX2" fmla="*/ 17506 w 233406"/>
                  <a:gd name="connsiteY2" fmla="*/ 21771 h 22916"/>
                  <a:gd name="connsiteX3" fmla="*/ 17506 w 233406"/>
                  <a:gd name="connsiteY3" fmla="*/ 21771 h 22916"/>
                  <a:gd name="connsiteX4" fmla="*/ 22173 w 233406"/>
                  <a:gd name="connsiteY4" fmla="*/ 17187 h 22916"/>
                  <a:gd name="connsiteX5" fmla="*/ 220569 w 233406"/>
                  <a:gd name="connsiteY5" fmla="*/ 17187 h 22916"/>
                  <a:gd name="connsiteX6" fmla="*/ 225237 w 233406"/>
                  <a:gd name="connsiteY6" fmla="*/ 21771 h 22916"/>
                  <a:gd name="connsiteX7" fmla="*/ 225237 w 233406"/>
                  <a:gd name="connsiteY7" fmla="*/ 21771 h 22916"/>
                  <a:gd name="connsiteX8" fmla="*/ 220569 w 233406"/>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22916">
                    <a:moveTo>
                      <a:pt x="220569" y="26354"/>
                    </a:moveTo>
                    <a:lnTo>
                      <a:pt x="22173" y="26354"/>
                    </a:lnTo>
                    <a:cubicBezTo>
                      <a:pt x="19840" y="26354"/>
                      <a:pt x="17506" y="24062"/>
                      <a:pt x="17506" y="21771"/>
                    </a:cubicBezTo>
                    <a:lnTo>
                      <a:pt x="17506" y="21771"/>
                    </a:lnTo>
                    <a:cubicBezTo>
                      <a:pt x="17506" y="19479"/>
                      <a:pt x="19840" y="17187"/>
                      <a:pt x="22173" y="17187"/>
                    </a:cubicBezTo>
                    <a:lnTo>
                      <a:pt x="220569" y="17187"/>
                    </a:lnTo>
                    <a:cubicBezTo>
                      <a:pt x="222903" y="17187"/>
                      <a:pt x="225237" y="19479"/>
                      <a:pt x="225237" y="21771"/>
                    </a:cubicBezTo>
                    <a:lnTo>
                      <a:pt x="225237" y="21771"/>
                    </a:lnTo>
                    <a:cubicBezTo>
                      <a:pt x="227572" y="24062"/>
                      <a:pt x="225237" y="26354"/>
                      <a:pt x="220569" y="26354"/>
                    </a:cubicBezTo>
                    <a:close/>
                  </a:path>
                </a:pathLst>
              </a:custGeom>
              <a:solidFill>
                <a:srgbClr val="3BFAFF"/>
              </a:solidFill>
              <a:ln w="9525" cap="flat">
                <a:noFill/>
                <a:prstDash val="solid"/>
                <a:miter/>
              </a:ln>
            </p:spPr>
            <p:txBody>
              <a:bodyPr rtlCol="0" anchor="ctr"/>
              <a:lstStyle/>
              <a:p>
                <a:endParaRPr lang="zh-CN" altLang="en-US"/>
              </a:p>
            </p:txBody>
          </p:sp>
          <p:sp>
            <p:nvSpPr>
              <p:cNvPr id="170" name="任意多边形: 形状 169"/>
              <p:cNvSpPr/>
              <p:nvPr>
                <p:custDataLst>
                  <p:tags r:id="rId159"/>
                </p:custDataLst>
              </p:nvPr>
            </p:nvSpPr>
            <p:spPr>
              <a:xfrm>
                <a:off x="1424565" y="10122115"/>
                <a:ext cx="140044" cy="22916"/>
              </a:xfrm>
              <a:custGeom>
                <a:avLst/>
                <a:gdLst>
                  <a:gd name="connsiteX0" fmla="*/ 117870 w 140044"/>
                  <a:gd name="connsiteY0" fmla="*/ 26354 h 22916"/>
                  <a:gd name="connsiteX1" fmla="*/ 22173 w 140044"/>
                  <a:gd name="connsiteY1" fmla="*/ 26354 h 22916"/>
                  <a:gd name="connsiteX2" fmla="*/ 17506 w 140044"/>
                  <a:gd name="connsiteY2" fmla="*/ 21771 h 22916"/>
                  <a:gd name="connsiteX3" fmla="*/ 17506 w 140044"/>
                  <a:gd name="connsiteY3" fmla="*/ 21771 h 22916"/>
                  <a:gd name="connsiteX4" fmla="*/ 22173 w 140044"/>
                  <a:gd name="connsiteY4" fmla="*/ 17187 h 22916"/>
                  <a:gd name="connsiteX5" fmla="*/ 117870 w 140044"/>
                  <a:gd name="connsiteY5" fmla="*/ 17187 h 22916"/>
                  <a:gd name="connsiteX6" fmla="*/ 122539 w 140044"/>
                  <a:gd name="connsiteY6" fmla="*/ 21771 h 22916"/>
                  <a:gd name="connsiteX7" fmla="*/ 122539 w 140044"/>
                  <a:gd name="connsiteY7" fmla="*/ 21771 h 22916"/>
                  <a:gd name="connsiteX8" fmla="*/ 117870 w 14004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044" h="22916">
                    <a:moveTo>
                      <a:pt x="117870" y="26354"/>
                    </a:moveTo>
                    <a:lnTo>
                      <a:pt x="22173" y="26354"/>
                    </a:lnTo>
                    <a:cubicBezTo>
                      <a:pt x="19839" y="26354"/>
                      <a:pt x="17506" y="24062"/>
                      <a:pt x="17506" y="21771"/>
                    </a:cubicBezTo>
                    <a:lnTo>
                      <a:pt x="17506" y="21771"/>
                    </a:lnTo>
                    <a:cubicBezTo>
                      <a:pt x="17506" y="19479"/>
                      <a:pt x="19839" y="17187"/>
                      <a:pt x="22173" y="17187"/>
                    </a:cubicBezTo>
                    <a:lnTo>
                      <a:pt x="117870" y="17187"/>
                    </a:lnTo>
                    <a:cubicBezTo>
                      <a:pt x="120204" y="17187"/>
                      <a:pt x="122539" y="19479"/>
                      <a:pt x="122539" y="21771"/>
                    </a:cubicBezTo>
                    <a:lnTo>
                      <a:pt x="122539" y="21771"/>
                    </a:lnTo>
                    <a:cubicBezTo>
                      <a:pt x="122539" y="21771"/>
                      <a:pt x="120204" y="26354"/>
                      <a:pt x="117870" y="26354"/>
                    </a:cubicBezTo>
                    <a:close/>
                  </a:path>
                </a:pathLst>
              </a:custGeom>
              <a:solidFill>
                <a:srgbClr val="3BFAFF"/>
              </a:solidFill>
              <a:ln w="9525" cap="flat">
                <a:noFill/>
                <a:prstDash val="solid"/>
                <a:miter/>
              </a:ln>
            </p:spPr>
            <p:txBody>
              <a:bodyPr rtlCol="0" anchor="ctr"/>
              <a:lstStyle/>
              <a:p>
                <a:endParaRPr lang="zh-CN" altLang="en-US"/>
              </a:p>
            </p:txBody>
          </p:sp>
          <p:sp>
            <p:nvSpPr>
              <p:cNvPr id="171" name="任意多边形: 形状 170"/>
              <p:cNvSpPr/>
              <p:nvPr>
                <p:custDataLst>
                  <p:tags r:id="rId160"/>
                </p:custDataLst>
              </p:nvPr>
            </p:nvSpPr>
            <p:spPr>
              <a:xfrm>
                <a:off x="1275184" y="10122115"/>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1771"/>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72" name="任意多边形: 形状 171"/>
              <p:cNvSpPr/>
              <p:nvPr>
                <p:custDataLst>
                  <p:tags r:id="rId161"/>
                </p:custDataLst>
              </p:nvPr>
            </p:nvSpPr>
            <p:spPr>
              <a:xfrm>
                <a:off x="1184156" y="10340965"/>
                <a:ext cx="583517" cy="206246"/>
              </a:xfrm>
              <a:custGeom>
                <a:avLst/>
                <a:gdLst>
                  <a:gd name="connsiteX0" fmla="*/ 570680 w 583517"/>
                  <a:gd name="connsiteY0" fmla="*/ 181038 h 206245"/>
                  <a:gd name="connsiteX1" fmla="*/ 570680 w 583517"/>
                  <a:gd name="connsiteY1" fmla="*/ 181038 h 206245"/>
                  <a:gd name="connsiteX2" fmla="*/ 528666 w 583517"/>
                  <a:gd name="connsiteY2" fmla="*/ 199370 h 206245"/>
                  <a:gd name="connsiteX3" fmla="*/ 66521 w 583517"/>
                  <a:gd name="connsiteY3" fmla="*/ 199370 h 206245"/>
                  <a:gd name="connsiteX4" fmla="*/ 17506 w 583517"/>
                  <a:gd name="connsiteY4" fmla="*/ 174163 h 206245"/>
                  <a:gd name="connsiteX5" fmla="*/ 257915 w 583517"/>
                  <a:gd name="connsiteY5" fmla="*/ 27499 h 206245"/>
                  <a:gd name="connsiteX6" fmla="*/ 332605 w 583517"/>
                  <a:gd name="connsiteY6" fmla="*/ 27499 h 206245"/>
                  <a:gd name="connsiteX7" fmla="*/ 570680 w 583517"/>
                  <a:gd name="connsiteY7" fmla="*/ 181038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517" h="206245">
                    <a:moveTo>
                      <a:pt x="570680" y="181038"/>
                    </a:moveTo>
                    <a:lnTo>
                      <a:pt x="570680" y="181038"/>
                    </a:lnTo>
                    <a:cubicBezTo>
                      <a:pt x="559010" y="192496"/>
                      <a:pt x="545005" y="199370"/>
                      <a:pt x="528666" y="199370"/>
                    </a:cubicBezTo>
                    <a:lnTo>
                      <a:pt x="66521" y="199370"/>
                    </a:lnTo>
                    <a:cubicBezTo>
                      <a:pt x="45515" y="199370"/>
                      <a:pt x="29176" y="190204"/>
                      <a:pt x="17506" y="174163"/>
                    </a:cubicBezTo>
                    <a:lnTo>
                      <a:pt x="257915" y="27499"/>
                    </a:lnTo>
                    <a:cubicBezTo>
                      <a:pt x="281256" y="13750"/>
                      <a:pt x="311598" y="13750"/>
                      <a:pt x="332605" y="27499"/>
                    </a:cubicBezTo>
                    <a:lnTo>
                      <a:pt x="570680" y="181038"/>
                    </a:lnTo>
                    <a:close/>
                  </a:path>
                </a:pathLst>
              </a:custGeom>
              <a:solidFill>
                <a:srgbClr val="0089FF"/>
              </a:solidFill>
              <a:ln w="9525" cap="flat">
                <a:noFill/>
                <a:prstDash val="solid"/>
                <a:miter/>
              </a:ln>
            </p:spPr>
            <p:txBody>
              <a:bodyPr rtlCol="0" anchor="ctr"/>
              <a:lstStyle/>
              <a:p>
                <a:endParaRPr lang="zh-CN" altLang="en-US"/>
              </a:p>
            </p:txBody>
          </p:sp>
          <p:sp>
            <p:nvSpPr>
              <p:cNvPr id="173" name="任意多边形: 形状 172"/>
              <p:cNvSpPr/>
              <p:nvPr>
                <p:custDataLst>
                  <p:tags r:id="rId162"/>
                </p:custDataLst>
              </p:nvPr>
            </p:nvSpPr>
            <p:spPr>
              <a:xfrm>
                <a:off x="1004432" y="8575273"/>
                <a:ext cx="513495" cy="504156"/>
              </a:xfrm>
              <a:custGeom>
                <a:avLst/>
                <a:gdLst>
                  <a:gd name="connsiteX0" fmla="*/ 507660 w 513495"/>
                  <a:gd name="connsiteY0" fmla="*/ 257807 h 504156"/>
                  <a:gd name="connsiteX1" fmla="*/ 262583 w 513495"/>
                  <a:gd name="connsiteY1" fmla="*/ 498427 h 504156"/>
                  <a:gd name="connsiteX2" fmla="*/ 17506 w 513495"/>
                  <a:gd name="connsiteY2" fmla="*/ 257807 h 504156"/>
                  <a:gd name="connsiteX3" fmla="*/ 262583 w 513495"/>
                  <a:gd name="connsiteY3" fmla="*/ 17187 h 504156"/>
                  <a:gd name="connsiteX4" fmla="*/ 507660 w 513495"/>
                  <a:gd name="connsiteY4" fmla="*/ 257807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7660" y="257807"/>
                    </a:moveTo>
                    <a:cubicBezTo>
                      <a:pt x="507660" y="390698"/>
                      <a:pt x="397935" y="498427"/>
                      <a:pt x="262583" y="498427"/>
                    </a:cubicBezTo>
                    <a:cubicBezTo>
                      <a:pt x="127231" y="498427"/>
                      <a:pt x="17506" y="390698"/>
                      <a:pt x="17506" y="257807"/>
                    </a:cubicBezTo>
                    <a:cubicBezTo>
                      <a:pt x="17506" y="124916"/>
                      <a:pt x="127231" y="17187"/>
                      <a:pt x="262583" y="17187"/>
                    </a:cubicBezTo>
                    <a:cubicBezTo>
                      <a:pt x="397935" y="17187"/>
                      <a:pt x="507660" y="124916"/>
                      <a:pt x="507660" y="257807"/>
                    </a:cubicBezTo>
                    <a:close/>
                  </a:path>
                </a:pathLst>
              </a:custGeom>
              <a:solidFill>
                <a:srgbClr val="3BFAFF"/>
              </a:solidFill>
              <a:ln w="9525" cap="flat">
                <a:noFill/>
                <a:prstDash val="solid"/>
                <a:miter/>
              </a:ln>
            </p:spPr>
            <p:txBody>
              <a:bodyPr rtlCol="0" anchor="ctr"/>
              <a:lstStyle/>
              <a:p>
                <a:endParaRPr lang="zh-CN" altLang="en-US"/>
              </a:p>
            </p:txBody>
          </p:sp>
          <p:sp>
            <p:nvSpPr>
              <p:cNvPr id="174" name="任意多边形: 形状 173"/>
              <p:cNvSpPr/>
              <p:nvPr>
                <p:custDataLst>
                  <p:tags r:id="rId163"/>
                </p:custDataLst>
              </p:nvPr>
            </p:nvSpPr>
            <p:spPr>
              <a:xfrm>
                <a:off x="1102463" y="8717353"/>
                <a:ext cx="163385" cy="91665"/>
              </a:xfrm>
              <a:custGeom>
                <a:avLst/>
                <a:gdLst>
                  <a:gd name="connsiteX0" fmla="*/ 131875 w 163384"/>
                  <a:gd name="connsiteY0" fmla="*/ 92811 h 91664"/>
                  <a:gd name="connsiteX1" fmla="*/ 120204 w 163384"/>
                  <a:gd name="connsiteY1" fmla="*/ 81353 h 91664"/>
                  <a:gd name="connsiteX2" fmla="*/ 80526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60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3" y="92811"/>
                      <a:pt x="120204" y="88227"/>
                      <a:pt x="120204" y="81353"/>
                    </a:cubicBezTo>
                    <a:cubicBezTo>
                      <a:pt x="120204" y="58436"/>
                      <a:pt x="101532" y="42395"/>
                      <a:pt x="80526" y="42395"/>
                    </a:cubicBezTo>
                    <a:cubicBezTo>
                      <a:pt x="57185" y="42395"/>
                      <a:pt x="40846" y="60728"/>
                      <a:pt x="40846" y="81353"/>
                    </a:cubicBezTo>
                    <a:cubicBezTo>
                      <a:pt x="40846" y="88227"/>
                      <a:pt x="36178" y="92811"/>
                      <a:pt x="29176" y="92811"/>
                    </a:cubicBezTo>
                    <a:cubicBezTo>
                      <a:pt x="22174" y="92811"/>
                      <a:pt x="17506" y="88227"/>
                      <a:pt x="17506" y="81353"/>
                    </a:cubicBezTo>
                    <a:cubicBezTo>
                      <a:pt x="17506" y="46978"/>
                      <a:pt x="45515" y="17187"/>
                      <a:pt x="82860" y="17187"/>
                    </a:cubicBezTo>
                    <a:cubicBezTo>
                      <a:pt x="117871" y="17187"/>
                      <a:pt x="148213" y="44686"/>
                      <a:pt x="148213" y="81353"/>
                    </a:cubicBezTo>
                    <a:cubicBezTo>
                      <a:pt x="143545" y="88227"/>
                      <a:pt x="138877"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175" name="任意多边形: 形状 174"/>
              <p:cNvSpPr/>
              <p:nvPr>
                <p:custDataLst>
                  <p:tags r:id="rId164"/>
                </p:custDataLst>
              </p:nvPr>
            </p:nvSpPr>
            <p:spPr>
              <a:xfrm>
                <a:off x="1272851" y="8717353"/>
                <a:ext cx="163385" cy="91665"/>
              </a:xfrm>
              <a:custGeom>
                <a:avLst/>
                <a:gdLst>
                  <a:gd name="connsiteX0" fmla="*/ 131875 w 163384"/>
                  <a:gd name="connsiteY0" fmla="*/ 92811 h 91664"/>
                  <a:gd name="connsiteX1" fmla="*/ 120204 w 163384"/>
                  <a:gd name="connsiteY1" fmla="*/ 81353 h 91664"/>
                  <a:gd name="connsiteX2" fmla="*/ 80525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59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2" y="92811"/>
                      <a:pt x="120204" y="88227"/>
                      <a:pt x="120204" y="81353"/>
                    </a:cubicBezTo>
                    <a:cubicBezTo>
                      <a:pt x="120204" y="58436"/>
                      <a:pt x="101531" y="42395"/>
                      <a:pt x="80525" y="42395"/>
                    </a:cubicBezTo>
                    <a:cubicBezTo>
                      <a:pt x="57184" y="42395"/>
                      <a:pt x="40846" y="60728"/>
                      <a:pt x="40846" y="81353"/>
                    </a:cubicBezTo>
                    <a:cubicBezTo>
                      <a:pt x="40846" y="88227"/>
                      <a:pt x="36178" y="92811"/>
                      <a:pt x="29176" y="92811"/>
                    </a:cubicBezTo>
                    <a:cubicBezTo>
                      <a:pt x="22173" y="92811"/>
                      <a:pt x="17506" y="88227"/>
                      <a:pt x="17506" y="81353"/>
                    </a:cubicBezTo>
                    <a:cubicBezTo>
                      <a:pt x="17506" y="46978"/>
                      <a:pt x="45514" y="17187"/>
                      <a:pt x="82859" y="17187"/>
                    </a:cubicBezTo>
                    <a:cubicBezTo>
                      <a:pt x="117870" y="17187"/>
                      <a:pt x="148213" y="44686"/>
                      <a:pt x="148213" y="81353"/>
                    </a:cubicBezTo>
                    <a:cubicBezTo>
                      <a:pt x="143545" y="88227"/>
                      <a:pt x="136542"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176" name="任意多边形: 形状 175"/>
              <p:cNvSpPr/>
              <p:nvPr>
                <p:custDataLst>
                  <p:tags r:id="rId165"/>
                </p:custDataLst>
              </p:nvPr>
            </p:nvSpPr>
            <p:spPr>
              <a:xfrm>
                <a:off x="1142143" y="8829643"/>
                <a:ext cx="233407" cy="160413"/>
              </a:xfrm>
              <a:custGeom>
                <a:avLst/>
                <a:gdLst>
                  <a:gd name="connsiteX0" fmla="*/ 208899 w 233406"/>
                  <a:gd name="connsiteY0" fmla="*/ 17187 h 160413"/>
                  <a:gd name="connsiteX1" fmla="*/ 185558 w 233406"/>
                  <a:gd name="connsiteY1" fmla="*/ 40103 h 160413"/>
                  <a:gd name="connsiteX2" fmla="*/ 124873 w 233406"/>
                  <a:gd name="connsiteY2" fmla="*/ 99686 h 160413"/>
                  <a:gd name="connsiteX3" fmla="*/ 64187 w 233406"/>
                  <a:gd name="connsiteY3" fmla="*/ 40103 h 160413"/>
                  <a:gd name="connsiteX4" fmla="*/ 40846 w 233406"/>
                  <a:gd name="connsiteY4" fmla="*/ 17187 h 160413"/>
                  <a:gd name="connsiteX5" fmla="*/ 17506 w 233406"/>
                  <a:gd name="connsiteY5" fmla="*/ 40103 h 160413"/>
                  <a:gd name="connsiteX6" fmla="*/ 124873 w 233406"/>
                  <a:gd name="connsiteY6" fmla="*/ 145518 h 160413"/>
                  <a:gd name="connsiteX7" fmla="*/ 232239 w 233406"/>
                  <a:gd name="connsiteY7" fmla="*/ 40103 h 160413"/>
                  <a:gd name="connsiteX8" fmla="*/ 208899 w 233406"/>
                  <a:gd name="connsiteY8" fmla="*/ 17187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60413">
                    <a:moveTo>
                      <a:pt x="208899" y="17187"/>
                    </a:moveTo>
                    <a:cubicBezTo>
                      <a:pt x="197228" y="17187"/>
                      <a:pt x="185558" y="26354"/>
                      <a:pt x="185558" y="40103"/>
                    </a:cubicBezTo>
                    <a:cubicBezTo>
                      <a:pt x="185558" y="74478"/>
                      <a:pt x="157550" y="99686"/>
                      <a:pt x="124873" y="99686"/>
                    </a:cubicBezTo>
                    <a:cubicBezTo>
                      <a:pt x="89862" y="99686"/>
                      <a:pt x="64187" y="72186"/>
                      <a:pt x="64187" y="40103"/>
                    </a:cubicBezTo>
                    <a:cubicBezTo>
                      <a:pt x="64187" y="28645"/>
                      <a:pt x="54851" y="17187"/>
                      <a:pt x="40846" y="17187"/>
                    </a:cubicBezTo>
                    <a:cubicBezTo>
                      <a:pt x="29176" y="17187"/>
                      <a:pt x="17506" y="26354"/>
                      <a:pt x="17506" y="40103"/>
                    </a:cubicBezTo>
                    <a:cubicBezTo>
                      <a:pt x="17506" y="97394"/>
                      <a:pt x="66521" y="145518"/>
                      <a:pt x="124873" y="145518"/>
                    </a:cubicBezTo>
                    <a:cubicBezTo>
                      <a:pt x="183225" y="145518"/>
                      <a:pt x="232239" y="97394"/>
                      <a:pt x="232239" y="40103"/>
                    </a:cubicBezTo>
                    <a:cubicBezTo>
                      <a:pt x="232239" y="26354"/>
                      <a:pt x="220569" y="17187"/>
                      <a:pt x="208899" y="17187"/>
                    </a:cubicBezTo>
                    <a:close/>
                  </a:path>
                </a:pathLst>
              </a:custGeom>
              <a:solidFill>
                <a:srgbClr val="001B8D"/>
              </a:solidFill>
              <a:ln w="9525" cap="flat">
                <a:noFill/>
                <a:prstDash val="solid"/>
                <a:miter/>
              </a:ln>
            </p:spPr>
            <p:txBody>
              <a:bodyPr rtlCol="0" anchor="ctr"/>
              <a:lstStyle/>
              <a:p>
                <a:endParaRPr lang="zh-CN" altLang="en-US"/>
              </a:p>
            </p:txBody>
          </p:sp>
          <p:sp>
            <p:nvSpPr>
              <p:cNvPr id="177" name="任意多边形: 形状 176"/>
              <p:cNvSpPr/>
              <p:nvPr>
                <p:custDataLst>
                  <p:tags r:id="rId166"/>
                </p:custDataLst>
              </p:nvPr>
            </p:nvSpPr>
            <p:spPr>
              <a:xfrm>
                <a:off x="1015371" y="8543763"/>
                <a:ext cx="116703" cy="206246"/>
              </a:xfrm>
              <a:custGeom>
                <a:avLst/>
                <a:gdLst>
                  <a:gd name="connsiteX0" fmla="*/ 113934 w 116703"/>
                  <a:gd name="connsiteY0" fmla="*/ 115154 h 206245"/>
                  <a:gd name="connsiteX1" fmla="*/ 113934 w 116703"/>
                  <a:gd name="connsiteY1" fmla="*/ 115154 h 206245"/>
                  <a:gd name="connsiteX2" fmla="*/ 81257 w 116703"/>
                  <a:gd name="connsiteY2" fmla="*/ 25781 h 206245"/>
                  <a:gd name="connsiteX3" fmla="*/ 57917 w 116703"/>
                  <a:gd name="connsiteY3" fmla="*/ 25781 h 206245"/>
                  <a:gd name="connsiteX4" fmla="*/ 20571 w 116703"/>
                  <a:gd name="connsiteY4" fmla="*/ 122029 h 206245"/>
                  <a:gd name="connsiteX5" fmla="*/ 20571 w 116703"/>
                  <a:gd name="connsiteY5" fmla="*/ 122029 h 206245"/>
                  <a:gd name="connsiteX6" fmla="*/ 25240 w 116703"/>
                  <a:gd name="connsiteY6" fmla="*/ 163278 h 206245"/>
                  <a:gd name="connsiteX7" fmla="*/ 67253 w 116703"/>
                  <a:gd name="connsiteY7" fmla="*/ 190777 h 206245"/>
                  <a:gd name="connsiteX8" fmla="*/ 120937 w 116703"/>
                  <a:gd name="connsiteY8" fmla="*/ 140362 h 206245"/>
                  <a:gd name="connsiteX9" fmla="*/ 113934 w 116703"/>
                  <a:gd name="connsiteY9" fmla="*/ 115154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703" h="206245">
                    <a:moveTo>
                      <a:pt x="113934" y="115154"/>
                    </a:moveTo>
                    <a:lnTo>
                      <a:pt x="113934" y="115154"/>
                    </a:lnTo>
                    <a:lnTo>
                      <a:pt x="81257" y="25781"/>
                    </a:lnTo>
                    <a:cubicBezTo>
                      <a:pt x="76590" y="14323"/>
                      <a:pt x="62585" y="14323"/>
                      <a:pt x="57917" y="25781"/>
                    </a:cubicBezTo>
                    <a:lnTo>
                      <a:pt x="20571" y="122029"/>
                    </a:lnTo>
                    <a:lnTo>
                      <a:pt x="20571" y="122029"/>
                    </a:lnTo>
                    <a:cubicBezTo>
                      <a:pt x="15904" y="133487"/>
                      <a:pt x="15904" y="147237"/>
                      <a:pt x="25240" y="163278"/>
                    </a:cubicBezTo>
                    <a:cubicBezTo>
                      <a:pt x="34576" y="179319"/>
                      <a:pt x="50915" y="188485"/>
                      <a:pt x="67253" y="190777"/>
                    </a:cubicBezTo>
                    <a:cubicBezTo>
                      <a:pt x="97596" y="190777"/>
                      <a:pt x="120937" y="167861"/>
                      <a:pt x="120937" y="140362"/>
                    </a:cubicBezTo>
                    <a:cubicBezTo>
                      <a:pt x="120937" y="131195"/>
                      <a:pt x="118603" y="122029"/>
                      <a:pt x="113934" y="115154"/>
                    </a:cubicBezTo>
                    <a:close/>
                  </a:path>
                </a:pathLst>
              </a:custGeom>
              <a:solidFill>
                <a:srgbClr val="009EFF"/>
              </a:solidFill>
              <a:ln w="9525" cap="flat">
                <a:noFill/>
                <a:prstDash val="solid"/>
                <a:miter/>
              </a:ln>
            </p:spPr>
            <p:txBody>
              <a:bodyPr rtlCol="0" anchor="ctr"/>
              <a:lstStyle/>
              <a:p>
                <a:endParaRPr lang="zh-CN" altLang="en-US"/>
              </a:p>
            </p:txBody>
          </p:sp>
          <p:sp>
            <p:nvSpPr>
              <p:cNvPr id="178" name="任意多边形: 形状 177"/>
              <p:cNvSpPr/>
              <p:nvPr>
                <p:custDataLst>
                  <p:tags r:id="rId167"/>
                </p:custDataLst>
              </p:nvPr>
            </p:nvSpPr>
            <p:spPr>
              <a:xfrm>
                <a:off x="1885022"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3BFAFF"/>
              </a:solidFill>
              <a:ln w="16793" cap="flat">
                <a:noFill/>
                <a:prstDash val="solid"/>
                <a:miter/>
              </a:ln>
            </p:spPr>
            <p:txBody>
              <a:bodyPr rtlCol="0" anchor="ctr"/>
              <a:lstStyle/>
              <a:p>
                <a:endParaRPr lang="zh-CN" altLang="en-US"/>
              </a:p>
            </p:txBody>
          </p:sp>
          <p:sp>
            <p:nvSpPr>
              <p:cNvPr id="179" name="任意多边形: 形状 178"/>
              <p:cNvSpPr/>
              <p:nvPr>
                <p:custDataLst>
                  <p:tags r:id="rId168"/>
                </p:custDataLst>
              </p:nvPr>
            </p:nvSpPr>
            <p:spPr>
              <a:xfrm>
                <a:off x="1955045"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008EFF"/>
              </a:solidFill>
              <a:ln w="16793" cap="flat">
                <a:noFill/>
                <a:prstDash val="solid"/>
                <a:miter/>
              </a:ln>
            </p:spPr>
            <p:txBody>
              <a:bodyPr rtlCol="0" anchor="ctr"/>
              <a:lstStyle/>
              <a:p>
                <a:endParaRPr lang="zh-CN" altLang="en-US"/>
              </a:p>
            </p:txBody>
          </p:sp>
          <p:sp>
            <p:nvSpPr>
              <p:cNvPr id="180" name="任意多边形: 形状 179"/>
              <p:cNvSpPr/>
              <p:nvPr>
                <p:custDataLst>
                  <p:tags r:id="rId169"/>
                </p:custDataLst>
              </p:nvPr>
            </p:nvSpPr>
            <p:spPr>
              <a:xfrm>
                <a:off x="1976819" y="9250398"/>
                <a:ext cx="443473" cy="504156"/>
              </a:xfrm>
              <a:custGeom>
                <a:avLst/>
                <a:gdLst>
                  <a:gd name="connsiteX0" fmla="*/ 419884 w 443472"/>
                  <a:gd name="connsiteY0" fmla="*/ 497038 h 504156"/>
                  <a:gd name="connsiteX1" fmla="*/ 408214 w 443472"/>
                  <a:gd name="connsiteY1" fmla="*/ 492455 h 504156"/>
                  <a:gd name="connsiteX2" fmla="*/ 20759 w 443472"/>
                  <a:gd name="connsiteY2" fmla="*/ 41006 h 504156"/>
                  <a:gd name="connsiteX3" fmla="*/ 23093 w 443472"/>
                  <a:gd name="connsiteY3" fmla="*/ 20381 h 504156"/>
                  <a:gd name="connsiteX4" fmla="*/ 44100 w 443472"/>
                  <a:gd name="connsiteY4" fmla="*/ 22673 h 504156"/>
                  <a:gd name="connsiteX5" fmla="*/ 431555 w 443472"/>
                  <a:gd name="connsiteY5" fmla="*/ 474122 h 504156"/>
                  <a:gd name="connsiteX6" fmla="*/ 429221 w 443472"/>
                  <a:gd name="connsiteY6" fmla="*/ 494747 h 504156"/>
                  <a:gd name="connsiteX7" fmla="*/ 419884 w 443472"/>
                  <a:gd name="connsiteY7" fmla="*/ 497038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419884" y="497038"/>
                    </a:moveTo>
                    <a:cubicBezTo>
                      <a:pt x="415217" y="497038"/>
                      <a:pt x="410549" y="494747"/>
                      <a:pt x="408214" y="492455"/>
                    </a:cubicBezTo>
                    <a:lnTo>
                      <a:pt x="20759" y="41006"/>
                    </a:lnTo>
                    <a:cubicBezTo>
                      <a:pt x="16091" y="34131"/>
                      <a:pt x="16091" y="24965"/>
                      <a:pt x="23093" y="20381"/>
                    </a:cubicBezTo>
                    <a:cubicBezTo>
                      <a:pt x="30095" y="15798"/>
                      <a:pt x="39431" y="15798"/>
                      <a:pt x="44100" y="22673"/>
                    </a:cubicBezTo>
                    <a:lnTo>
                      <a:pt x="431555" y="474122"/>
                    </a:lnTo>
                    <a:cubicBezTo>
                      <a:pt x="436223" y="480997"/>
                      <a:pt x="436223" y="490163"/>
                      <a:pt x="429221" y="494747"/>
                    </a:cubicBezTo>
                    <a:cubicBezTo>
                      <a:pt x="426888" y="494747"/>
                      <a:pt x="422219" y="497038"/>
                      <a:pt x="419884" y="497038"/>
                    </a:cubicBezTo>
                    <a:close/>
                  </a:path>
                </a:pathLst>
              </a:custGeom>
              <a:solidFill>
                <a:srgbClr val="3BFAFF"/>
              </a:solidFill>
              <a:ln w="9525" cap="flat">
                <a:noFill/>
                <a:prstDash val="solid"/>
                <a:miter/>
              </a:ln>
            </p:spPr>
            <p:txBody>
              <a:bodyPr rtlCol="0" anchor="ctr"/>
              <a:lstStyle/>
              <a:p>
                <a:endParaRPr lang="zh-CN" altLang="en-US"/>
              </a:p>
            </p:txBody>
          </p:sp>
          <p:sp>
            <p:nvSpPr>
              <p:cNvPr id="181" name="任意多边形: 形状 180"/>
              <p:cNvSpPr/>
              <p:nvPr>
                <p:custDataLst>
                  <p:tags r:id="rId170"/>
                </p:custDataLst>
              </p:nvPr>
            </p:nvSpPr>
            <p:spPr>
              <a:xfrm>
                <a:off x="1974486" y="9248106"/>
                <a:ext cx="443473" cy="504156"/>
              </a:xfrm>
              <a:custGeom>
                <a:avLst/>
                <a:gdLst>
                  <a:gd name="connsiteX0" fmla="*/ 32429 w 443472"/>
                  <a:gd name="connsiteY0" fmla="*/ 499330 h 504156"/>
                  <a:gd name="connsiteX1" fmla="*/ 23093 w 443472"/>
                  <a:gd name="connsiteY1" fmla="*/ 494746 h 504156"/>
                  <a:gd name="connsiteX2" fmla="*/ 20759 w 443472"/>
                  <a:gd name="connsiteY2" fmla="*/ 474122 h 504156"/>
                  <a:gd name="connsiteX3" fmla="*/ 408214 w 443472"/>
                  <a:gd name="connsiteY3" fmla="*/ 22673 h 504156"/>
                  <a:gd name="connsiteX4" fmla="*/ 429221 w 443472"/>
                  <a:gd name="connsiteY4" fmla="*/ 20381 h 504156"/>
                  <a:gd name="connsiteX5" fmla="*/ 431555 w 443472"/>
                  <a:gd name="connsiteY5" fmla="*/ 41006 h 504156"/>
                  <a:gd name="connsiteX6" fmla="*/ 44099 w 443472"/>
                  <a:gd name="connsiteY6" fmla="*/ 492455 h 504156"/>
                  <a:gd name="connsiteX7" fmla="*/ 32429 w 443472"/>
                  <a:gd name="connsiteY7" fmla="*/ 499330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32429" y="499330"/>
                    </a:moveTo>
                    <a:cubicBezTo>
                      <a:pt x="27761" y="499330"/>
                      <a:pt x="25427" y="497038"/>
                      <a:pt x="23093" y="494746"/>
                    </a:cubicBezTo>
                    <a:cubicBezTo>
                      <a:pt x="16091" y="490163"/>
                      <a:pt x="16091" y="478705"/>
                      <a:pt x="20759" y="474122"/>
                    </a:cubicBezTo>
                    <a:lnTo>
                      <a:pt x="408214" y="22673"/>
                    </a:lnTo>
                    <a:cubicBezTo>
                      <a:pt x="412883" y="15798"/>
                      <a:pt x="424553" y="15798"/>
                      <a:pt x="429221" y="20381"/>
                    </a:cubicBezTo>
                    <a:cubicBezTo>
                      <a:pt x="436223" y="24965"/>
                      <a:pt x="436223" y="36423"/>
                      <a:pt x="431555" y="41006"/>
                    </a:cubicBezTo>
                    <a:lnTo>
                      <a:pt x="44099" y="492455"/>
                    </a:lnTo>
                    <a:cubicBezTo>
                      <a:pt x="41765" y="497038"/>
                      <a:pt x="37097" y="499330"/>
                      <a:pt x="32429" y="499330"/>
                    </a:cubicBezTo>
                    <a:close/>
                  </a:path>
                </a:pathLst>
              </a:custGeom>
              <a:solidFill>
                <a:srgbClr val="3BFAFF"/>
              </a:solidFill>
              <a:ln w="9525" cap="flat">
                <a:noFill/>
                <a:prstDash val="solid"/>
                <a:miter/>
              </a:ln>
            </p:spPr>
            <p:txBody>
              <a:bodyPr rtlCol="0" anchor="ctr"/>
              <a:lstStyle/>
              <a:p>
                <a:endParaRPr lang="zh-CN" altLang="en-US"/>
              </a:p>
            </p:txBody>
          </p:sp>
          <p:sp>
            <p:nvSpPr>
              <p:cNvPr id="182" name="任意多边形: 形状 181"/>
              <p:cNvSpPr/>
              <p:nvPr>
                <p:custDataLst>
                  <p:tags r:id="rId171"/>
                </p:custDataLst>
              </p:nvPr>
            </p:nvSpPr>
            <p:spPr>
              <a:xfrm>
                <a:off x="1112622" y="11667301"/>
                <a:ext cx="186725" cy="137497"/>
              </a:xfrm>
              <a:custGeom>
                <a:avLst/>
                <a:gdLst>
                  <a:gd name="connsiteX0" fmla="*/ 161396 w 186725"/>
                  <a:gd name="connsiteY0" fmla="*/ 128842 h 137497"/>
                  <a:gd name="connsiteX1" fmla="*/ 77369 w 186725"/>
                  <a:gd name="connsiteY1" fmla="*/ 128842 h 137497"/>
                  <a:gd name="connsiteX2" fmla="*/ 35356 w 186725"/>
                  <a:gd name="connsiteY2" fmla="*/ 64677 h 137497"/>
                  <a:gd name="connsiteX3" fmla="*/ 63365 w 186725"/>
                  <a:gd name="connsiteY3" fmla="*/ 30302 h 137497"/>
                  <a:gd name="connsiteX4" fmla="*/ 98376 w 186725"/>
                  <a:gd name="connsiteY4" fmla="*/ 30302 h 137497"/>
                  <a:gd name="connsiteX5" fmla="*/ 161396 w 186725"/>
                  <a:gd name="connsiteY5" fmla="*/ 12884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25" h="137497">
                    <a:moveTo>
                      <a:pt x="161396" y="128842"/>
                    </a:moveTo>
                    <a:lnTo>
                      <a:pt x="77369" y="128842"/>
                    </a:lnTo>
                    <a:lnTo>
                      <a:pt x="35356" y="64677"/>
                    </a:lnTo>
                    <a:cubicBezTo>
                      <a:pt x="23686" y="46344"/>
                      <a:pt x="35356" y="30302"/>
                      <a:pt x="63365" y="30302"/>
                    </a:cubicBezTo>
                    <a:lnTo>
                      <a:pt x="98376" y="30302"/>
                    </a:lnTo>
                    <a:lnTo>
                      <a:pt x="161396" y="128842"/>
                    </a:lnTo>
                    <a:close/>
                  </a:path>
                </a:pathLst>
              </a:custGeom>
              <a:solidFill>
                <a:srgbClr val="003591"/>
              </a:solidFill>
              <a:ln w="16793" cap="flat">
                <a:noFill/>
                <a:prstDash val="solid"/>
                <a:miter/>
              </a:ln>
            </p:spPr>
            <p:txBody>
              <a:bodyPr rtlCol="0" anchor="ctr"/>
              <a:lstStyle/>
              <a:p>
                <a:endParaRPr lang="zh-CN" altLang="en-US"/>
              </a:p>
            </p:txBody>
          </p:sp>
          <p:sp>
            <p:nvSpPr>
              <p:cNvPr id="183" name="任意多边形: 形状 182"/>
              <p:cNvSpPr/>
              <p:nvPr>
                <p:custDataLst>
                  <p:tags r:id="rId172"/>
                </p:custDataLst>
              </p:nvPr>
            </p:nvSpPr>
            <p:spPr>
              <a:xfrm>
                <a:off x="1167262" y="11579781"/>
                <a:ext cx="280088" cy="252078"/>
              </a:xfrm>
              <a:custGeom>
                <a:avLst/>
                <a:gdLst>
                  <a:gd name="connsiteX0" fmla="*/ 204787 w 280088"/>
                  <a:gd name="connsiteY0" fmla="*/ 101782 h 252078"/>
                  <a:gd name="connsiteX1" fmla="*/ 99754 w 280088"/>
                  <a:gd name="connsiteY1" fmla="*/ 101782 h 252078"/>
                  <a:gd name="connsiteX2" fmla="*/ 102087 w 280088"/>
                  <a:gd name="connsiteY2" fmla="*/ 90324 h 252078"/>
                  <a:gd name="connsiteX3" fmla="*/ 102087 w 280088"/>
                  <a:gd name="connsiteY3" fmla="*/ 83448 h 252078"/>
                  <a:gd name="connsiteX4" fmla="*/ 90417 w 280088"/>
                  <a:gd name="connsiteY4" fmla="*/ 53658 h 252078"/>
                  <a:gd name="connsiteX5" fmla="*/ 53072 w 280088"/>
                  <a:gd name="connsiteY5" fmla="*/ 30742 h 252078"/>
                  <a:gd name="connsiteX6" fmla="*/ 32065 w 280088"/>
                  <a:gd name="connsiteY6" fmla="*/ 46783 h 252078"/>
                  <a:gd name="connsiteX7" fmla="*/ 41402 w 280088"/>
                  <a:gd name="connsiteY7" fmla="*/ 71990 h 252078"/>
                  <a:gd name="connsiteX8" fmla="*/ 32065 w 280088"/>
                  <a:gd name="connsiteY8" fmla="*/ 108656 h 252078"/>
                  <a:gd name="connsiteX9" fmla="*/ 36734 w 280088"/>
                  <a:gd name="connsiteY9" fmla="*/ 122406 h 252078"/>
                  <a:gd name="connsiteX10" fmla="*/ 85749 w 280088"/>
                  <a:gd name="connsiteY10" fmla="*/ 198029 h 252078"/>
                  <a:gd name="connsiteX11" fmla="*/ 141767 w 280088"/>
                  <a:gd name="connsiteY11" fmla="*/ 225529 h 252078"/>
                  <a:gd name="connsiteX12" fmla="*/ 239798 w 280088"/>
                  <a:gd name="connsiteY12" fmla="*/ 225529 h 252078"/>
                  <a:gd name="connsiteX13" fmla="*/ 260804 w 280088"/>
                  <a:gd name="connsiteY13" fmla="*/ 200321 h 252078"/>
                  <a:gd name="connsiteX14" fmla="*/ 223459 w 280088"/>
                  <a:gd name="connsiteY14" fmla="*/ 143031 h 252078"/>
                  <a:gd name="connsiteX15" fmla="*/ 230461 w 280088"/>
                  <a:gd name="connsiteY15" fmla="*/ 143031 h 252078"/>
                  <a:gd name="connsiteX16" fmla="*/ 246800 w 280088"/>
                  <a:gd name="connsiteY16" fmla="*/ 122406 h 252078"/>
                  <a:gd name="connsiteX17" fmla="*/ 246800 w 280088"/>
                  <a:gd name="connsiteY17" fmla="*/ 122406 h 252078"/>
                  <a:gd name="connsiteX18" fmla="*/ 204787 w 280088"/>
                  <a:gd name="connsiteY18" fmla="*/ 101782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0088" h="252078">
                    <a:moveTo>
                      <a:pt x="204787" y="101782"/>
                    </a:moveTo>
                    <a:lnTo>
                      <a:pt x="99754" y="101782"/>
                    </a:lnTo>
                    <a:lnTo>
                      <a:pt x="102087" y="90324"/>
                    </a:lnTo>
                    <a:cubicBezTo>
                      <a:pt x="102087" y="88032"/>
                      <a:pt x="102087" y="85740"/>
                      <a:pt x="102087" y="83448"/>
                    </a:cubicBezTo>
                    <a:lnTo>
                      <a:pt x="90417" y="53658"/>
                    </a:lnTo>
                    <a:cubicBezTo>
                      <a:pt x="85749" y="42200"/>
                      <a:pt x="69410" y="33033"/>
                      <a:pt x="53072" y="30742"/>
                    </a:cubicBezTo>
                    <a:cubicBezTo>
                      <a:pt x="36734" y="28450"/>
                      <a:pt x="27397" y="35325"/>
                      <a:pt x="32065" y="46783"/>
                    </a:cubicBezTo>
                    <a:lnTo>
                      <a:pt x="41402" y="71990"/>
                    </a:lnTo>
                    <a:lnTo>
                      <a:pt x="32065" y="108656"/>
                    </a:lnTo>
                    <a:cubicBezTo>
                      <a:pt x="32065" y="113240"/>
                      <a:pt x="32065" y="117823"/>
                      <a:pt x="36734" y="122406"/>
                    </a:cubicBezTo>
                    <a:lnTo>
                      <a:pt x="85749" y="198029"/>
                    </a:lnTo>
                    <a:cubicBezTo>
                      <a:pt x="95085" y="214071"/>
                      <a:pt x="120760" y="225529"/>
                      <a:pt x="141767" y="225529"/>
                    </a:cubicBezTo>
                    <a:lnTo>
                      <a:pt x="239798" y="225529"/>
                    </a:lnTo>
                    <a:cubicBezTo>
                      <a:pt x="260804" y="225529"/>
                      <a:pt x="270140" y="214071"/>
                      <a:pt x="260804" y="200321"/>
                    </a:cubicBezTo>
                    <a:lnTo>
                      <a:pt x="223459" y="143031"/>
                    </a:lnTo>
                    <a:lnTo>
                      <a:pt x="230461" y="143031"/>
                    </a:lnTo>
                    <a:cubicBezTo>
                      <a:pt x="246800" y="143031"/>
                      <a:pt x="253802" y="133864"/>
                      <a:pt x="246800" y="122406"/>
                    </a:cubicBezTo>
                    <a:lnTo>
                      <a:pt x="246800" y="122406"/>
                    </a:lnTo>
                    <a:cubicBezTo>
                      <a:pt x="239798" y="110948"/>
                      <a:pt x="221125" y="101782"/>
                      <a:pt x="204787" y="101782"/>
                    </a:cubicBezTo>
                    <a:close/>
                  </a:path>
                </a:pathLst>
              </a:custGeom>
              <a:solidFill>
                <a:srgbClr val="3BFAFF"/>
              </a:solidFill>
              <a:ln w="16793" cap="flat">
                <a:noFill/>
                <a:prstDash val="solid"/>
                <a:miter/>
              </a:ln>
            </p:spPr>
            <p:txBody>
              <a:bodyPr rtlCol="0" anchor="ctr"/>
              <a:lstStyle/>
              <a:p>
                <a:endParaRPr lang="zh-CN" altLang="en-US"/>
              </a:p>
            </p:txBody>
          </p:sp>
          <p:sp>
            <p:nvSpPr>
              <p:cNvPr id="184" name="任意多边形: 形状 183"/>
              <p:cNvSpPr/>
              <p:nvPr>
                <p:custDataLst>
                  <p:tags r:id="rId173"/>
                </p:custDataLst>
              </p:nvPr>
            </p:nvSpPr>
            <p:spPr>
              <a:xfrm>
                <a:off x="-42761"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4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4" y="30302"/>
                      <a:pt x="68052" y="30302"/>
                    </a:cubicBezTo>
                    <a:cubicBezTo>
                      <a:pt x="35375" y="30302"/>
                      <a:pt x="21371" y="53219"/>
                      <a:pt x="37710" y="83010"/>
                    </a:cubicBezTo>
                    <a:cubicBezTo>
                      <a:pt x="47046" y="99051"/>
                      <a:pt x="63384" y="115093"/>
                      <a:pt x="84391" y="124259"/>
                    </a:cubicBezTo>
                    <a:lnTo>
                      <a:pt x="84391" y="124259"/>
                    </a:lnTo>
                    <a:lnTo>
                      <a:pt x="86724"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185" name="任意多边形: 形状 184"/>
              <p:cNvSpPr/>
              <p:nvPr>
                <p:custDataLst>
                  <p:tags r:id="rId174"/>
                </p:custDataLst>
              </p:nvPr>
            </p:nvSpPr>
            <p:spPr>
              <a:xfrm>
                <a:off x="220988"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5" y="30302"/>
                      <a:pt x="68052" y="30302"/>
                    </a:cubicBezTo>
                    <a:cubicBezTo>
                      <a:pt x="35375" y="30302"/>
                      <a:pt x="21371" y="53219"/>
                      <a:pt x="37710" y="83010"/>
                    </a:cubicBezTo>
                    <a:cubicBezTo>
                      <a:pt x="47046" y="99051"/>
                      <a:pt x="63385" y="115093"/>
                      <a:pt x="84391" y="124259"/>
                    </a:cubicBezTo>
                    <a:lnTo>
                      <a:pt x="84391" y="124259"/>
                    </a:lnTo>
                    <a:lnTo>
                      <a:pt x="86725"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186" name="任意多边形: 形状 185"/>
              <p:cNvSpPr/>
              <p:nvPr>
                <p:custDataLst>
                  <p:tags r:id="rId175"/>
                </p:custDataLst>
              </p:nvPr>
            </p:nvSpPr>
            <p:spPr>
              <a:xfrm>
                <a:off x="484738" y="11635218"/>
                <a:ext cx="280088" cy="183329"/>
              </a:xfrm>
              <a:custGeom>
                <a:avLst/>
                <a:gdLst>
                  <a:gd name="connsiteX0" fmla="*/ 247775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09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8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5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5" y="83010"/>
                    </a:moveTo>
                    <a:cubicBezTo>
                      <a:pt x="231437" y="53219"/>
                      <a:pt x="191758" y="30302"/>
                      <a:pt x="159081" y="30302"/>
                    </a:cubicBezTo>
                    <a:cubicBezTo>
                      <a:pt x="140409" y="30302"/>
                      <a:pt x="128738" y="37178"/>
                      <a:pt x="124070" y="50927"/>
                    </a:cubicBezTo>
                    <a:cubicBezTo>
                      <a:pt x="107731" y="39469"/>
                      <a:pt x="86725" y="30302"/>
                      <a:pt x="68052" y="30302"/>
                    </a:cubicBezTo>
                    <a:cubicBezTo>
                      <a:pt x="35376" y="30302"/>
                      <a:pt x="21371" y="53219"/>
                      <a:pt x="37709" y="83010"/>
                    </a:cubicBezTo>
                    <a:cubicBezTo>
                      <a:pt x="47046" y="99051"/>
                      <a:pt x="63384" y="115093"/>
                      <a:pt x="84391" y="124259"/>
                    </a:cubicBezTo>
                    <a:lnTo>
                      <a:pt x="84391" y="124259"/>
                    </a:lnTo>
                    <a:lnTo>
                      <a:pt x="86725" y="124259"/>
                    </a:lnTo>
                    <a:cubicBezTo>
                      <a:pt x="89059" y="124259"/>
                      <a:pt x="91393" y="126551"/>
                      <a:pt x="91393" y="126551"/>
                    </a:cubicBezTo>
                    <a:lnTo>
                      <a:pt x="191758" y="170091"/>
                    </a:lnTo>
                    <a:lnTo>
                      <a:pt x="243108" y="126551"/>
                    </a:lnTo>
                    <a:cubicBezTo>
                      <a:pt x="243108" y="126551"/>
                      <a:pt x="245442" y="124259"/>
                      <a:pt x="245442" y="124259"/>
                    </a:cubicBezTo>
                    <a:lnTo>
                      <a:pt x="245442" y="124259"/>
                    </a:lnTo>
                    <a:lnTo>
                      <a:pt x="245442" y="124259"/>
                    </a:lnTo>
                    <a:cubicBezTo>
                      <a:pt x="257112" y="115093"/>
                      <a:pt x="257112" y="99051"/>
                      <a:pt x="247775" y="83010"/>
                    </a:cubicBezTo>
                    <a:close/>
                  </a:path>
                </a:pathLst>
              </a:custGeom>
              <a:solidFill>
                <a:srgbClr val="1A2258"/>
              </a:solidFill>
              <a:ln w="16793" cap="flat">
                <a:noFill/>
                <a:prstDash val="solid"/>
                <a:miter/>
              </a:ln>
            </p:spPr>
            <p:txBody>
              <a:bodyPr rtlCol="0" anchor="ctr"/>
              <a:lstStyle/>
              <a:p>
                <a:endParaRPr lang="zh-CN" altLang="en-US"/>
              </a:p>
            </p:txBody>
          </p:sp>
          <p:sp>
            <p:nvSpPr>
              <p:cNvPr id="187" name="任意多边形: 形状 186"/>
              <p:cNvSpPr/>
              <p:nvPr>
                <p:custDataLst>
                  <p:tags r:id="rId176"/>
                </p:custDataLst>
              </p:nvPr>
            </p:nvSpPr>
            <p:spPr>
              <a:xfrm>
                <a:off x="822973" y="8689875"/>
                <a:ext cx="3197674" cy="2177038"/>
              </a:xfrm>
              <a:custGeom>
                <a:avLst/>
                <a:gdLst>
                  <a:gd name="connsiteX0" fmla="*/ 1886496 w 3197673"/>
                  <a:gd name="connsiteY0" fmla="*/ 262369 h 2177037"/>
                  <a:gd name="connsiteX1" fmla="*/ 460380 w 3197673"/>
                  <a:gd name="connsiteY1" fmla="*/ 1075894 h 2177037"/>
                  <a:gd name="connsiteX2" fmla="*/ 30912 w 3197673"/>
                  <a:gd name="connsiteY2" fmla="*/ 1426511 h 2177037"/>
                  <a:gd name="connsiteX3" fmla="*/ 399695 w 3197673"/>
                  <a:gd name="connsiteY3" fmla="*/ 1887127 h 2177037"/>
                  <a:gd name="connsiteX4" fmla="*/ 2308962 w 3197673"/>
                  <a:gd name="connsiteY4" fmla="*/ 1969625 h 2177037"/>
                  <a:gd name="connsiteX5" fmla="*/ 3153895 w 3197673"/>
                  <a:gd name="connsiteY5" fmla="*/ 658819 h 2177037"/>
                  <a:gd name="connsiteX6" fmla="*/ 1886496 w 3197673"/>
                  <a:gd name="connsiteY6" fmla="*/ 262369 h 217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73" h="2177037">
                    <a:moveTo>
                      <a:pt x="1886496" y="262369"/>
                    </a:moveTo>
                    <a:cubicBezTo>
                      <a:pt x="1527049" y="633611"/>
                      <a:pt x="1062571" y="970479"/>
                      <a:pt x="460380" y="1075894"/>
                    </a:cubicBezTo>
                    <a:cubicBezTo>
                      <a:pt x="163954" y="1128601"/>
                      <a:pt x="33246" y="1266098"/>
                      <a:pt x="30912" y="1426511"/>
                    </a:cubicBezTo>
                    <a:cubicBezTo>
                      <a:pt x="28578" y="1561717"/>
                      <a:pt x="110270" y="1722131"/>
                      <a:pt x="399695" y="1887127"/>
                    </a:cubicBezTo>
                    <a:cubicBezTo>
                      <a:pt x="1106918" y="2295035"/>
                      <a:pt x="1898167" y="2148371"/>
                      <a:pt x="2308962" y="1969625"/>
                    </a:cubicBezTo>
                    <a:cubicBezTo>
                      <a:pt x="2824792" y="1747338"/>
                      <a:pt x="3275267" y="1229433"/>
                      <a:pt x="3153895" y="658819"/>
                    </a:cubicBezTo>
                    <a:cubicBezTo>
                      <a:pt x="3016186" y="-5750"/>
                      <a:pt x="2290290" y="-152414"/>
                      <a:pt x="1886496" y="262369"/>
                    </a:cubicBezTo>
                    <a:close/>
                  </a:path>
                </a:pathLst>
              </a:custGeom>
              <a:solidFill>
                <a:schemeClr val="accent1">
                  <a:lumMod val="75000"/>
                </a:schemeClr>
              </a:solidFill>
              <a:ln w="16793" cap="flat">
                <a:noFill/>
                <a:prstDash val="solid"/>
                <a:miter/>
              </a:ln>
            </p:spPr>
            <p:txBody>
              <a:bodyPr rtlCol="0" anchor="ctr"/>
              <a:lstStyle/>
              <a:p>
                <a:endParaRPr lang="zh-CN" altLang="en-US"/>
              </a:p>
            </p:txBody>
          </p:sp>
          <p:sp>
            <p:nvSpPr>
              <p:cNvPr id="188" name="任意多边形: 形状 187"/>
              <p:cNvSpPr/>
              <p:nvPr>
                <p:custDataLst>
                  <p:tags r:id="rId177"/>
                </p:custDataLst>
              </p:nvPr>
            </p:nvSpPr>
            <p:spPr>
              <a:xfrm>
                <a:off x="1850011" y="8910484"/>
                <a:ext cx="1237056" cy="1397887"/>
              </a:xfrm>
              <a:custGeom>
                <a:avLst/>
                <a:gdLst>
                  <a:gd name="connsiteX0" fmla="*/ 1141880 w 1237056"/>
                  <a:gd name="connsiteY0" fmla="*/ 1386941 h 1397887"/>
                  <a:gd name="connsiteX1" fmla="*/ 117225 w 1237056"/>
                  <a:gd name="connsiteY1" fmla="*/ 1386941 h 1397887"/>
                  <a:gd name="connsiteX2" fmla="*/ 30864 w 1237056"/>
                  <a:gd name="connsiteY2" fmla="*/ 1302151 h 1397887"/>
                  <a:gd name="connsiteX3" fmla="*/ 30864 w 1237056"/>
                  <a:gd name="connsiteY3" fmla="*/ 115092 h 1397887"/>
                  <a:gd name="connsiteX4" fmla="*/ 117225 w 1237056"/>
                  <a:gd name="connsiteY4" fmla="*/ 30302 h 1397887"/>
                  <a:gd name="connsiteX5" fmla="*/ 1141880 w 1237056"/>
                  <a:gd name="connsiteY5" fmla="*/ 30302 h 1397887"/>
                  <a:gd name="connsiteX6" fmla="*/ 1228241 w 1237056"/>
                  <a:gd name="connsiteY6" fmla="*/ 115092 h 1397887"/>
                  <a:gd name="connsiteX7" fmla="*/ 1228241 w 1237056"/>
                  <a:gd name="connsiteY7" fmla="*/ 1302151 h 1397887"/>
                  <a:gd name="connsiteX8" fmla="*/ 1141880 w 1237056"/>
                  <a:gd name="connsiteY8" fmla="*/ 1386941 h 139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056" h="1397887">
                    <a:moveTo>
                      <a:pt x="1141880" y="1386941"/>
                    </a:moveTo>
                    <a:lnTo>
                      <a:pt x="117225" y="1386941"/>
                    </a:lnTo>
                    <a:cubicBezTo>
                      <a:pt x="68209" y="1386941"/>
                      <a:pt x="30864" y="1347983"/>
                      <a:pt x="30864" y="1302151"/>
                    </a:cubicBezTo>
                    <a:lnTo>
                      <a:pt x="30864" y="115092"/>
                    </a:lnTo>
                    <a:cubicBezTo>
                      <a:pt x="30864" y="66968"/>
                      <a:pt x="70543" y="30302"/>
                      <a:pt x="117225" y="30302"/>
                    </a:cubicBezTo>
                    <a:lnTo>
                      <a:pt x="1141880" y="30302"/>
                    </a:lnTo>
                    <a:cubicBezTo>
                      <a:pt x="1190896" y="30302"/>
                      <a:pt x="1228241" y="69260"/>
                      <a:pt x="1228241" y="115092"/>
                    </a:cubicBezTo>
                    <a:lnTo>
                      <a:pt x="1228241" y="1302151"/>
                    </a:lnTo>
                    <a:cubicBezTo>
                      <a:pt x="1230575" y="1347983"/>
                      <a:pt x="1190896" y="1386941"/>
                      <a:pt x="1141880" y="1386941"/>
                    </a:cubicBezTo>
                    <a:close/>
                  </a:path>
                </a:pathLst>
              </a:custGeom>
              <a:solidFill>
                <a:srgbClr val="3BFAFF">
                  <a:alpha val="50000"/>
                </a:srgbClr>
              </a:solidFill>
              <a:ln w="16793" cap="flat">
                <a:noFill/>
                <a:prstDash val="solid"/>
                <a:miter/>
              </a:ln>
            </p:spPr>
            <p:txBody>
              <a:bodyPr rtlCol="0" anchor="ctr"/>
              <a:lstStyle/>
              <a:p>
                <a:endParaRPr lang="zh-CN" altLang="en-US"/>
              </a:p>
            </p:txBody>
          </p:sp>
          <p:sp>
            <p:nvSpPr>
              <p:cNvPr id="189" name="任意多边形: 形状 188"/>
              <p:cNvSpPr/>
              <p:nvPr>
                <p:custDataLst>
                  <p:tags r:id="rId178"/>
                </p:custDataLst>
              </p:nvPr>
            </p:nvSpPr>
            <p:spPr>
              <a:xfrm>
                <a:off x="1934038" y="9797341"/>
                <a:ext cx="163385" cy="137497"/>
              </a:xfrm>
              <a:custGeom>
                <a:avLst/>
                <a:gdLst>
                  <a:gd name="connsiteX0" fmla="*/ 138231 w 163384"/>
                  <a:gd name="connsiteY0" fmla="*/ 60093 h 137497"/>
                  <a:gd name="connsiteX1" fmla="*/ 107888 w 163384"/>
                  <a:gd name="connsiteY1" fmla="*/ 30302 h 137497"/>
                  <a:gd name="connsiteX2" fmla="*/ 84547 w 163384"/>
                  <a:gd name="connsiteY2" fmla="*/ 41760 h 137497"/>
                  <a:gd name="connsiteX3" fmla="*/ 61206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7 w 163384"/>
                  <a:gd name="connsiteY9" fmla="*/ 110509 h 137497"/>
                  <a:gd name="connsiteX10" fmla="*/ 124226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6" y="30302"/>
                      <a:pt x="107888" y="30302"/>
                    </a:cubicBezTo>
                    <a:cubicBezTo>
                      <a:pt x="98552" y="30302"/>
                      <a:pt x="89215" y="34885"/>
                      <a:pt x="84547" y="41760"/>
                    </a:cubicBezTo>
                    <a:cubicBezTo>
                      <a:pt x="79879" y="34885"/>
                      <a:pt x="70542" y="30302"/>
                      <a:pt x="61206" y="30302"/>
                    </a:cubicBezTo>
                    <a:cubicBezTo>
                      <a:pt x="44868" y="30302"/>
                      <a:pt x="30864" y="44052"/>
                      <a:pt x="30864" y="60093"/>
                    </a:cubicBezTo>
                    <a:cubicBezTo>
                      <a:pt x="30864" y="69259"/>
                      <a:pt x="35531" y="78426"/>
                      <a:pt x="42534" y="83009"/>
                    </a:cubicBezTo>
                    <a:lnTo>
                      <a:pt x="42534" y="83009"/>
                    </a:lnTo>
                    <a:lnTo>
                      <a:pt x="42534" y="83009"/>
                    </a:lnTo>
                    <a:cubicBezTo>
                      <a:pt x="42534" y="83009"/>
                      <a:pt x="44868" y="83009"/>
                      <a:pt x="44868" y="85301"/>
                    </a:cubicBezTo>
                    <a:lnTo>
                      <a:pt x="84547" y="110509"/>
                    </a:lnTo>
                    <a:lnTo>
                      <a:pt x="124226" y="85301"/>
                    </a:lnTo>
                    <a:cubicBezTo>
                      <a:pt x="124226"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190" name="任意多边形: 形状 189"/>
              <p:cNvSpPr/>
              <p:nvPr>
                <p:custDataLst>
                  <p:tags r:id="rId179"/>
                </p:custDataLst>
              </p:nvPr>
            </p:nvSpPr>
            <p:spPr>
              <a:xfrm>
                <a:off x="2069414" y="9797341"/>
                <a:ext cx="163385" cy="137497"/>
              </a:xfrm>
              <a:custGeom>
                <a:avLst/>
                <a:gdLst>
                  <a:gd name="connsiteX0" fmla="*/ 138231 w 163384"/>
                  <a:gd name="connsiteY0" fmla="*/ 60093 h 137497"/>
                  <a:gd name="connsiteX1" fmla="*/ 107888 w 163384"/>
                  <a:gd name="connsiteY1" fmla="*/ 30302 h 137497"/>
                  <a:gd name="connsiteX2" fmla="*/ 84548 w 163384"/>
                  <a:gd name="connsiteY2" fmla="*/ 41760 h 137497"/>
                  <a:gd name="connsiteX3" fmla="*/ 61207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8 w 163384"/>
                  <a:gd name="connsiteY9" fmla="*/ 110509 h 137497"/>
                  <a:gd name="connsiteX10" fmla="*/ 124227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7" y="30302"/>
                      <a:pt x="107888" y="30302"/>
                    </a:cubicBezTo>
                    <a:cubicBezTo>
                      <a:pt x="98552" y="30302"/>
                      <a:pt x="89216" y="34885"/>
                      <a:pt x="84548" y="41760"/>
                    </a:cubicBezTo>
                    <a:cubicBezTo>
                      <a:pt x="79879" y="34885"/>
                      <a:pt x="70542" y="30302"/>
                      <a:pt x="61207" y="30302"/>
                    </a:cubicBezTo>
                    <a:cubicBezTo>
                      <a:pt x="44868" y="30302"/>
                      <a:pt x="30864" y="44052"/>
                      <a:pt x="30864" y="60093"/>
                    </a:cubicBezTo>
                    <a:cubicBezTo>
                      <a:pt x="30864" y="69259"/>
                      <a:pt x="35532" y="78426"/>
                      <a:pt x="42534" y="83009"/>
                    </a:cubicBezTo>
                    <a:lnTo>
                      <a:pt x="42534" y="83009"/>
                    </a:lnTo>
                    <a:lnTo>
                      <a:pt x="42534" y="83009"/>
                    </a:lnTo>
                    <a:cubicBezTo>
                      <a:pt x="42534" y="83009"/>
                      <a:pt x="44868" y="83009"/>
                      <a:pt x="44868" y="85301"/>
                    </a:cubicBezTo>
                    <a:lnTo>
                      <a:pt x="84548" y="110509"/>
                    </a:lnTo>
                    <a:lnTo>
                      <a:pt x="124227" y="85301"/>
                    </a:lnTo>
                    <a:cubicBezTo>
                      <a:pt x="124227"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191" name="任意多边形: 形状 190"/>
              <p:cNvSpPr/>
              <p:nvPr>
                <p:custDataLst>
                  <p:tags r:id="rId180"/>
                </p:custDataLst>
              </p:nvPr>
            </p:nvSpPr>
            <p:spPr>
              <a:xfrm>
                <a:off x="1927035" y="9212977"/>
                <a:ext cx="536836" cy="572905"/>
              </a:xfrm>
              <a:custGeom>
                <a:avLst/>
                <a:gdLst>
                  <a:gd name="connsiteX0" fmla="*/ 462666 w 536835"/>
                  <a:gd name="connsiteY0" fmla="*/ 561958 h 572904"/>
                  <a:gd name="connsiteX1" fmla="*/ 96218 w 536835"/>
                  <a:gd name="connsiteY1" fmla="*/ 561958 h 572904"/>
                  <a:gd name="connsiteX2" fmla="*/ 30864 w 536835"/>
                  <a:gd name="connsiteY2" fmla="*/ 497793 h 572904"/>
                  <a:gd name="connsiteX3" fmla="*/ 30864 w 536835"/>
                  <a:gd name="connsiteY3" fmla="*/ 94468 h 572904"/>
                  <a:gd name="connsiteX4" fmla="*/ 96218 w 536835"/>
                  <a:gd name="connsiteY4" fmla="*/ 30302 h 572904"/>
                  <a:gd name="connsiteX5" fmla="*/ 462666 w 536835"/>
                  <a:gd name="connsiteY5" fmla="*/ 30302 h 572904"/>
                  <a:gd name="connsiteX6" fmla="*/ 528020 w 536835"/>
                  <a:gd name="connsiteY6" fmla="*/ 94468 h 572904"/>
                  <a:gd name="connsiteX7" fmla="*/ 528020 w 536835"/>
                  <a:gd name="connsiteY7" fmla="*/ 497793 h 572904"/>
                  <a:gd name="connsiteX8" fmla="*/ 462666 w 536835"/>
                  <a:gd name="connsiteY8" fmla="*/ 561958 h 57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835" h="572904">
                    <a:moveTo>
                      <a:pt x="462666" y="561958"/>
                    </a:moveTo>
                    <a:lnTo>
                      <a:pt x="96218" y="561958"/>
                    </a:lnTo>
                    <a:cubicBezTo>
                      <a:pt x="61207" y="561958"/>
                      <a:pt x="30864" y="532167"/>
                      <a:pt x="30864" y="497793"/>
                    </a:cubicBezTo>
                    <a:lnTo>
                      <a:pt x="30864" y="94468"/>
                    </a:lnTo>
                    <a:cubicBezTo>
                      <a:pt x="30864" y="60094"/>
                      <a:pt x="61207" y="30302"/>
                      <a:pt x="96218" y="30302"/>
                    </a:cubicBezTo>
                    <a:lnTo>
                      <a:pt x="462666" y="30302"/>
                    </a:lnTo>
                    <a:cubicBezTo>
                      <a:pt x="497677" y="30302"/>
                      <a:pt x="528020" y="60094"/>
                      <a:pt x="528020" y="94468"/>
                    </a:cubicBezTo>
                    <a:lnTo>
                      <a:pt x="528020" y="497793"/>
                    </a:lnTo>
                    <a:cubicBezTo>
                      <a:pt x="528020" y="534459"/>
                      <a:pt x="500012" y="561958"/>
                      <a:pt x="462666" y="561958"/>
                    </a:cubicBez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2" name="任意多边形: 形状 191"/>
              <p:cNvSpPr/>
              <p:nvPr>
                <p:custDataLst>
                  <p:tags r:id="rId181"/>
                </p:custDataLst>
              </p:nvPr>
            </p:nvSpPr>
            <p:spPr>
              <a:xfrm>
                <a:off x="2482544" y="972630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3" name="任意多边形: 形状 192"/>
              <p:cNvSpPr/>
              <p:nvPr>
                <p:custDataLst>
                  <p:tags r:id="rId182"/>
                </p:custDataLst>
              </p:nvPr>
            </p:nvSpPr>
            <p:spPr>
              <a:xfrm>
                <a:off x="2482544" y="978817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4" name="任意多边形: 形状 193"/>
              <p:cNvSpPr/>
              <p:nvPr>
                <p:custDataLst>
                  <p:tags r:id="rId183"/>
                </p:custDataLst>
              </p:nvPr>
            </p:nvSpPr>
            <p:spPr>
              <a:xfrm>
                <a:off x="2225796" y="978817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5" name="任意多边形: 形状 194"/>
              <p:cNvSpPr/>
              <p:nvPr>
                <p:custDataLst>
                  <p:tags r:id="rId184"/>
                </p:custDataLst>
              </p:nvPr>
            </p:nvSpPr>
            <p:spPr>
              <a:xfrm>
                <a:off x="2225796" y="9850048"/>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6" name="任意多边形: 形状 195"/>
              <p:cNvSpPr/>
              <p:nvPr>
                <p:custDataLst>
                  <p:tags r:id="rId185"/>
                </p:custDataLst>
              </p:nvPr>
            </p:nvSpPr>
            <p:spPr>
              <a:xfrm>
                <a:off x="2225796" y="991192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7" name="任意多边形: 形状 196"/>
              <p:cNvSpPr/>
              <p:nvPr>
                <p:custDataLst>
                  <p:tags r:id="rId186"/>
                </p:custDataLst>
              </p:nvPr>
            </p:nvSpPr>
            <p:spPr>
              <a:xfrm>
                <a:off x="2225796" y="9971503"/>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8" name="任意多边形: 形状 197"/>
              <p:cNvSpPr/>
              <p:nvPr>
                <p:custDataLst>
                  <p:tags r:id="rId187"/>
                </p:custDataLst>
              </p:nvPr>
            </p:nvSpPr>
            <p:spPr>
              <a:xfrm>
                <a:off x="2225796" y="10033377"/>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9" name="任意多边形: 形状 198"/>
              <p:cNvSpPr/>
              <p:nvPr>
                <p:custDataLst>
                  <p:tags r:id="rId188"/>
                </p:custDataLst>
              </p:nvPr>
            </p:nvSpPr>
            <p:spPr>
              <a:xfrm>
                <a:off x="2225796" y="1009525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0" name="任意多边形: 形状 199"/>
              <p:cNvSpPr/>
              <p:nvPr>
                <p:custDataLst>
                  <p:tags r:id="rId189"/>
                </p:custDataLst>
              </p:nvPr>
            </p:nvSpPr>
            <p:spPr>
              <a:xfrm>
                <a:off x="2225796" y="1015712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1" name="任意多边形: 形状 200"/>
              <p:cNvSpPr/>
              <p:nvPr>
                <p:custDataLst>
                  <p:tags r:id="rId190"/>
                </p:custDataLst>
              </p:nvPr>
            </p:nvSpPr>
            <p:spPr>
              <a:xfrm>
                <a:off x="1927036" y="10157124"/>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2" name="任意多边形: 形状 201"/>
              <p:cNvSpPr/>
              <p:nvPr>
                <p:custDataLst>
                  <p:tags r:id="rId191"/>
                </p:custDataLst>
              </p:nvPr>
            </p:nvSpPr>
            <p:spPr>
              <a:xfrm>
                <a:off x="1927036" y="10097542"/>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3" name="任意多边形: 形状 202"/>
              <p:cNvSpPr/>
              <p:nvPr>
                <p:custDataLst>
                  <p:tags r:id="rId192"/>
                </p:custDataLst>
              </p:nvPr>
            </p:nvSpPr>
            <p:spPr>
              <a:xfrm>
                <a:off x="1927036" y="10035669"/>
                <a:ext cx="256748" cy="68749"/>
              </a:xfrm>
              <a:custGeom>
                <a:avLst/>
                <a:gdLst>
                  <a:gd name="connsiteX0" fmla="*/ 30863 w 256747"/>
                  <a:gd name="connsiteY0" fmla="*/ 30303 h 68748"/>
                  <a:gd name="connsiteX1" fmla="*/ 231593 w 256747"/>
                  <a:gd name="connsiteY1" fmla="*/ 30303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3" y="30303"/>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4" name="任意多边形: 形状 203"/>
              <p:cNvSpPr/>
              <p:nvPr>
                <p:custDataLst>
                  <p:tags r:id="rId193"/>
                </p:custDataLst>
              </p:nvPr>
            </p:nvSpPr>
            <p:spPr>
              <a:xfrm>
                <a:off x="1927036" y="9976087"/>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5" name="任意多边形: 形状 204"/>
              <p:cNvSpPr/>
              <p:nvPr>
                <p:custDataLst>
                  <p:tags r:id="rId194"/>
                </p:custDataLst>
              </p:nvPr>
            </p:nvSpPr>
            <p:spPr>
              <a:xfrm>
                <a:off x="1927036" y="9914213"/>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6" name="任意多边形: 形状 205"/>
              <p:cNvSpPr/>
              <p:nvPr>
                <p:custDataLst>
                  <p:tags r:id="rId195"/>
                </p:custDataLst>
              </p:nvPr>
            </p:nvSpPr>
            <p:spPr>
              <a:xfrm>
                <a:off x="2482544" y="9850048"/>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7" name="任意多边形: 形状 206"/>
              <p:cNvSpPr/>
              <p:nvPr>
                <p:custDataLst>
                  <p:tags r:id="rId196"/>
                </p:custDataLst>
              </p:nvPr>
            </p:nvSpPr>
            <p:spPr>
              <a:xfrm>
                <a:off x="2482544" y="9911921"/>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8" name="任意多边形: 形状 207"/>
              <p:cNvSpPr/>
              <p:nvPr>
                <p:custDataLst>
                  <p:tags r:id="rId197"/>
                </p:custDataLst>
              </p:nvPr>
            </p:nvSpPr>
            <p:spPr>
              <a:xfrm>
                <a:off x="2482544" y="9973795"/>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9" name="任意多边形: 形状 208"/>
              <p:cNvSpPr/>
              <p:nvPr>
                <p:custDataLst>
                  <p:tags r:id="rId198"/>
                </p:custDataLst>
              </p:nvPr>
            </p:nvSpPr>
            <p:spPr>
              <a:xfrm>
                <a:off x="2482544" y="1003796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11" name="任意多边形: 形状 210"/>
              <p:cNvSpPr/>
              <p:nvPr>
                <p:custDataLst>
                  <p:tags r:id="rId199"/>
                </p:custDataLst>
              </p:nvPr>
            </p:nvSpPr>
            <p:spPr>
              <a:xfrm>
                <a:off x="2482544" y="1009983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12" name="任意多边形: 形状 211"/>
              <p:cNvSpPr/>
              <p:nvPr>
                <p:custDataLst>
                  <p:tags r:id="rId200"/>
                </p:custDataLst>
              </p:nvPr>
            </p:nvSpPr>
            <p:spPr>
              <a:xfrm>
                <a:off x="2482544" y="10161708"/>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13" name="任意多边形: 形状 212"/>
              <p:cNvSpPr/>
              <p:nvPr>
                <p:custDataLst>
                  <p:tags r:id="rId201"/>
                </p:custDataLst>
              </p:nvPr>
            </p:nvSpPr>
            <p:spPr>
              <a:xfrm>
                <a:off x="2487212" y="9215269"/>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4" name="任意多边形: 形状 213"/>
              <p:cNvSpPr/>
              <p:nvPr>
                <p:custDataLst>
                  <p:tags r:id="rId202"/>
                </p:custDataLst>
              </p:nvPr>
            </p:nvSpPr>
            <p:spPr>
              <a:xfrm>
                <a:off x="2487212" y="9377974"/>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5" name="任意多边形: 形状 214"/>
              <p:cNvSpPr/>
              <p:nvPr>
                <p:custDataLst>
                  <p:tags r:id="rId203"/>
                </p:custDataLst>
              </p:nvPr>
            </p:nvSpPr>
            <p:spPr>
              <a:xfrm>
                <a:off x="2487212" y="9542971"/>
                <a:ext cx="536836" cy="160413"/>
              </a:xfrm>
              <a:custGeom>
                <a:avLst/>
                <a:gdLst>
                  <a:gd name="connsiteX0" fmla="*/ 30863 w 536835"/>
                  <a:gd name="connsiteY0" fmla="*/ 30303 h 160413"/>
                  <a:gd name="connsiteX1" fmla="*/ 528020 w 536835"/>
                  <a:gd name="connsiteY1" fmla="*/ 30303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3"/>
                    </a:moveTo>
                    <a:lnTo>
                      <a:pt x="528020" y="30303"/>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6" name="任意多边形: 形状 215"/>
              <p:cNvSpPr/>
              <p:nvPr>
                <p:custDataLst>
                  <p:tags r:id="rId204"/>
                </p:custDataLst>
              </p:nvPr>
            </p:nvSpPr>
            <p:spPr>
              <a:xfrm>
                <a:off x="1850011" y="8908192"/>
                <a:ext cx="1260397" cy="206246"/>
              </a:xfrm>
              <a:custGeom>
                <a:avLst/>
                <a:gdLst>
                  <a:gd name="connsiteX0" fmla="*/ 1141880 w 1260396"/>
                  <a:gd name="connsiteY0" fmla="*/ 30302 h 206245"/>
                  <a:gd name="connsiteX1" fmla="*/ 117225 w 1260396"/>
                  <a:gd name="connsiteY1" fmla="*/ 30302 h 206245"/>
                  <a:gd name="connsiteX2" fmla="*/ 30864 w 1260396"/>
                  <a:gd name="connsiteY2" fmla="*/ 115093 h 206245"/>
                  <a:gd name="connsiteX3" fmla="*/ 30864 w 1260396"/>
                  <a:gd name="connsiteY3" fmla="*/ 193007 h 206245"/>
                  <a:gd name="connsiteX4" fmla="*/ 1230575 w 1260396"/>
                  <a:gd name="connsiteY4" fmla="*/ 193007 h 206245"/>
                  <a:gd name="connsiteX5" fmla="*/ 1230575 w 1260396"/>
                  <a:gd name="connsiteY5" fmla="*/ 115093 h 206245"/>
                  <a:gd name="connsiteX6" fmla="*/ 1141880 w 1260396"/>
                  <a:gd name="connsiteY6" fmla="*/ 30302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396" h="206245">
                    <a:moveTo>
                      <a:pt x="1141880" y="30302"/>
                    </a:moveTo>
                    <a:lnTo>
                      <a:pt x="117225" y="30302"/>
                    </a:lnTo>
                    <a:cubicBezTo>
                      <a:pt x="68209" y="30302"/>
                      <a:pt x="30864" y="69260"/>
                      <a:pt x="30864" y="115093"/>
                    </a:cubicBezTo>
                    <a:lnTo>
                      <a:pt x="30864" y="193007"/>
                    </a:lnTo>
                    <a:lnTo>
                      <a:pt x="1230575" y="193007"/>
                    </a:lnTo>
                    <a:lnTo>
                      <a:pt x="1230575" y="115093"/>
                    </a:lnTo>
                    <a:cubicBezTo>
                      <a:pt x="1230575" y="69260"/>
                      <a:pt x="1190896" y="30302"/>
                      <a:pt x="1141880" y="30302"/>
                    </a:cubicBezTo>
                    <a:close/>
                  </a:path>
                </a:pathLst>
              </a:custGeom>
              <a:solidFill>
                <a:srgbClr val="001B8D"/>
              </a:solidFill>
              <a:ln w="16793" cap="flat">
                <a:noFill/>
                <a:prstDash val="solid"/>
                <a:miter/>
              </a:ln>
            </p:spPr>
            <p:txBody>
              <a:bodyPr rtlCol="0" anchor="ctr"/>
              <a:lstStyle/>
              <a:p>
                <a:endParaRPr lang="zh-CN" altLang="en-US"/>
              </a:p>
            </p:txBody>
          </p:sp>
          <p:sp>
            <p:nvSpPr>
              <p:cNvPr id="217" name="任意多边形: 形状 216"/>
              <p:cNvSpPr/>
              <p:nvPr>
                <p:custDataLst>
                  <p:tags r:id="rId205"/>
                </p:custDataLst>
              </p:nvPr>
            </p:nvSpPr>
            <p:spPr>
              <a:xfrm>
                <a:off x="1005690" y="10719310"/>
                <a:ext cx="1143693" cy="664569"/>
              </a:xfrm>
              <a:custGeom>
                <a:avLst/>
                <a:gdLst>
                  <a:gd name="connsiteX0" fmla="*/ 1008227 w 1143693"/>
                  <a:gd name="connsiteY0" fmla="*/ 222059 h 664569"/>
                  <a:gd name="connsiteX1" fmla="*/ 340684 w 1143693"/>
                  <a:gd name="connsiteY1" fmla="*/ 61646 h 664569"/>
                  <a:gd name="connsiteX2" fmla="*/ 263659 w 1143693"/>
                  <a:gd name="connsiteY2" fmla="*/ 579552 h 664569"/>
                  <a:gd name="connsiteX3" fmla="*/ 1054909 w 1143693"/>
                  <a:gd name="connsiteY3" fmla="*/ 432889 h 664569"/>
                  <a:gd name="connsiteX4" fmla="*/ 1008227 w 1143693"/>
                  <a:gd name="connsiteY4" fmla="*/ 222059 h 6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693" h="664569">
                    <a:moveTo>
                      <a:pt x="1008227" y="222059"/>
                    </a:moveTo>
                    <a:cubicBezTo>
                      <a:pt x="837840" y="215185"/>
                      <a:pt x="646447" y="210601"/>
                      <a:pt x="340684" y="61646"/>
                    </a:cubicBezTo>
                    <a:cubicBezTo>
                      <a:pt x="9246" y="-101058"/>
                      <a:pt x="-114460" y="414556"/>
                      <a:pt x="263659" y="579552"/>
                    </a:cubicBezTo>
                    <a:cubicBezTo>
                      <a:pt x="606767" y="730799"/>
                      <a:pt x="942873" y="561219"/>
                      <a:pt x="1054909" y="432889"/>
                    </a:cubicBezTo>
                    <a:cubicBezTo>
                      <a:pt x="1225296" y="242685"/>
                      <a:pt x="1061911" y="224351"/>
                      <a:pt x="1008227" y="222059"/>
                    </a:cubicBezTo>
                    <a:close/>
                  </a:path>
                </a:pathLst>
              </a:custGeom>
              <a:solidFill>
                <a:srgbClr val="0042FF"/>
              </a:solidFill>
              <a:ln w="16793" cap="flat">
                <a:noFill/>
                <a:prstDash val="solid"/>
                <a:miter/>
              </a:ln>
            </p:spPr>
            <p:txBody>
              <a:bodyPr rtlCol="0" anchor="ctr"/>
              <a:lstStyle/>
              <a:p>
                <a:endParaRPr lang="zh-CN" altLang="en-US"/>
              </a:p>
            </p:txBody>
          </p:sp>
          <p:sp>
            <p:nvSpPr>
              <p:cNvPr id="218" name="任意多边形: 形状 217"/>
              <p:cNvSpPr/>
              <p:nvPr>
                <p:custDataLst>
                  <p:tags r:id="rId206"/>
                </p:custDataLst>
              </p:nvPr>
            </p:nvSpPr>
            <p:spPr>
              <a:xfrm>
                <a:off x="-1696972" y="9084012"/>
                <a:ext cx="3594465" cy="3391596"/>
              </a:xfrm>
              <a:custGeom>
                <a:avLst/>
                <a:gdLst>
                  <a:gd name="connsiteX0" fmla="*/ 34731 w 3594465"/>
                  <a:gd name="connsiteY0" fmla="*/ 115727 h 3391595"/>
                  <a:gd name="connsiteX1" fmla="*/ 34731 w 3594465"/>
                  <a:gd name="connsiteY1" fmla="*/ 115727 h 3391595"/>
                  <a:gd name="connsiteX2" fmla="*/ 93083 w 3594465"/>
                  <a:gd name="connsiteY2" fmla="*/ 17187 h 3391595"/>
                  <a:gd name="connsiteX3" fmla="*/ 191114 w 3594465"/>
                  <a:gd name="connsiteY3" fmla="*/ 56145 h 3391595"/>
                  <a:gd name="connsiteX4" fmla="*/ 1479520 w 3594465"/>
                  <a:gd name="connsiteY4" fmla="*/ 53853 h 3391595"/>
                  <a:gd name="connsiteX5" fmla="*/ 1843634 w 3594465"/>
                  <a:gd name="connsiteY5" fmla="*/ 262390 h 3391595"/>
                  <a:gd name="connsiteX6" fmla="*/ 3505491 w 3594465"/>
                  <a:gd name="connsiteY6" fmla="*/ 3179621 h 3391595"/>
                  <a:gd name="connsiteX7" fmla="*/ 3510159 w 3594465"/>
                  <a:gd name="connsiteY7" fmla="*/ 3186496 h 3391595"/>
                  <a:gd name="connsiteX8" fmla="*/ 3517161 w 3594465"/>
                  <a:gd name="connsiteY8" fmla="*/ 3181913 h 3391595"/>
                  <a:gd name="connsiteX9" fmla="*/ 3577847 w 3594465"/>
                  <a:gd name="connsiteY9" fmla="*/ 3230037 h 3391595"/>
                  <a:gd name="connsiteX10" fmla="*/ 3519495 w 3594465"/>
                  <a:gd name="connsiteY10" fmla="*/ 3328576 h 3391595"/>
                  <a:gd name="connsiteX11" fmla="*/ 3381785 w 3594465"/>
                  <a:gd name="connsiteY11" fmla="*/ 3390450 h 3391595"/>
                  <a:gd name="connsiteX12" fmla="*/ 2074707 w 3594465"/>
                  <a:gd name="connsiteY12" fmla="*/ 3392741 h 3391595"/>
                  <a:gd name="connsiteX13" fmla="*/ 1710592 w 3594465"/>
                  <a:gd name="connsiteY13" fmla="*/ 3184205 h 3391595"/>
                  <a:gd name="connsiteX14" fmla="*/ 46402 w 3594465"/>
                  <a:gd name="connsiteY14" fmla="*/ 264682 h 3391595"/>
                  <a:gd name="connsiteX15" fmla="*/ 34731 w 3594465"/>
                  <a:gd name="connsiteY15" fmla="*/ 115727 h 33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4465" h="3391595">
                    <a:moveTo>
                      <a:pt x="34731" y="115727"/>
                    </a:moveTo>
                    <a:lnTo>
                      <a:pt x="34731" y="115727"/>
                    </a:lnTo>
                    <a:lnTo>
                      <a:pt x="93083" y="17187"/>
                    </a:lnTo>
                    <a:lnTo>
                      <a:pt x="191114" y="56145"/>
                    </a:lnTo>
                    <a:lnTo>
                      <a:pt x="1479520" y="53853"/>
                    </a:lnTo>
                    <a:cubicBezTo>
                      <a:pt x="1614895" y="53853"/>
                      <a:pt x="1778280" y="147809"/>
                      <a:pt x="1843634" y="262390"/>
                    </a:cubicBezTo>
                    <a:lnTo>
                      <a:pt x="3505491" y="3179621"/>
                    </a:lnTo>
                    <a:cubicBezTo>
                      <a:pt x="3507825" y="3181913"/>
                      <a:pt x="3507825" y="3184205"/>
                      <a:pt x="3510159" y="3186496"/>
                    </a:cubicBezTo>
                    <a:lnTo>
                      <a:pt x="3517161" y="3181913"/>
                    </a:lnTo>
                    <a:lnTo>
                      <a:pt x="3577847" y="3230037"/>
                    </a:lnTo>
                    <a:lnTo>
                      <a:pt x="3519495" y="3328576"/>
                    </a:lnTo>
                    <a:cubicBezTo>
                      <a:pt x="3496155" y="3367534"/>
                      <a:pt x="3449473" y="3390450"/>
                      <a:pt x="3381785" y="3390450"/>
                    </a:cubicBezTo>
                    <a:lnTo>
                      <a:pt x="2074707" y="3392741"/>
                    </a:lnTo>
                    <a:cubicBezTo>
                      <a:pt x="1939331" y="3392741"/>
                      <a:pt x="1775946" y="3298786"/>
                      <a:pt x="1710592" y="3184205"/>
                    </a:cubicBezTo>
                    <a:lnTo>
                      <a:pt x="46402" y="264682"/>
                    </a:lnTo>
                    <a:cubicBezTo>
                      <a:pt x="11391" y="207392"/>
                      <a:pt x="9057" y="154684"/>
                      <a:pt x="34731" y="115727"/>
                    </a:cubicBezTo>
                    <a:close/>
                  </a:path>
                </a:pathLst>
              </a:custGeom>
              <a:solidFill>
                <a:srgbClr val="B1D0FF"/>
              </a:solidFill>
              <a:ln w="9525" cap="flat">
                <a:noFill/>
                <a:prstDash val="solid"/>
                <a:miter/>
              </a:ln>
            </p:spPr>
            <p:txBody>
              <a:bodyPr rtlCol="0" anchor="ctr"/>
              <a:lstStyle/>
              <a:p>
                <a:endParaRPr lang="zh-CN" altLang="en-US"/>
              </a:p>
            </p:txBody>
          </p:sp>
          <p:sp>
            <p:nvSpPr>
              <p:cNvPr id="219" name="任意多边形: 形状 218"/>
              <p:cNvSpPr/>
              <p:nvPr>
                <p:custDataLst>
                  <p:tags r:id="rId207"/>
                </p:custDataLst>
              </p:nvPr>
            </p:nvSpPr>
            <p:spPr>
              <a:xfrm>
                <a:off x="551623"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20" name="任意多边形: 形状 219"/>
              <p:cNvSpPr/>
              <p:nvPr>
                <p:custDataLst>
                  <p:tags r:id="rId208"/>
                </p:custDataLst>
              </p:nvPr>
            </p:nvSpPr>
            <p:spPr>
              <a:xfrm>
                <a:off x="598305"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21" name="任意多边形: 形状 220"/>
              <p:cNvSpPr/>
              <p:nvPr>
                <p:custDataLst>
                  <p:tags r:id="rId209"/>
                </p:custDataLst>
              </p:nvPr>
            </p:nvSpPr>
            <p:spPr>
              <a:xfrm>
                <a:off x="644986"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2" name="任意多边形: 形状 221"/>
              <p:cNvSpPr/>
              <p:nvPr>
                <p:custDataLst>
                  <p:tags r:id="rId210"/>
                </p:custDataLst>
              </p:nvPr>
            </p:nvSpPr>
            <p:spPr>
              <a:xfrm>
                <a:off x="691667"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3" name="任意多边形: 形状 222"/>
              <p:cNvSpPr/>
              <p:nvPr>
                <p:custDataLst>
                  <p:tags r:id="rId211"/>
                </p:custDataLst>
              </p:nvPr>
            </p:nvSpPr>
            <p:spPr>
              <a:xfrm>
                <a:off x="738349"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4" name="任意多边形: 形状 223"/>
              <p:cNvSpPr/>
              <p:nvPr>
                <p:custDataLst>
                  <p:tags r:id="rId212"/>
                </p:custDataLst>
              </p:nvPr>
            </p:nvSpPr>
            <p:spPr>
              <a:xfrm>
                <a:off x="785030"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5" name="任意多边形: 形状 224"/>
              <p:cNvSpPr/>
              <p:nvPr>
                <p:custDataLst>
                  <p:tags r:id="rId213"/>
                </p:custDataLst>
              </p:nvPr>
            </p:nvSpPr>
            <p:spPr>
              <a:xfrm>
                <a:off x="834045" y="12379360"/>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26" name="任意多边形: 形状 225"/>
              <p:cNvSpPr/>
              <p:nvPr>
                <p:custDataLst>
                  <p:tags r:id="rId214"/>
                </p:custDataLst>
              </p:nvPr>
            </p:nvSpPr>
            <p:spPr>
              <a:xfrm>
                <a:off x="530616" y="12418318"/>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27" name="任意多边形: 形状 226"/>
              <p:cNvSpPr/>
              <p:nvPr>
                <p:custDataLst>
                  <p:tags r:id="rId215"/>
                </p:custDataLst>
              </p:nvPr>
            </p:nvSpPr>
            <p:spPr>
              <a:xfrm>
                <a:off x="577298"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8" name="任意多边形: 形状 227"/>
              <p:cNvSpPr/>
              <p:nvPr>
                <p:custDataLst>
                  <p:tags r:id="rId216"/>
                </p:custDataLst>
              </p:nvPr>
            </p:nvSpPr>
            <p:spPr>
              <a:xfrm>
                <a:off x="623979"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9" name="任意多边形: 形状 228"/>
              <p:cNvSpPr/>
              <p:nvPr>
                <p:custDataLst>
                  <p:tags r:id="rId217"/>
                </p:custDataLst>
              </p:nvPr>
            </p:nvSpPr>
            <p:spPr>
              <a:xfrm>
                <a:off x="670661"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30" name="任意多边形: 形状 229"/>
              <p:cNvSpPr/>
              <p:nvPr>
                <p:custDataLst>
                  <p:tags r:id="rId218"/>
                </p:custDataLst>
              </p:nvPr>
            </p:nvSpPr>
            <p:spPr>
              <a:xfrm>
                <a:off x="717342"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31" name="任意多边形: 形状 230"/>
              <p:cNvSpPr/>
              <p:nvPr>
                <p:custDataLst>
                  <p:tags r:id="rId219"/>
                </p:custDataLst>
              </p:nvPr>
            </p:nvSpPr>
            <p:spPr>
              <a:xfrm>
                <a:off x="764023"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2" name="任意多边形: 形状 231"/>
              <p:cNvSpPr/>
              <p:nvPr>
                <p:custDataLst>
                  <p:tags r:id="rId220"/>
                </p:custDataLst>
              </p:nvPr>
            </p:nvSpPr>
            <p:spPr>
              <a:xfrm>
                <a:off x="810705"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3" name="任意多边形: 形状 232"/>
              <p:cNvSpPr/>
              <p:nvPr>
                <p:custDataLst>
                  <p:tags r:id="rId221"/>
                </p:custDataLst>
              </p:nvPr>
            </p:nvSpPr>
            <p:spPr>
              <a:xfrm>
                <a:off x="878393" y="12379360"/>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4" name="任意多边形: 形状 233"/>
              <p:cNvSpPr/>
              <p:nvPr>
                <p:custDataLst>
                  <p:tags r:id="rId222"/>
                </p:custDataLst>
              </p:nvPr>
            </p:nvSpPr>
            <p:spPr>
              <a:xfrm>
                <a:off x="857386"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5" name="任意多边形: 形状 234"/>
              <p:cNvSpPr/>
              <p:nvPr>
                <p:custDataLst>
                  <p:tags r:id="rId223"/>
                </p:custDataLst>
              </p:nvPr>
            </p:nvSpPr>
            <p:spPr>
              <a:xfrm>
                <a:off x="922740" y="12379360"/>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2" y="35521"/>
                      <a:pt x="19839" y="28645"/>
                    </a:cubicBezTo>
                    <a:cubicBezTo>
                      <a:pt x="24508" y="21771"/>
                      <a:pt x="33844" y="17187"/>
                      <a:pt x="40846" y="17187"/>
                    </a:cubicBezTo>
                    <a:cubicBezTo>
                      <a:pt x="47848" y="17187"/>
                      <a:pt x="52517"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36" name="任意多边形: 形状 235"/>
              <p:cNvSpPr/>
              <p:nvPr>
                <p:custDataLst>
                  <p:tags r:id="rId224"/>
                </p:custDataLst>
              </p:nvPr>
            </p:nvSpPr>
            <p:spPr>
              <a:xfrm>
                <a:off x="901734" y="12416026"/>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0183"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7" name="任意多边形: 形状 236"/>
              <p:cNvSpPr/>
              <p:nvPr>
                <p:custDataLst>
                  <p:tags r:id="rId225"/>
                </p:custDataLst>
              </p:nvPr>
            </p:nvSpPr>
            <p:spPr>
              <a:xfrm>
                <a:off x="120516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8" name="任意多边形: 形状 237"/>
              <p:cNvSpPr/>
              <p:nvPr>
                <p:custDataLst>
                  <p:tags r:id="rId226"/>
                </p:custDataLst>
              </p:nvPr>
            </p:nvSpPr>
            <p:spPr>
              <a:xfrm>
                <a:off x="1251844"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9" name="任意多边形: 形状 238"/>
              <p:cNvSpPr/>
              <p:nvPr>
                <p:custDataLst>
                  <p:tags r:id="rId227"/>
                </p:custDataLst>
              </p:nvPr>
            </p:nvSpPr>
            <p:spPr>
              <a:xfrm>
                <a:off x="1300859"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0" name="任意多边形: 形状 239"/>
              <p:cNvSpPr/>
              <p:nvPr>
                <p:custDataLst>
                  <p:tags r:id="rId228"/>
                </p:custDataLst>
              </p:nvPr>
            </p:nvSpPr>
            <p:spPr>
              <a:xfrm>
                <a:off x="1347540"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1" name="任意多边形: 形状 240"/>
              <p:cNvSpPr/>
              <p:nvPr>
                <p:custDataLst>
                  <p:tags r:id="rId229"/>
                </p:custDataLst>
              </p:nvPr>
            </p:nvSpPr>
            <p:spPr>
              <a:xfrm>
                <a:off x="1394222"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2" name="任意多边形: 形状 241"/>
              <p:cNvSpPr/>
              <p:nvPr>
                <p:custDataLst>
                  <p:tags r:id="rId230"/>
                </p:custDataLst>
              </p:nvPr>
            </p:nvSpPr>
            <p:spPr>
              <a:xfrm>
                <a:off x="1440903"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3" name="任意多边形: 形状 242"/>
              <p:cNvSpPr/>
              <p:nvPr>
                <p:custDataLst>
                  <p:tags r:id="rId231"/>
                </p:custDataLst>
              </p:nvPr>
            </p:nvSpPr>
            <p:spPr>
              <a:xfrm>
                <a:off x="1487584"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2517"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4" name="任意多边形: 形状 243"/>
              <p:cNvSpPr/>
              <p:nvPr>
                <p:custDataLst>
                  <p:tags r:id="rId232"/>
                </p:custDataLst>
              </p:nvPr>
            </p:nvSpPr>
            <p:spPr>
              <a:xfrm>
                <a:off x="1184156"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5" name="任意多边形: 形状 244"/>
              <p:cNvSpPr/>
              <p:nvPr>
                <p:custDataLst>
                  <p:tags r:id="rId233"/>
                </p:custDataLst>
              </p:nvPr>
            </p:nvSpPr>
            <p:spPr>
              <a:xfrm>
                <a:off x="1230837"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6" name="任意多边形: 形状 245"/>
              <p:cNvSpPr/>
              <p:nvPr>
                <p:custDataLst>
                  <p:tags r:id="rId234"/>
                </p:custDataLst>
              </p:nvPr>
            </p:nvSpPr>
            <p:spPr>
              <a:xfrm>
                <a:off x="1277518"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7" name="任意多边形: 形状 246"/>
              <p:cNvSpPr/>
              <p:nvPr>
                <p:custDataLst>
                  <p:tags r:id="rId235"/>
                </p:custDataLst>
              </p:nvPr>
            </p:nvSpPr>
            <p:spPr>
              <a:xfrm>
                <a:off x="1324200"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8" name="任意多边形: 形状 247"/>
              <p:cNvSpPr/>
              <p:nvPr>
                <p:custDataLst>
                  <p:tags r:id="rId236"/>
                </p:custDataLst>
              </p:nvPr>
            </p:nvSpPr>
            <p:spPr>
              <a:xfrm>
                <a:off x="1370881"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9" name="任意多边形: 形状 248"/>
              <p:cNvSpPr/>
              <p:nvPr>
                <p:custDataLst>
                  <p:tags r:id="rId237"/>
                </p:custDataLst>
              </p:nvPr>
            </p:nvSpPr>
            <p:spPr>
              <a:xfrm>
                <a:off x="1417562"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50" name="任意多边形: 形状 249"/>
              <p:cNvSpPr/>
              <p:nvPr>
                <p:custDataLst>
                  <p:tags r:id="rId238"/>
                </p:custDataLst>
              </p:nvPr>
            </p:nvSpPr>
            <p:spPr>
              <a:xfrm>
                <a:off x="1466578" y="12413734"/>
                <a:ext cx="46681" cy="45832"/>
              </a:xfrm>
              <a:custGeom>
                <a:avLst/>
                <a:gdLst>
                  <a:gd name="connsiteX0" fmla="*/ 47848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1" y="35521"/>
                      <a:pt x="19840" y="28645"/>
                    </a:cubicBezTo>
                    <a:cubicBezTo>
                      <a:pt x="24507" y="21771"/>
                      <a:pt x="33844" y="17187"/>
                      <a:pt x="40846" y="17187"/>
                    </a:cubicBezTo>
                    <a:cubicBezTo>
                      <a:pt x="47848" y="17187"/>
                      <a:pt x="50182"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51" name="任意多边形: 形状 250"/>
              <p:cNvSpPr/>
              <p:nvPr>
                <p:custDataLst>
                  <p:tags r:id="rId239"/>
                </p:custDataLst>
              </p:nvPr>
            </p:nvSpPr>
            <p:spPr>
              <a:xfrm>
                <a:off x="153193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47849"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52" name="任意多边形: 形状 251"/>
              <p:cNvSpPr/>
              <p:nvPr>
                <p:custDataLst>
                  <p:tags r:id="rId240"/>
                </p:custDataLst>
              </p:nvPr>
            </p:nvSpPr>
            <p:spPr>
              <a:xfrm>
                <a:off x="1510925"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53" name="任意多边形: 形状 252"/>
              <p:cNvSpPr/>
              <p:nvPr>
                <p:custDataLst>
                  <p:tags r:id="rId241"/>
                </p:custDataLst>
              </p:nvPr>
            </p:nvSpPr>
            <p:spPr>
              <a:xfrm>
                <a:off x="1576279" y="12377069"/>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0"/>
                      <a:pt x="33844" y="40103"/>
                      <a:pt x="26842" y="40103"/>
                    </a:cubicBezTo>
                    <a:cubicBezTo>
                      <a:pt x="17506" y="40103"/>
                      <a:pt x="15172" y="35520"/>
                      <a:pt x="19839" y="28645"/>
                    </a:cubicBezTo>
                    <a:cubicBezTo>
                      <a:pt x="24508" y="21770"/>
                      <a:pt x="33844" y="17187"/>
                      <a:pt x="40846" y="17187"/>
                    </a:cubicBezTo>
                    <a:cubicBezTo>
                      <a:pt x="50183" y="17187"/>
                      <a:pt x="52517" y="21770"/>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54" name="任意多边形: 形状 253"/>
              <p:cNvSpPr/>
              <p:nvPr>
                <p:custDataLst>
                  <p:tags r:id="rId242"/>
                </p:custDataLst>
              </p:nvPr>
            </p:nvSpPr>
            <p:spPr>
              <a:xfrm>
                <a:off x="1555273" y="12413285"/>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6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6"/>
                      <a:pt x="40846" y="17636"/>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55" name="任意多边形: 形状 254"/>
              <p:cNvSpPr/>
              <p:nvPr>
                <p:custDataLst>
                  <p:tags r:id="rId243"/>
                </p:custDataLst>
              </p:nvPr>
            </p:nvSpPr>
            <p:spPr>
              <a:xfrm>
                <a:off x="-1634666" y="9015264"/>
                <a:ext cx="3547784" cy="3368680"/>
              </a:xfrm>
              <a:custGeom>
                <a:avLst/>
                <a:gdLst>
                  <a:gd name="connsiteX0" fmla="*/ 3506205 w 3547783"/>
                  <a:gd name="connsiteY0" fmla="*/ 3145247 h 3368679"/>
                  <a:gd name="connsiteX1" fmla="*/ 3380166 w 3547783"/>
                  <a:gd name="connsiteY1" fmla="*/ 3356076 h 3368679"/>
                  <a:gd name="connsiteX2" fmla="*/ 2073088 w 3547783"/>
                  <a:gd name="connsiteY2" fmla="*/ 3358367 h 3368679"/>
                  <a:gd name="connsiteX3" fmla="*/ 1708973 w 3547783"/>
                  <a:gd name="connsiteY3" fmla="*/ 3149830 h 3368679"/>
                  <a:gd name="connsiteX4" fmla="*/ 44781 w 3547783"/>
                  <a:gd name="connsiteY4" fmla="*/ 230308 h 3368679"/>
                  <a:gd name="connsiteX5" fmla="*/ 170822 w 3547783"/>
                  <a:gd name="connsiteY5" fmla="*/ 19479 h 3368679"/>
                  <a:gd name="connsiteX6" fmla="*/ 1480234 w 3547783"/>
                  <a:gd name="connsiteY6" fmla="*/ 17187 h 3368679"/>
                  <a:gd name="connsiteX7" fmla="*/ 1844348 w 3547783"/>
                  <a:gd name="connsiteY7" fmla="*/ 225725 h 3368679"/>
                  <a:gd name="connsiteX8" fmla="*/ 3506205 w 3547783"/>
                  <a:gd name="connsiteY8" fmla="*/ 3145247 h 336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7783" h="3368679">
                    <a:moveTo>
                      <a:pt x="3506205" y="3145247"/>
                    </a:moveTo>
                    <a:cubicBezTo>
                      <a:pt x="3571559" y="3259828"/>
                      <a:pt x="3515542" y="3356076"/>
                      <a:pt x="3380166" y="3356076"/>
                    </a:cubicBezTo>
                    <a:lnTo>
                      <a:pt x="2073088" y="3358367"/>
                    </a:lnTo>
                    <a:cubicBezTo>
                      <a:pt x="1937711" y="3358367"/>
                      <a:pt x="1774326" y="3264411"/>
                      <a:pt x="1708973" y="3149830"/>
                    </a:cubicBezTo>
                    <a:lnTo>
                      <a:pt x="44781" y="230308"/>
                    </a:lnTo>
                    <a:cubicBezTo>
                      <a:pt x="-20572" y="115727"/>
                      <a:pt x="35445" y="19479"/>
                      <a:pt x="170822" y="19479"/>
                    </a:cubicBezTo>
                    <a:lnTo>
                      <a:pt x="1480234" y="17187"/>
                    </a:lnTo>
                    <a:cubicBezTo>
                      <a:pt x="1615610" y="17187"/>
                      <a:pt x="1778995" y="111144"/>
                      <a:pt x="1844348" y="225725"/>
                    </a:cubicBezTo>
                    <a:lnTo>
                      <a:pt x="3506205" y="3145247"/>
                    </a:lnTo>
                    <a:close/>
                  </a:path>
                </a:pathLst>
              </a:custGeom>
              <a:solidFill>
                <a:srgbClr val="FFFFFF"/>
              </a:solidFill>
              <a:ln w="9525" cap="flat">
                <a:noFill/>
                <a:prstDash val="solid"/>
                <a:miter/>
              </a:ln>
            </p:spPr>
            <p:txBody>
              <a:bodyPr rtlCol="0" anchor="ctr"/>
              <a:lstStyle/>
              <a:p>
                <a:endParaRPr lang="zh-CN" altLang="en-US"/>
              </a:p>
            </p:txBody>
          </p:sp>
          <p:sp>
            <p:nvSpPr>
              <p:cNvPr id="256" name="任意多边形: 形状 255"/>
              <p:cNvSpPr/>
              <p:nvPr>
                <p:custDataLst>
                  <p:tags r:id="rId244"/>
                </p:custDataLst>
              </p:nvPr>
            </p:nvSpPr>
            <p:spPr>
              <a:xfrm>
                <a:off x="-1586383" y="9262759"/>
                <a:ext cx="3291036" cy="2589529"/>
              </a:xfrm>
              <a:custGeom>
                <a:avLst/>
                <a:gdLst>
                  <a:gd name="connsiteX0" fmla="*/ 3280533 w 3291036"/>
                  <a:gd name="connsiteY0" fmla="*/ 2583800 h 2589529"/>
                  <a:gd name="connsiteX1" fmla="*/ 1483300 w 3291036"/>
                  <a:gd name="connsiteY1" fmla="*/ 2588383 h 2589529"/>
                  <a:gd name="connsiteX2" fmla="*/ 17506 w 3291036"/>
                  <a:gd name="connsiteY2" fmla="*/ 21770 h 2589529"/>
                  <a:gd name="connsiteX3" fmla="*/ 1817072 w 3291036"/>
                  <a:gd name="connsiteY3" fmla="*/ 17187 h 2589529"/>
                </a:gdLst>
                <a:ahLst/>
                <a:cxnLst>
                  <a:cxn ang="0">
                    <a:pos x="connsiteX0" y="connsiteY0"/>
                  </a:cxn>
                  <a:cxn ang="0">
                    <a:pos x="connsiteX1" y="connsiteY1"/>
                  </a:cxn>
                  <a:cxn ang="0">
                    <a:pos x="connsiteX2" y="connsiteY2"/>
                  </a:cxn>
                  <a:cxn ang="0">
                    <a:pos x="connsiteX3" y="connsiteY3"/>
                  </a:cxn>
                </a:cxnLst>
                <a:rect l="l" t="t" r="r" b="b"/>
                <a:pathLst>
                  <a:path w="3291036" h="2589529">
                    <a:moveTo>
                      <a:pt x="3280533" y="2583800"/>
                    </a:moveTo>
                    <a:lnTo>
                      <a:pt x="1483300" y="2588383"/>
                    </a:lnTo>
                    <a:lnTo>
                      <a:pt x="17506" y="21770"/>
                    </a:lnTo>
                    <a:lnTo>
                      <a:pt x="1817072" y="17187"/>
                    </a:lnTo>
                    <a:close/>
                  </a:path>
                </a:pathLst>
              </a:custGeom>
              <a:solidFill>
                <a:srgbClr val="D7E8FF"/>
              </a:solidFill>
              <a:ln w="9525" cap="flat">
                <a:noFill/>
                <a:prstDash val="solid"/>
                <a:miter/>
              </a:ln>
            </p:spPr>
            <p:txBody>
              <a:bodyPr rtlCol="0" anchor="ctr"/>
              <a:lstStyle/>
              <a:p>
                <a:endParaRPr lang="zh-CN" altLang="en-US"/>
              </a:p>
            </p:txBody>
          </p:sp>
          <p:sp>
            <p:nvSpPr>
              <p:cNvPr id="257" name="任意多边形: 形状 256"/>
              <p:cNvSpPr/>
              <p:nvPr>
                <p:custDataLst>
                  <p:tags r:id="rId245"/>
                </p:custDataLst>
              </p:nvPr>
            </p:nvSpPr>
            <p:spPr>
              <a:xfrm>
                <a:off x="-1507025" y="9262759"/>
                <a:ext cx="3127652" cy="2589529"/>
              </a:xfrm>
              <a:custGeom>
                <a:avLst/>
                <a:gdLst>
                  <a:gd name="connsiteX0" fmla="*/ 1660690 w 3127651"/>
                  <a:gd name="connsiteY0" fmla="*/ 17187 h 2589529"/>
                  <a:gd name="connsiteX1" fmla="*/ 3126484 w 3127651"/>
                  <a:gd name="connsiteY1" fmla="*/ 2581509 h 2589529"/>
                  <a:gd name="connsiteX2" fmla="*/ 1476298 w 3127651"/>
                  <a:gd name="connsiteY2" fmla="*/ 2588383 h 2589529"/>
                  <a:gd name="connsiteX3" fmla="*/ 17506 w 3127651"/>
                  <a:gd name="connsiteY3" fmla="*/ 21770 h 2589529"/>
                </a:gdLst>
                <a:ahLst/>
                <a:cxnLst>
                  <a:cxn ang="0">
                    <a:pos x="connsiteX0" y="connsiteY0"/>
                  </a:cxn>
                  <a:cxn ang="0">
                    <a:pos x="connsiteX1" y="connsiteY1"/>
                  </a:cxn>
                  <a:cxn ang="0">
                    <a:pos x="connsiteX2" y="connsiteY2"/>
                  </a:cxn>
                  <a:cxn ang="0">
                    <a:pos x="connsiteX3" y="connsiteY3"/>
                  </a:cxn>
                </a:cxnLst>
                <a:rect l="l" t="t" r="r" b="b"/>
                <a:pathLst>
                  <a:path w="3127651" h="2589529">
                    <a:moveTo>
                      <a:pt x="1660690" y="17187"/>
                    </a:moveTo>
                    <a:lnTo>
                      <a:pt x="3126484" y="2581509"/>
                    </a:lnTo>
                    <a:lnTo>
                      <a:pt x="1476298" y="2588383"/>
                    </a:lnTo>
                    <a:lnTo>
                      <a:pt x="17506" y="21770"/>
                    </a:lnTo>
                    <a:close/>
                  </a:path>
                </a:pathLst>
              </a:custGeom>
              <a:solidFill>
                <a:srgbClr val="002EDE"/>
              </a:solidFill>
              <a:ln w="9525" cap="flat">
                <a:noFill/>
                <a:prstDash val="solid"/>
                <a:miter/>
              </a:ln>
            </p:spPr>
            <p:txBody>
              <a:bodyPr rtlCol="0" anchor="ctr"/>
              <a:lstStyle/>
              <a:p>
                <a:endParaRPr lang="zh-CN" altLang="en-US"/>
              </a:p>
            </p:txBody>
          </p:sp>
          <p:sp>
            <p:nvSpPr>
              <p:cNvPr id="258" name="任意多边形: 形状 257"/>
              <p:cNvSpPr/>
              <p:nvPr>
                <p:custDataLst>
                  <p:tags r:id="rId246"/>
                </p:custDataLst>
              </p:nvPr>
            </p:nvSpPr>
            <p:spPr>
              <a:xfrm>
                <a:off x="-545024" y="9950244"/>
                <a:ext cx="793583" cy="549988"/>
              </a:xfrm>
              <a:custGeom>
                <a:avLst/>
                <a:gdLst>
                  <a:gd name="connsiteX0" fmla="*/ 250548 w 793583"/>
                  <a:gd name="connsiteY0" fmla="*/ 17187 h 549988"/>
                  <a:gd name="connsiteX1" fmla="*/ 47484 w 793583"/>
                  <a:gd name="connsiteY1" fmla="*/ 285307 h 549988"/>
                  <a:gd name="connsiteX2" fmla="*/ 546975 w 793583"/>
                  <a:gd name="connsiteY2" fmla="*/ 553427 h 549988"/>
                  <a:gd name="connsiteX3" fmla="*/ 750039 w 793583"/>
                  <a:gd name="connsiteY3" fmla="*/ 285307 h 549988"/>
                  <a:gd name="connsiteX4" fmla="*/ 250548 w 793583"/>
                  <a:gd name="connsiteY4" fmla="*/ 17187 h 549988"/>
                  <a:gd name="connsiteX5" fmla="*/ 710359 w 793583"/>
                  <a:gd name="connsiteY5" fmla="*/ 271557 h 549988"/>
                  <a:gd name="connsiteX6" fmla="*/ 647339 w 793583"/>
                  <a:gd name="connsiteY6" fmla="*/ 271557 h 549988"/>
                  <a:gd name="connsiteX7" fmla="*/ 453612 w 793583"/>
                  <a:gd name="connsiteY7" fmla="*/ 76769 h 549988"/>
                  <a:gd name="connsiteX8" fmla="*/ 710359 w 793583"/>
                  <a:gd name="connsiteY8" fmla="*/ 271557 h 549988"/>
                  <a:gd name="connsiteX9" fmla="*/ 185194 w 793583"/>
                  <a:gd name="connsiteY9" fmla="*/ 49270 h 549988"/>
                  <a:gd name="connsiteX10" fmla="*/ 192196 w 793583"/>
                  <a:gd name="connsiteY10" fmla="*/ 46979 h 549988"/>
                  <a:gd name="connsiteX11" fmla="*/ 252882 w 793583"/>
                  <a:gd name="connsiteY11" fmla="*/ 271557 h 549988"/>
                  <a:gd name="connsiteX12" fmla="*/ 178192 w 793583"/>
                  <a:gd name="connsiteY12" fmla="*/ 271557 h 549988"/>
                  <a:gd name="connsiteX13" fmla="*/ 185194 w 793583"/>
                  <a:gd name="connsiteY13" fmla="*/ 49270 h 549988"/>
                  <a:gd name="connsiteX14" fmla="*/ 280891 w 793583"/>
                  <a:gd name="connsiteY14" fmla="*/ 42395 h 549988"/>
                  <a:gd name="connsiteX15" fmla="*/ 318236 w 793583"/>
                  <a:gd name="connsiteY15" fmla="*/ 44687 h 549988"/>
                  <a:gd name="connsiteX16" fmla="*/ 511964 w 793583"/>
                  <a:gd name="connsiteY16" fmla="*/ 273849 h 549988"/>
                  <a:gd name="connsiteX17" fmla="*/ 409265 w 793583"/>
                  <a:gd name="connsiteY17" fmla="*/ 273849 h 549988"/>
                  <a:gd name="connsiteX18" fmla="*/ 280891 w 793583"/>
                  <a:gd name="connsiteY18" fmla="*/ 42395 h 549988"/>
                  <a:gd name="connsiteX19" fmla="*/ 376588 w 793583"/>
                  <a:gd name="connsiteY19" fmla="*/ 271557 h 549988"/>
                  <a:gd name="connsiteX20" fmla="*/ 285559 w 793583"/>
                  <a:gd name="connsiteY20" fmla="*/ 271557 h 549988"/>
                  <a:gd name="connsiteX21" fmla="*/ 245880 w 793583"/>
                  <a:gd name="connsiteY21" fmla="*/ 179892 h 549988"/>
                  <a:gd name="connsiteX22" fmla="*/ 229541 w 793583"/>
                  <a:gd name="connsiteY22" fmla="*/ 42395 h 549988"/>
                  <a:gd name="connsiteX23" fmla="*/ 250548 w 793583"/>
                  <a:gd name="connsiteY23" fmla="*/ 40103 h 549988"/>
                  <a:gd name="connsiteX24" fmla="*/ 376588 w 793583"/>
                  <a:gd name="connsiteY24" fmla="*/ 271557 h 549988"/>
                  <a:gd name="connsiteX25" fmla="*/ 266886 w 793583"/>
                  <a:gd name="connsiteY25" fmla="*/ 296765 h 549988"/>
                  <a:gd name="connsiteX26" fmla="*/ 455946 w 793583"/>
                  <a:gd name="connsiteY26" fmla="*/ 521343 h 549988"/>
                  <a:gd name="connsiteX27" fmla="*/ 439607 w 793583"/>
                  <a:gd name="connsiteY27" fmla="*/ 519052 h 549988"/>
                  <a:gd name="connsiteX28" fmla="*/ 192196 w 793583"/>
                  <a:gd name="connsiteY28" fmla="*/ 296765 h 549988"/>
                  <a:gd name="connsiteX29" fmla="*/ 266886 w 793583"/>
                  <a:gd name="connsiteY29" fmla="*/ 296765 h 549988"/>
                  <a:gd name="connsiteX30" fmla="*/ 299563 w 793583"/>
                  <a:gd name="connsiteY30" fmla="*/ 296765 h 549988"/>
                  <a:gd name="connsiteX31" fmla="*/ 390592 w 793583"/>
                  <a:gd name="connsiteY31" fmla="*/ 296765 h 549988"/>
                  <a:gd name="connsiteX32" fmla="*/ 516632 w 793583"/>
                  <a:gd name="connsiteY32" fmla="*/ 528219 h 549988"/>
                  <a:gd name="connsiteX33" fmla="*/ 497959 w 793583"/>
                  <a:gd name="connsiteY33" fmla="*/ 528219 h 549988"/>
                  <a:gd name="connsiteX34" fmla="*/ 497959 w 793583"/>
                  <a:gd name="connsiteY34" fmla="*/ 528219 h 549988"/>
                  <a:gd name="connsiteX35" fmla="*/ 299563 w 793583"/>
                  <a:gd name="connsiteY35" fmla="*/ 296765 h 549988"/>
                  <a:gd name="connsiteX36" fmla="*/ 420935 w 793583"/>
                  <a:gd name="connsiteY36" fmla="*/ 296765 h 549988"/>
                  <a:gd name="connsiteX37" fmla="*/ 523634 w 793583"/>
                  <a:gd name="connsiteY37" fmla="*/ 296765 h 549988"/>
                  <a:gd name="connsiteX38" fmla="*/ 577317 w 793583"/>
                  <a:gd name="connsiteY38" fmla="*/ 525927 h 549988"/>
                  <a:gd name="connsiteX39" fmla="*/ 546975 w 793583"/>
                  <a:gd name="connsiteY39" fmla="*/ 528219 h 549988"/>
                  <a:gd name="connsiteX40" fmla="*/ 420935 w 793583"/>
                  <a:gd name="connsiteY40" fmla="*/ 296765 h 549988"/>
                  <a:gd name="connsiteX41" fmla="*/ 556311 w 793583"/>
                  <a:gd name="connsiteY41" fmla="*/ 296765 h 549988"/>
                  <a:gd name="connsiteX42" fmla="*/ 631001 w 793583"/>
                  <a:gd name="connsiteY42" fmla="*/ 296765 h 549988"/>
                  <a:gd name="connsiteX43" fmla="*/ 628667 w 793583"/>
                  <a:gd name="connsiteY43" fmla="*/ 514469 h 549988"/>
                  <a:gd name="connsiteX44" fmla="*/ 614662 w 793583"/>
                  <a:gd name="connsiteY44" fmla="*/ 519052 h 549988"/>
                  <a:gd name="connsiteX45" fmla="*/ 556311 w 793583"/>
                  <a:gd name="connsiteY45" fmla="*/ 296765 h 549988"/>
                  <a:gd name="connsiteX46" fmla="*/ 542306 w 793583"/>
                  <a:gd name="connsiteY46" fmla="*/ 271557 h 549988"/>
                  <a:gd name="connsiteX47" fmla="*/ 360249 w 793583"/>
                  <a:gd name="connsiteY47" fmla="*/ 49270 h 549988"/>
                  <a:gd name="connsiteX48" fmla="*/ 374254 w 793583"/>
                  <a:gd name="connsiteY48" fmla="*/ 51561 h 549988"/>
                  <a:gd name="connsiteX49" fmla="*/ 614662 w 793583"/>
                  <a:gd name="connsiteY49" fmla="*/ 269265 h 549988"/>
                  <a:gd name="connsiteX50" fmla="*/ 542306 w 793583"/>
                  <a:gd name="connsiteY50" fmla="*/ 269265 h 549988"/>
                  <a:gd name="connsiteX51" fmla="*/ 131511 w 793583"/>
                  <a:gd name="connsiteY51" fmla="*/ 67603 h 549988"/>
                  <a:gd name="connsiteX52" fmla="*/ 147849 w 793583"/>
                  <a:gd name="connsiteY52" fmla="*/ 271557 h 549988"/>
                  <a:gd name="connsiteX53" fmla="*/ 70825 w 793583"/>
                  <a:gd name="connsiteY53" fmla="*/ 271557 h 549988"/>
                  <a:gd name="connsiteX54" fmla="*/ 131511 w 793583"/>
                  <a:gd name="connsiteY54" fmla="*/ 67603 h 549988"/>
                  <a:gd name="connsiteX55" fmla="*/ 87163 w 793583"/>
                  <a:gd name="connsiteY55" fmla="*/ 296765 h 549988"/>
                  <a:gd name="connsiteX56" fmla="*/ 164188 w 793583"/>
                  <a:gd name="connsiteY56" fmla="*/ 296765 h 549988"/>
                  <a:gd name="connsiteX57" fmla="*/ 376588 w 793583"/>
                  <a:gd name="connsiteY57" fmla="*/ 503011 h 549988"/>
                  <a:gd name="connsiteX58" fmla="*/ 87163 w 793583"/>
                  <a:gd name="connsiteY58" fmla="*/ 296765 h 549988"/>
                  <a:gd name="connsiteX59" fmla="*/ 677683 w 793583"/>
                  <a:gd name="connsiteY59" fmla="*/ 493844 h 549988"/>
                  <a:gd name="connsiteX60" fmla="*/ 661344 w 793583"/>
                  <a:gd name="connsiteY60" fmla="*/ 296765 h 549988"/>
                  <a:gd name="connsiteX61" fmla="*/ 724364 w 793583"/>
                  <a:gd name="connsiteY61" fmla="*/ 296765 h 549988"/>
                  <a:gd name="connsiteX62" fmla="*/ 677683 w 793583"/>
                  <a:gd name="connsiteY62" fmla="*/ 493844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93583" h="549988">
                    <a:moveTo>
                      <a:pt x="250548" y="17187"/>
                    </a:moveTo>
                    <a:cubicBezTo>
                      <a:pt x="56820" y="17187"/>
                      <a:pt x="-34208" y="138643"/>
                      <a:pt x="47484" y="285307"/>
                    </a:cubicBezTo>
                    <a:cubicBezTo>
                      <a:pt x="129177" y="434262"/>
                      <a:pt x="353247" y="553427"/>
                      <a:pt x="546975" y="553427"/>
                    </a:cubicBezTo>
                    <a:cubicBezTo>
                      <a:pt x="740702" y="553427"/>
                      <a:pt x="831731" y="431970"/>
                      <a:pt x="750039" y="285307"/>
                    </a:cubicBezTo>
                    <a:cubicBezTo>
                      <a:pt x="668346" y="136352"/>
                      <a:pt x="444276" y="17187"/>
                      <a:pt x="250548" y="17187"/>
                    </a:cubicBezTo>
                    <a:close/>
                    <a:moveTo>
                      <a:pt x="710359" y="271557"/>
                    </a:moveTo>
                    <a:lnTo>
                      <a:pt x="647339" y="271557"/>
                    </a:lnTo>
                    <a:cubicBezTo>
                      <a:pt x="598324" y="186767"/>
                      <a:pt x="514298" y="120310"/>
                      <a:pt x="453612" y="76769"/>
                    </a:cubicBezTo>
                    <a:cubicBezTo>
                      <a:pt x="560979" y="120310"/>
                      <a:pt x="659010" y="191350"/>
                      <a:pt x="710359" y="271557"/>
                    </a:cubicBezTo>
                    <a:close/>
                    <a:moveTo>
                      <a:pt x="185194" y="49270"/>
                    </a:moveTo>
                    <a:cubicBezTo>
                      <a:pt x="187528" y="49270"/>
                      <a:pt x="189862" y="46979"/>
                      <a:pt x="192196" y="46979"/>
                    </a:cubicBezTo>
                    <a:cubicBezTo>
                      <a:pt x="189862" y="83645"/>
                      <a:pt x="196864" y="163851"/>
                      <a:pt x="252882" y="271557"/>
                    </a:cubicBezTo>
                    <a:lnTo>
                      <a:pt x="178192" y="271557"/>
                    </a:lnTo>
                    <a:cubicBezTo>
                      <a:pt x="117506" y="150101"/>
                      <a:pt x="171189" y="67603"/>
                      <a:pt x="185194" y="49270"/>
                    </a:cubicBezTo>
                    <a:close/>
                    <a:moveTo>
                      <a:pt x="280891" y="42395"/>
                    </a:moveTo>
                    <a:cubicBezTo>
                      <a:pt x="292561" y="42395"/>
                      <a:pt x="304232" y="44687"/>
                      <a:pt x="318236" y="44687"/>
                    </a:cubicBezTo>
                    <a:cubicBezTo>
                      <a:pt x="343910" y="65311"/>
                      <a:pt x="444276" y="152393"/>
                      <a:pt x="511964" y="273849"/>
                    </a:cubicBezTo>
                    <a:lnTo>
                      <a:pt x="409265" y="273849"/>
                    </a:lnTo>
                    <a:lnTo>
                      <a:pt x="280891" y="42395"/>
                    </a:lnTo>
                    <a:close/>
                    <a:moveTo>
                      <a:pt x="376588" y="271557"/>
                    </a:moveTo>
                    <a:lnTo>
                      <a:pt x="285559" y="271557"/>
                    </a:lnTo>
                    <a:cubicBezTo>
                      <a:pt x="266886" y="237183"/>
                      <a:pt x="255216" y="205100"/>
                      <a:pt x="245880" y="179892"/>
                    </a:cubicBezTo>
                    <a:cubicBezTo>
                      <a:pt x="222539" y="104269"/>
                      <a:pt x="227207" y="56145"/>
                      <a:pt x="229541" y="42395"/>
                    </a:cubicBezTo>
                    <a:cubicBezTo>
                      <a:pt x="236544" y="42395"/>
                      <a:pt x="243546" y="42395"/>
                      <a:pt x="250548" y="40103"/>
                    </a:cubicBezTo>
                    <a:lnTo>
                      <a:pt x="376588" y="271557"/>
                    </a:lnTo>
                    <a:close/>
                    <a:moveTo>
                      <a:pt x="266886" y="296765"/>
                    </a:moveTo>
                    <a:cubicBezTo>
                      <a:pt x="306566" y="363222"/>
                      <a:pt x="367251" y="441137"/>
                      <a:pt x="455946" y="521343"/>
                    </a:cubicBezTo>
                    <a:cubicBezTo>
                      <a:pt x="451278" y="521343"/>
                      <a:pt x="444276" y="519052"/>
                      <a:pt x="439607" y="519052"/>
                    </a:cubicBezTo>
                    <a:cubicBezTo>
                      <a:pt x="308899" y="438846"/>
                      <a:pt x="231875" y="363222"/>
                      <a:pt x="192196" y="296765"/>
                    </a:cubicBezTo>
                    <a:lnTo>
                      <a:pt x="266886" y="296765"/>
                    </a:lnTo>
                    <a:close/>
                    <a:moveTo>
                      <a:pt x="299563" y="296765"/>
                    </a:moveTo>
                    <a:lnTo>
                      <a:pt x="390592" y="296765"/>
                    </a:lnTo>
                    <a:lnTo>
                      <a:pt x="516632" y="528219"/>
                    </a:lnTo>
                    <a:cubicBezTo>
                      <a:pt x="509629" y="528219"/>
                      <a:pt x="504962" y="528219"/>
                      <a:pt x="497959" y="528219"/>
                    </a:cubicBezTo>
                    <a:lnTo>
                      <a:pt x="497959" y="528219"/>
                    </a:lnTo>
                    <a:cubicBezTo>
                      <a:pt x="399929" y="443428"/>
                      <a:pt x="339243" y="363222"/>
                      <a:pt x="299563" y="296765"/>
                    </a:cubicBezTo>
                    <a:close/>
                    <a:moveTo>
                      <a:pt x="420935" y="296765"/>
                    </a:moveTo>
                    <a:lnTo>
                      <a:pt x="523634" y="296765"/>
                    </a:lnTo>
                    <a:cubicBezTo>
                      <a:pt x="558645" y="365513"/>
                      <a:pt x="581986" y="443428"/>
                      <a:pt x="577317" y="525927"/>
                    </a:cubicBezTo>
                    <a:cubicBezTo>
                      <a:pt x="567981" y="528219"/>
                      <a:pt x="558645" y="528219"/>
                      <a:pt x="546975" y="528219"/>
                    </a:cubicBezTo>
                    <a:lnTo>
                      <a:pt x="420935" y="296765"/>
                    </a:lnTo>
                    <a:close/>
                    <a:moveTo>
                      <a:pt x="556311" y="296765"/>
                    </a:moveTo>
                    <a:lnTo>
                      <a:pt x="631001" y="296765"/>
                    </a:lnTo>
                    <a:cubicBezTo>
                      <a:pt x="661344" y="360930"/>
                      <a:pt x="668346" y="434262"/>
                      <a:pt x="628667" y="514469"/>
                    </a:cubicBezTo>
                    <a:cubicBezTo>
                      <a:pt x="623999" y="516760"/>
                      <a:pt x="619331" y="516760"/>
                      <a:pt x="614662" y="519052"/>
                    </a:cubicBezTo>
                    <a:cubicBezTo>
                      <a:pt x="612328" y="438846"/>
                      <a:pt x="588988" y="363222"/>
                      <a:pt x="556311" y="296765"/>
                    </a:cubicBezTo>
                    <a:close/>
                    <a:moveTo>
                      <a:pt x="542306" y="271557"/>
                    </a:moveTo>
                    <a:cubicBezTo>
                      <a:pt x="483955" y="166142"/>
                      <a:pt x="402262" y="88227"/>
                      <a:pt x="360249" y="49270"/>
                    </a:cubicBezTo>
                    <a:cubicBezTo>
                      <a:pt x="364918" y="49270"/>
                      <a:pt x="369585" y="51561"/>
                      <a:pt x="374254" y="51561"/>
                    </a:cubicBezTo>
                    <a:cubicBezTo>
                      <a:pt x="416267" y="74478"/>
                      <a:pt x="549309" y="156976"/>
                      <a:pt x="614662" y="269265"/>
                    </a:cubicBezTo>
                    <a:lnTo>
                      <a:pt x="542306" y="269265"/>
                    </a:lnTo>
                    <a:close/>
                    <a:moveTo>
                      <a:pt x="131511" y="67603"/>
                    </a:moveTo>
                    <a:cubicBezTo>
                      <a:pt x="115172" y="108852"/>
                      <a:pt x="101167" y="179892"/>
                      <a:pt x="147849" y="271557"/>
                    </a:cubicBezTo>
                    <a:lnTo>
                      <a:pt x="70825" y="271557"/>
                    </a:lnTo>
                    <a:cubicBezTo>
                      <a:pt x="31145" y="184476"/>
                      <a:pt x="56820" y="106561"/>
                      <a:pt x="131511" y="67603"/>
                    </a:cubicBezTo>
                    <a:close/>
                    <a:moveTo>
                      <a:pt x="87163" y="296765"/>
                    </a:moveTo>
                    <a:lnTo>
                      <a:pt x="164188" y="296765"/>
                    </a:lnTo>
                    <a:cubicBezTo>
                      <a:pt x="201533" y="358639"/>
                      <a:pt x="266886" y="427387"/>
                      <a:pt x="376588" y="503011"/>
                    </a:cubicBezTo>
                    <a:cubicBezTo>
                      <a:pt x="252882" y="464053"/>
                      <a:pt x="140847" y="386138"/>
                      <a:pt x="87163" y="296765"/>
                    </a:cubicBezTo>
                    <a:close/>
                    <a:moveTo>
                      <a:pt x="677683" y="493844"/>
                    </a:moveTo>
                    <a:cubicBezTo>
                      <a:pt x="701023" y="422804"/>
                      <a:pt x="689353" y="356347"/>
                      <a:pt x="661344" y="296765"/>
                    </a:cubicBezTo>
                    <a:lnTo>
                      <a:pt x="724364" y="296765"/>
                    </a:lnTo>
                    <a:cubicBezTo>
                      <a:pt x="764043" y="381555"/>
                      <a:pt x="743036" y="452595"/>
                      <a:pt x="677683" y="493844"/>
                    </a:cubicBezTo>
                    <a:close/>
                  </a:path>
                </a:pathLst>
              </a:custGeom>
              <a:solidFill>
                <a:srgbClr val="00DAFF"/>
              </a:solidFill>
              <a:ln w="9525" cap="flat">
                <a:noFill/>
                <a:prstDash val="solid"/>
                <a:miter/>
              </a:ln>
            </p:spPr>
            <p:txBody>
              <a:bodyPr rtlCol="0" anchor="ctr"/>
              <a:lstStyle/>
              <a:p>
                <a:endParaRPr lang="zh-CN" altLang="en-US"/>
              </a:p>
            </p:txBody>
          </p:sp>
          <p:sp>
            <p:nvSpPr>
              <p:cNvPr id="259" name="任意多边形: 形状 258"/>
              <p:cNvSpPr/>
              <p:nvPr>
                <p:custDataLst>
                  <p:tags r:id="rId247"/>
                </p:custDataLst>
              </p:nvPr>
            </p:nvSpPr>
            <p:spPr>
              <a:xfrm>
                <a:off x="-23617" y="10651480"/>
                <a:ext cx="350110" cy="252078"/>
              </a:xfrm>
              <a:custGeom>
                <a:avLst/>
                <a:gdLst>
                  <a:gd name="connsiteX0" fmla="*/ 333665 w 350110"/>
                  <a:gd name="connsiteY0" fmla="*/ 131768 h 252078"/>
                  <a:gd name="connsiteX1" fmla="*/ 244970 w 350110"/>
                  <a:gd name="connsiteY1" fmla="*/ 246349 h 252078"/>
                  <a:gd name="connsiteX2" fmla="*/ 30236 w 350110"/>
                  <a:gd name="connsiteY2" fmla="*/ 131768 h 252078"/>
                  <a:gd name="connsiteX3" fmla="*/ 118930 w 350110"/>
                  <a:gd name="connsiteY3" fmla="*/ 17187 h 252078"/>
                  <a:gd name="connsiteX4" fmla="*/ 333665 w 350110"/>
                  <a:gd name="connsiteY4" fmla="*/ 131768 h 2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110" h="252078">
                    <a:moveTo>
                      <a:pt x="333665" y="131768"/>
                    </a:moveTo>
                    <a:cubicBezTo>
                      <a:pt x="368676" y="195934"/>
                      <a:pt x="328996" y="246349"/>
                      <a:pt x="244970" y="246349"/>
                    </a:cubicBezTo>
                    <a:cubicBezTo>
                      <a:pt x="160943" y="246349"/>
                      <a:pt x="65247" y="193642"/>
                      <a:pt x="30236" y="131768"/>
                    </a:cubicBezTo>
                    <a:cubicBezTo>
                      <a:pt x="-4775" y="67603"/>
                      <a:pt x="34903" y="17187"/>
                      <a:pt x="118930" y="17187"/>
                    </a:cubicBezTo>
                    <a:cubicBezTo>
                      <a:pt x="202957" y="17187"/>
                      <a:pt x="298654" y="67603"/>
                      <a:pt x="333665" y="131768"/>
                    </a:cubicBezTo>
                    <a:close/>
                  </a:path>
                </a:pathLst>
              </a:custGeom>
              <a:solidFill>
                <a:srgbClr val="00DAFF"/>
              </a:solidFill>
              <a:ln w="9525" cap="flat">
                <a:noFill/>
                <a:prstDash val="solid"/>
                <a:miter/>
              </a:ln>
            </p:spPr>
            <p:txBody>
              <a:bodyPr rtlCol="0" anchor="ctr"/>
              <a:lstStyle/>
              <a:p>
                <a:endParaRPr lang="zh-CN" altLang="en-US"/>
              </a:p>
            </p:txBody>
          </p:sp>
          <p:sp>
            <p:nvSpPr>
              <p:cNvPr id="260" name="任意多边形: 形状 259"/>
              <p:cNvSpPr/>
              <p:nvPr>
                <p:custDataLst>
                  <p:tags r:id="rId248"/>
                </p:custDataLst>
              </p:nvPr>
            </p:nvSpPr>
            <p:spPr>
              <a:xfrm>
                <a:off x="67522" y="10908141"/>
                <a:ext cx="560176" cy="343743"/>
              </a:xfrm>
              <a:custGeom>
                <a:avLst/>
                <a:gdLst>
                  <a:gd name="connsiteX0" fmla="*/ 167835 w 560176"/>
                  <a:gd name="connsiteY0" fmla="*/ 17187 h 343742"/>
                  <a:gd name="connsiteX1" fmla="*/ 167835 w 560176"/>
                  <a:gd name="connsiteY1" fmla="*/ 17187 h 343742"/>
                  <a:gd name="connsiteX2" fmla="*/ 37127 w 560176"/>
                  <a:gd name="connsiteY2" fmla="*/ 191350 h 343742"/>
                  <a:gd name="connsiteX3" fmla="*/ 97813 w 560176"/>
                  <a:gd name="connsiteY3" fmla="*/ 299056 h 343742"/>
                  <a:gd name="connsiteX4" fmla="*/ 160833 w 560176"/>
                  <a:gd name="connsiteY4" fmla="*/ 333430 h 343742"/>
                  <a:gd name="connsiteX5" fmla="*/ 524947 w 560176"/>
                  <a:gd name="connsiteY5" fmla="*/ 333430 h 343742"/>
                  <a:gd name="connsiteX6" fmla="*/ 550622 w 560176"/>
                  <a:gd name="connsiteY6" fmla="*/ 299056 h 343742"/>
                  <a:gd name="connsiteX7" fmla="*/ 489936 w 560176"/>
                  <a:gd name="connsiteY7" fmla="*/ 191350 h 343742"/>
                  <a:gd name="connsiteX8" fmla="*/ 167835 w 560176"/>
                  <a:gd name="connsiteY8" fmla="*/ 17187 h 34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176" h="343742">
                    <a:moveTo>
                      <a:pt x="167835" y="17187"/>
                    </a:moveTo>
                    <a:lnTo>
                      <a:pt x="167835" y="17187"/>
                    </a:lnTo>
                    <a:cubicBezTo>
                      <a:pt x="44129" y="17187"/>
                      <a:pt x="-16557" y="95102"/>
                      <a:pt x="37127" y="191350"/>
                    </a:cubicBezTo>
                    <a:lnTo>
                      <a:pt x="97813" y="299056"/>
                    </a:lnTo>
                    <a:cubicBezTo>
                      <a:pt x="107149" y="317389"/>
                      <a:pt x="137492" y="333430"/>
                      <a:pt x="160833" y="333430"/>
                    </a:cubicBezTo>
                    <a:lnTo>
                      <a:pt x="524947" y="333430"/>
                    </a:lnTo>
                    <a:cubicBezTo>
                      <a:pt x="550622" y="333430"/>
                      <a:pt x="562292" y="317389"/>
                      <a:pt x="550622" y="299056"/>
                    </a:cubicBezTo>
                    <a:lnTo>
                      <a:pt x="489936" y="191350"/>
                    </a:lnTo>
                    <a:cubicBezTo>
                      <a:pt x="436253" y="95102"/>
                      <a:pt x="291540" y="17187"/>
                      <a:pt x="167835" y="17187"/>
                    </a:cubicBezTo>
                    <a:close/>
                  </a:path>
                </a:pathLst>
              </a:custGeom>
              <a:solidFill>
                <a:srgbClr val="00DAFF"/>
              </a:solidFill>
              <a:ln w="9525" cap="flat">
                <a:noFill/>
                <a:prstDash val="solid"/>
                <a:miter/>
              </a:ln>
            </p:spPr>
            <p:txBody>
              <a:bodyPr rtlCol="0" anchor="ctr"/>
              <a:lstStyle/>
              <a:p>
                <a:endParaRPr lang="zh-CN" altLang="en-US"/>
              </a:p>
            </p:txBody>
          </p:sp>
          <p:sp>
            <p:nvSpPr>
              <p:cNvPr id="261" name="任意多边形: 形状 260"/>
              <p:cNvSpPr/>
              <p:nvPr>
                <p:custDataLst>
                  <p:tags r:id="rId249"/>
                </p:custDataLst>
              </p:nvPr>
            </p:nvSpPr>
            <p:spPr>
              <a:xfrm>
                <a:off x="300419" y="10486483"/>
                <a:ext cx="420132" cy="297910"/>
              </a:xfrm>
              <a:custGeom>
                <a:avLst/>
                <a:gdLst>
                  <a:gd name="connsiteX0" fmla="*/ 135668 w 420132"/>
                  <a:gd name="connsiteY0" fmla="*/ 17187 h 297910"/>
                  <a:gd name="connsiteX1" fmla="*/ 32969 w 420132"/>
                  <a:gd name="connsiteY1" fmla="*/ 152393 h 297910"/>
                  <a:gd name="connsiteX2" fmla="*/ 142670 w 420132"/>
                  <a:gd name="connsiteY2" fmla="*/ 250932 h 297910"/>
                  <a:gd name="connsiteX3" fmla="*/ 95988 w 420132"/>
                  <a:gd name="connsiteY3" fmla="*/ 285306 h 297910"/>
                  <a:gd name="connsiteX4" fmla="*/ 217360 w 420132"/>
                  <a:gd name="connsiteY4" fmla="*/ 278432 h 297910"/>
                  <a:gd name="connsiteX5" fmla="*/ 285048 w 420132"/>
                  <a:gd name="connsiteY5" fmla="*/ 287598 h 297910"/>
                  <a:gd name="connsiteX6" fmla="*/ 387747 w 420132"/>
                  <a:gd name="connsiteY6" fmla="*/ 152393 h 297910"/>
                  <a:gd name="connsiteX7" fmla="*/ 135668 w 420132"/>
                  <a:gd name="connsiteY7" fmla="*/ 17187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132" h="297910">
                    <a:moveTo>
                      <a:pt x="135668" y="17187"/>
                    </a:moveTo>
                    <a:cubicBezTo>
                      <a:pt x="37637" y="17187"/>
                      <a:pt x="-9045" y="76769"/>
                      <a:pt x="32969" y="152393"/>
                    </a:cubicBezTo>
                    <a:cubicBezTo>
                      <a:pt x="53975" y="191350"/>
                      <a:pt x="93654" y="225724"/>
                      <a:pt x="142670" y="250932"/>
                    </a:cubicBezTo>
                    <a:cubicBezTo>
                      <a:pt x="142670" y="264682"/>
                      <a:pt x="133334" y="280723"/>
                      <a:pt x="95988" y="285306"/>
                    </a:cubicBezTo>
                    <a:cubicBezTo>
                      <a:pt x="95988" y="285306"/>
                      <a:pt x="182349" y="315098"/>
                      <a:pt x="217360" y="278432"/>
                    </a:cubicBezTo>
                    <a:cubicBezTo>
                      <a:pt x="240701" y="283014"/>
                      <a:pt x="261707" y="287598"/>
                      <a:pt x="285048" y="287598"/>
                    </a:cubicBezTo>
                    <a:cubicBezTo>
                      <a:pt x="383079" y="287598"/>
                      <a:pt x="429761" y="228016"/>
                      <a:pt x="387747" y="152393"/>
                    </a:cubicBezTo>
                    <a:cubicBezTo>
                      <a:pt x="345734" y="76769"/>
                      <a:pt x="233698" y="17187"/>
                      <a:pt x="135668" y="17187"/>
                    </a:cubicBezTo>
                    <a:close/>
                  </a:path>
                </a:pathLst>
              </a:custGeom>
              <a:solidFill>
                <a:srgbClr val="00DAFF"/>
              </a:solidFill>
              <a:ln w="9525" cap="flat">
                <a:noFill/>
                <a:prstDash val="solid"/>
                <a:miter/>
              </a:ln>
            </p:spPr>
            <p:txBody>
              <a:bodyPr rtlCol="0" anchor="ctr"/>
              <a:lstStyle/>
              <a:p>
                <a:endParaRPr lang="zh-CN" altLang="en-US"/>
              </a:p>
            </p:txBody>
          </p:sp>
          <p:sp>
            <p:nvSpPr>
              <p:cNvPr id="262" name="任意多边形: 形状 261"/>
              <p:cNvSpPr/>
              <p:nvPr>
                <p:custDataLst>
                  <p:tags r:id="rId250"/>
                </p:custDataLst>
              </p:nvPr>
            </p:nvSpPr>
            <p:spPr>
              <a:xfrm>
                <a:off x="-233862" y="10706478"/>
                <a:ext cx="210066" cy="137497"/>
              </a:xfrm>
              <a:custGeom>
                <a:avLst/>
                <a:gdLst>
                  <a:gd name="connsiteX0" fmla="*/ 67759 w 210066"/>
                  <a:gd name="connsiteY0" fmla="*/ 17187 h 137497"/>
                  <a:gd name="connsiteX1" fmla="*/ 175127 w 210066"/>
                  <a:gd name="connsiteY1" fmla="*/ 74478 h 137497"/>
                  <a:gd name="connsiteX2" fmla="*/ 175127 w 210066"/>
                  <a:gd name="connsiteY2" fmla="*/ 115727 h 137497"/>
                  <a:gd name="connsiteX3" fmla="*/ 210138 w 210066"/>
                  <a:gd name="connsiteY3" fmla="*/ 129477 h 137497"/>
                  <a:gd name="connsiteX4" fmla="*/ 156454 w 210066"/>
                  <a:gd name="connsiteY4" fmla="*/ 127185 h 137497"/>
                  <a:gd name="connsiteX5" fmla="*/ 133114 w 210066"/>
                  <a:gd name="connsiteY5" fmla="*/ 131768 h 137497"/>
                  <a:gd name="connsiteX6" fmla="*/ 25746 w 210066"/>
                  <a:gd name="connsiteY6" fmla="*/ 74478 h 137497"/>
                  <a:gd name="connsiteX7" fmla="*/ 67759 w 210066"/>
                  <a:gd name="connsiteY7" fmla="*/ 17187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66" h="137497">
                    <a:moveTo>
                      <a:pt x="67759" y="17187"/>
                    </a:moveTo>
                    <a:cubicBezTo>
                      <a:pt x="109773" y="17187"/>
                      <a:pt x="156454" y="42395"/>
                      <a:pt x="175127" y="74478"/>
                    </a:cubicBezTo>
                    <a:cubicBezTo>
                      <a:pt x="184463" y="90519"/>
                      <a:pt x="182129" y="106561"/>
                      <a:pt x="175127" y="115727"/>
                    </a:cubicBezTo>
                    <a:cubicBezTo>
                      <a:pt x="182129" y="120310"/>
                      <a:pt x="191465" y="127185"/>
                      <a:pt x="210138" y="129477"/>
                    </a:cubicBezTo>
                    <a:cubicBezTo>
                      <a:pt x="210138" y="129477"/>
                      <a:pt x="186797" y="140935"/>
                      <a:pt x="156454" y="127185"/>
                    </a:cubicBezTo>
                    <a:cubicBezTo>
                      <a:pt x="149452" y="129477"/>
                      <a:pt x="142450" y="131768"/>
                      <a:pt x="133114" y="131768"/>
                    </a:cubicBezTo>
                    <a:cubicBezTo>
                      <a:pt x="91100" y="131768"/>
                      <a:pt x="44419" y="106561"/>
                      <a:pt x="25746" y="74478"/>
                    </a:cubicBezTo>
                    <a:cubicBezTo>
                      <a:pt x="4740" y="42395"/>
                      <a:pt x="25746" y="17187"/>
                      <a:pt x="67759" y="17187"/>
                    </a:cubicBezTo>
                    <a:close/>
                  </a:path>
                </a:pathLst>
              </a:custGeom>
              <a:solidFill>
                <a:srgbClr val="00DAFF"/>
              </a:solidFill>
              <a:ln w="9525" cap="flat">
                <a:noFill/>
                <a:prstDash val="solid"/>
                <a:miter/>
              </a:ln>
            </p:spPr>
            <p:txBody>
              <a:bodyPr rtlCol="0" anchor="ctr"/>
              <a:lstStyle/>
              <a:p>
                <a:endParaRPr lang="zh-CN" altLang="en-US"/>
              </a:p>
            </p:txBody>
          </p:sp>
          <p:sp>
            <p:nvSpPr>
              <p:cNvPr id="263" name="任意多边形: 形状 262"/>
              <p:cNvSpPr/>
              <p:nvPr>
                <p:custDataLst>
                  <p:tags r:id="rId251"/>
                </p:custDataLst>
              </p:nvPr>
            </p:nvSpPr>
            <p:spPr>
              <a:xfrm>
                <a:off x="24957" y="10604883"/>
                <a:ext cx="256748" cy="183329"/>
              </a:xfrm>
              <a:custGeom>
                <a:avLst/>
                <a:gdLst>
                  <a:gd name="connsiteX0" fmla="*/ 250079 w 256747"/>
                  <a:gd name="connsiteY0" fmla="*/ 164614 h 183329"/>
                  <a:gd name="connsiteX1" fmla="*/ 105367 w 256747"/>
                  <a:gd name="connsiteY1" fmla="*/ 148574 h 183329"/>
                  <a:gd name="connsiteX2" fmla="*/ 21340 w 256747"/>
                  <a:gd name="connsiteY2" fmla="*/ 33993 h 183329"/>
                  <a:gd name="connsiteX3" fmla="*/ 166052 w 256747"/>
                  <a:gd name="connsiteY3" fmla="*/ 50034 h 183329"/>
                  <a:gd name="connsiteX4" fmla="*/ 250079 w 256747"/>
                  <a:gd name="connsiteY4" fmla="*/ 164614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747" h="183329">
                    <a:moveTo>
                      <a:pt x="250079" y="164614"/>
                    </a:moveTo>
                    <a:cubicBezTo>
                      <a:pt x="233740" y="192114"/>
                      <a:pt x="168387" y="185240"/>
                      <a:pt x="105367" y="148574"/>
                    </a:cubicBezTo>
                    <a:cubicBezTo>
                      <a:pt x="42346" y="111908"/>
                      <a:pt x="5002" y="61492"/>
                      <a:pt x="21340" y="33993"/>
                    </a:cubicBezTo>
                    <a:cubicBezTo>
                      <a:pt x="37679" y="6493"/>
                      <a:pt x="103032" y="13368"/>
                      <a:pt x="166052" y="50034"/>
                    </a:cubicBezTo>
                    <a:cubicBezTo>
                      <a:pt x="229072" y="84408"/>
                      <a:pt x="266417" y="137115"/>
                      <a:pt x="250079" y="164614"/>
                    </a:cubicBezTo>
                    <a:close/>
                  </a:path>
                </a:pathLst>
              </a:custGeom>
              <a:solidFill>
                <a:srgbClr val="0021BE">
                  <a:alpha val="44000"/>
                </a:srgbClr>
              </a:solidFill>
              <a:ln w="9525" cap="flat">
                <a:noFill/>
                <a:prstDash val="solid"/>
                <a:miter/>
              </a:ln>
            </p:spPr>
            <p:txBody>
              <a:bodyPr rtlCol="0" anchor="ctr"/>
              <a:lstStyle/>
              <a:p>
                <a:endParaRPr lang="zh-CN" altLang="en-US"/>
              </a:p>
            </p:txBody>
          </p:sp>
          <p:sp>
            <p:nvSpPr>
              <p:cNvPr id="264" name="任意多边形: 形状 263"/>
              <p:cNvSpPr/>
              <p:nvPr>
                <p:custDataLst>
                  <p:tags r:id="rId252"/>
                </p:custDataLst>
              </p:nvPr>
            </p:nvSpPr>
            <p:spPr>
              <a:xfrm>
                <a:off x="-1514122" y="9098787"/>
                <a:ext cx="140044" cy="91665"/>
              </a:xfrm>
              <a:custGeom>
                <a:avLst/>
                <a:gdLst>
                  <a:gd name="connsiteX0" fmla="*/ 122633 w 140044"/>
                  <a:gd name="connsiteY0" fmla="*/ 84911 h 91664"/>
                  <a:gd name="connsiteX1" fmla="*/ 57279 w 140044"/>
                  <a:gd name="connsiteY1" fmla="*/ 78036 h 91664"/>
                  <a:gd name="connsiteX2" fmla="*/ 19934 w 140044"/>
                  <a:gd name="connsiteY2" fmla="*/ 25329 h 91664"/>
                  <a:gd name="connsiteX3" fmla="*/ 85288 w 140044"/>
                  <a:gd name="connsiteY3" fmla="*/ 32204 h 91664"/>
                  <a:gd name="connsiteX4" fmla="*/ 122633 w 140044"/>
                  <a:gd name="connsiteY4" fmla="*/ 849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4" h="91664">
                    <a:moveTo>
                      <a:pt x="122633" y="84911"/>
                    </a:moveTo>
                    <a:cubicBezTo>
                      <a:pt x="115631" y="98660"/>
                      <a:pt x="85288" y="94077"/>
                      <a:pt x="57279" y="78036"/>
                    </a:cubicBezTo>
                    <a:cubicBezTo>
                      <a:pt x="29270" y="61995"/>
                      <a:pt x="10598" y="36787"/>
                      <a:pt x="19934" y="25329"/>
                    </a:cubicBezTo>
                    <a:cubicBezTo>
                      <a:pt x="26937" y="11579"/>
                      <a:pt x="57279" y="16162"/>
                      <a:pt x="85288" y="32204"/>
                    </a:cubicBezTo>
                    <a:cubicBezTo>
                      <a:pt x="113297" y="48245"/>
                      <a:pt x="129636" y="73453"/>
                      <a:pt x="122633" y="84911"/>
                    </a:cubicBezTo>
                    <a:close/>
                  </a:path>
                </a:pathLst>
              </a:custGeom>
              <a:solidFill>
                <a:srgbClr val="D7E8FF"/>
              </a:solidFill>
              <a:ln w="9525" cap="flat">
                <a:noFill/>
                <a:prstDash val="solid"/>
                <a:miter/>
              </a:ln>
            </p:spPr>
            <p:txBody>
              <a:bodyPr rtlCol="0" anchor="ctr"/>
              <a:lstStyle/>
              <a:p>
                <a:endParaRPr lang="zh-CN" altLang="en-US"/>
              </a:p>
            </p:txBody>
          </p:sp>
          <p:sp>
            <p:nvSpPr>
              <p:cNvPr id="265" name="任意多边形: 形状 264"/>
              <p:cNvSpPr/>
              <p:nvPr>
                <p:custDataLst>
                  <p:tags r:id="rId253"/>
                </p:custDataLst>
              </p:nvPr>
            </p:nvSpPr>
            <p:spPr>
              <a:xfrm>
                <a:off x="-1507025" y="9262759"/>
                <a:ext cx="1820573" cy="297910"/>
              </a:xfrm>
              <a:custGeom>
                <a:avLst/>
                <a:gdLst>
                  <a:gd name="connsiteX0" fmla="*/ 1660690 w 1820573"/>
                  <a:gd name="connsiteY0" fmla="*/ 17187 h 297910"/>
                  <a:gd name="connsiteX1" fmla="*/ 1817072 w 1820573"/>
                  <a:gd name="connsiteY1" fmla="*/ 285306 h 297910"/>
                  <a:gd name="connsiteX2" fmla="*/ 169220 w 1820573"/>
                  <a:gd name="connsiteY2" fmla="*/ 289890 h 297910"/>
                  <a:gd name="connsiteX3" fmla="*/ 17506 w 1820573"/>
                  <a:gd name="connsiteY3" fmla="*/ 21770 h 297910"/>
                </a:gdLst>
                <a:ahLst/>
                <a:cxnLst>
                  <a:cxn ang="0">
                    <a:pos x="connsiteX0" y="connsiteY0"/>
                  </a:cxn>
                  <a:cxn ang="0">
                    <a:pos x="connsiteX1" y="connsiteY1"/>
                  </a:cxn>
                  <a:cxn ang="0">
                    <a:pos x="connsiteX2" y="connsiteY2"/>
                  </a:cxn>
                  <a:cxn ang="0">
                    <a:pos x="connsiteX3" y="connsiteY3"/>
                  </a:cxn>
                </a:cxnLst>
                <a:rect l="l" t="t" r="r" b="b"/>
                <a:pathLst>
                  <a:path w="1820573" h="297910">
                    <a:moveTo>
                      <a:pt x="1660690" y="17187"/>
                    </a:moveTo>
                    <a:lnTo>
                      <a:pt x="1817072" y="285306"/>
                    </a:lnTo>
                    <a:lnTo>
                      <a:pt x="169220" y="289890"/>
                    </a:lnTo>
                    <a:lnTo>
                      <a:pt x="17506" y="21770"/>
                    </a:lnTo>
                    <a:close/>
                  </a:path>
                </a:pathLst>
              </a:custGeom>
              <a:solidFill>
                <a:srgbClr val="0096FF"/>
              </a:solidFill>
              <a:ln w="9525" cap="flat">
                <a:noFill/>
                <a:prstDash val="solid"/>
                <a:miter/>
              </a:ln>
            </p:spPr>
            <p:txBody>
              <a:bodyPr rtlCol="0" anchor="ctr"/>
              <a:lstStyle/>
              <a:p>
                <a:endParaRPr lang="zh-CN" altLang="en-US"/>
              </a:p>
            </p:txBody>
          </p:sp>
          <p:sp>
            <p:nvSpPr>
              <p:cNvPr id="266" name="任意多边形: 形状 265"/>
              <p:cNvSpPr/>
              <p:nvPr>
                <p:custDataLst>
                  <p:tags r:id="rId254"/>
                </p:custDataLst>
              </p:nvPr>
            </p:nvSpPr>
            <p:spPr>
              <a:xfrm>
                <a:off x="-1360466"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5702" y="62873"/>
                      <a:pt x="181377" y="97248"/>
                      <a:pt x="172041" y="115581"/>
                    </a:cubicBezTo>
                    <a:close/>
                  </a:path>
                </a:pathLst>
              </a:custGeom>
              <a:solidFill>
                <a:srgbClr val="3BFAFF"/>
              </a:solidFill>
              <a:ln w="9525" cap="flat">
                <a:noFill/>
                <a:prstDash val="solid"/>
                <a:miter/>
              </a:ln>
            </p:spPr>
            <p:txBody>
              <a:bodyPr rtlCol="0" anchor="ctr"/>
              <a:lstStyle/>
              <a:p>
                <a:endParaRPr lang="zh-CN" altLang="en-US"/>
              </a:p>
            </p:txBody>
          </p:sp>
          <p:sp>
            <p:nvSpPr>
              <p:cNvPr id="267" name="任意多边形: 形状 266"/>
              <p:cNvSpPr/>
              <p:nvPr>
                <p:custDataLst>
                  <p:tags r:id="rId255"/>
                </p:custDataLst>
              </p:nvPr>
            </p:nvSpPr>
            <p:spPr>
              <a:xfrm>
                <a:off x="-1162070"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8037" y="62873"/>
                      <a:pt x="183711" y="97248"/>
                      <a:pt x="172041" y="115581"/>
                    </a:cubicBezTo>
                    <a:close/>
                  </a:path>
                </a:pathLst>
              </a:custGeom>
              <a:solidFill>
                <a:srgbClr val="1A2258"/>
              </a:solidFill>
              <a:ln w="9525" cap="flat">
                <a:noFill/>
                <a:prstDash val="solid"/>
                <a:miter/>
              </a:ln>
            </p:spPr>
            <p:txBody>
              <a:bodyPr rtlCol="0" anchor="ctr"/>
              <a:lstStyle/>
              <a:p>
                <a:endParaRPr lang="zh-CN" altLang="en-US"/>
              </a:p>
            </p:txBody>
          </p:sp>
          <p:sp>
            <p:nvSpPr>
              <p:cNvPr id="268" name="任意多边形: 形状 267"/>
              <p:cNvSpPr/>
              <p:nvPr>
                <p:custDataLst>
                  <p:tags r:id="rId256"/>
                </p:custDataLst>
              </p:nvPr>
            </p:nvSpPr>
            <p:spPr>
              <a:xfrm>
                <a:off x="-190611" y="11581877"/>
                <a:ext cx="1820573" cy="274994"/>
              </a:xfrm>
              <a:custGeom>
                <a:avLst/>
                <a:gdLst>
                  <a:gd name="connsiteX0" fmla="*/ 17506 w 1820573"/>
                  <a:gd name="connsiteY0" fmla="*/ 19479 h 274994"/>
                  <a:gd name="connsiteX1" fmla="*/ 159884 w 1820573"/>
                  <a:gd name="connsiteY1" fmla="*/ 269265 h 274994"/>
                  <a:gd name="connsiteX2" fmla="*/ 1810070 w 1820573"/>
                  <a:gd name="connsiteY2" fmla="*/ 262391 h 274994"/>
                  <a:gd name="connsiteX3" fmla="*/ 1667692 w 1820573"/>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820573" h="274994">
                    <a:moveTo>
                      <a:pt x="17506" y="19479"/>
                    </a:moveTo>
                    <a:lnTo>
                      <a:pt x="159884" y="269265"/>
                    </a:lnTo>
                    <a:lnTo>
                      <a:pt x="1810070" y="262391"/>
                    </a:lnTo>
                    <a:lnTo>
                      <a:pt x="1667692" y="17187"/>
                    </a:lnTo>
                    <a:close/>
                  </a:path>
                </a:pathLst>
              </a:custGeom>
              <a:solidFill>
                <a:srgbClr val="005FFF"/>
              </a:solidFill>
              <a:ln w="9525" cap="flat">
                <a:noFill/>
                <a:prstDash val="solid"/>
                <a:miter/>
              </a:ln>
            </p:spPr>
            <p:txBody>
              <a:bodyPr rtlCol="0" anchor="ctr"/>
              <a:lstStyle/>
              <a:p>
                <a:endParaRPr lang="zh-CN" altLang="en-US"/>
              </a:p>
            </p:txBody>
          </p:sp>
          <p:sp>
            <p:nvSpPr>
              <p:cNvPr id="269" name="任意多边形: 形状 268"/>
              <p:cNvSpPr/>
              <p:nvPr>
                <p:custDataLst>
                  <p:tags r:id="rId257"/>
                </p:custDataLst>
              </p:nvPr>
            </p:nvSpPr>
            <p:spPr>
              <a:xfrm>
                <a:off x="-190611" y="11581877"/>
                <a:ext cx="1260397" cy="274994"/>
              </a:xfrm>
              <a:custGeom>
                <a:avLst/>
                <a:gdLst>
                  <a:gd name="connsiteX0" fmla="*/ 17506 w 1260396"/>
                  <a:gd name="connsiteY0" fmla="*/ 19479 h 274994"/>
                  <a:gd name="connsiteX1" fmla="*/ 159884 w 1260396"/>
                  <a:gd name="connsiteY1" fmla="*/ 269265 h 274994"/>
                  <a:gd name="connsiteX2" fmla="*/ 1261564 w 1260396"/>
                  <a:gd name="connsiteY2" fmla="*/ 264682 h 274994"/>
                  <a:gd name="connsiteX3" fmla="*/ 1119186 w 1260396"/>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260396" h="274994">
                    <a:moveTo>
                      <a:pt x="17506" y="19479"/>
                    </a:moveTo>
                    <a:lnTo>
                      <a:pt x="159884" y="269265"/>
                    </a:lnTo>
                    <a:lnTo>
                      <a:pt x="1261564" y="264682"/>
                    </a:lnTo>
                    <a:lnTo>
                      <a:pt x="1119186" y="17187"/>
                    </a:lnTo>
                    <a:close/>
                  </a:path>
                </a:pathLst>
              </a:custGeom>
              <a:solidFill>
                <a:srgbClr val="00DAFF"/>
              </a:solidFill>
              <a:ln w="9525" cap="flat">
                <a:noFill/>
                <a:prstDash val="solid"/>
                <a:miter/>
              </a:ln>
            </p:spPr>
            <p:txBody>
              <a:bodyPr rtlCol="0" anchor="ctr"/>
              <a:lstStyle/>
              <a:p>
                <a:endParaRPr lang="zh-CN" altLang="en-US"/>
              </a:p>
            </p:txBody>
          </p:sp>
          <p:sp>
            <p:nvSpPr>
              <p:cNvPr id="270" name="任意多边形: 形状 269"/>
              <p:cNvSpPr/>
              <p:nvPr>
                <p:custDataLst>
                  <p:tags r:id="rId258"/>
                </p:custDataLst>
              </p:nvPr>
            </p:nvSpPr>
            <p:spPr>
              <a:xfrm>
                <a:off x="831089" y="11929119"/>
                <a:ext cx="373451" cy="274994"/>
              </a:xfrm>
              <a:custGeom>
                <a:avLst/>
                <a:gdLst>
                  <a:gd name="connsiteX0" fmla="*/ 361236 w 373450"/>
                  <a:gd name="connsiteY0" fmla="*/ 238266 h 274994"/>
                  <a:gd name="connsiteX1" fmla="*/ 148836 w 373450"/>
                  <a:gd name="connsiteY1" fmla="*/ 222225 h 274994"/>
                  <a:gd name="connsiteX2" fmla="*/ 22796 w 373450"/>
                  <a:gd name="connsiteY2" fmla="*/ 45770 h 274994"/>
                  <a:gd name="connsiteX3" fmla="*/ 235197 w 373450"/>
                  <a:gd name="connsiteY3" fmla="*/ 61812 h 274994"/>
                  <a:gd name="connsiteX4" fmla="*/ 361236 w 373450"/>
                  <a:gd name="connsiteY4" fmla="*/ 238266 h 27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50" h="274994">
                    <a:moveTo>
                      <a:pt x="361236" y="238266"/>
                    </a:moveTo>
                    <a:cubicBezTo>
                      <a:pt x="337896" y="281807"/>
                      <a:pt x="242199" y="274932"/>
                      <a:pt x="148836" y="222225"/>
                    </a:cubicBezTo>
                    <a:cubicBezTo>
                      <a:pt x="55473" y="169517"/>
                      <a:pt x="-544" y="89311"/>
                      <a:pt x="22796" y="45770"/>
                    </a:cubicBezTo>
                    <a:cubicBezTo>
                      <a:pt x="46137" y="2229"/>
                      <a:pt x="141834" y="9104"/>
                      <a:pt x="235197" y="61812"/>
                    </a:cubicBezTo>
                    <a:cubicBezTo>
                      <a:pt x="328559" y="114519"/>
                      <a:pt x="384577" y="194725"/>
                      <a:pt x="361236" y="238266"/>
                    </a:cubicBezTo>
                    <a:close/>
                  </a:path>
                </a:pathLst>
              </a:custGeom>
              <a:solidFill>
                <a:srgbClr val="B1D0FF"/>
              </a:solidFill>
              <a:ln w="9525" cap="flat">
                <a:noFill/>
                <a:prstDash val="solid"/>
                <a:miter/>
              </a:ln>
            </p:spPr>
            <p:txBody>
              <a:bodyPr rtlCol="0" anchor="ctr"/>
              <a:lstStyle/>
              <a:p>
                <a:endParaRPr lang="zh-CN" altLang="en-US"/>
              </a:p>
            </p:txBody>
          </p:sp>
          <p:sp>
            <p:nvSpPr>
              <p:cNvPr id="271" name="任意多边形: 形状 270"/>
              <p:cNvSpPr/>
              <p:nvPr>
                <p:custDataLst>
                  <p:tags r:id="rId259"/>
                </p:custDataLst>
              </p:nvPr>
            </p:nvSpPr>
            <p:spPr>
              <a:xfrm>
                <a:off x="860279" y="11945913"/>
                <a:ext cx="303429" cy="229162"/>
              </a:xfrm>
              <a:custGeom>
                <a:avLst/>
                <a:gdLst>
                  <a:gd name="connsiteX0" fmla="*/ 304037 w 303428"/>
                  <a:gd name="connsiteY0" fmla="*/ 200847 h 229161"/>
                  <a:gd name="connsiteX1" fmla="*/ 126648 w 303428"/>
                  <a:gd name="connsiteY1" fmla="*/ 182515 h 229161"/>
                  <a:gd name="connsiteX2" fmla="*/ 21615 w 303428"/>
                  <a:gd name="connsiteY2" fmla="*/ 38142 h 229161"/>
                  <a:gd name="connsiteX3" fmla="*/ 199004 w 303428"/>
                  <a:gd name="connsiteY3" fmla="*/ 56476 h 229161"/>
                  <a:gd name="connsiteX4" fmla="*/ 304037 w 303428"/>
                  <a:gd name="connsiteY4" fmla="*/ 200847 h 22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229161">
                    <a:moveTo>
                      <a:pt x="304037" y="200847"/>
                    </a:moveTo>
                    <a:cubicBezTo>
                      <a:pt x="283031" y="235222"/>
                      <a:pt x="203672" y="226055"/>
                      <a:pt x="126648" y="182515"/>
                    </a:cubicBezTo>
                    <a:cubicBezTo>
                      <a:pt x="49624" y="136682"/>
                      <a:pt x="2942" y="72517"/>
                      <a:pt x="21615" y="38142"/>
                    </a:cubicBezTo>
                    <a:cubicBezTo>
                      <a:pt x="42622" y="3768"/>
                      <a:pt x="121980" y="12935"/>
                      <a:pt x="199004" y="56476"/>
                    </a:cubicBezTo>
                    <a:cubicBezTo>
                      <a:pt x="276029" y="102308"/>
                      <a:pt x="322710" y="166473"/>
                      <a:pt x="304037" y="200847"/>
                    </a:cubicBezTo>
                    <a:close/>
                  </a:path>
                </a:pathLst>
              </a:custGeom>
              <a:solidFill>
                <a:srgbClr val="FFFFFF"/>
              </a:solidFill>
              <a:ln w="9525" cap="flat">
                <a:noFill/>
                <a:prstDash val="solid"/>
                <a:miter/>
              </a:ln>
            </p:spPr>
            <p:txBody>
              <a:bodyPr rtlCol="0" anchor="ctr"/>
              <a:lstStyle/>
              <a:p>
                <a:endParaRPr lang="zh-CN" altLang="en-US"/>
              </a:p>
            </p:txBody>
          </p:sp>
          <p:sp>
            <p:nvSpPr>
              <p:cNvPr id="272" name="任意多边形: 形状 271"/>
              <p:cNvSpPr/>
              <p:nvPr>
                <p:custDataLst>
                  <p:tags r:id="rId260"/>
                </p:custDataLst>
              </p:nvPr>
            </p:nvSpPr>
            <p:spPr>
              <a:xfrm>
                <a:off x="-493923" y="9105956"/>
                <a:ext cx="163385" cy="114581"/>
              </a:xfrm>
              <a:custGeom>
                <a:avLst/>
                <a:gdLst>
                  <a:gd name="connsiteX0" fmla="*/ 150431 w 163384"/>
                  <a:gd name="connsiteY0" fmla="*/ 102950 h 114580"/>
                  <a:gd name="connsiteX1" fmla="*/ 66405 w 163384"/>
                  <a:gd name="connsiteY1" fmla="*/ 98367 h 114580"/>
                  <a:gd name="connsiteX2" fmla="*/ 19724 w 163384"/>
                  <a:gd name="connsiteY2" fmla="*/ 29618 h 114580"/>
                  <a:gd name="connsiteX3" fmla="*/ 103750 w 163384"/>
                  <a:gd name="connsiteY3" fmla="*/ 34201 h 114580"/>
                  <a:gd name="connsiteX4" fmla="*/ 150431 w 163384"/>
                  <a:gd name="connsiteY4" fmla="*/ 102950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84" h="114580">
                    <a:moveTo>
                      <a:pt x="150431" y="102950"/>
                    </a:moveTo>
                    <a:cubicBezTo>
                      <a:pt x="141095" y="121283"/>
                      <a:pt x="101416" y="118991"/>
                      <a:pt x="66405" y="98367"/>
                    </a:cubicBezTo>
                    <a:cubicBezTo>
                      <a:pt x="31394" y="77742"/>
                      <a:pt x="10387" y="45659"/>
                      <a:pt x="19724" y="29618"/>
                    </a:cubicBezTo>
                    <a:cubicBezTo>
                      <a:pt x="29060" y="11285"/>
                      <a:pt x="68739" y="13577"/>
                      <a:pt x="103750" y="34201"/>
                    </a:cubicBezTo>
                    <a:cubicBezTo>
                      <a:pt x="138761" y="52534"/>
                      <a:pt x="159768" y="84617"/>
                      <a:pt x="150431" y="102950"/>
                    </a:cubicBezTo>
                    <a:close/>
                  </a:path>
                </a:pathLst>
              </a:custGeom>
              <a:solidFill>
                <a:srgbClr val="7EACD4"/>
              </a:solidFill>
              <a:ln w="9525" cap="flat">
                <a:noFill/>
                <a:prstDash val="solid"/>
                <a:miter/>
              </a:ln>
            </p:spPr>
            <p:txBody>
              <a:bodyPr rtlCol="0" anchor="ctr"/>
              <a:lstStyle/>
              <a:p>
                <a:endParaRPr lang="zh-CN" altLang="en-US"/>
              </a:p>
            </p:txBody>
          </p:sp>
          <p:sp>
            <p:nvSpPr>
              <p:cNvPr id="273" name="任意多边形: 形状 272"/>
              <p:cNvSpPr/>
              <p:nvPr>
                <p:custDataLst>
                  <p:tags r:id="rId261"/>
                </p:custDataLst>
              </p:nvPr>
            </p:nvSpPr>
            <p:spPr>
              <a:xfrm>
                <a:off x="-479318" y="9115809"/>
                <a:ext cx="116703" cy="91665"/>
              </a:xfrm>
              <a:custGeom>
                <a:avLst/>
                <a:gdLst>
                  <a:gd name="connsiteX0" fmla="*/ 119488 w 116703"/>
                  <a:gd name="connsiteY0" fmla="*/ 81639 h 91664"/>
                  <a:gd name="connsiteX1" fmla="*/ 56467 w 116703"/>
                  <a:gd name="connsiteY1" fmla="*/ 74764 h 91664"/>
                  <a:gd name="connsiteX2" fmla="*/ 19123 w 116703"/>
                  <a:gd name="connsiteY2" fmla="*/ 24348 h 91664"/>
                  <a:gd name="connsiteX3" fmla="*/ 82142 w 116703"/>
                  <a:gd name="connsiteY3" fmla="*/ 31223 h 91664"/>
                  <a:gd name="connsiteX4" fmla="*/ 119488 w 116703"/>
                  <a:gd name="connsiteY4" fmla="*/ 81639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91664">
                    <a:moveTo>
                      <a:pt x="119488" y="81639"/>
                    </a:moveTo>
                    <a:cubicBezTo>
                      <a:pt x="112486" y="93097"/>
                      <a:pt x="84477" y="90806"/>
                      <a:pt x="56467" y="74764"/>
                    </a:cubicBezTo>
                    <a:cubicBezTo>
                      <a:pt x="28459" y="58723"/>
                      <a:pt x="12120" y="35806"/>
                      <a:pt x="19123" y="24348"/>
                    </a:cubicBezTo>
                    <a:cubicBezTo>
                      <a:pt x="26125" y="12890"/>
                      <a:pt x="54134" y="15182"/>
                      <a:pt x="82142" y="31223"/>
                    </a:cubicBezTo>
                    <a:cubicBezTo>
                      <a:pt x="112486" y="47265"/>
                      <a:pt x="128824" y="70181"/>
                      <a:pt x="119488" y="81639"/>
                    </a:cubicBezTo>
                    <a:close/>
                  </a:path>
                </a:pathLst>
              </a:custGeom>
              <a:solidFill>
                <a:srgbClr val="000F25"/>
              </a:solidFill>
              <a:ln w="9525" cap="flat">
                <a:noFill/>
                <a:prstDash val="solid"/>
                <a:miter/>
              </a:ln>
            </p:spPr>
            <p:txBody>
              <a:bodyPr rtlCol="0" anchor="ctr"/>
              <a:lstStyle/>
              <a:p>
                <a:endParaRPr lang="zh-CN" altLang="en-US"/>
              </a:p>
            </p:txBody>
          </p:sp>
          <p:sp>
            <p:nvSpPr>
              <p:cNvPr id="274" name="任意多边形: 形状 273"/>
              <p:cNvSpPr/>
              <p:nvPr>
                <p:custDataLst>
                  <p:tags r:id="rId262"/>
                </p:custDataLst>
              </p:nvPr>
            </p:nvSpPr>
            <p:spPr>
              <a:xfrm>
                <a:off x="-988337" y="9120678"/>
                <a:ext cx="490154" cy="91665"/>
              </a:xfrm>
              <a:custGeom>
                <a:avLst/>
                <a:gdLst>
                  <a:gd name="connsiteX0" fmla="*/ 33319 w 490154"/>
                  <a:gd name="connsiteY0" fmla="*/ 17187 h 91664"/>
                  <a:gd name="connsiteX1" fmla="*/ 33319 w 490154"/>
                  <a:gd name="connsiteY1" fmla="*/ 17187 h 91664"/>
                  <a:gd name="connsiteX2" fmla="*/ 35653 w 490154"/>
                  <a:gd name="connsiteY2" fmla="*/ 17187 h 91664"/>
                  <a:gd name="connsiteX3" fmla="*/ 35653 w 490154"/>
                  <a:gd name="connsiteY3" fmla="*/ 17187 h 91664"/>
                  <a:gd name="connsiteX4" fmla="*/ 411438 w 490154"/>
                  <a:gd name="connsiteY4" fmla="*/ 21770 h 91664"/>
                  <a:gd name="connsiteX5" fmla="*/ 413772 w 490154"/>
                  <a:gd name="connsiteY5" fmla="*/ 21770 h 91664"/>
                  <a:gd name="connsiteX6" fmla="*/ 448783 w 490154"/>
                  <a:gd name="connsiteY6" fmla="*/ 33228 h 91664"/>
                  <a:gd name="connsiteX7" fmla="*/ 479126 w 490154"/>
                  <a:gd name="connsiteY7" fmla="*/ 74478 h 91664"/>
                  <a:gd name="connsiteX8" fmla="*/ 469790 w 490154"/>
                  <a:gd name="connsiteY8" fmla="*/ 79061 h 91664"/>
                  <a:gd name="connsiteX9" fmla="*/ 465121 w 490154"/>
                  <a:gd name="connsiteY9" fmla="*/ 79061 h 91664"/>
                  <a:gd name="connsiteX10" fmla="*/ 465121 w 490154"/>
                  <a:gd name="connsiteY10" fmla="*/ 79061 h 91664"/>
                  <a:gd name="connsiteX11" fmla="*/ 89336 w 490154"/>
                  <a:gd name="connsiteY11" fmla="*/ 76769 h 91664"/>
                  <a:gd name="connsiteX12" fmla="*/ 87002 w 490154"/>
                  <a:gd name="connsiteY12" fmla="*/ 76769 h 91664"/>
                  <a:gd name="connsiteX13" fmla="*/ 49657 w 490154"/>
                  <a:gd name="connsiteY13" fmla="*/ 65311 h 91664"/>
                  <a:gd name="connsiteX14" fmla="*/ 19314 w 490154"/>
                  <a:gd name="connsiteY14" fmla="*/ 21770 h 91664"/>
                  <a:gd name="connsiteX15" fmla="*/ 33319 w 490154"/>
                  <a:gd name="connsiteY15" fmla="*/ 17187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54" h="91664">
                    <a:moveTo>
                      <a:pt x="33319" y="17187"/>
                    </a:moveTo>
                    <a:cubicBezTo>
                      <a:pt x="33319" y="17187"/>
                      <a:pt x="35653" y="17187"/>
                      <a:pt x="33319" y="17187"/>
                    </a:cubicBezTo>
                    <a:cubicBezTo>
                      <a:pt x="35653" y="17187"/>
                      <a:pt x="35653" y="17187"/>
                      <a:pt x="35653" y="17187"/>
                    </a:cubicBezTo>
                    <a:cubicBezTo>
                      <a:pt x="35653" y="17187"/>
                      <a:pt x="35653" y="17187"/>
                      <a:pt x="35653" y="17187"/>
                    </a:cubicBezTo>
                    <a:lnTo>
                      <a:pt x="411438" y="21770"/>
                    </a:lnTo>
                    <a:cubicBezTo>
                      <a:pt x="411438" y="21770"/>
                      <a:pt x="413772" y="21770"/>
                      <a:pt x="413772" y="21770"/>
                    </a:cubicBezTo>
                    <a:cubicBezTo>
                      <a:pt x="423108" y="21770"/>
                      <a:pt x="437112" y="26353"/>
                      <a:pt x="448783" y="33228"/>
                    </a:cubicBezTo>
                    <a:cubicBezTo>
                      <a:pt x="472123" y="46978"/>
                      <a:pt x="486128" y="65311"/>
                      <a:pt x="479126" y="74478"/>
                    </a:cubicBezTo>
                    <a:cubicBezTo>
                      <a:pt x="476792" y="76769"/>
                      <a:pt x="474457" y="79061"/>
                      <a:pt x="469790" y="79061"/>
                    </a:cubicBezTo>
                    <a:cubicBezTo>
                      <a:pt x="469790" y="79061"/>
                      <a:pt x="467456" y="79061"/>
                      <a:pt x="465121" y="79061"/>
                    </a:cubicBezTo>
                    <a:cubicBezTo>
                      <a:pt x="465121" y="79061"/>
                      <a:pt x="465121" y="79061"/>
                      <a:pt x="465121" y="79061"/>
                    </a:cubicBezTo>
                    <a:lnTo>
                      <a:pt x="89336" y="76769"/>
                    </a:lnTo>
                    <a:cubicBezTo>
                      <a:pt x="89336" y="76769"/>
                      <a:pt x="89336" y="76769"/>
                      <a:pt x="87002" y="76769"/>
                    </a:cubicBezTo>
                    <a:cubicBezTo>
                      <a:pt x="77666" y="76769"/>
                      <a:pt x="63661" y="72186"/>
                      <a:pt x="49657" y="65311"/>
                    </a:cubicBezTo>
                    <a:cubicBezTo>
                      <a:pt x="26317" y="51561"/>
                      <a:pt x="12312" y="33228"/>
                      <a:pt x="19314" y="21770"/>
                    </a:cubicBezTo>
                    <a:cubicBezTo>
                      <a:pt x="23983" y="19479"/>
                      <a:pt x="28650" y="17187"/>
                      <a:pt x="33319" y="17187"/>
                    </a:cubicBezTo>
                    <a:close/>
                  </a:path>
                </a:pathLst>
              </a:custGeom>
              <a:solidFill>
                <a:srgbClr val="B1D0FF"/>
              </a:solidFill>
              <a:ln w="9525" cap="flat">
                <a:noFill/>
                <a:prstDash val="solid"/>
                <a:miter/>
              </a:ln>
            </p:spPr>
            <p:txBody>
              <a:bodyPr rtlCol="0" anchor="ctr"/>
              <a:lstStyle/>
              <a:p>
                <a:endParaRPr lang="zh-CN" altLang="en-US"/>
              </a:p>
            </p:txBody>
          </p:sp>
          <p:sp>
            <p:nvSpPr>
              <p:cNvPr id="275" name="任意多边形: 形状 274"/>
              <p:cNvSpPr/>
              <p:nvPr>
                <p:custDataLst>
                  <p:tags r:id="rId263"/>
                </p:custDataLst>
              </p:nvPr>
            </p:nvSpPr>
            <p:spPr>
              <a:xfrm>
                <a:off x="-450139" y="9135817"/>
                <a:ext cx="70022" cy="45832"/>
              </a:xfrm>
              <a:custGeom>
                <a:avLst/>
                <a:gdLst>
                  <a:gd name="connsiteX0" fmla="*/ 62300 w 70022"/>
                  <a:gd name="connsiteY0" fmla="*/ 45589 h 45832"/>
                  <a:gd name="connsiteX1" fmla="*/ 34292 w 70022"/>
                  <a:gd name="connsiteY1" fmla="*/ 43297 h 45832"/>
                  <a:gd name="connsiteX2" fmla="*/ 17953 w 70022"/>
                  <a:gd name="connsiteY2" fmla="*/ 20381 h 45832"/>
                  <a:gd name="connsiteX3" fmla="*/ 45962 w 70022"/>
                  <a:gd name="connsiteY3" fmla="*/ 22673 h 45832"/>
                  <a:gd name="connsiteX4" fmla="*/ 62300 w 70022"/>
                  <a:gd name="connsiteY4" fmla="*/ 4558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62300" y="45589"/>
                    </a:moveTo>
                    <a:cubicBezTo>
                      <a:pt x="59966" y="50172"/>
                      <a:pt x="45962" y="50172"/>
                      <a:pt x="34292" y="43297"/>
                    </a:cubicBezTo>
                    <a:cubicBezTo>
                      <a:pt x="22621" y="36423"/>
                      <a:pt x="15619" y="27256"/>
                      <a:pt x="17953" y="20381"/>
                    </a:cubicBezTo>
                    <a:cubicBezTo>
                      <a:pt x="20287" y="15798"/>
                      <a:pt x="34292" y="15798"/>
                      <a:pt x="45962" y="22673"/>
                    </a:cubicBezTo>
                    <a:cubicBezTo>
                      <a:pt x="59966" y="31839"/>
                      <a:pt x="66968" y="41006"/>
                      <a:pt x="62300" y="45589"/>
                    </a:cubicBezTo>
                    <a:close/>
                  </a:path>
                </a:pathLst>
              </a:custGeom>
              <a:solidFill>
                <a:srgbClr val="000004"/>
              </a:solidFill>
              <a:ln w="9525" cap="flat">
                <a:noFill/>
                <a:prstDash val="solid"/>
                <a:miter/>
              </a:ln>
            </p:spPr>
            <p:txBody>
              <a:bodyPr rtlCol="0" anchor="ctr"/>
              <a:lstStyle/>
              <a:p>
                <a:endParaRPr lang="zh-CN" altLang="en-US"/>
              </a:p>
            </p:txBody>
          </p:sp>
          <p:sp>
            <p:nvSpPr>
              <p:cNvPr id="276" name="任意多边形: 形状 275"/>
              <p:cNvSpPr/>
              <p:nvPr>
                <p:custDataLst>
                  <p:tags r:id="rId264"/>
                </p:custDataLst>
              </p:nvPr>
            </p:nvSpPr>
            <p:spPr>
              <a:xfrm>
                <a:off x="-430148" y="9140400"/>
                <a:ext cx="70022" cy="45832"/>
              </a:xfrm>
              <a:custGeom>
                <a:avLst/>
                <a:gdLst>
                  <a:gd name="connsiteX0" fmla="*/ 58647 w 70022"/>
                  <a:gd name="connsiteY0" fmla="*/ 43298 h 45832"/>
                  <a:gd name="connsiteX1" fmla="*/ 32972 w 70022"/>
                  <a:gd name="connsiteY1" fmla="*/ 41006 h 45832"/>
                  <a:gd name="connsiteX2" fmla="*/ 18968 w 70022"/>
                  <a:gd name="connsiteY2" fmla="*/ 20382 h 45832"/>
                  <a:gd name="connsiteX3" fmla="*/ 44642 w 70022"/>
                  <a:gd name="connsiteY3" fmla="*/ 22673 h 45832"/>
                  <a:gd name="connsiteX4" fmla="*/ 58647 w 70022"/>
                  <a:gd name="connsiteY4" fmla="*/ 43298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58647" y="43298"/>
                    </a:moveTo>
                    <a:cubicBezTo>
                      <a:pt x="56313" y="47881"/>
                      <a:pt x="44642" y="47881"/>
                      <a:pt x="32972" y="41006"/>
                    </a:cubicBezTo>
                    <a:cubicBezTo>
                      <a:pt x="21302" y="34131"/>
                      <a:pt x="14300" y="24965"/>
                      <a:pt x="18968" y="20382"/>
                    </a:cubicBezTo>
                    <a:cubicBezTo>
                      <a:pt x="21302" y="15798"/>
                      <a:pt x="32972" y="15798"/>
                      <a:pt x="44642" y="22673"/>
                    </a:cubicBezTo>
                    <a:cubicBezTo>
                      <a:pt x="56313" y="29548"/>
                      <a:pt x="60981" y="38714"/>
                      <a:pt x="58647" y="43298"/>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277" name="任意多边形: 形状 276"/>
              <p:cNvSpPr/>
              <p:nvPr>
                <p:custDataLst>
                  <p:tags r:id="rId265"/>
                </p:custDataLst>
              </p:nvPr>
            </p:nvSpPr>
            <p:spPr>
              <a:xfrm>
                <a:off x="-456694" y="9132923"/>
                <a:ext cx="46681" cy="45832"/>
              </a:xfrm>
              <a:custGeom>
                <a:avLst/>
                <a:gdLst>
                  <a:gd name="connsiteX0" fmla="*/ 40846 w 46681"/>
                  <a:gd name="connsiteY0" fmla="*/ 32442 h 45832"/>
                  <a:gd name="connsiteX1" fmla="*/ 26842 w 46681"/>
                  <a:gd name="connsiteY1" fmla="*/ 30150 h 45832"/>
                  <a:gd name="connsiteX2" fmla="*/ 17506 w 46681"/>
                  <a:gd name="connsiteY2" fmla="*/ 18692 h 45832"/>
                  <a:gd name="connsiteX3" fmla="*/ 31510 w 46681"/>
                  <a:gd name="connsiteY3" fmla="*/ 20984 h 45832"/>
                  <a:gd name="connsiteX4" fmla="*/ 40846 w 46681"/>
                  <a:gd name="connsiteY4" fmla="*/ 32442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0846" y="32442"/>
                    </a:moveTo>
                    <a:cubicBezTo>
                      <a:pt x="38512" y="34734"/>
                      <a:pt x="33844" y="34734"/>
                      <a:pt x="26842" y="30150"/>
                    </a:cubicBezTo>
                    <a:cubicBezTo>
                      <a:pt x="19840" y="25567"/>
                      <a:pt x="17506" y="20984"/>
                      <a:pt x="17506" y="18692"/>
                    </a:cubicBezTo>
                    <a:cubicBezTo>
                      <a:pt x="19840" y="16401"/>
                      <a:pt x="24507" y="16401"/>
                      <a:pt x="31510" y="20984"/>
                    </a:cubicBezTo>
                    <a:cubicBezTo>
                      <a:pt x="38512" y="23275"/>
                      <a:pt x="40846" y="30150"/>
                      <a:pt x="40846" y="32442"/>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278" name="任意多边形: 形状 277"/>
              <p:cNvSpPr/>
              <p:nvPr>
                <p:custDataLst>
                  <p:tags r:id="rId266"/>
                </p:custDataLst>
              </p:nvPr>
            </p:nvSpPr>
            <p:spPr>
              <a:xfrm>
                <a:off x="425819" y="8013827"/>
                <a:ext cx="746902" cy="549988"/>
              </a:xfrm>
              <a:custGeom>
                <a:avLst/>
                <a:gdLst>
                  <a:gd name="connsiteX0" fmla="*/ 66285 w 746901"/>
                  <a:gd name="connsiteY0" fmla="*/ 296765 h 549988"/>
                  <a:gd name="connsiteX1" fmla="*/ 19604 w 746901"/>
                  <a:gd name="connsiteY1" fmla="*/ 541968 h 549988"/>
                  <a:gd name="connsiteX2" fmla="*/ 750167 w 746901"/>
                  <a:gd name="connsiteY2" fmla="*/ 81353 h 549988"/>
                  <a:gd name="connsiteX3" fmla="*/ 680145 w 746901"/>
                  <a:gd name="connsiteY3" fmla="*/ 17187 h 549988"/>
                  <a:gd name="connsiteX4" fmla="*/ 66285 w 746901"/>
                  <a:gd name="connsiteY4" fmla="*/ 296765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549988">
                    <a:moveTo>
                      <a:pt x="66285" y="296765"/>
                    </a:moveTo>
                    <a:cubicBezTo>
                      <a:pt x="66285" y="296765"/>
                      <a:pt x="5599" y="388429"/>
                      <a:pt x="19604" y="541968"/>
                    </a:cubicBezTo>
                    <a:cubicBezTo>
                      <a:pt x="19604" y="541968"/>
                      <a:pt x="470079" y="525926"/>
                      <a:pt x="750167" y="81353"/>
                    </a:cubicBezTo>
                    <a:lnTo>
                      <a:pt x="680145" y="17187"/>
                    </a:lnTo>
                    <a:cubicBezTo>
                      <a:pt x="680145" y="17187"/>
                      <a:pt x="346373" y="342597"/>
                      <a:pt x="66285" y="296765"/>
                    </a:cubicBezTo>
                    <a:close/>
                  </a:path>
                </a:pathLst>
              </a:custGeom>
              <a:solidFill>
                <a:srgbClr val="14AFFF"/>
              </a:solidFill>
              <a:ln w="9525" cap="flat">
                <a:noFill/>
                <a:prstDash val="solid"/>
                <a:miter/>
              </a:ln>
            </p:spPr>
            <p:txBody>
              <a:bodyPr rtlCol="0" anchor="ctr"/>
              <a:lstStyle/>
              <a:p>
                <a:endParaRPr lang="zh-CN" altLang="en-US"/>
              </a:p>
            </p:txBody>
          </p:sp>
          <p:sp>
            <p:nvSpPr>
              <p:cNvPr id="279" name="任意多边形: 形状 278"/>
              <p:cNvSpPr/>
              <p:nvPr>
                <p:custDataLst>
                  <p:tags r:id="rId267"/>
                </p:custDataLst>
              </p:nvPr>
            </p:nvSpPr>
            <p:spPr>
              <a:xfrm>
                <a:off x="1125804" y="7795187"/>
                <a:ext cx="256748" cy="274994"/>
              </a:xfrm>
              <a:custGeom>
                <a:avLst/>
                <a:gdLst>
                  <a:gd name="connsiteX0" fmla="*/ 17506 w 256747"/>
                  <a:gd name="connsiteY0" fmla="*/ 215201 h 274994"/>
                  <a:gd name="connsiteX1" fmla="*/ 26842 w 256747"/>
                  <a:gd name="connsiteY1" fmla="*/ 153328 h 274994"/>
                  <a:gd name="connsiteX2" fmla="*/ 54851 w 256747"/>
                  <a:gd name="connsiteY2" fmla="*/ 59372 h 274994"/>
                  <a:gd name="connsiteX3" fmla="*/ 75857 w 256747"/>
                  <a:gd name="connsiteY3" fmla="*/ 79996 h 274994"/>
                  <a:gd name="connsiteX4" fmla="*/ 68855 w 256747"/>
                  <a:gd name="connsiteY4" fmla="*/ 134995 h 274994"/>
                  <a:gd name="connsiteX5" fmla="*/ 106201 w 256747"/>
                  <a:gd name="connsiteY5" fmla="*/ 86871 h 274994"/>
                  <a:gd name="connsiteX6" fmla="*/ 152882 w 256747"/>
                  <a:gd name="connsiteY6" fmla="*/ 18122 h 274994"/>
                  <a:gd name="connsiteX7" fmla="*/ 166886 w 256747"/>
                  <a:gd name="connsiteY7" fmla="*/ 27289 h 274994"/>
                  <a:gd name="connsiteX8" fmla="*/ 127207 w 256747"/>
                  <a:gd name="connsiteY8" fmla="*/ 105204 h 274994"/>
                  <a:gd name="connsiteX9" fmla="*/ 127207 w 256747"/>
                  <a:gd name="connsiteY9" fmla="*/ 116662 h 274994"/>
                  <a:gd name="connsiteX10" fmla="*/ 192561 w 256747"/>
                  <a:gd name="connsiteY10" fmla="*/ 41039 h 274994"/>
                  <a:gd name="connsiteX11" fmla="*/ 220570 w 256747"/>
                  <a:gd name="connsiteY11" fmla="*/ 41039 h 274994"/>
                  <a:gd name="connsiteX12" fmla="*/ 176223 w 256747"/>
                  <a:gd name="connsiteY12" fmla="*/ 98329 h 274994"/>
                  <a:gd name="connsiteX13" fmla="*/ 157550 w 256747"/>
                  <a:gd name="connsiteY13" fmla="*/ 134995 h 274994"/>
                  <a:gd name="connsiteX14" fmla="*/ 218236 w 256747"/>
                  <a:gd name="connsiteY14" fmla="*/ 75413 h 274994"/>
                  <a:gd name="connsiteX15" fmla="*/ 241576 w 256747"/>
                  <a:gd name="connsiteY15" fmla="*/ 79996 h 274994"/>
                  <a:gd name="connsiteX16" fmla="*/ 176223 w 256747"/>
                  <a:gd name="connsiteY16" fmla="*/ 153328 h 274994"/>
                  <a:gd name="connsiteX17" fmla="*/ 178556 w 256747"/>
                  <a:gd name="connsiteY17" fmla="*/ 160203 h 274994"/>
                  <a:gd name="connsiteX18" fmla="*/ 227572 w 256747"/>
                  <a:gd name="connsiteY18" fmla="*/ 134995 h 274994"/>
                  <a:gd name="connsiteX19" fmla="*/ 250912 w 256747"/>
                  <a:gd name="connsiteY19" fmla="*/ 132703 h 274994"/>
                  <a:gd name="connsiteX20" fmla="*/ 241576 w 256747"/>
                  <a:gd name="connsiteY20" fmla="*/ 146453 h 274994"/>
                  <a:gd name="connsiteX21" fmla="*/ 176223 w 256747"/>
                  <a:gd name="connsiteY21" fmla="*/ 203743 h 274994"/>
                  <a:gd name="connsiteX22" fmla="*/ 94530 w 256747"/>
                  <a:gd name="connsiteY22" fmla="*/ 256451 h 274994"/>
                  <a:gd name="connsiteX23" fmla="*/ 57185 w 256747"/>
                  <a:gd name="connsiteY23" fmla="*/ 270201 h 274994"/>
                  <a:gd name="connsiteX24" fmla="*/ 43180 w 256747"/>
                  <a:gd name="connsiteY24" fmla="*/ 244993 h 274994"/>
                  <a:gd name="connsiteX25" fmla="*/ 17506 w 256747"/>
                  <a:gd name="connsiteY25" fmla="*/ 215201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747" h="274994">
                    <a:moveTo>
                      <a:pt x="17506" y="215201"/>
                    </a:moveTo>
                    <a:cubicBezTo>
                      <a:pt x="17506" y="215201"/>
                      <a:pt x="19840" y="167078"/>
                      <a:pt x="26842" y="153328"/>
                    </a:cubicBezTo>
                    <a:cubicBezTo>
                      <a:pt x="26842" y="153328"/>
                      <a:pt x="50182" y="70830"/>
                      <a:pt x="54851" y="59372"/>
                    </a:cubicBezTo>
                    <a:cubicBezTo>
                      <a:pt x="54851" y="59372"/>
                      <a:pt x="75857" y="57080"/>
                      <a:pt x="75857" y="79996"/>
                    </a:cubicBezTo>
                    <a:cubicBezTo>
                      <a:pt x="75857" y="105204"/>
                      <a:pt x="68855" y="134995"/>
                      <a:pt x="68855" y="134995"/>
                    </a:cubicBezTo>
                    <a:cubicBezTo>
                      <a:pt x="68855" y="134995"/>
                      <a:pt x="96864" y="109787"/>
                      <a:pt x="106201" y="86871"/>
                    </a:cubicBezTo>
                    <a:cubicBezTo>
                      <a:pt x="115537" y="66246"/>
                      <a:pt x="138877" y="22706"/>
                      <a:pt x="152882" y="18122"/>
                    </a:cubicBezTo>
                    <a:cubicBezTo>
                      <a:pt x="166886" y="13539"/>
                      <a:pt x="166886" y="27289"/>
                      <a:pt x="166886" y="27289"/>
                    </a:cubicBezTo>
                    <a:cubicBezTo>
                      <a:pt x="166886" y="27289"/>
                      <a:pt x="134209" y="91454"/>
                      <a:pt x="127207" y="105204"/>
                    </a:cubicBezTo>
                    <a:cubicBezTo>
                      <a:pt x="120204" y="116662"/>
                      <a:pt x="127207" y="116662"/>
                      <a:pt x="127207" y="116662"/>
                    </a:cubicBezTo>
                    <a:cubicBezTo>
                      <a:pt x="127207" y="116662"/>
                      <a:pt x="180890" y="52497"/>
                      <a:pt x="192561" y="41039"/>
                    </a:cubicBezTo>
                    <a:cubicBezTo>
                      <a:pt x="201897" y="29581"/>
                      <a:pt x="213567" y="29581"/>
                      <a:pt x="220570" y="41039"/>
                    </a:cubicBezTo>
                    <a:cubicBezTo>
                      <a:pt x="220570" y="41039"/>
                      <a:pt x="192561" y="75413"/>
                      <a:pt x="176223" y="98329"/>
                    </a:cubicBezTo>
                    <a:cubicBezTo>
                      <a:pt x="171554" y="105204"/>
                      <a:pt x="145879" y="130412"/>
                      <a:pt x="157550" y="134995"/>
                    </a:cubicBezTo>
                    <a:cubicBezTo>
                      <a:pt x="157550" y="134995"/>
                      <a:pt x="211234" y="84579"/>
                      <a:pt x="218236" y="75413"/>
                    </a:cubicBezTo>
                    <a:cubicBezTo>
                      <a:pt x="225237" y="66246"/>
                      <a:pt x="236908" y="68538"/>
                      <a:pt x="241576" y="79996"/>
                    </a:cubicBezTo>
                    <a:lnTo>
                      <a:pt x="176223" y="153328"/>
                    </a:lnTo>
                    <a:cubicBezTo>
                      <a:pt x="176223" y="153328"/>
                      <a:pt x="171554" y="160203"/>
                      <a:pt x="178556" y="160203"/>
                    </a:cubicBezTo>
                    <a:cubicBezTo>
                      <a:pt x="183225" y="160203"/>
                      <a:pt x="222904" y="137287"/>
                      <a:pt x="227572" y="134995"/>
                    </a:cubicBezTo>
                    <a:cubicBezTo>
                      <a:pt x="232240" y="130412"/>
                      <a:pt x="243910" y="121245"/>
                      <a:pt x="250912" y="132703"/>
                    </a:cubicBezTo>
                    <a:cubicBezTo>
                      <a:pt x="250912" y="132703"/>
                      <a:pt x="253247" y="137287"/>
                      <a:pt x="241576" y="146453"/>
                    </a:cubicBezTo>
                    <a:cubicBezTo>
                      <a:pt x="229906" y="155620"/>
                      <a:pt x="176223" y="203743"/>
                      <a:pt x="176223" y="203743"/>
                    </a:cubicBezTo>
                    <a:cubicBezTo>
                      <a:pt x="176223" y="203743"/>
                      <a:pt x="145879" y="238118"/>
                      <a:pt x="94530" y="256451"/>
                    </a:cubicBezTo>
                    <a:cubicBezTo>
                      <a:pt x="43180" y="274784"/>
                      <a:pt x="29176" y="261034"/>
                      <a:pt x="57185" y="270201"/>
                    </a:cubicBezTo>
                    <a:lnTo>
                      <a:pt x="43180" y="244993"/>
                    </a:lnTo>
                    <a:lnTo>
                      <a:pt x="17506" y="215201"/>
                    </a:lnTo>
                    <a:close/>
                  </a:path>
                </a:pathLst>
              </a:custGeom>
              <a:solidFill>
                <a:srgbClr val="FFCDA9"/>
              </a:solidFill>
              <a:ln w="9525" cap="flat">
                <a:noFill/>
                <a:prstDash val="solid"/>
                <a:miter/>
              </a:ln>
            </p:spPr>
            <p:txBody>
              <a:bodyPr rtlCol="0" anchor="ctr"/>
              <a:lstStyle/>
              <a:p>
                <a:endParaRPr lang="zh-CN" altLang="en-US"/>
              </a:p>
            </p:txBody>
          </p:sp>
          <p:sp>
            <p:nvSpPr>
              <p:cNvPr id="280" name="任意多边形: 形状 279"/>
              <p:cNvSpPr/>
              <p:nvPr>
                <p:custDataLst>
                  <p:tags r:id="rId268"/>
                </p:custDataLst>
              </p:nvPr>
            </p:nvSpPr>
            <p:spPr>
              <a:xfrm>
                <a:off x="1088459" y="7979452"/>
                <a:ext cx="140044" cy="114581"/>
              </a:xfrm>
              <a:custGeom>
                <a:avLst/>
                <a:gdLst>
                  <a:gd name="connsiteX0" fmla="*/ 124873 w 140044"/>
                  <a:gd name="connsiteY0" fmla="*/ 79061 h 114580"/>
                  <a:gd name="connsiteX1" fmla="*/ 52517 w 140044"/>
                  <a:gd name="connsiteY1" fmla="*/ 17187 h 114580"/>
                  <a:gd name="connsiteX2" fmla="*/ 17506 w 140044"/>
                  <a:gd name="connsiteY2" fmla="*/ 51561 h 114580"/>
                  <a:gd name="connsiteX3" fmla="*/ 89862 w 140044"/>
                  <a:gd name="connsiteY3" fmla="*/ 115727 h 114580"/>
                </a:gdLst>
                <a:ahLst/>
                <a:cxnLst>
                  <a:cxn ang="0">
                    <a:pos x="connsiteX0" y="connsiteY0"/>
                  </a:cxn>
                  <a:cxn ang="0">
                    <a:pos x="connsiteX1" y="connsiteY1"/>
                  </a:cxn>
                  <a:cxn ang="0">
                    <a:pos x="connsiteX2" y="connsiteY2"/>
                  </a:cxn>
                  <a:cxn ang="0">
                    <a:pos x="connsiteX3" y="connsiteY3"/>
                  </a:cxn>
                </a:cxnLst>
                <a:rect l="l" t="t" r="r" b="b"/>
                <a:pathLst>
                  <a:path w="140044" h="114580">
                    <a:moveTo>
                      <a:pt x="124873" y="79061"/>
                    </a:moveTo>
                    <a:lnTo>
                      <a:pt x="52517" y="17187"/>
                    </a:lnTo>
                    <a:lnTo>
                      <a:pt x="17506" y="51561"/>
                    </a:lnTo>
                    <a:lnTo>
                      <a:pt x="89862" y="115727"/>
                    </a:lnTo>
                    <a:close/>
                  </a:path>
                </a:pathLst>
              </a:custGeom>
              <a:solidFill>
                <a:srgbClr val="3BFAFF"/>
              </a:solidFill>
              <a:ln w="9525" cap="flat">
                <a:noFill/>
                <a:prstDash val="solid"/>
                <a:miter/>
              </a:ln>
            </p:spPr>
            <p:txBody>
              <a:bodyPr rtlCol="0" anchor="ctr"/>
              <a:lstStyle/>
              <a:p>
                <a:endParaRPr lang="zh-CN" altLang="en-US"/>
              </a:p>
            </p:txBody>
          </p:sp>
          <p:sp>
            <p:nvSpPr>
              <p:cNvPr id="281" name="任意多边形: 形状 280"/>
              <p:cNvSpPr/>
              <p:nvPr>
                <p:custDataLst>
                  <p:tags r:id="rId269"/>
                </p:custDataLst>
              </p:nvPr>
            </p:nvSpPr>
            <p:spPr>
              <a:xfrm>
                <a:off x="490938" y="8297987"/>
                <a:ext cx="186725" cy="252078"/>
              </a:xfrm>
              <a:custGeom>
                <a:avLst/>
                <a:gdLst>
                  <a:gd name="connsiteX0" fmla="*/ 17506 w 186725"/>
                  <a:gd name="connsiteY0" fmla="*/ 17187 h 252078"/>
                  <a:gd name="connsiteX1" fmla="*/ 183224 w 186725"/>
                  <a:gd name="connsiteY1" fmla="*/ 209683 h 252078"/>
                  <a:gd name="connsiteX2" fmla="*/ 113202 w 186725"/>
                  <a:gd name="connsiteY2" fmla="*/ 237183 h 252078"/>
                  <a:gd name="connsiteX3" fmla="*/ 52517 w 186725"/>
                  <a:gd name="connsiteY3" fmla="*/ 168434 h 252078"/>
                </a:gdLst>
                <a:ahLst/>
                <a:cxnLst>
                  <a:cxn ang="0">
                    <a:pos x="connsiteX0" y="connsiteY0"/>
                  </a:cxn>
                  <a:cxn ang="0">
                    <a:pos x="connsiteX1" y="connsiteY1"/>
                  </a:cxn>
                  <a:cxn ang="0">
                    <a:pos x="connsiteX2" y="connsiteY2"/>
                  </a:cxn>
                  <a:cxn ang="0">
                    <a:pos x="connsiteX3" y="connsiteY3"/>
                  </a:cxn>
                </a:cxnLst>
                <a:rect l="l" t="t" r="r" b="b"/>
                <a:pathLst>
                  <a:path w="186725" h="252078">
                    <a:moveTo>
                      <a:pt x="17506" y="17187"/>
                    </a:moveTo>
                    <a:cubicBezTo>
                      <a:pt x="17506" y="17187"/>
                      <a:pt x="120204" y="72186"/>
                      <a:pt x="183224" y="209683"/>
                    </a:cubicBezTo>
                    <a:cubicBezTo>
                      <a:pt x="141211" y="223433"/>
                      <a:pt x="113202" y="237183"/>
                      <a:pt x="113202" y="237183"/>
                    </a:cubicBezTo>
                    <a:lnTo>
                      <a:pt x="52517" y="168434"/>
                    </a:lnTo>
                  </a:path>
                </a:pathLst>
              </a:custGeom>
              <a:solidFill>
                <a:srgbClr val="0091F4"/>
              </a:solidFill>
              <a:ln w="9525" cap="flat">
                <a:noFill/>
                <a:prstDash val="solid"/>
                <a:miter/>
              </a:ln>
            </p:spPr>
            <p:txBody>
              <a:bodyPr rtlCol="0" anchor="ctr"/>
              <a:lstStyle/>
              <a:p>
                <a:endParaRPr lang="zh-CN" altLang="en-US"/>
              </a:p>
            </p:txBody>
          </p:sp>
          <p:sp>
            <p:nvSpPr>
              <p:cNvPr id="282" name="任意多边形: 形状 281"/>
              <p:cNvSpPr/>
              <p:nvPr>
                <p:custDataLst>
                  <p:tags r:id="rId270"/>
                </p:custDataLst>
              </p:nvPr>
            </p:nvSpPr>
            <p:spPr>
              <a:xfrm>
                <a:off x="-680765" y="9888371"/>
                <a:ext cx="93363" cy="274994"/>
              </a:xfrm>
              <a:custGeom>
                <a:avLst/>
                <a:gdLst>
                  <a:gd name="connsiteX0" fmla="*/ 78191 w 93362"/>
                  <a:gd name="connsiteY0" fmla="*/ 17187 h 274994"/>
                  <a:gd name="connsiteX1" fmla="*/ 17506 w 93362"/>
                  <a:gd name="connsiteY1" fmla="*/ 19479 h 274994"/>
                  <a:gd name="connsiteX2" fmla="*/ 22174 w 93362"/>
                  <a:gd name="connsiteY2" fmla="*/ 271557 h 274994"/>
                  <a:gd name="connsiteX3" fmla="*/ 82859 w 93362"/>
                  <a:gd name="connsiteY3" fmla="*/ 92810 h 274994"/>
                  <a:gd name="connsiteX4" fmla="*/ 85193 w 93362"/>
                  <a:gd name="connsiteY4" fmla="*/ 72186 h 274994"/>
                  <a:gd name="connsiteX5" fmla="*/ 78191 w 93362"/>
                  <a:gd name="connsiteY5" fmla="*/ 17187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62" h="274994">
                    <a:moveTo>
                      <a:pt x="78191" y="17187"/>
                    </a:moveTo>
                    <a:lnTo>
                      <a:pt x="17506" y="19479"/>
                    </a:lnTo>
                    <a:lnTo>
                      <a:pt x="22174" y="271557"/>
                    </a:lnTo>
                    <a:lnTo>
                      <a:pt x="82859" y="92810"/>
                    </a:lnTo>
                    <a:cubicBezTo>
                      <a:pt x="85193" y="85936"/>
                      <a:pt x="85193" y="79060"/>
                      <a:pt x="85193" y="72186"/>
                    </a:cubicBezTo>
                    <a:lnTo>
                      <a:pt x="78191" y="17187"/>
                    </a:lnTo>
                    <a:close/>
                  </a:path>
                </a:pathLst>
              </a:custGeom>
              <a:solidFill>
                <a:srgbClr val="000F1F"/>
              </a:solidFill>
              <a:ln w="9525" cap="flat">
                <a:noFill/>
                <a:prstDash val="solid"/>
                <a:miter/>
              </a:ln>
            </p:spPr>
            <p:txBody>
              <a:bodyPr rtlCol="0" anchor="ctr"/>
              <a:lstStyle/>
              <a:p>
                <a:endParaRPr lang="zh-CN" altLang="en-US"/>
              </a:p>
            </p:txBody>
          </p:sp>
          <p:sp>
            <p:nvSpPr>
              <p:cNvPr id="283" name="任意多边形: 形状 282"/>
              <p:cNvSpPr/>
              <p:nvPr>
                <p:custDataLst>
                  <p:tags r:id="rId271"/>
                </p:custDataLst>
              </p:nvPr>
            </p:nvSpPr>
            <p:spPr>
              <a:xfrm>
                <a:off x="-634083" y="9134428"/>
                <a:ext cx="1003649" cy="847899"/>
              </a:xfrm>
              <a:custGeom>
                <a:avLst/>
                <a:gdLst>
                  <a:gd name="connsiteX0" fmla="*/ 559010 w 1003649"/>
                  <a:gd name="connsiteY0" fmla="*/ 17187 h 847898"/>
                  <a:gd name="connsiteX1" fmla="*/ 680381 w 1003649"/>
                  <a:gd name="connsiteY1" fmla="*/ 546551 h 847898"/>
                  <a:gd name="connsiteX2" fmla="*/ 17506 w 1003649"/>
                  <a:gd name="connsiteY2" fmla="*/ 773422 h 847898"/>
                  <a:gd name="connsiteX3" fmla="*/ 38512 w 1003649"/>
                  <a:gd name="connsiteY3" fmla="*/ 844461 h 847898"/>
                  <a:gd name="connsiteX4" fmla="*/ 997814 w 1003649"/>
                  <a:gd name="connsiteY4" fmla="*/ 670299 h 847898"/>
                  <a:gd name="connsiteX5" fmla="*/ 997814 w 1003649"/>
                  <a:gd name="connsiteY5" fmla="*/ 470928 h 847898"/>
                  <a:gd name="connsiteX6" fmla="*/ 909120 w 1003649"/>
                  <a:gd name="connsiteY6" fmla="*/ 244058 h 84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649" h="847898">
                    <a:moveTo>
                      <a:pt x="559010" y="17187"/>
                    </a:moveTo>
                    <a:lnTo>
                      <a:pt x="680381" y="546551"/>
                    </a:lnTo>
                    <a:cubicBezTo>
                      <a:pt x="680381" y="546551"/>
                      <a:pt x="374618" y="571759"/>
                      <a:pt x="17506" y="773422"/>
                    </a:cubicBezTo>
                    <a:lnTo>
                      <a:pt x="38512" y="844461"/>
                    </a:lnTo>
                    <a:lnTo>
                      <a:pt x="997814" y="670299"/>
                    </a:lnTo>
                    <a:lnTo>
                      <a:pt x="997814" y="470928"/>
                    </a:lnTo>
                    <a:lnTo>
                      <a:pt x="909120" y="244058"/>
                    </a:lnTo>
                  </a:path>
                </a:pathLst>
              </a:custGeom>
              <a:solidFill>
                <a:srgbClr val="00217A"/>
              </a:solidFill>
              <a:ln w="9525" cap="flat">
                <a:noFill/>
                <a:prstDash val="solid"/>
                <a:miter/>
              </a:ln>
            </p:spPr>
            <p:txBody>
              <a:bodyPr rtlCol="0" anchor="ctr"/>
              <a:lstStyle/>
              <a:p>
                <a:endParaRPr lang="zh-CN" altLang="en-US"/>
              </a:p>
            </p:txBody>
          </p:sp>
          <p:sp>
            <p:nvSpPr>
              <p:cNvPr id="284" name="任意多边形: 形状 283"/>
              <p:cNvSpPr/>
              <p:nvPr>
                <p:custDataLst>
                  <p:tags r:id="rId272"/>
                </p:custDataLst>
              </p:nvPr>
            </p:nvSpPr>
            <p:spPr>
              <a:xfrm>
                <a:off x="-92579" y="9116095"/>
                <a:ext cx="723561" cy="1420804"/>
              </a:xfrm>
              <a:custGeom>
                <a:avLst/>
                <a:gdLst>
                  <a:gd name="connsiteX0" fmla="*/ 17506 w 723561"/>
                  <a:gd name="connsiteY0" fmla="*/ 35520 h 1420803"/>
                  <a:gd name="connsiteX1" fmla="*/ 521664 w 723561"/>
                  <a:gd name="connsiteY1" fmla="*/ 686340 h 1420803"/>
                  <a:gd name="connsiteX2" fmla="*/ 285923 w 723561"/>
                  <a:gd name="connsiteY2" fmla="*/ 1378409 h 1420803"/>
                  <a:gd name="connsiteX3" fmla="*/ 341941 w 723561"/>
                  <a:gd name="connsiteY3" fmla="*/ 1408200 h 1420803"/>
                  <a:gd name="connsiteX4" fmla="*/ 717726 w 723561"/>
                  <a:gd name="connsiteY4" fmla="*/ 690923 h 1420803"/>
                  <a:gd name="connsiteX5" fmla="*/ 535668 w 723561"/>
                  <a:gd name="connsiteY5" fmla="*/ 17187 h 1420803"/>
                  <a:gd name="connsiteX6" fmla="*/ 17506 w 723561"/>
                  <a:gd name="connsiteY6" fmla="*/ 35520 h 142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561" h="1420803">
                    <a:moveTo>
                      <a:pt x="17506" y="35520"/>
                    </a:moveTo>
                    <a:cubicBezTo>
                      <a:pt x="17506" y="35520"/>
                      <a:pt x="229905" y="420512"/>
                      <a:pt x="521664" y="686340"/>
                    </a:cubicBezTo>
                    <a:cubicBezTo>
                      <a:pt x="521664" y="686340"/>
                      <a:pt x="297594" y="977375"/>
                      <a:pt x="285923" y="1378409"/>
                    </a:cubicBezTo>
                    <a:lnTo>
                      <a:pt x="341941" y="1408200"/>
                    </a:lnTo>
                    <a:lnTo>
                      <a:pt x="717726" y="690923"/>
                    </a:lnTo>
                    <a:lnTo>
                      <a:pt x="535668" y="17187"/>
                    </a:lnTo>
                    <a:lnTo>
                      <a:pt x="17506" y="35520"/>
                    </a:lnTo>
                    <a:close/>
                  </a:path>
                </a:pathLst>
              </a:custGeom>
              <a:solidFill>
                <a:srgbClr val="003591"/>
              </a:solidFill>
              <a:ln w="9525" cap="flat">
                <a:noFill/>
                <a:prstDash val="solid"/>
                <a:miter/>
              </a:ln>
            </p:spPr>
            <p:txBody>
              <a:bodyPr rtlCol="0" anchor="ctr"/>
              <a:lstStyle/>
              <a:p>
                <a:endParaRPr lang="zh-CN" altLang="en-US"/>
              </a:p>
            </p:txBody>
          </p:sp>
          <p:sp>
            <p:nvSpPr>
              <p:cNvPr id="285" name="任意多边形: 形状 284"/>
              <p:cNvSpPr/>
              <p:nvPr>
                <p:custDataLst>
                  <p:tags r:id="rId273"/>
                </p:custDataLst>
              </p:nvPr>
            </p:nvSpPr>
            <p:spPr>
              <a:xfrm>
                <a:off x="-34228" y="8226444"/>
                <a:ext cx="630198" cy="756234"/>
              </a:xfrm>
              <a:custGeom>
                <a:avLst/>
                <a:gdLst>
                  <a:gd name="connsiteX0" fmla="*/ 584684 w 630198"/>
                  <a:gd name="connsiteY0" fmla="*/ 737258 h 756234"/>
                  <a:gd name="connsiteX1" fmla="*/ 547339 w 630198"/>
                  <a:gd name="connsiteY1" fmla="*/ 421015 h 756234"/>
                  <a:gd name="connsiteX2" fmla="*/ 617361 w 630198"/>
                  <a:gd name="connsiteY2" fmla="*/ 366016 h 756234"/>
                  <a:gd name="connsiteX3" fmla="*/ 596354 w 630198"/>
                  <a:gd name="connsiteY3" fmla="*/ 207894 h 756234"/>
                  <a:gd name="connsiteX4" fmla="*/ 533334 w 630198"/>
                  <a:gd name="connsiteY4" fmla="*/ 68105 h 756234"/>
                  <a:gd name="connsiteX5" fmla="*/ 302261 w 630198"/>
                  <a:gd name="connsiteY5" fmla="*/ 26856 h 756234"/>
                  <a:gd name="connsiteX6" fmla="*/ 17506 w 630198"/>
                  <a:gd name="connsiteY6" fmla="*/ 606636 h 756234"/>
                  <a:gd name="connsiteX7" fmla="*/ 584684 w 630198"/>
                  <a:gd name="connsiteY7" fmla="*/ 737258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198" h="756234">
                    <a:moveTo>
                      <a:pt x="584684" y="737258"/>
                    </a:moveTo>
                    <a:cubicBezTo>
                      <a:pt x="584684" y="737258"/>
                      <a:pt x="509993" y="567678"/>
                      <a:pt x="547339" y="421015"/>
                    </a:cubicBezTo>
                    <a:cubicBezTo>
                      <a:pt x="573014" y="402682"/>
                      <a:pt x="605690" y="384349"/>
                      <a:pt x="617361" y="366016"/>
                    </a:cubicBezTo>
                    <a:cubicBezTo>
                      <a:pt x="612693" y="292684"/>
                      <a:pt x="608025" y="251435"/>
                      <a:pt x="596354" y="207894"/>
                    </a:cubicBezTo>
                    <a:cubicBezTo>
                      <a:pt x="573014" y="120813"/>
                      <a:pt x="554341" y="65814"/>
                      <a:pt x="533334" y="68105"/>
                    </a:cubicBezTo>
                    <a:cubicBezTo>
                      <a:pt x="449308" y="36023"/>
                      <a:pt x="418965" y="-643"/>
                      <a:pt x="302261" y="26856"/>
                    </a:cubicBezTo>
                    <a:cubicBezTo>
                      <a:pt x="183224" y="54356"/>
                      <a:pt x="80525" y="292684"/>
                      <a:pt x="17506" y="606636"/>
                    </a:cubicBezTo>
                    <a:cubicBezTo>
                      <a:pt x="211233" y="783090"/>
                      <a:pt x="584684" y="737258"/>
                      <a:pt x="584684" y="737258"/>
                    </a:cubicBezTo>
                    <a:close/>
                  </a:path>
                </a:pathLst>
              </a:custGeom>
              <a:solidFill>
                <a:srgbClr val="3BFAFF"/>
              </a:solidFill>
              <a:ln w="9525" cap="flat">
                <a:noFill/>
                <a:prstDash val="solid"/>
                <a:miter/>
              </a:ln>
            </p:spPr>
            <p:txBody>
              <a:bodyPr rtlCol="0" anchor="ctr"/>
              <a:lstStyle/>
              <a:p>
                <a:endParaRPr lang="zh-CN" altLang="en-US"/>
              </a:p>
            </p:txBody>
          </p:sp>
          <p:sp>
            <p:nvSpPr>
              <p:cNvPr id="286" name="任意多边形: 形状 285"/>
              <p:cNvSpPr/>
              <p:nvPr>
                <p:custDataLst>
                  <p:tags r:id="rId274"/>
                </p:custDataLst>
              </p:nvPr>
            </p:nvSpPr>
            <p:spPr>
              <a:xfrm>
                <a:off x="262199" y="7855023"/>
                <a:ext cx="373451" cy="458324"/>
              </a:xfrm>
              <a:custGeom>
                <a:avLst/>
                <a:gdLst>
                  <a:gd name="connsiteX0" fmla="*/ 89862 w 373450"/>
                  <a:gd name="connsiteY0" fmla="*/ 361611 h 458323"/>
                  <a:gd name="connsiteX1" fmla="*/ 17506 w 373450"/>
                  <a:gd name="connsiteY1" fmla="*/ 418902 h 458323"/>
                  <a:gd name="connsiteX2" fmla="*/ 17506 w 373450"/>
                  <a:gd name="connsiteY2" fmla="*/ 173698 h 458323"/>
                  <a:gd name="connsiteX3" fmla="*/ 180890 w 373450"/>
                  <a:gd name="connsiteY3" fmla="*/ 17868 h 458323"/>
                  <a:gd name="connsiteX4" fmla="*/ 372284 w 373450"/>
                  <a:gd name="connsiteY4" fmla="*/ 185157 h 458323"/>
                  <a:gd name="connsiteX5" fmla="*/ 257915 w 373450"/>
                  <a:gd name="connsiteY5" fmla="*/ 457859 h 458323"/>
                  <a:gd name="connsiteX6" fmla="*/ 243910 w 373450"/>
                  <a:gd name="connsiteY6" fmla="*/ 441818 h 458323"/>
                  <a:gd name="connsiteX7" fmla="*/ 206565 w 373450"/>
                  <a:gd name="connsiteY7" fmla="*/ 430360 h 458323"/>
                  <a:gd name="connsiteX8" fmla="*/ 157550 w 373450"/>
                  <a:gd name="connsiteY8" fmla="*/ 334112 h 458323"/>
                  <a:gd name="connsiteX9" fmla="*/ 150548 w 373450"/>
                  <a:gd name="connsiteY9" fmla="*/ 391402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50" h="458323">
                    <a:moveTo>
                      <a:pt x="89862" y="361611"/>
                    </a:moveTo>
                    <a:lnTo>
                      <a:pt x="17506" y="418902"/>
                    </a:lnTo>
                    <a:lnTo>
                      <a:pt x="17506" y="173698"/>
                    </a:lnTo>
                    <a:cubicBezTo>
                      <a:pt x="17506" y="173698"/>
                      <a:pt x="19840" y="29326"/>
                      <a:pt x="180890" y="17868"/>
                    </a:cubicBezTo>
                    <a:cubicBezTo>
                      <a:pt x="311598" y="8702"/>
                      <a:pt x="369950" y="93492"/>
                      <a:pt x="372284" y="185157"/>
                    </a:cubicBezTo>
                    <a:cubicBezTo>
                      <a:pt x="376952" y="398277"/>
                      <a:pt x="257915" y="457859"/>
                      <a:pt x="257915" y="457859"/>
                    </a:cubicBezTo>
                    <a:lnTo>
                      <a:pt x="243910" y="441818"/>
                    </a:lnTo>
                    <a:lnTo>
                      <a:pt x="206565" y="430360"/>
                    </a:lnTo>
                    <a:lnTo>
                      <a:pt x="157550" y="334112"/>
                    </a:lnTo>
                    <a:lnTo>
                      <a:pt x="150548" y="391402"/>
                    </a:lnTo>
                  </a:path>
                </a:pathLst>
              </a:custGeom>
              <a:solidFill>
                <a:srgbClr val="131637"/>
              </a:solidFill>
              <a:ln w="9525" cap="flat">
                <a:noFill/>
                <a:prstDash val="solid"/>
                <a:miter/>
              </a:ln>
            </p:spPr>
            <p:txBody>
              <a:bodyPr rtlCol="0" anchor="ctr"/>
              <a:lstStyle/>
              <a:p>
                <a:endParaRPr lang="zh-CN" altLang="en-US"/>
              </a:p>
            </p:txBody>
          </p:sp>
          <p:sp>
            <p:nvSpPr>
              <p:cNvPr id="287" name="任意多边形: 形状 286"/>
              <p:cNvSpPr/>
              <p:nvPr>
                <p:custDataLst>
                  <p:tags r:id="rId275"/>
                </p:custDataLst>
              </p:nvPr>
            </p:nvSpPr>
            <p:spPr>
              <a:xfrm>
                <a:off x="563293" y="8009243"/>
                <a:ext cx="70022" cy="114581"/>
              </a:xfrm>
              <a:custGeom>
                <a:avLst/>
                <a:gdLst>
                  <a:gd name="connsiteX0" fmla="*/ 29176 w 70022"/>
                  <a:gd name="connsiteY0" fmla="*/ 17187 h 114580"/>
                  <a:gd name="connsiteX1" fmla="*/ 57185 w 70022"/>
                  <a:gd name="connsiteY1" fmla="*/ 99685 h 114580"/>
                  <a:gd name="connsiteX2" fmla="*/ 17506 w 70022"/>
                  <a:gd name="connsiteY2" fmla="*/ 99685 h 114580"/>
                  <a:gd name="connsiteX3" fmla="*/ 29176 w 70022"/>
                  <a:gd name="connsiteY3" fmla="*/ 17187 h 114580"/>
                </a:gdLst>
                <a:ahLst/>
                <a:cxnLst>
                  <a:cxn ang="0">
                    <a:pos x="connsiteX0" y="connsiteY0"/>
                  </a:cxn>
                  <a:cxn ang="0">
                    <a:pos x="connsiteX1" y="connsiteY1"/>
                  </a:cxn>
                  <a:cxn ang="0">
                    <a:pos x="connsiteX2" y="connsiteY2"/>
                  </a:cxn>
                  <a:cxn ang="0">
                    <a:pos x="connsiteX3" y="connsiteY3"/>
                  </a:cxn>
                </a:cxnLst>
                <a:rect l="l" t="t" r="r" b="b"/>
                <a:pathLst>
                  <a:path w="70022" h="114580">
                    <a:moveTo>
                      <a:pt x="29176" y="17187"/>
                    </a:moveTo>
                    <a:cubicBezTo>
                      <a:pt x="29176" y="17187"/>
                      <a:pt x="54851" y="63020"/>
                      <a:pt x="57185" y="99685"/>
                    </a:cubicBezTo>
                    <a:lnTo>
                      <a:pt x="17506" y="99685"/>
                    </a:lnTo>
                    <a:lnTo>
                      <a:pt x="29176" y="17187"/>
                    </a:lnTo>
                    <a:close/>
                  </a:path>
                </a:pathLst>
              </a:custGeom>
              <a:solidFill>
                <a:srgbClr val="FF907D"/>
              </a:solidFill>
              <a:ln w="9525" cap="flat">
                <a:noFill/>
                <a:prstDash val="solid"/>
                <a:miter/>
              </a:ln>
            </p:spPr>
            <p:txBody>
              <a:bodyPr rtlCol="0" anchor="ctr"/>
              <a:lstStyle/>
              <a:p>
                <a:endParaRPr lang="zh-CN" altLang="en-US"/>
              </a:p>
            </p:txBody>
          </p:sp>
          <p:sp>
            <p:nvSpPr>
              <p:cNvPr id="288" name="任意多边形: 形状 287"/>
              <p:cNvSpPr/>
              <p:nvPr>
                <p:custDataLst>
                  <p:tags r:id="rId276"/>
                </p:custDataLst>
              </p:nvPr>
            </p:nvSpPr>
            <p:spPr>
              <a:xfrm>
                <a:off x="283205" y="7951953"/>
                <a:ext cx="326770" cy="412491"/>
              </a:xfrm>
              <a:custGeom>
                <a:avLst/>
                <a:gdLst>
                  <a:gd name="connsiteX0" fmla="*/ 194895 w 326769"/>
                  <a:gd name="connsiteY0" fmla="*/ 271557 h 412491"/>
                  <a:gd name="connsiteX1" fmla="*/ 302262 w 326769"/>
                  <a:gd name="connsiteY1" fmla="*/ 269265 h 412491"/>
                  <a:gd name="connsiteX2" fmla="*/ 309264 w 326769"/>
                  <a:gd name="connsiteY2" fmla="*/ 216558 h 412491"/>
                  <a:gd name="connsiteX3" fmla="*/ 255581 w 326769"/>
                  <a:gd name="connsiteY3" fmla="*/ 189059 h 412491"/>
                  <a:gd name="connsiteX4" fmla="*/ 311598 w 326769"/>
                  <a:gd name="connsiteY4" fmla="*/ 189059 h 412491"/>
                  <a:gd name="connsiteX5" fmla="*/ 306931 w 326769"/>
                  <a:gd name="connsiteY5" fmla="*/ 33228 h 412491"/>
                  <a:gd name="connsiteX6" fmla="*/ 299928 w 326769"/>
                  <a:gd name="connsiteY6" fmla="*/ 17187 h 412491"/>
                  <a:gd name="connsiteX7" fmla="*/ 162218 w 326769"/>
                  <a:gd name="connsiteY7" fmla="*/ 51561 h 412491"/>
                  <a:gd name="connsiteX8" fmla="*/ 113202 w 326769"/>
                  <a:gd name="connsiteY8" fmla="*/ 108852 h 412491"/>
                  <a:gd name="connsiteX9" fmla="*/ 50183 w 326769"/>
                  <a:gd name="connsiteY9" fmla="*/ 253224 h 412491"/>
                  <a:gd name="connsiteX10" fmla="*/ 17506 w 326769"/>
                  <a:gd name="connsiteY10" fmla="*/ 312806 h 412491"/>
                  <a:gd name="connsiteX11" fmla="*/ 134209 w 326769"/>
                  <a:gd name="connsiteY11" fmla="*/ 404471 h 412491"/>
                  <a:gd name="connsiteX12" fmla="*/ 197229 w 326769"/>
                  <a:gd name="connsiteY12" fmla="*/ 395304 h 412491"/>
                  <a:gd name="connsiteX13" fmla="*/ 194895 w 326769"/>
                  <a:gd name="connsiteY13" fmla="*/ 381554 h 412491"/>
                  <a:gd name="connsiteX14" fmla="*/ 194895 w 326769"/>
                  <a:gd name="connsiteY14" fmla="*/ 310514 h 412491"/>
                  <a:gd name="connsiteX15" fmla="*/ 194895 w 326769"/>
                  <a:gd name="connsiteY15" fmla="*/ 271557 h 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6769" h="412491">
                    <a:moveTo>
                      <a:pt x="194895" y="271557"/>
                    </a:moveTo>
                    <a:lnTo>
                      <a:pt x="302262" y="269265"/>
                    </a:lnTo>
                    <a:cubicBezTo>
                      <a:pt x="304596" y="237182"/>
                      <a:pt x="306931" y="232599"/>
                      <a:pt x="309264" y="216558"/>
                    </a:cubicBezTo>
                    <a:cubicBezTo>
                      <a:pt x="269585" y="218849"/>
                      <a:pt x="255581" y="189059"/>
                      <a:pt x="255581" y="189059"/>
                    </a:cubicBezTo>
                    <a:lnTo>
                      <a:pt x="311598" y="189059"/>
                    </a:lnTo>
                    <a:cubicBezTo>
                      <a:pt x="325603" y="63020"/>
                      <a:pt x="306931" y="33228"/>
                      <a:pt x="306931" y="33228"/>
                    </a:cubicBezTo>
                    <a:lnTo>
                      <a:pt x="299928" y="17187"/>
                    </a:lnTo>
                    <a:cubicBezTo>
                      <a:pt x="260249" y="92810"/>
                      <a:pt x="162218" y="51561"/>
                      <a:pt x="162218" y="51561"/>
                    </a:cubicBezTo>
                    <a:cubicBezTo>
                      <a:pt x="164552" y="106560"/>
                      <a:pt x="113202" y="108852"/>
                      <a:pt x="113202" y="108852"/>
                    </a:cubicBezTo>
                    <a:cubicBezTo>
                      <a:pt x="127207" y="223433"/>
                      <a:pt x="50183" y="253224"/>
                      <a:pt x="50183" y="253224"/>
                    </a:cubicBezTo>
                    <a:lnTo>
                      <a:pt x="17506" y="312806"/>
                    </a:lnTo>
                    <a:lnTo>
                      <a:pt x="134209" y="404471"/>
                    </a:lnTo>
                    <a:lnTo>
                      <a:pt x="197229" y="395304"/>
                    </a:lnTo>
                    <a:lnTo>
                      <a:pt x="194895" y="381554"/>
                    </a:lnTo>
                    <a:lnTo>
                      <a:pt x="194895" y="310514"/>
                    </a:lnTo>
                    <a:lnTo>
                      <a:pt x="194895" y="271557"/>
                    </a:lnTo>
                    <a:close/>
                  </a:path>
                </a:pathLst>
              </a:custGeom>
              <a:solidFill>
                <a:srgbClr val="FFCDA9"/>
              </a:solidFill>
              <a:ln w="9525" cap="flat">
                <a:noFill/>
                <a:prstDash val="solid"/>
                <a:miter/>
              </a:ln>
            </p:spPr>
            <p:txBody>
              <a:bodyPr rtlCol="0" anchor="ctr"/>
              <a:lstStyle/>
              <a:p>
                <a:endParaRPr lang="zh-CN" altLang="en-US"/>
              </a:p>
            </p:txBody>
          </p:sp>
          <p:sp>
            <p:nvSpPr>
              <p:cNvPr id="289" name="任意多边形: 形状 288"/>
              <p:cNvSpPr/>
              <p:nvPr>
                <p:custDataLst>
                  <p:tags r:id="rId277"/>
                </p:custDataLst>
              </p:nvPr>
            </p:nvSpPr>
            <p:spPr>
              <a:xfrm>
                <a:off x="283205" y="8199447"/>
                <a:ext cx="46681" cy="45832"/>
              </a:xfrm>
              <a:custGeom>
                <a:avLst/>
                <a:gdLst>
                  <a:gd name="connsiteX0" fmla="*/ 50183 w 46681"/>
                  <a:gd name="connsiteY0" fmla="*/ 33229 h 45832"/>
                  <a:gd name="connsiteX1" fmla="*/ 33844 w 46681"/>
                  <a:gd name="connsiteY1" fmla="*/ 49270 h 45832"/>
                  <a:gd name="connsiteX2" fmla="*/ 17506 w 46681"/>
                  <a:gd name="connsiteY2" fmla="*/ 33229 h 45832"/>
                  <a:gd name="connsiteX3" fmla="*/ 33844 w 46681"/>
                  <a:gd name="connsiteY3" fmla="*/ 17187 h 45832"/>
                  <a:gd name="connsiteX4" fmla="*/ 50183 w 46681"/>
                  <a:gd name="connsiteY4" fmla="*/ 3322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50183" y="33229"/>
                    </a:moveTo>
                    <a:cubicBezTo>
                      <a:pt x="50183" y="42395"/>
                      <a:pt x="43180" y="49270"/>
                      <a:pt x="33844" y="49270"/>
                    </a:cubicBezTo>
                    <a:cubicBezTo>
                      <a:pt x="24508" y="49270"/>
                      <a:pt x="17506" y="42395"/>
                      <a:pt x="17506" y="33229"/>
                    </a:cubicBezTo>
                    <a:cubicBezTo>
                      <a:pt x="17506" y="24062"/>
                      <a:pt x="24508" y="17187"/>
                      <a:pt x="33844" y="17187"/>
                    </a:cubicBezTo>
                    <a:cubicBezTo>
                      <a:pt x="43180" y="17187"/>
                      <a:pt x="50183" y="24062"/>
                      <a:pt x="50183" y="33229"/>
                    </a:cubicBezTo>
                    <a:close/>
                  </a:path>
                </a:pathLst>
              </a:custGeom>
              <a:solidFill>
                <a:srgbClr val="131637"/>
              </a:solidFill>
              <a:ln w="9525" cap="flat">
                <a:noFill/>
                <a:prstDash val="solid"/>
                <a:miter/>
              </a:ln>
            </p:spPr>
            <p:txBody>
              <a:bodyPr rtlCol="0" anchor="ctr"/>
              <a:lstStyle/>
              <a:p>
                <a:endParaRPr lang="zh-CN" altLang="en-US"/>
              </a:p>
            </p:txBody>
          </p:sp>
          <p:sp>
            <p:nvSpPr>
              <p:cNvPr id="290" name="任意多边形: 形状 289"/>
              <p:cNvSpPr/>
              <p:nvPr>
                <p:custDataLst>
                  <p:tags r:id="rId278"/>
                </p:custDataLst>
              </p:nvPr>
            </p:nvSpPr>
            <p:spPr>
              <a:xfrm>
                <a:off x="360230" y="8311737"/>
                <a:ext cx="140044" cy="91665"/>
              </a:xfrm>
              <a:custGeom>
                <a:avLst/>
                <a:gdLst>
                  <a:gd name="connsiteX0" fmla="*/ 17506 w 140044"/>
                  <a:gd name="connsiteY0" fmla="*/ 42395 h 91664"/>
                  <a:gd name="connsiteX1" fmla="*/ 66521 w 140044"/>
                  <a:gd name="connsiteY1" fmla="*/ 76769 h 91664"/>
                  <a:gd name="connsiteX2" fmla="*/ 113202 w 140044"/>
                  <a:gd name="connsiteY2" fmla="*/ 65311 h 91664"/>
                  <a:gd name="connsiteX3" fmla="*/ 131875 w 140044"/>
                  <a:gd name="connsiteY3" fmla="*/ 19479 h 91664"/>
                  <a:gd name="connsiteX4" fmla="*/ 80525 w 140044"/>
                  <a:gd name="connsiteY4" fmla="*/ 17187 h 91664"/>
                  <a:gd name="connsiteX5" fmla="*/ 17506 w 140044"/>
                  <a:gd name="connsiteY5" fmla="*/ 42395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4" h="91664">
                    <a:moveTo>
                      <a:pt x="17506" y="42395"/>
                    </a:moveTo>
                    <a:lnTo>
                      <a:pt x="66521" y="76769"/>
                    </a:lnTo>
                    <a:cubicBezTo>
                      <a:pt x="82859" y="88227"/>
                      <a:pt x="103866" y="81353"/>
                      <a:pt x="113202" y="65311"/>
                    </a:cubicBezTo>
                    <a:lnTo>
                      <a:pt x="131875" y="19479"/>
                    </a:lnTo>
                    <a:lnTo>
                      <a:pt x="80525" y="17187"/>
                    </a:lnTo>
                    <a:lnTo>
                      <a:pt x="17506" y="42395"/>
                    </a:lnTo>
                    <a:close/>
                  </a:path>
                </a:pathLst>
              </a:custGeom>
              <a:solidFill>
                <a:srgbClr val="003C9A"/>
              </a:solidFill>
              <a:ln w="9525" cap="flat">
                <a:noFill/>
                <a:prstDash val="solid"/>
                <a:miter/>
              </a:ln>
            </p:spPr>
            <p:txBody>
              <a:bodyPr rtlCol="0" anchor="ctr"/>
              <a:lstStyle/>
              <a:p>
                <a:endParaRPr lang="zh-CN" altLang="en-US"/>
              </a:p>
            </p:txBody>
          </p:sp>
          <p:sp>
            <p:nvSpPr>
              <p:cNvPr id="291" name="任意多边形: 形状 290"/>
              <p:cNvSpPr/>
              <p:nvPr>
                <p:custDataLst>
                  <p:tags r:id="rId279"/>
                </p:custDataLst>
              </p:nvPr>
            </p:nvSpPr>
            <p:spPr>
              <a:xfrm>
                <a:off x="250528" y="8206322"/>
                <a:ext cx="186725" cy="183329"/>
              </a:xfrm>
              <a:custGeom>
                <a:avLst/>
                <a:gdLst>
                  <a:gd name="connsiteX0" fmla="*/ 190226 w 186725"/>
                  <a:gd name="connsiteY0" fmla="*/ 120310 h 183329"/>
                  <a:gd name="connsiteX1" fmla="*/ 127207 w 186725"/>
                  <a:gd name="connsiteY1" fmla="*/ 182184 h 183329"/>
                  <a:gd name="connsiteX2" fmla="*/ 17506 w 186725"/>
                  <a:gd name="connsiteY2" fmla="*/ 46978 h 183329"/>
                  <a:gd name="connsiteX3" fmla="*/ 45515 w 186725"/>
                  <a:gd name="connsiteY3" fmla="*/ 17187 h 183329"/>
                  <a:gd name="connsiteX4" fmla="*/ 190226 w 186725"/>
                  <a:gd name="connsiteY4" fmla="*/ 120310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83329">
                    <a:moveTo>
                      <a:pt x="190226" y="120310"/>
                    </a:moveTo>
                    <a:lnTo>
                      <a:pt x="127207" y="182184"/>
                    </a:lnTo>
                    <a:cubicBezTo>
                      <a:pt x="127207" y="182184"/>
                      <a:pt x="17506" y="131768"/>
                      <a:pt x="17506" y="46978"/>
                    </a:cubicBezTo>
                    <a:lnTo>
                      <a:pt x="45515" y="17187"/>
                    </a:lnTo>
                    <a:cubicBezTo>
                      <a:pt x="47849" y="17187"/>
                      <a:pt x="106201" y="95102"/>
                      <a:pt x="190226" y="120310"/>
                    </a:cubicBezTo>
                    <a:close/>
                  </a:path>
                </a:pathLst>
              </a:custGeom>
              <a:solidFill>
                <a:srgbClr val="14AFFF"/>
              </a:solidFill>
              <a:ln w="9525" cap="flat">
                <a:noFill/>
                <a:prstDash val="solid"/>
                <a:miter/>
              </a:ln>
            </p:spPr>
            <p:txBody>
              <a:bodyPr rtlCol="0" anchor="ctr"/>
              <a:lstStyle/>
              <a:p>
                <a:endParaRPr lang="zh-CN" altLang="en-US"/>
              </a:p>
            </p:txBody>
          </p:sp>
          <p:sp>
            <p:nvSpPr>
              <p:cNvPr id="292" name="任意多边形: 形状 291"/>
              <p:cNvSpPr/>
              <p:nvPr>
                <p:custDataLst>
                  <p:tags r:id="rId280"/>
                </p:custDataLst>
              </p:nvPr>
            </p:nvSpPr>
            <p:spPr>
              <a:xfrm>
                <a:off x="423249" y="8268196"/>
                <a:ext cx="93363" cy="114581"/>
              </a:xfrm>
              <a:custGeom>
                <a:avLst/>
                <a:gdLst>
                  <a:gd name="connsiteX0" fmla="*/ 17506 w 93362"/>
                  <a:gd name="connsiteY0" fmla="*/ 58436 h 114580"/>
                  <a:gd name="connsiteX1" fmla="*/ 75857 w 93362"/>
                  <a:gd name="connsiteY1" fmla="*/ 101977 h 114580"/>
                  <a:gd name="connsiteX2" fmla="*/ 54851 w 93362"/>
                  <a:gd name="connsiteY2" fmla="*/ 17187 h 114580"/>
                  <a:gd name="connsiteX3" fmla="*/ 17506 w 93362"/>
                  <a:gd name="connsiteY3" fmla="*/ 58436 h 114580"/>
                </a:gdLst>
                <a:ahLst/>
                <a:cxnLst>
                  <a:cxn ang="0">
                    <a:pos x="connsiteX0" y="connsiteY0"/>
                  </a:cxn>
                  <a:cxn ang="0">
                    <a:pos x="connsiteX1" y="connsiteY1"/>
                  </a:cxn>
                  <a:cxn ang="0">
                    <a:pos x="connsiteX2" y="connsiteY2"/>
                  </a:cxn>
                  <a:cxn ang="0">
                    <a:pos x="connsiteX3" y="connsiteY3"/>
                  </a:cxn>
                </a:cxnLst>
                <a:rect l="l" t="t" r="r" b="b"/>
                <a:pathLst>
                  <a:path w="93362" h="114580">
                    <a:moveTo>
                      <a:pt x="17506" y="58436"/>
                    </a:moveTo>
                    <a:lnTo>
                      <a:pt x="75857" y="101977"/>
                    </a:lnTo>
                    <a:cubicBezTo>
                      <a:pt x="75857" y="101977"/>
                      <a:pt x="85194" y="63020"/>
                      <a:pt x="54851" y="17187"/>
                    </a:cubicBezTo>
                    <a:lnTo>
                      <a:pt x="17506" y="58436"/>
                    </a:lnTo>
                    <a:close/>
                  </a:path>
                </a:pathLst>
              </a:custGeom>
              <a:solidFill>
                <a:srgbClr val="14AFFF"/>
              </a:solidFill>
              <a:ln w="9525" cap="flat">
                <a:noFill/>
                <a:prstDash val="solid"/>
                <a:miter/>
              </a:ln>
            </p:spPr>
            <p:txBody>
              <a:bodyPr rtlCol="0" anchor="ctr"/>
              <a:lstStyle/>
              <a:p>
                <a:endParaRPr lang="zh-CN" altLang="en-US"/>
              </a:p>
            </p:txBody>
          </p:sp>
          <p:sp>
            <p:nvSpPr>
              <p:cNvPr id="293" name="任意多边形: 形状 292"/>
              <p:cNvSpPr/>
              <p:nvPr>
                <p:custDataLst>
                  <p:tags r:id="rId281"/>
                </p:custDataLst>
              </p:nvPr>
            </p:nvSpPr>
            <p:spPr>
              <a:xfrm>
                <a:off x="-506850" y="7852177"/>
                <a:ext cx="1003649" cy="1099977"/>
              </a:xfrm>
              <a:custGeom>
                <a:avLst/>
                <a:gdLst>
                  <a:gd name="connsiteX0" fmla="*/ 443446 w 1003649"/>
                  <a:gd name="connsiteY0" fmla="*/ 1086317 h 1099976"/>
                  <a:gd name="connsiteX1" fmla="*/ 25648 w 1003649"/>
                  <a:gd name="connsiteY1" fmla="*/ 618827 h 1099976"/>
                  <a:gd name="connsiteX2" fmla="*/ 688524 w 1003649"/>
                  <a:gd name="connsiteY2" fmla="*/ 220086 h 1099976"/>
                  <a:gd name="connsiteX3" fmla="*/ 991952 w 1003649"/>
                  <a:gd name="connsiteY3" fmla="*/ 18423 h 1099976"/>
                  <a:gd name="connsiteX4" fmla="*/ 870581 w 1003649"/>
                  <a:gd name="connsiteY4" fmla="*/ 311751 h 1099976"/>
                  <a:gd name="connsiteX5" fmla="*/ 777218 w 1003649"/>
                  <a:gd name="connsiteY5" fmla="*/ 444664 h 1099976"/>
                  <a:gd name="connsiteX6" fmla="*/ 658180 w 1003649"/>
                  <a:gd name="connsiteY6" fmla="*/ 607369 h 1099976"/>
                  <a:gd name="connsiteX7" fmla="*/ 443446 w 1003649"/>
                  <a:gd name="connsiteY7" fmla="*/ 1086317 h 109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649" h="1099976">
                    <a:moveTo>
                      <a:pt x="443446" y="1086317"/>
                    </a:moveTo>
                    <a:cubicBezTo>
                      <a:pt x="443446" y="1086317"/>
                      <a:pt x="-51376" y="1019861"/>
                      <a:pt x="25648" y="618827"/>
                    </a:cubicBezTo>
                    <a:cubicBezTo>
                      <a:pt x="86333" y="302584"/>
                      <a:pt x="490128" y="380499"/>
                      <a:pt x="688524" y="220086"/>
                    </a:cubicBezTo>
                    <a:cubicBezTo>
                      <a:pt x="826233" y="107796"/>
                      <a:pt x="828568" y="4673"/>
                      <a:pt x="991952" y="18423"/>
                    </a:cubicBezTo>
                    <a:cubicBezTo>
                      <a:pt x="842571" y="107796"/>
                      <a:pt x="870581" y="311751"/>
                      <a:pt x="870581" y="311751"/>
                    </a:cubicBezTo>
                    <a:lnTo>
                      <a:pt x="777218" y="444664"/>
                    </a:lnTo>
                    <a:cubicBezTo>
                      <a:pt x="777218" y="444664"/>
                      <a:pt x="777218" y="527163"/>
                      <a:pt x="658180" y="607369"/>
                    </a:cubicBezTo>
                    <a:cubicBezTo>
                      <a:pt x="571820" y="666951"/>
                      <a:pt x="443446" y="1086317"/>
                      <a:pt x="443446" y="1086317"/>
                    </a:cubicBezTo>
                    <a:close/>
                  </a:path>
                </a:pathLst>
              </a:custGeom>
              <a:solidFill>
                <a:srgbClr val="131637"/>
              </a:solidFill>
              <a:ln w="9525" cap="flat">
                <a:noFill/>
                <a:prstDash val="solid"/>
                <a:miter/>
              </a:ln>
            </p:spPr>
            <p:txBody>
              <a:bodyPr rtlCol="0" anchor="ctr"/>
              <a:lstStyle/>
              <a:p>
                <a:endParaRPr lang="zh-CN" altLang="en-US"/>
              </a:p>
            </p:txBody>
          </p:sp>
          <p:sp>
            <p:nvSpPr>
              <p:cNvPr id="294" name="任意多边形: 形状 293"/>
              <p:cNvSpPr/>
              <p:nvPr>
                <p:custDataLst>
                  <p:tags r:id="rId282"/>
                </p:custDataLst>
              </p:nvPr>
            </p:nvSpPr>
            <p:spPr>
              <a:xfrm>
                <a:off x="-31894" y="9391089"/>
                <a:ext cx="560176" cy="114581"/>
              </a:xfrm>
              <a:custGeom>
                <a:avLst/>
                <a:gdLst>
                  <a:gd name="connsiteX0" fmla="*/ 561344 w 560176"/>
                  <a:gd name="connsiteY0" fmla="*/ 63020 h 114580"/>
                  <a:gd name="connsiteX1" fmla="*/ 38513 w 560176"/>
                  <a:gd name="connsiteY1" fmla="*/ 118019 h 114580"/>
                  <a:gd name="connsiteX2" fmla="*/ 17506 w 560176"/>
                  <a:gd name="connsiteY2" fmla="*/ 17187 h 114580"/>
                </a:gdLst>
                <a:ahLst/>
                <a:cxnLst>
                  <a:cxn ang="0">
                    <a:pos x="connsiteX0" y="connsiteY0"/>
                  </a:cxn>
                  <a:cxn ang="0">
                    <a:pos x="connsiteX1" y="connsiteY1"/>
                  </a:cxn>
                  <a:cxn ang="0">
                    <a:pos x="connsiteX2" y="connsiteY2"/>
                  </a:cxn>
                </a:cxnLst>
                <a:rect l="l" t="t" r="r" b="b"/>
                <a:pathLst>
                  <a:path w="560176" h="114580">
                    <a:moveTo>
                      <a:pt x="561344" y="63020"/>
                    </a:moveTo>
                    <a:lnTo>
                      <a:pt x="38513" y="118019"/>
                    </a:lnTo>
                    <a:lnTo>
                      <a:pt x="17506" y="17187"/>
                    </a:lnTo>
                  </a:path>
                </a:pathLst>
              </a:custGeom>
              <a:solidFill>
                <a:srgbClr val="001F5F">
                  <a:alpha val="30000"/>
                </a:srgbClr>
              </a:solidFill>
              <a:ln w="9525" cap="flat">
                <a:noFill/>
                <a:prstDash val="solid"/>
                <a:miter/>
              </a:ln>
            </p:spPr>
            <p:txBody>
              <a:bodyPr rtlCol="0" anchor="ctr"/>
              <a:lstStyle/>
              <a:p>
                <a:endParaRPr lang="zh-CN" altLang="en-US"/>
              </a:p>
            </p:txBody>
          </p:sp>
          <p:sp>
            <p:nvSpPr>
              <p:cNvPr id="295" name="任意多边形: 形状 294"/>
              <p:cNvSpPr/>
              <p:nvPr>
                <p:custDataLst>
                  <p:tags r:id="rId283"/>
                </p:custDataLst>
              </p:nvPr>
            </p:nvSpPr>
            <p:spPr>
              <a:xfrm>
                <a:off x="-108918" y="8593606"/>
                <a:ext cx="886946" cy="870815"/>
              </a:xfrm>
              <a:custGeom>
                <a:avLst/>
                <a:gdLst>
                  <a:gd name="connsiteX0" fmla="*/ 743401 w 886945"/>
                  <a:gd name="connsiteY0" fmla="*/ 853628 h 870815"/>
                  <a:gd name="connsiteX1" fmla="*/ 143545 w 886945"/>
                  <a:gd name="connsiteY1" fmla="*/ 853628 h 870815"/>
                  <a:gd name="connsiteX2" fmla="*/ 17506 w 886945"/>
                  <a:gd name="connsiteY2" fmla="*/ 729880 h 870815"/>
                  <a:gd name="connsiteX3" fmla="*/ 17506 w 886945"/>
                  <a:gd name="connsiteY3" fmla="*/ 140934 h 870815"/>
                  <a:gd name="connsiteX4" fmla="*/ 143545 w 886945"/>
                  <a:gd name="connsiteY4" fmla="*/ 17187 h 870815"/>
                  <a:gd name="connsiteX5" fmla="*/ 743401 w 886945"/>
                  <a:gd name="connsiteY5" fmla="*/ 17187 h 870815"/>
                  <a:gd name="connsiteX6" fmla="*/ 869440 w 886945"/>
                  <a:gd name="connsiteY6" fmla="*/ 140934 h 870815"/>
                  <a:gd name="connsiteX7" fmla="*/ 869440 w 886945"/>
                  <a:gd name="connsiteY7" fmla="*/ 729880 h 870815"/>
                  <a:gd name="connsiteX8" fmla="*/ 743401 w 886945"/>
                  <a:gd name="connsiteY8" fmla="*/ 853628 h 87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945" h="870815">
                    <a:moveTo>
                      <a:pt x="743401" y="853628"/>
                    </a:moveTo>
                    <a:lnTo>
                      <a:pt x="143545" y="853628"/>
                    </a:lnTo>
                    <a:cubicBezTo>
                      <a:pt x="73523" y="853628"/>
                      <a:pt x="17506" y="798629"/>
                      <a:pt x="17506" y="729880"/>
                    </a:cubicBezTo>
                    <a:lnTo>
                      <a:pt x="17506" y="140934"/>
                    </a:lnTo>
                    <a:cubicBezTo>
                      <a:pt x="17506" y="72186"/>
                      <a:pt x="73523" y="17187"/>
                      <a:pt x="143545" y="17187"/>
                    </a:cubicBezTo>
                    <a:lnTo>
                      <a:pt x="743401" y="17187"/>
                    </a:lnTo>
                    <a:cubicBezTo>
                      <a:pt x="813423" y="17187"/>
                      <a:pt x="869440" y="72186"/>
                      <a:pt x="869440" y="140934"/>
                    </a:cubicBezTo>
                    <a:lnTo>
                      <a:pt x="869440" y="729880"/>
                    </a:lnTo>
                    <a:cubicBezTo>
                      <a:pt x="867106" y="798629"/>
                      <a:pt x="811089" y="853628"/>
                      <a:pt x="743401" y="853628"/>
                    </a:cubicBezTo>
                    <a:close/>
                  </a:path>
                </a:pathLst>
              </a:custGeom>
              <a:solidFill>
                <a:srgbClr val="FFFFFF"/>
              </a:solidFill>
              <a:ln w="9525" cap="flat">
                <a:noFill/>
                <a:prstDash val="solid"/>
                <a:miter/>
              </a:ln>
            </p:spPr>
            <p:txBody>
              <a:bodyPr rtlCol="0" anchor="ctr"/>
              <a:lstStyle/>
              <a:p>
                <a:endParaRPr lang="zh-CN" altLang="en-US"/>
              </a:p>
            </p:txBody>
          </p:sp>
          <p:sp>
            <p:nvSpPr>
              <p:cNvPr id="296" name="任意多边形: 形状 295"/>
              <p:cNvSpPr/>
              <p:nvPr>
                <p:custDataLst>
                  <p:tags r:id="rId284"/>
                </p:custDataLst>
              </p:nvPr>
            </p:nvSpPr>
            <p:spPr>
              <a:xfrm>
                <a:off x="-8553" y="8790685"/>
                <a:ext cx="676880" cy="504156"/>
              </a:xfrm>
              <a:custGeom>
                <a:avLst/>
                <a:gdLst>
                  <a:gd name="connsiteX0" fmla="*/ 666377 w 676879"/>
                  <a:gd name="connsiteY0" fmla="*/ 195933 h 504156"/>
                  <a:gd name="connsiteX1" fmla="*/ 484319 w 676879"/>
                  <a:gd name="connsiteY1" fmla="*/ 17187 h 504156"/>
                  <a:gd name="connsiteX2" fmla="*/ 341942 w 676879"/>
                  <a:gd name="connsiteY2" fmla="*/ 83644 h 504156"/>
                  <a:gd name="connsiteX3" fmla="*/ 199563 w 676879"/>
                  <a:gd name="connsiteY3" fmla="*/ 17187 h 504156"/>
                  <a:gd name="connsiteX4" fmla="*/ 17506 w 676879"/>
                  <a:gd name="connsiteY4" fmla="*/ 195933 h 504156"/>
                  <a:gd name="connsiteX5" fmla="*/ 87528 w 676879"/>
                  <a:gd name="connsiteY5" fmla="*/ 338014 h 504156"/>
                  <a:gd name="connsiteX6" fmla="*/ 87528 w 676879"/>
                  <a:gd name="connsiteY6" fmla="*/ 338014 h 504156"/>
                  <a:gd name="connsiteX7" fmla="*/ 92196 w 676879"/>
                  <a:gd name="connsiteY7" fmla="*/ 340306 h 504156"/>
                  <a:gd name="connsiteX8" fmla="*/ 106201 w 676879"/>
                  <a:gd name="connsiteY8" fmla="*/ 349472 h 504156"/>
                  <a:gd name="connsiteX9" fmla="*/ 341942 w 676879"/>
                  <a:gd name="connsiteY9" fmla="*/ 500719 h 504156"/>
                  <a:gd name="connsiteX10" fmla="*/ 577682 w 676879"/>
                  <a:gd name="connsiteY10" fmla="*/ 349472 h 504156"/>
                  <a:gd name="connsiteX11" fmla="*/ 591687 w 676879"/>
                  <a:gd name="connsiteY11" fmla="*/ 340306 h 504156"/>
                  <a:gd name="connsiteX12" fmla="*/ 596355 w 676879"/>
                  <a:gd name="connsiteY12" fmla="*/ 338014 h 504156"/>
                  <a:gd name="connsiteX13" fmla="*/ 596355 w 676879"/>
                  <a:gd name="connsiteY13" fmla="*/ 338014 h 504156"/>
                  <a:gd name="connsiteX14" fmla="*/ 666377 w 676879"/>
                  <a:gd name="connsiteY14" fmla="*/ 19593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6879" h="504156">
                    <a:moveTo>
                      <a:pt x="666377" y="195933"/>
                    </a:moveTo>
                    <a:cubicBezTo>
                      <a:pt x="666377" y="97394"/>
                      <a:pt x="584685" y="17187"/>
                      <a:pt x="484319" y="17187"/>
                    </a:cubicBezTo>
                    <a:cubicBezTo>
                      <a:pt x="425967" y="17187"/>
                      <a:pt x="376953" y="44686"/>
                      <a:pt x="341942" y="83644"/>
                    </a:cubicBezTo>
                    <a:cubicBezTo>
                      <a:pt x="309264" y="42395"/>
                      <a:pt x="257915" y="17187"/>
                      <a:pt x="199563" y="17187"/>
                    </a:cubicBezTo>
                    <a:cubicBezTo>
                      <a:pt x="99198" y="17187"/>
                      <a:pt x="17506" y="97394"/>
                      <a:pt x="17506" y="195933"/>
                    </a:cubicBezTo>
                    <a:cubicBezTo>
                      <a:pt x="17506" y="253224"/>
                      <a:pt x="45515" y="303639"/>
                      <a:pt x="87528" y="338014"/>
                    </a:cubicBezTo>
                    <a:lnTo>
                      <a:pt x="87528" y="338014"/>
                    </a:lnTo>
                    <a:lnTo>
                      <a:pt x="92196" y="340306"/>
                    </a:lnTo>
                    <a:cubicBezTo>
                      <a:pt x="96864" y="342597"/>
                      <a:pt x="101532" y="344889"/>
                      <a:pt x="106201" y="349472"/>
                    </a:cubicBezTo>
                    <a:lnTo>
                      <a:pt x="341942" y="500719"/>
                    </a:lnTo>
                    <a:lnTo>
                      <a:pt x="577682" y="349472"/>
                    </a:lnTo>
                    <a:cubicBezTo>
                      <a:pt x="582350" y="347180"/>
                      <a:pt x="587019" y="344889"/>
                      <a:pt x="591687" y="340306"/>
                    </a:cubicBezTo>
                    <a:lnTo>
                      <a:pt x="596355" y="338014"/>
                    </a:lnTo>
                    <a:lnTo>
                      <a:pt x="596355" y="338014"/>
                    </a:lnTo>
                    <a:cubicBezTo>
                      <a:pt x="638368" y="303639"/>
                      <a:pt x="666377" y="253224"/>
                      <a:pt x="666377" y="195933"/>
                    </a:cubicBezTo>
                    <a:close/>
                  </a:path>
                </a:pathLst>
              </a:custGeom>
              <a:solidFill>
                <a:srgbClr val="1A2258"/>
              </a:solidFill>
              <a:ln w="9525" cap="flat">
                <a:noFill/>
                <a:prstDash val="solid"/>
                <a:miter/>
              </a:ln>
            </p:spPr>
            <p:txBody>
              <a:bodyPr rtlCol="0" anchor="ctr"/>
              <a:lstStyle/>
              <a:p>
                <a:endParaRPr lang="zh-CN" altLang="en-US"/>
              </a:p>
            </p:txBody>
          </p:sp>
          <p:sp>
            <p:nvSpPr>
              <p:cNvPr id="297" name="任意多边形: 形状 296"/>
              <p:cNvSpPr/>
              <p:nvPr>
                <p:custDataLst>
                  <p:tags r:id="rId285"/>
                </p:custDataLst>
              </p:nvPr>
            </p:nvSpPr>
            <p:spPr>
              <a:xfrm>
                <a:off x="-431019" y="7667792"/>
                <a:ext cx="513495" cy="389575"/>
              </a:xfrm>
              <a:custGeom>
                <a:avLst/>
                <a:gdLst>
                  <a:gd name="connsiteX0" fmla="*/ 498323 w 513495"/>
                  <a:gd name="connsiteY0" fmla="*/ 150101 h 389575"/>
                  <a:gd name="connsiteX1" fmla="*/ 362947 w 513495"/>
                  <a:gd name="connsiteY1" fmla="*/ 17187 h 389575"/>
                  <a:gd name="connsiteX2" fmla="*/ 257914 w 513495"/>
                  <a:gd name="connsiteY2" fmla="*/ 67603 h 389575"/>
                  <a:gd name="connsiteX3" fmla="*/ 152881 w 513495"/>
                  <a:gd name="connsiteY3" fmla="*/ 17187 h 389575"/>
                  <a:gd name="connsiteX4" fmla="*/ 17506 w 513495"/>
                  <a:gd name="connsiteY4" fmla="*/ 150101 h 389575"/>
                  <a:gd name="connsiteX5" fmla="*/ 71189 w 513495"/>
                  <a:gd name="connsiteY5" fmla="*/ 255516 h 389575"/>
                  <a:gd name="connsiteX6" fmla="*/ 71189 w 513495"/>
                  <a:gd name="connsiteY6" fmla="*/ 255516 h 389575"/>
                  <a:gd name="connsiteX7" fmla="*/ 73523 w 513495"/>
                  <a:gd name="connsiteY7" fmla="*/ 257807 h 389575"/>
                  <a:gd name="connsiteX8" fmla="*/ 82859 w 513495"/>
                  <a:gd name="connsiteY8" fmla="*/ 264682 h 389575"/>
                  <a:gd name="connsiteX9" fmla="*/ 257914 w 513495"/>
                  <a:gd name="connsiteY9" fmla="*/ 376971 h 389575"/>
                  <a:gd name="connsiteX10" fmla="*/ 432969 w 513495"/>
                  <a:gd name="connsiteY10" fmla="*/ 264682 h 389575"/>
                  <a:gd name="connsiteX11" fmla="*/ 442306 w 513495"/>
                  <a:gd name="connsiteY11" fmla="*/ 257807 h 389575"/>
                  <a:gd name="connsiteX12" fmla="*/ 444640 w 513495"/>
                  <a:gd name="connsiteY12" fmla="*/ 255516 h 389575"/>
                  <a:gd name="connsiteX13" fmla="*/ 444640 w 513495"/>
                  <a:gd name="connsiteY13" fmla="*/ 255516 h 389575"/>
                  <a:gd name="connsiteX14" fmla="*/ 498323 w 513495"/>
                  <a:gd name="connsiteY14" fmla="*/ 150101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3495" h="389575">
                    <a:moveTo>
                      <a:pt x="498323" y="150101"/>
                    </a:moveTo>
                    <a:cubicBezTo>
                      <a:pt x="498323" y="76769"/>
                      <a:pt x="437638" y="17187"/>
                      <a:pt x="362947" y="17187"/>
                    </a:cubicBezTo>
                    <a:cubicBezTo>
                      <a:pt x="320934" y="17187"/>
                      <a:pt x="281255" y="37812"/>
                      <a:pt x="257914" y="67603"/>
                    </a:cubicBezTo>
                    <a:cubicBezTo>
                      <a:pt x="232239" y="37812"/>
                      <a:pt x="194894" y="17187"/>
                      <a:pt x="152881" y="17187"/>
                    </a:cubicBezTo>
                    <a:cubicBezTo>
                      <a:pt x="78191" y="17187"/>
                      <a:pt x="17506" y="76769"/>
                      <a:pt x="17506" y="150101"/>
                    </a:cubicBezTo>
                    <a:cubicBezTo>
                      <a:pt x="17506" y="193642"/>
                      <a:pt x="38512" y="230308"/>
                      <a:pt x="71189" y="255516"/>
                    </a:cubicBezTo>
                    <a:lnTo>
                      <a:pt x="71189" y="255516"/>
                    </a:lnTo>
                    <a:lnTo>
                      <a:pt x="73523" y="257807"/>
                    </a:lnTo>
                    <a:cubicBezTo>
                      <a:pt x="75857" y="260099"/>
                      <a:pt x="80525" y="262390"/>
                      <a:pt x="82859" y="264682"/>
                    </a:cubicBezTo>
                    <a:lnTo>
                      <a:pt x="257914" y="376971"/>
                    </a:lnTo>
                    <a:lnTo>
                      <a:pt x="432969" y="264682"/>
                    </a:lnTo>
                    <a:cubicBezTo>
                      <a:pt x="435304" y="262390"/>
                      <a:pt x="439971" y="260099"/>
                      <a:pt x="442306" y="257807"/>
                    </a:cubicBezTo>
                    <a:lnTo>
                      <a:pt x="444640" y="255516"/>
                    </a:lnTo>
                    <a:lnTo>
                      <a:pt x="444640" y="255516"/>
                    </a:lnTo>
                    <a:cubicBezTo>
                      <a:pt x="477317" y="230308"/>
                      <a:pt x="498323" y="191350"/>
                      <a:pt x="498323" y="150101"/>
                    </a:cubicBezTo>
                    <a:close/>
                  </a:path>
                </a:pathLst>
              </a:custGeom>
              <a:solidFill>
                <a:srgbClr val="008EFF"/>
              </a:solidFill>
              <a:ln w="9525" cap="flat">
                <a:noFill/>
                <a:prstDash val="solid"/>
                <a:miter/>
              </a:ln>
            </p:spPr>
            <p:txBody>
              <a:bodyPr rtlCol="0" anchor="ctr"/>
              <a:lstStyle/>
              <a:p>
                <a:endParaRPr lang="zh-CN" altLang="en-US"/>
              </a:p>
            </p:txBody>
          </p:sp>
          <p:sp>
            <p:nvSpPr>
              <p:cNvPr id="298" name="任意多边形: 形状 297"/>
              <p:cNvSpPr/>
              <p:nvPr>
                <p:custDataLst>
                  <p:tags r:id="rId286"/>
                </p:custDataLst>
              </p:nvPr>
            </p:nvSpPr>
            <p:spPr>
              <a:xfrm>
                <a:off x="-335323" y="7340090"/>
                <a:ext cx="303429" cy="252078"/>
              </a:xfrm>
              <a:custGeom>
                <a:avLst/>
                <a:gdLst>
                  <a:gd name="connsiteX0" fmla="*/ 306931 w 303428"/>
                  <a:gd name="connsiteY0" fmla="*/ 97394 h 252078"/>
                  <a:gd name="connsiteX1" fmla="*/ 225238 w 303428"/>
                  <a:gd name="connsiteY1" fmla="*/ 17187 h 252078"/>
                  <a:gd name="connsiteX2" fmla="*/ 162218 w 303428"/>
                  <a:gd name="connsiteY2" fmla="*/ 46978 h 252078"/>
                  <a:gd name="connsiteX3" fmla="*/ 99198 w 303428"/>
                  <a:gd name="connsiteY3" fmla="*/ 17187 h 252078"/>
                  <a:gd name="connsiteX4" fmla="*/ 17506 w 303428"/>
                  <a:gd name="connsiteY4" fmla="*/ 97394 h 252078"/>
                  <a:gd name="connsiteX5" fmla="*/ 50183 w 303428"/>
                  <a:gd name="connsiteY5" fmla="*/ 161559 h 252078"/>
                  <a:gd name="connsiteX6" fmla="*/ 50183 w 303428"/>
                  <a:gd name="connsiteY6" fmla="*/ 161559 h 252078"/>
                  <a:gd name="connsiteX7" fmla="*/ 52517 w 303428"/>
                  <a:gd name="connsiteY7" fmla="*/ 163851 h 252078"/>
                  <a:gd name="connsiteX8" fmla="*/ 57185 w 303428"/>
                  <a:gd name="connsiteY8" fmla="*/ 168434 h 252078"/>
                  <a:gd name="connsiteX9" fmla="*/ 162218 w 303428"/>
                  <a:gd name="connsiteY9" fmla="*/ 237183 h 252078"/>
                  <a:gd name="connsiteX10" fmla="*/ 267251 w 303428"/>
                  <a:gd name="connsiteY10" fmla="*/ 168434 h 252078"/>
                  <a:gd name="connsiteX11" fmla="*/ 271920 w 303428"/>
                  <a:gd name="connsiteY11" fmla="*/ 163851 h 252078"/>
                  <a:gd name="connsiteX12" fmla="*/ 274253 w 303428"/>
                  <a:gd name="connsiteY12" fmla="*/ 161559 h 252078"/>
                  <a:gd name="connsiteX13" fmla="*/ 274253 w 303428"/>
                  <a:gd name="connsiteY13" fmla="*/ 161559 h 252078"/>
                  <a:gd name="connsiteX14" fmla="*/ 306931 w 303428"/>
                  <a:gd name="connsiteY14" fmla="*/ 97394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428" h="252078">
                    <a:moveTo>
                      <a:pt x="306931" y="97394"/>
                    </a:moveTo>
                    <a:cubicBezTo>
                      <a:pt x="306931" y="53853"/>
                      <a:pt x="269585" y="17187"/>
                      <a:pt x="225238" y="17187"/>
                    </a:cubicBezTo>
                    <a:cubicBezTo>
                      <a:pt x="199563" y="17187"/>
                      <a:pt x="176223" y="28645"/>
                      <a:pt x="162218" y="46978"/>
                    </a:cubicBezTo>
                    <a:cubicBezTo>
                      <a:pt x="148213" y="28645"/>
                      <a:pt x="124873" y="17187"/>
                      <a:pt x="99198" y="17187"/>
                    </a:cubicBezTo>
                    <a:cubicBezTo>
                      <a:pt x="54851" y="17187"/>
                      <a:pt x="17506" y="53853"/>
                      <a:pt x="17506" y="97394"/>
                    </a:cubicBezTo>
                    <a:cubicBezTo>
                      <a:pt x="17506" y="122602"/>
                      <a:pt x="29176" y="145518"/>
                      <a:pt x="50183" y="161559"/>
                    </a:cubicBezTo>
                    <a:lnTo>
                      <a:pt x="50183" y="161559"/>
                    </a:lnTo>
                    <a:lnTo>
                      <a:pt x="52517" y="163851"/>
                    </a:lnTo>
                    <a:cubicBezTo>
                      <a:pt x="54851" y="166142"/>
                      <a:pt x="57185" y="166142"/>
                      <a:pt x="57185" y="168434"/>
                    </a:cubicBezTo>
                    <a:lnTo>
                      <a:pt x="162218" y="237183"/>
                    </a:lnTo>
                    <a:lnTo>
                      <a:pt x="267251" y="168434"/>
                    </a:lnTo>
                    <a:cubicBezTo>
                      <a:pt x="269585" y="166142"/>
                      <a:pt x="271920" y="166142"/>
                      <a:pt x="271920" y="163851"/>
                    </a:cubicBezTo>
                    <a:lnTo>
                      <a:pt x="274253" y="161559"/>
                    </a:lnTo>
                    <a:lnTo>
                      <a:pt x="274253" y="161559"/>
                    </a:lnTo>
                    <a:cubicBezTo>
                      <a:pt x="292926" y="145518"/>
                      <a:pt x="306931" y="122602"/>
                      <a:pt x="306931" y="97394"/>
                    </a:cubicBezTo>
                    <a:close/>
                  </a:path>
                </a:pathLst>
              </a:custGeom>
              <a:solidFill>
                <a:srgbClr val="3BFAFF"/>
              </a:solidFill>
              <a:ln w="9525" cap="flat">
                <a:noFill/>
                <a:prstDash val="solid"/>
                <a:miter/>
              </a:ln>
            </p:spPr>
            <p:txBody>
              <a:bodyPr rtlCol="0" anchor="ctr"/>
              <a:lstStyle/>
              <a:p>
                <a:endParaRPr lang="zh-CN" altLang="en-US"/>
              </a:p>
            </p:txBody>
          </p:sp>
          <p:sp>
            <p:nvSpPr>
              <p:cNvPr id="299" name="任意多边形: 形状 298"/>
              <p:cNvSpPr/>
              <p:nvPr>
                <p:custDataLst>
                  <p:tags r:id="rId287"/>
                </p:custDataLst>
              </p:nvPr>
            </p:nvSpPr>
            <p:spPr>
              <a:xfrm>
                <a:off x="-293309" y="7081138"/>
                <a:ext cx="233407" cy="183329"/>
              </a:xfrm>
              <a:custGeom>
                <a:avLst/>
                <a:gdLst>
                  <a:gd name="connsiteX0" fmla="*/ 222903 w 233406"/>
                  <a:gd name="connsiteY0" fmla="*/ 74478 h 183329"/>
                  <a:gd name="connsiteX1" fmla="*/ 164552 w 233406"/>
                  <a:gd name="connsiteY1" fmla="*/ 17187 h 183329"/>
                  <a:gd name="connsiteX2" fmla="*/ 120204 w 233406"/>
                  <a:gd name="connsiteY2" fmla="*/ 37812 h 183329"/>
                  <a:gd name="connsiteX3" fmla="*/ 75857 w 233406"/>
                  <a:gd name="connsiteY3" fmla="*/ 17187 h 183329"/>
                  <a:gd name="connsiteX4" fmla="*/ 17506 w 233406"/>
                  <a:gd name="connsiteY4" fmla="*/ 74478 h 183329"/>
                  <a:gd name="connsiteX5" fmla="*/ 40846 w 233406"/>
                  <a:gd name="connsiteY5" fmla="*/ 120310 h 183329"/>
                  <a:gd name="connsiteX6" fmla="*/ 40846 w 233406"/>
                  <a:gd name="connsiteY6" fmla="*/ 120310 h 183329"/>
                  <a:gd name="connsiteX7" fmla="*/ 43180 w 233406"/>
                  <a:gd name="connsiteY7" fmla="*/ 120310 h 183329"/>
                  <a:gd name="connsiteX8" fmla="*/ 47848 w 233406"/>
                  <a:gd name="connsiteY8" fmla="*/ 122601 h 183329"/>
                  <a:gd name="connsiteX9" fmla="*/ 122539 w 233406"/>
                  <a:gd name="connsiteY9" fmla="*/ 170726 h 183329"/>
                  <a:gd name="connsiteX10" fmla="*/ 197228 w 233406"/>
                  <a:gd name="connsiteY10" fmla="*/ 122601 h 183329"/>
                  <a:gd name="connsiteX11" fmla="*/ 201897 w 233406"/>
                  <a:gd name="connsiteY11" fmla="*/ 120310 h 183329"/>
                  <a:gd name="connsiteX12" fmla="*/ 204231 w 233406"/>
                  <a:gd name="connsiteY12" fmla="*/ 120310 h 183329"/>
                  <a:gd name="connsiteX13" fmla="*/ 204231 w 233406"/>
                  <a:gd name="connsiteY13" fmla="*/ 120310 h 183329"/>
                  <a:gd name="connsiteX14" fmla="*/ 222903 w 233406"/>
                  <a:gd name="connsiteY14" fmla="*/ 74478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406" h="183329">
                    <a:moveTo>
                      <a:pt x="222903" y="74478"/>
                    </a:moveTo>
                    <a:cubicBezTo>
                      <a:pt x="222903" y="42395"/>
                      <a:pt x="197228" y="17187"/>
                      <a:pt x="164552" y="17187"/>
                    </a:cubicBezTo>
                    <a:cubicBezTo>
                      <a:pt x="145879" y="17187"/>
                      <a:pt x="129541" y="26353"/>
                      <a:pt x="120204" y="37812"/>
                    </a:cubicBezTo>
                    <a:cubicBezTo>
                      <a:pt x="108534" y="24062"/>
                      <a:pt x="94529" y="17187"/>
                      <a:pt x="75857" y="17187"/>
                    </a:cubicBezTo>
                    <a:cubicBezTo>
                      <a:pt x="43180" y="17187"/>
                      <a:pt x="17506" y="42395"/>
                      <a:pt x="17506" y="74478"/>
                    </a:cubicBezTo>
                    <a:cubicBezTo>
                      <a:pt x="17506" y="92810"/>
                      <a:pt x="26842" y="108852"/>
                      <a:pt x="40846" y="120310"/>
                    </a:cubicBezTo>
                    <a:lnTo>
                      <a:pt x="40846" y="120310"/>
                    </a:lnTo>
                    <a:lnTo>
                      <a:pt x="43180" y="120310"/>
                    </a:lnTo>
                    <a:cubicBezTo>
                      <a:pt x="45514" y="120310"/>
                      <a:pt x="45514" y="122601"/>
                      <a:pt x="47848" y="122601"/>
                    </a:cubicBezTo>
                    <a:lnTo>
                      <a:pt x="122539" y="170726"/>
                    </a:lnTo>
                    <a:lnTo>
                      <a:pt x="197228" y="122601"/>
                    </a:lnTo>
                    <a:cubicBezTo>
                      <a:pt x="199563" y="122601"/>
                      <a:pt x="199563" y="120310"/>
                      <a:pt x="201897" y="120310"/>
                    </a:cubicBezTo>
                    <a:lnTo>
                      <a:pt x="204231" y="120310"/>
                    </a:lnTo>
                    <a:lnTo>
                      <a:pt x="204231" y="120310"/>
                    </a:lnTo>
                    <a:cubicBezTo>
                      <a:pt x="213567" y="108852"/>
                      <a:pt x="222903" y="92810"/>
                      <a:pt x="222903" y="74478"/>
                    </a:cubicBezTo>
                    <a:close/>
                  </a:path>
                </a:pathLst>
              </a:custGeom>
              <a:solidFill>
                <a:srgbClr val="131637"/>
              </a:solidFill>
              <a:ln w="9525" cap="flat">
                <a:noFill/>
                <a:prstDash val="solid"/>
                <a:miter/>
              </a:ln>
            </p:spPr>
            <p:txBody>
              <a:bodyPr rtlCol="0" anchor="ctr"/>
              <a:lstStyle/>
              <a:p>
                <a:endParaRPr lang="zh-CN" altLang="en-US"/>
              </a:p>
            </p:txBody>
          </p:sp>
          <p:sp>
            <p:nvSpPr>
              <p:cNvPr id="300" name="任意多边形: 形状 299"/>
              <p:cNvSpPr/>
              <p:nvPr>
                <p:custDataLst>
                  <p:tags r:id="rId288"/>
                </p:custDataLst>
              </p:nvPr>
            </p:nvSpPr>
            <p:spPr>
              <a:xfrm>
                <a:off x="424999" y="8375902"/>
                <a:ext cx="443473" cy="435408"/>
              </a:xfrm>
              <a:custGeom>
                <a:avLst/>
                <a:gdLst>
                  <a:gd name="connsiteX0" fmla="*/ 18090 w 443472"/>
                  <a:gd name="connsiteY0" fmla="*/ 19479 h 435407"/>
                  <a:gd name="connsiteX1" fmla="*/ 141796 w 443472"/>
                  <a:gd name="connsiteY1" fmla="*/ 237182 h 435407"/>
                  <a:gd name="connsiteX2" fmla="*/ 356530 w 443472"/>
                  <a:gd name="connsiteY2" fmla="*/ 409054 h 435407"/>
                  <a:gd name="connsiteX3" fmla="*/ 405546 w 443472"/>
                  <a:gd name="connsiteY3" fmla="*/ 429679 h 435407"/>
                  <a:gd name="connsiteX4" fmla="*/ 440557 w 443472"/>
                  <a:gd name="connsiteY4" fmla="*/ 338014 h 435407"/>
                  <a:gd name="connsiteX5" fmla="*/ 263167 w 443472"/>
                  <a:gd name="connsiteY5" fmla="*/ 179892 h 435407"/>
                  <a:gd name="connsiteX6" fmla="*/ 32095 w 443472"/>
                  <a:gd name="connsiteY6" fmla="*/ 17187 h 43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472" h="435407">
                    <a:moveTo>
                      <a:pt x="18090" y="19479"/>
                    </a:moveTo>
                    <a:cubicBezTo>
                      <a:pt x="18090" y="19479"/>
                      <a:pt x="1752" y="216558"/>
                      <a:pt x="141796" y="237182"/>
                    </a:cubicBezTo>
                    <a:cubicBezTo>
                      <a:pt x="351862" y="269265"/>
                      <a:pt x="356530" y="409054"/>
                      <a:pt x="356530" y="409054"/>
                    </a:cubicBezTo>
                    <a:lnTo>
                      <a:pt x="405546" y="429679"/>
                    </a:lnTo>
                    <a:lnTo>
                      <a:pt x="440557" y="338014"/>
                    </a:lnTo>
                    <a:cubicBezTo>
                      <a:pt x="440557" y="338014"/>
                      <a:pt x="468566" y="221141"/>
                      <a:pt x="263167" y="179892"/>
                    </a:cubicBezTo>
                    <a:cubicBezTo>
                      <a:pt x="146464" y="156976"/>
                      <a:pt x="25093" y="150101"/>
                      <a:pt x="32095" y="17187"/>
                    </a:cubicBezTo>
                  </a:path>
                </a:pathLst>
              </a:custGeom>
              <a:solidFill>
                <a:srgbClr val="00237B"/>
              </a:solidFill>
              <a:ln w="9525" cap="flat">
                <a:noFill/>
                <a:prstDash val="solid"/>
                <a:miter/>
              </a:ln>
            </p:spPr>
            <p:txBody>
              <a:bodyPr rtlCol="0" anchor="ctr"/>
              <a:lstStyle/>
              <a:p>
                <a:endParaRPr lang="zh-CN" altLang="en-US"/>
              </a:p>
            </p:txBody>
          </p:sp>
          <p:sp>
            <p:nvSpPr>
              <p:cNvPr id="301" name="任意多边形: 形状 300"/>
              <p:cNvSpPr/>
              <p:nvPr>
                <p:custDataLst>
                  <p:tags r:id="rId289"/>
                </p:custDataLst>
              </p:nvPr>
            </p:nvSpPr>
            <p:spPr>
              <a:xfrm>
                <a:off x="145495" y="10463567"/>
                <a:ext cx="233407" cy="206246"/>
              </a:xfrm>
              <a:custGeom>
                <a:avLst/>
                <a:gdLst>
                  <a:gd name="connsiteX0" fmla="*/ 50182 w 233406"/>
                  <a:gd name="connsiteY0" fmla="*/ 17187 h 206245"/>
                  <a:gd name="connsiteX1" fmla="*/ 17506 w 233406"/>
                  <a:gd name="connsiteY1" fmla="*/ 67602 h 206245"/>
                  <a:gd name="connsiteX2" fmla="*/ 229906 w 233406"/>
                  <a:gd name="connsiteY2" fmla="*/ 205099 h 206245"/>
                  <a:gd name="connsiteX3" fmla="*/ 120204 w 233406"/>
                  <a:gd name="connsiteY3" fmla="*/ 60728 h 206245"/>
                </a:gdLst>
                <a:ahLst/>
                <a:cxnLst>
                  <a:cxn ang="0">
                    <a:pos x="connsiteX0" y="connsiteY0"/>
                  </a:cxn>
                  <a:cxn ang="0">
                    <a:pos x="connsiteX1" y="connsiteY1"/>
                  </a:cxn>
                  <a:cxn ang="0">
                    <a:pos x="connsiteX2" y="connsiteY2"/>
                  </a:cxn>
                  <a:cxn ang="0">
                    <a:pos x="connsiteX3" y="connsiteY3"/>
                  </a:cxn>
                </a:cxnLst>
                <a:rect l="l" t="t" r="r" b="b"/>
                <a:pathLst>
                  <a:path w="233406" h="206245">
                    <a:moveTo>
                      <a:pt x="50182" y="17187"/>
                    </a:moveTo>
                    <a:lnTo>
                      <a:pt x="17506" y="67602"/>
                    </a:lnTo>
                    <a:lnTo>
                      <a:pt x="229906" y="205099"/>
                    </a:lnTo>
                    <a:lnTo>
                      <a:pt x="120204" y="60728"/>
                    </a:lnTo>
                    <a:close/>
                  </a:path>
                </a:pathLst>
              </a:custGeom>
              <a:solidFill>
                <a:srgbClr val="000F1F"/>
              </a:solidFill>
              <a:ln w="9525" cap="flat">
                <a:noFill/>
                <a:prstDash val="solid"/>
                <a:miter/>
              </a:ln>
            </p:spPr>
            <p:txBody>
              <a:bodyPr rtlCol="0" anchor="ctr"/>
              <a:lstStyle/>
              <a:p>
                <a:endParaRPr lang="zh-CN" altLang="en-US"/>
              </a:p>
            </p:txBody>
          </p:sp>
          <p:sp>
            <p:nvSpPr>
              <p:cNvPr id="302" name="任意多边形: 形状 301"/>
              <p:cNvSpPr/>
              <p:nvPr>
                <p:custDataLst>
                  <p:tags r:id="rId290"/>
                </p:custDataLst>
              </p:nvPr>
            </p:nvSpPr>
            <p:spPr>
              <a:xfrm>
                <a:off x="311214" y="7003223"/>
                <a:ext cx="1097012" cy="893731"/>
              </a:xfrm>
              <a:custGeom>
                <a:avLst/>
                <a:gdLst>
                  <a:gd name="connsiteX0" fmla="*/ 108534 w 1097012"/>
                  <a:gd name="connsiteY0" fmla="*/ 480094 h 893731"/>
                  <a:gd name="connsiteX1" fmla="*/ 92196 w 1097012"/>
                  <a:gd name="connsiteY1" fmla="*/ 374680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3 w 1097012"/>
                  <a:gd name="connsiteY7" fmla="*/ 601550 h 893731"/>
                  <a:gd name="connsiteX8" fmla="*/ 955801 w 1097012"/>
                  <a:gd name="connsiteY8" fmla="*/ 732172 h 893731"/>
                  <a:gd name="connsiteX9" fmla="*/ 502991 w 1097012"/>
                  <a:gd name="connsiteY9" fmla="*/ 732172 h 893731"/>
                  <a:gd name="connsiteX10" fmla="*/ 353611 w 1097012"/>
                  <a:gd name="connsiteY10" fmla="*/ 878836 h 893731"/>
                  <a:gd name="connsiteX11" fmla="*/ 353611 w 1097012"/>
                  <a:gd name="connsiteY11" fmla="*/ 732172 h 893731"/>
                  <a:gd name="connsiteX12" fmla="*/ 150548 w 1097012"/>
                  <a:gd name="connsiteY12" fmla="*/ 732172 h 893731"/>
                  <a:gd name="connsiteX13" fmla="*/ 17506 w 1097012"/>
                  <a:gd name="connsiteY13" fmla="*/ 601550 h 893731"/>
                  <a:gd name="connsiteX14" fmla="*/ 108534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4" y="480094"/>
                    </a:moveTo>
                    <a:cubicBezTo>
                      <a:pt x="96864" y="445720"/>
                      <a:pt x="92196" y="411346"/>
                      <a:pt x="92196" y="374680"/>
                    </a:cubicBezTo>
                    <a:cubicBezTo>
                      <a:pt x="92196" y="177600"/>
                      <a:pt x="255581" y="17187"/>
                      <a:pt x="456310" y="17187"/>
                    </a:cubicBezTo>
                    <a:cubicBezTo>
                      <a:pt x="622029" y="17187"/>
                      <a:pt x="759739" y="124893"/>
                      <a:pt x="806420" y="271557"/>
                    </a:cubicBezTo>
                    <a:cubicBezTo>
                      <a:pt x="890447" y="278432"/>
                      <a:pt x="955801" y="347180"/>
                      <a:pt x="955801" y="431970"/>
                    </a:cubicBezTo>
                    <a:cubicBezTo>
                      <a:pt x="955801" y="445720"/>
                      <a:pt x="953467" y="459470"/>
                      <a:pt x="951133" y="473219"/>
                    </a:cubicBezTo>
                    <a:lnTo>
                      <a:pt x="969805" y="473219"/>
                    </a:lnTo>
                    <a:cubicBezTo>
                      <a:pt x="1037494" y="480094"/>
                      <a:pt x="1088843" y="535093"/>
                      <a:pt x="1088843" y="601550"/>
                    </a:cubicBezTo>
                    <a:cubicBezTo>
                      <a:pt x="1088843" y="672590"/>
                      <a:pt x="1028157" y="732172"/>
                      <a:pt x="955801" y="732172"/>
                    </a:cubicBezTo>
                    <a:lnTo>
                      <a:pt x="502991" y="732172"/>
                    </a:lnTo>
                    <a:lnTo>
                      <a:pt x="353611" y="878836"/>
                    </a:lnTo>
                    <a:lnTo>
                      <a:pt x="353611" y="732172"/>
                    </a:lnTo>
                    <a:lnTo>
                      <a:pt x="150548" y="732172"/>
                    </a:lnTo>
                    <a:cubicBezTo>
                      <a:pt x="78191" y="732172"/>
                      <a:pt x="17506" y="672590"/>
                      <a:pt x="17506" y="601550"/>
                    </a:cubicBezTo>
                    <a:cubicBezTo>
                      <a:pt x="19840" y="544259"/>
                      <a:pt x="57185" y="496136"/>
                      <a:pt x="108534" y="480094"/>
                    </a:cubicBezTo>
                    <a:close/>
                  </a:path>
                </a:pathLst>
              </a:custGeom>
              <a:solidFill>
                <a:srgbClr val="3BFAFF"/>
              </a:solidFill>
              <a:ln w="9525" cap="flat">
                <a:noFill/>
                <a:prstDash val="solid"/>
                <a:miter/>
              </a:ln>
            </p:spPr>
            <p:txBody>
              <a:bodyPr rtlCol="0" anchor="ctr"/>
              <a:lstStyle/>
              <a:p>
                <a:endParaRPr lang="zh-CN" altLang="en-US"/>
              </a:p>
            </p:txBody>
          </p:sp>
          <p:sp>
            <p:nvSpPr>
              <p:cNvPr id="303" name="任意多边形: 形状 302"/>
              <p:cNvSpPr/>
              <p:nvPr>
                <p:custDataLst>
                  <p:tags r:id="rId291"/>
                </p:custDataLst>
              </p:nvPr>
            </p:nvSpPr>
            <p:spPr>
              <a:xfrm>
                <a:off x="1018437" y="9934203"/>
                <a:ext cx="1050331" cy="756234"/>
              </a:xfrm>
              <a:custGeom>
                <a:avLst/>
                <a:gdLst>
                  <a:gd name="connsiteX0" fmla="*/ 932461 w 1050330"/>
                  <a:gd name="connsiteY0" fmla="*/ 473219 h 756234"/>
                  <a:gd name="connsiteX1" fmla="*/ 913788 w 1050330"/>
                  <a:gd name="connsiteY1" fmla="*/ 473219 h 756234"/>
                  <a:gd name="connsiteX2" fmla="*/ 918456 w 1050330"/>
                  <a:gd name="connsiteY2" fmla="*/ 431970 h 756234"/>
                  <a:gd name="connsiteX3" fmla="*/ 769076 w 1050330"/>
                  <a:gd name="connsiteY3" fmla="*/ 271557 h 756234"/>
                  <a:gd name="connsiteX4" fmla="*/ 418966 w 1050330"/>
                  <a:gd name="connsiteY4" fmla="*/ 17187 h 756234"/>
                  <a:gd name="connsiteX5" fmla="*/ 54851 w 1050330"/>
                  <a:gd name="connsiteY5" fmla="*/ 374680 h 756234"/>
                  <a:gd name="connsiteX6" fmla="*/ 71190 w 1050330"/>
                  <a:gd name="connsiteY6" fmla="*/ 480094 h 756234"/>
                  <a:gd name="connsiteX7" fmla="*/ 17506 w 1050330"/>
                  <a:gd name="connsiteY7" fmla="*/ 514468 h 756234"/>
                  <a:gd name="connsiteX8" fmla="*/ 206565 w 1050330"/>
                  <a:gd name="connsiteY8" fmla="*/ 645091 h 756234"/>
                  <a:gd name="connsiteX9" fmla="*/ 439972 w 1050330"/>
                  <a:gd name="connsiteY9" fmla="*/ 759672 h 756234"/>
                  <a:gd name="connsiteX10" fmla="*/ 467981 w 1050330"/>
                  <a:gd name="connsiteY10" fmla="*/ 732172 h 756234"/>
                  <a:gd name="connsiteX11" fmla="*/ 920790 w 1050330"/>
                  <a:gd name="connsiteY11" fmla="*/ 732172 h 756234"/>
                  <a:gd name="connsiteX12" fmla="*/ 1053832 w 1050330"/>
                  <a:gd name="connsiteY12" fmla="*/ 601550 h 756234"/>
                  <a:gd name="connsiteX13" fmla="*/ 932461 w 1050330"/>
                  <a:gd name="connsiteY13" fmla="*/ 473219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0330" h="756234">
                    <a:moveTo>
                      <a:pt x="932461" y="473219"/>
                    </a:moveTo>
                    <a:lnTo>
                      <a:pt x="913788" y="473219"/>
                    </a:lnTo>
                    <a:cubicBezTo>
                      <a:pt x="918456" y="459469"/>
                      <a:pt x="918456" y="445719"/>
                      <a:pt x="918456" y="431970"/>
                    </a:cubicBezTo>
                    <a:cubicBezTo>
                      <a:pt x="918456" y="347180"/>
                      <a:pt x="853102" y="278432"/>
                      <a:pt x="769076" y="271557"/>
                    </a:cubicBezTo>
                    <a:cubicBezTo>
                      <a:pt x="724729" y="124893"/>
                      <a:pt x="584685" y="17187"/>
                      <a:pt x="418966" y="17187"/>
                    </a:cubicBezTo>
                    <a:cubicBezTo>
                      <a:pt x="218236" y="17187"/>
                      <a:pt x="54851" y="177600"/>
                      <a:pt x="54851" y="374680"/>
                    </a:cubicBezTo>
                    <a:cubicBezTo>
                      <a:pt x="54851" y="411345"/>
                      <a:pt x="59519" y="448011"/>
                      <a:pt x="71190" y="480094"/>
                    </a:cubicBezTo>
                    <a:cubicBezTo>
                      <a:pt x="50183" y="486969"/>
                      <a:pt x="31510" y="498427"/>
                      <a:pt x="17506" y="514468"/>
                    </a:cubicBezTo>
                    <a:cubicBezTo>
                      <a:pt x="66521" y="558009"/>
                      <a:pt x="129541" y="601550"/>
                      <a:pt x="206565" y="645091"/>
                    </a:cubicBezTo>
                    <a:cubicBezTo>
                      <a:pt x="283590" y="688631"/>
                      <a:pt x="362948" y="727589"/>
                      <a:pt x="439972" y="759672"/>
                    </a:cubicBezTo>
                    <a:lnTo>
                      <a:pt x="467981" y="732172"/>
                    </a:lnTo>
                    <a:lnTo>
                      <a:pt x="920790" y="732172"/>
                    </a:lnTo>
                    <a:cubicBezTo>
                      <a:pt x="993147" y="732172"/>
                      <a:pt x="1053832" y="672590"/>
                      <a:pt x="1053832" y="601550"/>
                    </a:cubicBezTo>
                    <a:cubicBezTo>
                      <a:pt x="1053832" y="535093"/>
                      <a:pt x="1000148" y="477803"/>
                      <a:pt x="932461" y="473219"/>
                    </a:cubicBezTo>
                    <a:close/>
                  </a:path>
                </a:pathLst>
              </a:custGeom>
              <a:solidFill>
                <a:srgbClr val="3BFAFF"/>
              </a:solidFill>
              <a:ln w="9525" cap="flat">
                <a:noFill/>
                <a:prstDash val="solid"/>
                <a:miter/>
              </a:ln>
            </p:spPr>
            <p:txBody>
              <a:bodyPr rtlCol="0" anchor="ctr"/>
              <a:lstStyle/>
              <a:p>
                <a:endParaRPr lang="zh-CN" altLang="en-US"/>
              </a:p>
            </p:txBody>
          </p:sp>
          <p:sp>
            <p:nvSpPr>
              <p:cNvPr id="304" name="任意多边形: 形状 303"/>
              <p:cNvSpPr/>
              <p:nvPr>
                <p:custDataLst>
                  <p:tags r:id="rId292"/>
                </p:custDataLst>
              </p:nvPr>
            </p:nvSpPr>
            <p:spPr>
              <a:xfrm>
                <a:off x="490937" y="7136137"/>
                <a:ext cx="513495" cy="504156"/>
              </a:xfrm>
              <a:custGeom>
                <a:avLst/>
                <a:gdLst>
                  <a:gd name="connsiteX0" fmla="*/ 502992 w 513495"/>
                  <a:gd name="connsiteY0" fmla="*/ 255515 h 504156"/>
                  <a:gd name="connsiteX1" fmla="*/ 260249 w 513495"/>
                  <a:gd name="connsiteY1" fmla="*/ 493844 h 504156"/>
                  <a:gd name="connsiteX2" fmla="*/ 17506 w 513495"/>
                  <a:gd name="connsiteY2" fmla="*/ 255515 h 504156"/>
                  <a:gd name="connsiteX3" fmla="*/ 260249 w 513495"/>
                  <a:gd name="connsiteY3" fmla="*/ 17187 h 504156"/>
                  <a:gd name="connsiteX4" fmla="*/ 502992 w 513495"/>
                  <a:gd name="connsiteY4" fmla="*/ 255515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2992" y="255515"/>
                    </a:moveTo>
                    <a:cubicBezTo>
                      <a:pt x="502992" y="387140"/>
                      <a:pt x="394312" y="493844"/>
                      <a:pt x="260249" y="493844"/>
                    </a:cubicBezTo>
                    <a:cubicBezTo>
                      <a:pt x="126185" y="493844"/>
                      <a:pt x="17506" y="387140"/>
                      <a:pt x="17506" y="255515"/>
                    </a:cubicBezTo>
                    <a:cubicBezTo>
                      <a:pt x="17506" y="123890"/>
                      <a:pt x="126186" y="17187"/>
                      <a:pt x="260249" y="17187"/>
                    </a:cubicBezTo>
                    <a:cubicBezTo>
                      <a:pt x="394312" y="17187"/>
                      <a:pt x="502992" y="123890"/>
                      <a:pt x="502992" y="255515"/>
                    </a:cubicBezTo>
                    <a:close/>
                  </a:path>
                </a:pathLst>
              </a:custGeom>
              <a:solidFill>
                <a:srgbClr val="008EFF"/>
              </a:solidFill>
              <a:ln w="9525" cap="flat">
                <a:noFill/>
                <a:prstDash val="solid"/>
                <a:miter/>
              </a:ln>
            </p:spPr>
            <p:txBody>
              <a:bodyPr rtlCol="0" anchor="ctr"/>
              <a:lstStyle/>
              <a:p>
                <a:endParaRPr lang="zh-CN" altLang="en-US"/>
              </a:p>
            </p:txBody>
          </p:sp>
          <p:sp>
            <p:nvSpPr>
              <p:cNvPr id="305" name="任意多边形: 形状 304"/>
              <p:cNvSpPr/>
              <p:nvPr>
                <p:custDataLst>
                  <p:tags r:id="rId293"/>
                </p:custDataLst>
              </p:nvPr>
            </p:nvSpPr>
            <p:spPr>
              <a:xfrm>
                <a:off x="647320" y="7243434"/>
                <a:ext cx="233407" cy="274994"/>
              </a:xfrm>
              <a:custGeom>
                <a:avLst/>
                <a:gdLst>
                  <a:gd name="connsiteX0" fmla="*/ 82860 w 233406"/>
                  <a:gd name="connsiteY0" fmla="*/ 271965 h 274994"/>
                  <a:gd name="connsiteX1" fmla="*/ 211234 w 233406"/>
                  <a:gd name="connsiteY1" fmla="*/ 180300 h 274994"/>
                  <a:gd name="connsiteX2" fmla="*/ 211234 w 233406"/>
                  <a:gd name="connsiteY2" fmla="*/ 116135 h 274994"/>
                  <a:gd name="connsiteX3" fmla="*/ 82860 w 233406"/>
                  <a:gd name="connsiteY3" fmla="*/ 24470 h 274994"/>
                  <a:gd name="connsiteX4" fmla="*/ 17506 w 233406"/>
                  <a:gd name="connsiteY4" fmla="*/ 56553 h 274994"/>
                  <a:gd name="connsiteX5" fmla="*/ 17506 w 233406"/>
                  <a:gd name="connsiteY5" fmla="*/ 237591 h 274994"/>
                  <a:gd name="connsiteX6" fmla="*/ 82860 w 233406"/>
                  <a:gd name="connsiteY6" fmla="*/ 271965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406" h="274994">
                    <a:moveTo>
                      <a:pt x="82860" y="271965"/>
                    </a:moveTo>
                    <a:lnTo>
                      <a:pt x="211234" y="180300"/>
                    </a:lnTo>
                    <a:cubicBezTo>
                      <a:pt x="234574" y="164259"/>
                      <a:pt x="234574" y="132176"/>
                      <a:pt x="211234" y="116135"/>
                    </a:cubicBezTo>
                    <a:lnTo>
                      <a:pt x="82860" y="24470"/>
                    </a:lnTo>
                    <a:cubicBezTo>
                      <a:pt x="54851" y="6137"/>
                      <a:pt x="17506" y="24470"/>
                      <a:pt x="17506" y="56553"/>
                    </a:cubicBezTo>
                    <a:lnTo>
                      <a:pt x="17506" y="237591"/>
                    </a:lnTo>
                    <a:cubicBezTo>
                      <a:pt x="19840" y="271965"/>
                      <a:pt x="57185" y="290298"/>
                      <a:pt x="82860" y="271965"/>
                    </a:cubicBezTo>
                    <a:close/>
                  </a:path>
                </a:pathLst>
              </a:custGeom>
              <a:solidFill>
                <a:srgbClr val="FFFFFF"/>
              </a:solidFill>
              <a:ln w="9525" cap="flat">
                <a:noFill/>
                <a:prstDash val="solid"/>
                <a:miter/>
              </a:ln>
            </p:spPr>
            <p:txBody>
              <a:bodyPr rtlCol="0" anchor="ctr"/>
              <a:lstStyle/>
              <a:p>
                <a:endParaRPr lang="zh-CN" altLang="en-US"/>
              </a:p>
            </p:txBody>
          </p:sp>
          <p:sp>
            <p:nvSpPr>
              <p:cNvPr id="306" name="任意多边形: 形状 305"/>
              <p:cNvSpPr/>
              <p:nvPr>
                <p:custDataLst>
                  <p:tags r:id="rId294"/>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170203"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D2EAFF"/>
              </a:solidFill>
              <a:ln w="9525" cap="flat">
                <a:noFill/>
                <a:prstDash val="solid"/>
                <a:miter/>
              </a:ln>
            </p:spPr>
            <p:txBody>
              <a:bodyPr rtlCol="0" anchor="ctr"/>
              <a:lstStyle/>
              <a:p>
                <a:endParaRPr lang="zh-CN" altLang="en-US"/>
              </a:p>
            </p:txBody>
          </p:sp>
          <p:sp>
            <p:nvSpPr>
              <p:cNvPr id="307" name="任意多边形: 形状 306"/>
              <p:cNvSpPr/>
              <p:nvPr>
                <p:custDataLst>
                  <p:tags r:id="rId295"/>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69837"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14AFFF"/>
              </a:solidFill>
              <a:ln w="9525" cap="flat">
                <a:noFill/>
                <a:prstDash val="solid"/>
                <a:miter/>
              </a:ln>
            </p:spPr>
            <p:txBody>
              <a:bodyPr rtlCol="0" anchor="ctr"/>
              <a:lstStyle/>
              <a:p>
                <a:endParaRPr lang="zh-CN" altLang="en-US"/>
              </a:p>
            </p:txBody>
          </p:sp>
          <p:sp>
            <p:nvSpPr>
              <p:cNvPr id="308" name="任意多边形: 形状 307"/>
              <p:cNvSpPr/>
              <p:nvPr>
                <p:custDataLst>
                  <p:tags r:id="rId296"/>
                </p:custDataLst>
              </p:nvPr>
            </p:nvSpPr>
            <p:spPr>
              <a:xfrm>
                <a:off x="72052" y="8146741"/>
                <a:ext cx="326770" cy="297910"/>
              </a:xfrm>
              <a:custGeom>
                <a:avLst/>
                <a:gdLst>
                  <a:gd name="connsiteX0" fmla="*/ 305683 w 326769"/>
                  <a:gd name="connsiteY0" fmla="*/ 17187 h 297910"/>
                  <a:gd name="connsiteX1" fmla="*/ 46601 w 326769"/>
                  <a:gd name="connsiteY1" fmla="*/ 294473 h 297910"/>
                  <a:gd name="connsiteX2" fmla="*/ 100285 w 326769"/>
                  <a:gd name="connsiteY2" fmla="*/ 53853 h 297910"/>
                  <a:gd name="connsiteX3" fmla="*/ 305683 w 326769"/>
                  <a:gd name="connsiteY3" fmla="*/ 17187 h 297910"/>
                </a:gdLst>
                <a:ahLst/>
                <a:cxnLst>
                  <a:cxn ang="0">
                    <a:pos x="connsiteX0" y="connsiteY0"/>
                  </a:cxn>
                  <a:cxn ang="0">
                    <a:pos x="connsiteX1" y="connsiteY1"/>
                  </a:cxn>
                  <a:cxn ang="0">
                    <a:pos x="connsiteX2" y="connsiteY2"/>
                  </a:cxn>
                  <a:cxn ang="0">
                    <a:pos x="connsiteX3" y="connsiteY3"/>
                  </a:cxn>
                </a:cxnLst>
                <a:rect l="l" t="t" r="r" b="b"/>
                <a:pathLst>
                  <a:path w="326769" h="297910">
                    <a:moveTo>
                      <a:pt x="305683" y="17187"/>
                    </a:moveTo>
                    <a:cubicBezTo>
                      <a:pt x="305683" y="17187"/>
                      <a:pt x="368703" y="257807"/>
                      <a:pt x="46601" y="294473"/>
                    </a:cubicBezTo>
                    <a:cubicBezTo>
                      <a:pt x="-42093" y="138643"/>
                      <a:pt x="100285" y="53853"/>
                      <a:pt x="100285" y="53853"/>
                    </a:cubicBezTo>
                    <a:lnTo>
                      <a:pt x="305683" y="17187"/>
                    </a:lnTo>
                    <a:close/>
                  </a:path>
                </a:pathLst>
              </a:custGeom>
              <a:solidFill>
                <a:srgbClr val="131637"/>
              </a:solidFill>
              <a:ln w="9525" cap="flat">
                <a:noFill/>
                <a:prstDash val="solid"/>
                <a:miter/>
              </a:ln>
            </p:spPr>
            <p:txBody>
              <a:bodyPr rtlCol="0" anchor="ctr"/>
              <a:lstStyle/>
              <a:p>
                <a:endParaRPr lang="zh-CN" altLang="en-US"/>
              </a:p>
            </p:txBody>
          </p:sp>
          <p:sp>
            <p:nvSpPr>
              <p:cNvPr id="309" name="任意多边形: 形状 308"/>
              <p:cNvSpPr/>
              <p:nvPr>
                <p:custDataLst>
                  <p:tags r:id="rId297"/>
                </p:custDataLst>
              </p:nvPr>
            </p:nvSpPr>
            <p:spPr>
              <a:xfrm>
                <a:off x="227188" y="9292550"/>
                <a:ext cx="256748" cy="229162"/>
              </a:xfrm>
              <a:custGeom>
                <a:avLst/>
                <a:gdLst>
                  <a:gd name="connsiteX0" fmla="*/ 108534 w 256747"/>
                  <a:gd name="connsiteY0" fmla="*/ 17187 h 229161"/>
                  <a:gd name="connsiteX1" fmla="*/ 129541 w 256747"/>
                  <a:gd name="connsiteY1" fmla="*/ 76769 h 229161"/>
                  <a:gd name="connsiteX2" fmla="*/ 178556 w 256747"/>
                  <a:gd name="connsiteY2" fmla="*/ 85936 h 229161"/>
                  <a:gd name="connsiteX3" fmla="*/ 246245 w 256747"/>
                  <a:gd name="connsiteY3" fmla="*/ 97394 h 229161"/>
                  <a:gd name="connsiteX4" fmla="*/ 225237 w 256747"/>
                  <a:gd name="connsiteY4" fmla="*/ 118018 h 229161"/>
                  <a:gd name="connsiteX5" fmla="*/ 190226 w 256747"/>
                  <a:gd name="connsiteY5" fmla="*/ 122601 h 229161"/>
                  <a:gd name="connsiteX6" fmla="*/ 199563 w 256747"/>
                  <a:gd name="connsiteY6" fmla="*/ 152393 h 229161"/>
                  <a:gd name="connsiteX7" fmla="*/ 257915 w 256747"/>
                  <a:gd name="connsiteY7" fmla="*/ 152393 h 229161"/>
                  <a:gd name="connsiteX8" fmla="*/ 173888 w 256747"/>
                  <a:gd name="connsiteY8" fmla="*/ 193642 h 229161"/>
                  <a:gd name="connsiteX9" fmla="*/ 106201 w 256747"/>
                  <a:gd name="connsiteY9" fmla="*/ 214266 h 229161"/>
                  <a:gd name="connsiteX10" fmla="*/ 47849 w 256747"/>
                  <a:gd name="connsiteY10" fmla="*/ 182184 h 229161"/>
                  <a:gd name="connsiteX11" fmla="*/ 36178 w 256747"/>
                  <a:gd name="connsiteY11" fmla="*/ 106560 h 229161"/>
                  <a:gd name="connsiteX12" fmla="*/ 17506 w 256747"/>
                  <a:gd name="connsiteY12" fmla="*/ 83644 h 229161"/>
                  <a:gd name="connsiteX13" fmla="*/ 108534 w 256747"/>
                  <a:gd name="connsiteY13"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747" h="229161">
                    <a:moveTo>
                      <a:pt x="108534" y="17187"/>
                    </a:moveTo>
                    <a:lnTo>
                      <a:pt x="129541" y="76769"/>
                    </a:lnTo>
                    <a:lnTo>
                      <a:pt x="178556" y="85936"/>
                    </a:lnTo>
                    <a:lnTo>
                      <a:pt x="246245" y="97394"/>
                    </a:lnTo>
                    <a:cubicBezTo>
                      <a:pt x="246245" y="97394"/>
                      <a:pt x="236908" y="113435"/>
                      <a:pt x="225237" y="118018"/>
                    </a:cubicBezTo>
                    <a:cubicBezTo>
                      <a:pt x="208899" y="124893"/>
                      <a:pt x="190226" y="122601"/>
                      <a:pt x="190226" y="122601"/>
                    </a:cubicBezTo>
                    <a:lnTo>
                      <a:pt x="199563" y="152393"/>
                    </a:lnTo>
                    <a:lnTo>
                      <a:pt x="257915" y="152393"/>
                    </a:lnTo>
                    <a:lnTo>
                      <a:pt x="173888" y="193642"/>
                    </a:lnTo>
                    <a:lnTo>
                      <a:pt x="106201" y="214266"/>
                    </a:lnTo>
                    <a:lnTo>
                      <a:pt x="47849" y="182184"/>
                    </a:lnTo>
                    <a:lnTo>
                      <a:pt x="36178" y="106560"/>
                    </a:lnTo>
                    <a:lnTo>
                      <a:pt x="17506" y="83644"/>
                    </a:lnTo>
                    <a:lnTo>
                      <a:pt x="108534" y="17187"/>
                    </a:lnTo>
                    <a:close/>
                  </a:path>
                </a:pathLst>
              </a:custGeom>
              <a:solidFill>
                <a:srgbClr val="FFCDA9"/>
              </a:solidFill>
              <a:ln w="9525" cap="flat">
                <a:noFill/>
                <a:prstDash val="solid"/>
                <a:miter/>
              </a:ln>
            </p:spPr>
            <p:txBody>
              <a:bodyPr rtlCol="0" anchor="ctr"/>
              <a:lstStyle/>
              <a:p>
                <a:endParaRPr lang="zh-CN" altLang="en-US"/>
              </a:p>
            </p:txBody>
          </p:sp>
          <p:sp>
            <p:nvSpPr>
              <p:cNvPr id="310" name="任意多边形: 形状 309"/>
              <p:cNvSpPr/>
              <p:nvPr>
                <p:custDataLst>
                  <p:tags r:id="rId298"/>
                </p:custDataLst>
              </p:nvPr>
            </p:nvSpPr>
            <p:spPr>
              <a:xfrm>
                <a:off x="187509" y="9246718"/>
                <a:ext cx="163385" cy="160413"/>
              </a:xfrm>
              <a:custGeom>
                <a:avLst/>
                <a:gdLst>
                  <a:gd name="connsiteX0" fmla="*/ 54850 w 163384"/>
                  <a:gd name="connsiteY0" fmla="*/ 150101 h 160413"/>
                  <a:gd name="connsiteX1" fmla="*/ 164552 w 163384"/>
                  <a:gd name="connsiteY1" fmla="*/ 85936 h 160413"/>
                  <a:gd name="connsiteX2" fmla="*/ 129541 w 163384"/>
                  <a:gd name="connsiteY2" fmla="*/ 17187 h 160413"/>
                  <a:gd name="connsiteX3" fmla="*/ 17506 w 163384"/>
                  <a:gd name="connsiteY3" fmla="*/ 79061 h 160413"/>
                </a:gdLst>
                <a:ahLst/>
                <a:cxnLst>
                  <a:cxn ang="0">
                    <a:pos x="connsiteX0" y="connsiteY0"/>
                  </a:cxn>
                  <a:cxn ang="0">
                    <a:pos x="connsiteX1" y="connsiteY1"/>
                  </a:cxn>
                  <a:cxn ang="0">
                    <a:pos x="connsiteX2" y="connsiteY2"/>
                  </a:cxn>
                  <a:cxn ang="0">
                    <a:pos x="connsiteX3" y="connsiteY3"/>
                  </a:cxn>
                </a:cxnLst>
                <a:rect l="l" t="t" r="r" b="b"/>
                <a:pathLst>
                  <a:path w="163384" h="160413">
                    <a:moveTo>
                      <a:pt x="54850" y="150101"/>
                    </a:moveTo>
                    <a:lnTo>
                      <a:pt x="164552" y="85936"/>
                    </a:lnTo>
                    <a:lnTo>
                      <a:pt x="129541" y="17187"/>
                    </a:lnTo>
                    <a:lnTo>
                      <a:pt x="17506" y="79061"/>
                    </a:lnTo>
                    <a:close/>
                  </a:path>
                </a:pathLst>
              </a:custGeom>
              <a:solidFill>
                <a:srgbClr val="3BFAFF"/>
              </a:solidFill>
              <a:ln w="9525" cap="flat">
                <a:noFill/>
                <a:prstDash val="solid"/>
                <a:miter/>
              </a:ln>
            </p:spPr>
            <p:txBody>
              <a:bodyPr rtlCol="0" anchor="ctr"/>
              <a:lstStyle/>
              <a:p>
                <a:endParaRPr lang="zh-CN" altLang="en-US"/>
              </a:p>
            </p:txBody>
          </p:sp>
          <p:sp>
            <p:nvSpPr>
              <p:cNvPr id="311" name="任意多边形: 形状 310"/>
              <p:cNvSpPr/>
              <p:nvPr>
                <p:custDataLst>
                  <p:tags r:id="rId299"/>
                </p:custDataLst>
              </p:nvPr>
            </p:nvSpPr>
            <p:spPr>
              <a:xfrm>
                <a:off x="2832008" y="9585877"/>
                <a:ext cx="863605" cy="549988"/>
              </a:xfrm>
              <a:custGeom>
                <a:avLst/>
                <a:gdLst>
                  <a:gd name="connsiteX0" fmla="*/ 785415 w 863605"/>
                  <a:gd name="connsiteY0" fmla="*/ 262391 h 549988"/>
                  <a:gd name="connsiteX1" fmla="*/ 85194 w 863605"/>
                  <a:gd name="connsiteY1" fmla="*/ 17187 h 549988"/>
                  <a:gd name="connsiteX2" fmla="*/ 17506 w 863605"/>
                  <a:gd name="connsiteY2" fmla="*/ 113435 h 549988"/>
                  <a:gd name="connsiteX3" fmla="*/ 846100 w 863605"/>
                  <a:gd name="connsiteY3" fmla="*/ 537385 h 549988"/>
                  <a:gd name="connsiteX4" fmla="*/ 785415 w 863605"/>
                  <a:gd name="connsiteY4" fmla="*/ 262391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5" h="549988">
                    <a:moveTo>
                      <a:pt x="785415" y="262391"/>
                    </a:moveTo>
                    <a:cubicBezTo>
                      <a:pt x="785415" y="262391"/>
                      <a:pt x="316266" y="289890"/>
                      <a:pt x="85194" y="17187"/>
                    </a:cubicBezTo>
                    <a:lnTo>
                      <a:pt x="17506" y="113435"/>
                    </a:lnTo>
                    <a:cubicBezTo>
                      <a:pt x="17506" y="113435"/>
                      <a:pt x="276587" y="496135"/>
                      <a:pt x="846100" y="537385"/>
                    </a:cubicBezTo>
                    <a:cubicBezTo>
                      <a:pt x="848433" y="535093"/>
                      <a:pt x="885779" y="386138"/>
                      <a:pt x="785415" y="262391"/>
                    </a:cubicBezTo>
                    <a:close/>
                  </a:path>
                </a:pathLst>
              </a:custGeom>
              <a:solidFill>
                <a:srgbClr val="14AFFF"/>
              </a:solidFill>
              <a:ln w="9525" cap="flat">
                <a:noFill/>
                <a:prstDash val="solid"/>
                <a:miter/>
              </a:ln>
            </p:spPr>
            <p:txBody>
              <a:bodyPr rtlCol="0" anchor="ctr"/>
              <a:lstStyle/>
              <a:p>
                <a:endParaRPr lang="zh-CN" altLang="en-US"/>
              </a:p>
            </p:txBody>
          </p:sp>
          <p:sp>
            <p:nvSpPr>
              <p:cNvPr id="312" name="任意多边形: 形状 311"/>
              <p:cNvSpPr/>
              <p:nvPr>
                <p:custDataLst>
                  <p:tags r:id="rId300"/>
                </p:custDataLst>
              </p:nvPr>
            </p:nvSpPr>
            <p:spPr>
              <a:xfrm>
                <a:off x="3014065" y="9762332"/>
                <a:ext cx="513495" cy="274994"/>
              </a:xfrm>
              <a:custGeom>
                <a:avLst/>
                <a:gdLst>
                  <a:gd name="connsiteX0" fmla="*/ 17506 w 513495"/>
                  <a:gd name="connsiteY0" fmla="*/ 115726 h 274994"/>
                  <a:gd name="connsiteX1" fmla="*/ 299929 w 513495"/>
                  <a:gd name="connsiteY1" fmla="*/ 278432 h 274994"/>
                  <a:gd name="connsiteX2" fmla="*/ 505326 w 513495"/>
                  <a:gd name="connsiteY2" fmla="*/ 218849 h 274994"/>
                  <a:gd name="connsiteX3" fmla="*/ 500658 w 513495"/>
                  <a:gd name="connsiteY3" fmla="*/ 85936 h 274994"/>
                  <a:gd name="connsiteX4" fmla="*/ 162218 w 513495"/>
                  <a:gd name="connsiteY4" fmla="*/ 17187 h 274994"/>
                  <a:gd name="connsiteX5" fmla="*/ 17506 w 513495"/>
                  <a:gd name="connsiteY5" fmla="*/ 115726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95" h="274994">
                    <a:moveTo>
                      <a:pt x="17506" y="115726"/>
                    </a:moveTo>
                    <a:cubicBezTo>
                      <a:pt x="89862" y="170725"/>
                      <a:pt x="183225" y="230307"/>
                      <a:pt x="299929" y="278432"/>
                    </a:cubicBezTo>
                    <a:lnTo>
                      <a:pt x="505326" y="218849"/>
                    </a:lnTo>
                    <a:lnTo>
                      <a:pt x="500658" y="85936"/>
                    </a:lnTo>
                    <a:cubicBezTo>
                      <a:pt x="414297" y="81352"/>
                      <a:pt x="285923" y="65311"/>
                      <a:pt x="162218" y="17187"/>
                    </a:cubicBezTo>
                    <a:lnTo>
                      <a:pt x="17506" y="115726"/>
                    </a:lnTo>
                    <a:close/>
                  </a:path>
                </a:pathLst>
              </a:custGeom>
              <a:solidFill>
                <a:srgbClr val="0091F4"/>
              </a:solidFill>
              <a:ln w="9525" cap="flat">
                <a:noFill/>
                <a:prstDash val="solid"/>
                <a:miter/>
              </a:ln>
            </p:spPr>
            <p:txBody>
              <a:bodyPr rtlCol="0" anchor="ctr"/>
              <a:lstStyle/>
              <a:p>
                <a:endParaRPr lang="zh-CN" altLang="en-US"/>
              </a:p>
            </p:txBody>
          </p:sp>
          <p:sp>
            <p:nvSpPr>
              <p:cNvPr id="313" name="任意多边形: 形状 312"/>
              <p:cNvSpPr/>
              <p:nvPr>
                <p:custDataLst>
                  <p:tags r:id="rId301"/>
                </p:custDataLst>
              </p:nvPr>
            </p:nvSpPr>
            <p:spPr>
              <a:xfrm>
                <a:off x="3387516" y="9831080"/>
                <a:ext cx="233407" cy="297910"/>
              </a:xfrm>
              <a:custGeom>
                <a:avLst/>
                <a:gdLst>
                  <a:gd name="connsiteX0" fmla="*/ 206566 w 233406"/>
                  <a:gd name="connsiteY0" fmla="*/ 280723 h 297910"/>
                  <a:gd name="connsiteX1" fmla="*/ 232240 w 233406"/>
                  <a:gd name="connsiteY1" fmla="*/ 17187 h 297910"/>
                  <a:gd name="connsiteX2" fmla="*/ 17506 w 233406"/>
                  <a:gd name="connsiteY2" fmla="*/ 239474 h 297910"/>
                  <a:gd name="connsiteX3" fmla="*/ 206566 w 233406"/>
                  <a:gd name="connsiteY3" fmla="*/ 280723 h 297910"/>
                </a:gdLst>
                <a:ahLst/>
                <a:cxnLst>
                  <a:cxn ang="0">
                    <a:pos x="connsiteX0" y="connsiteY0"/>
                  </a:cxn>
                  <a:cxn ang="0">
                    <a:pos x="connsiteX1" y="connsiteY1"/>
                  </a:cxn>
                  <a:cxn ang="0">
                    <a:pos x="connsiteX2" y="connsiteY2"/>
                  </a:cxn>
                  <a:cxn ang="0">
                    <a:pos x="connsiteX3" y="connsiteY3"/>
                  </a:cxn>
                </a:cxnLst>
                <a:rect l="l" t="t" r="r" b="b"/>
                <a:pathLst>
                  <a:path w="233406" h="297910">
                    <a:moveTo>
                      <a:pt x="206566" y="280723"/>
                    </a:moveTo>
                    <a:lnTo>
                      <a:pt x="232240" y="17187"/>
                    </a:lnTo>
                    <a:lnTo>
                      <a:pt x="17506" y="239474"/>
                    </a:lnTo>
                    <a:cubicBezTo>
                      <a:pt x="73524" y="257807"/>
                      <a:pt x="136544" y="271557"/>
                      <a:pt x="206566" y="280723"/>
                    </a:cubicBezTo>
                    <a:close/>
                  </a:path>
                </a:pathLst>
              </a:custGeom>
              <a:solidFill>
                <a:srgbClr val="FFB500"/>
              </a:solidFill>
              <a:ln w="9525" cap="flat">
                <a:noFill/>
                <a:prstDash val="solid"/>
                <a:miter/>
              </a:ln>
            </p:spPr>
            <p:txBody>
              <a:bodyPr rtlCol="0" anchor="ctr"/>
              <a:lstStyle/>
              <a:p>
                <a:endParaRPr lang="zh-CN" altLang="en-US"/>
              </a:p>
            </p:txBody>
          </p:sp>
          <p:sp>
            <p:nvSpPr>
              <p:cNvPr id="314" name="任意多边形: 形状 313"/>
              <p:cNvSpPr/>
              <p:nvPr>
                <p:custDataLst>
                  <p:tags r:id="rId302"/>
                </p:custDataLst>
              </p:nvPr>
            </p:nvSpPr>
            <p:spPr>
              <a:xfrm>
                <a:off x="2552073" y="9370465"/>
                <a:ext cx="326770" cy="297910"/>
              </a:xfrm>
              <a:custGeom>
                <a:avLst/>
                <a:gdLst>
                  <a:gd name="connsiteX0" fmla="*/ 320781 w 326769"/>
                  <a:gd name="connsiteY0" fmla="*/ 205100 h 297910"/>
                  <a:gd name="connsiteX1" fmla="*/ 250759 w 326769"/>
                  <a:gd name="connsiteY1" fmla="*/ 101977 h 297910"/>
                  <a:gd name="connsiteX2" fmla="*/ 19685 w 326769"/>
                  <a:gd name="connsiteY2" fmla="*/ 17187 h 297910"/>
                  <a:gd name="connsiteX3" fmla="*/ 155063 w 326769"/>
                  <a:gd name="connsiteY3" fmla="*/ 115727 h 297910"/>
                  <a:gd name="connsiteX4" fmla="*/ 127053 w 326769"/>
                  <a:gd name="connsiteY4" fmla="*/ 161559 h 297910"/>
                  <a:gd name="connsiteX5" fmla="*/ 155063 w 326769"/>
                  <a:gd name="connsiteY5" fmla="*/ 241766 h 297910"/>
                  <a:gd name="connsiteX6" fmla="*/ 248425 w 326769"/>
                  <a:gd name="connsiteY6" fmla="*/ 266973 h 297910"/>
                  <a:gd name="connsiteX7" fmla="*/ 262429 w 326769"/>
                  <a:gd name="connsiteY7" fmla="*/ 292181 h 297910"/>
                  <a:gd name="connsiteX8" fmla="*/ 320781 w 326769"/>
                  <a:gd name="connsiteY8" fmla="*/ 205100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769" h="297910">
                    <a:moveTo>
                      <a:pt x="320781" y="205100"/>
                    </a:moveTo>
                    <a:lnTo>
                      <a:pt x="250759" y="101977"/>
                    </a:lnTo>
                    <a:lnTo>
                      <a:pt x="19685" y="17187"/>
                    </a:lnTo>
                    <a:cubicBezTo>
                      <a:pt x="19685" y="17187"/>
                      <a:pt x="-10657" y="60728"/>
                      <a:pt x="155063" y="115727"/>
                    </a:cubicBezTo>
                    <a:lnTo>
                      <a:pt x="127053" y="161559"/>
                    </a:lnTo>
                    <a:lnTo>
                      <a:pt x="155063" y="241766"/>
                    </a:lnTo>
                    <a:lnTo>
                      <a:pt x="248425" y="266973"/>
                    </a:lnTo>
                    <a:lnTo>
                      <a:pt x="262429" y="292181"/>
                    </a:lnTo>
                    <a:lnTo>
                      <a:pt x="320781" y="205100"/>
                    </a:lnTo>
                    <a:close/>
                  </a:path>
                </a:pathLst>
              </a:custGeom>
              <a:solidFill>
                <a:srgbClr val="FFCDA9"/>
              </a:solidFill>
              <a:ln w="9525" cap="flat">
                <a:noFill/>
                <a:prstDash val="solid"/>
                <a:miter/>
              </a:ln>
            </p:spPr>
            <p:txBody>
              <a:bodyPr rtlCol="0" anchor="ctr"/>
              <a:lstStyle/>
              <a:p>
                <a:endParaRPr lang="zh-CN" altLang="en-US"/>
              </a:p>
            </p:txBody>
          </p:sp>
          <p:sp>
            <p:nvSpPr>
              <p:cNvPr id="315" name="任意多边形: 形状 314"/>
              <p:cNvSpPr/>
              <p:nvPr>
                <p:custDataLst>
                  <p:tags r:id="rId303"/>
                </p:custDataLst>
              </p:nvPr>
            </p:nvSpPr>
            <p:spPr>
              <a:xfrm>
                <a:off x="2764319" y="9542336"/>
                <a:ext cx="186725" cy="183329"/>
              </a:xfrm>
              <a:custGeom>
                <a:avLst/>
                <a:gdLst>
                  <a:gd name="connsiteX0" fmla="*/ 17506 w 186725"/>
                  <a:gd name="connsiteY0" fmla="*/ 111144 h 183329"/>
                  <a:gd name="connsiteX1" fmla="*/ 129542 w 186725"/>
                  <a:gd name="connsiteY1" fmla="*/ 17187 h 183329"/>
                  <a:gd name="connsiteX2" fmla="*/ 180890 w 186725"/>
                  <a:gd name="connsiteY2" fmla="*/ 72186 h 183329"/>
                  <a:gd name="connsiteX3" fmla="*/ 73524 w 186725"/>
                  <a:gd name="connsiteY3" fmla="*/ 168434 h 183329"/>
                </a:gdLst>
                <a:ahLst/>
                <a:cxnLst>
                  <a:cxn ang="0">
                    <a:pos x="connsiteX0" y="connsiteY0"/>
                  </a:cxn>
                  <a:cxn ang="0">
                    <a:pos x="connsiteX1" y="connsiteY1"/>
                  </a:cxn>
                  <a:cxn ang="0">
                    <a:pos x="connsiteX2" y="connsiteY2"/>
                  </a:cxn>
                  <a:cxn ang="0">
                    <a:pos x="connsiteX3" y="connsiteY3"/>
                  </a:cxn>
                </a:cxnLst>
                <a:rect l="l" t="t" r="r" b="b"/>
                <a:pathLst>
                  <a:path w="186725" h="183329">
                    <a:moveTo>
                      <a:pt x="17506" y="111144"/>
                    </a:moveTo>
                    <a:lnTo>
                      <a:pt x="129542" y="17187"/>
                    </a:lnTo>
                    <a:lnTo>
                      <a:pt x="180890" y="72186"/>
                    </a:lnTo>
                    <a:lnTo>
                      <a:pt x="73524" y="168434"/>
                    </a:lnTo>
                    <a:close/>
                  </a:path>
                </a:pathLst>
              </a:custGeom>
              <a:solidFill>
                <a:srgbClr val="3BFAFF"/>
              </a:solidFill>
              <a:ln w="9525" cap="flat">
                <a:noFill/>
                <a:prstDash val="solid"/>
                <a:miter/>
              </a:ln>
            </p:spPr>
            <p:txBody>
              <a:bodyPr rtlCol="0" anchor="ctr"/>
              <a:lstStyle/>
              <a:p>
                <a:endParaRPr lang="zh-CN" altLang="en-US"/>
              </a:p>
            </p:txBody>
          </p:sp>
          <p:sp>
            <p:nvSpPr>
              <p:cNvPr id="316" name="任意多边形: 形状 315"/>
              <p:cNvSpPr/>
              <p:nvPr>
                <p:custDataLst>
                  <p:tags r:id="rId304"/>
                </p:custDataLst>
              </p:nvPr>
            </p:nvSpPr>
            <p:spPr>
              <a:xfrm>
                <a:off x="2442847" y="9971503"/>
                <a:ext cx="630198" cy="458324"/>
              </a:xfrm>
              <a:custGeom>
                <a:avLst/>
                <a:gdLst>
                  <a:gd name="connsiteX0" fmla="*/ 399665 w 630198"/>
                  <a:gd name="connsiteY0" fmla="*/ 46344 h 458323"/>
                  <a:gd name="connsiteX1" fmla="*/ 619067 w 630198"/>
                  <a:gd name="connsiteY1" fmla="*/ 440503 h 458323"/>
                  <a:gd name="connsiteX2" fmla="*/ 245616 w 630198"/>
                  <a:gd name="connsiteY2" fmla="*/ 442794 h 458323"/>
                  <a:gd name="connsiteX3" fmla="*/ 33216 w 630198"/>
                  <a:gd name="connsiteY3" fmla="*/ 60094 h 458323"/>
                  <a:gd name="connsiteX4" fmla="*/ 51888 w 630198"/>
                  <a:gd name="connsiteY4" fmla="*/ 30302 h 458323"/>
                  <a:gd name="connsiteX5" fmla="*/ 369322 w 630198"/>
                  <a:gd name="connsiteY5" fmla="*/ 30302 h 458323"/>
                  <a:gd name="connsiteX6" fmla="*/ 399665 w 630198"/>
                  <a:gd name="connsiteY6" fmla="*/ 46344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98" h="458323">
                    <a:moveTo>
                      <a:pt x="399665" y="46344"/>
                    </a:moveTo>
                    <a:lnTo>
                      <a:pt x="619067" y="440503"/>
                    </a:lnTo>
                    <a:lnTo>
                      <a:pt x="245616" y="442794"/>
                    </a:lnTo>
                    <a:lnTo>
                      <a:pt x="33216" y="60094"/>
                    </a:lnTo>
                    <a:cubicBezTo>
                      <a:pt x="26214" y="46344"/>
                      <a:pt x="35549" y="30302"/>
                      <a:pt x="51888" y="30302"/>
                    </a:cubicBezTo>
                    <a:lnTo>
                      <a:pt x="369322" y="30302"/>
                    </a:lnTo>
                    <a:cubicBezTo>
                      <a:pt x="380993" y="30302"/>
                      <a:pt x="392663" y="37178"/>
                      <a:pt x="399665" y="46344"/>
                    </a:cubicBezTo>
                    <a:close/>
                  </a:path>
                </a:pathLst>
              </a:custGeom>
              <a:solidFill>
                <a:srgbClr val="FFFFFF"/>
              </a:solidFill>
              <a:ln w="16793" cap="flat">
                <a:noFill/>
                <a:prstDash val="solid"/>
                <a:miter/>
              </a:ln>
            </p:spPr>
            <p:txBody>
              <a:bodyPr rtlCol="0" anchor="ctr"/>
              <a:lstStyle/>
              <a:p>
                <a:endParaRPr lang="zh-CN" altLang="en-US"/>
              </a:p>
            </p:txBody>
          </p:sp>
          <p:sp>
            <p:nvSpPr>
              <p:cNvPr id="317" name="任意多边形: 形状 316"/>
              <p:cNvSpPr/>
              <p:nvPr>
                <p:custDataLst>
                  <p:tags r:id="rId305"/>
                </p:custDataLst>
              </p:nvPr>
            </p:nvSpPr>
            <p:spPr>
              <a:xfrm>
                <a:off x="2473208" y="10001295"/>
                <a:ext cx="560176" cy="389575"/>
              </a:xfrm>
              <a:custGeom>
                <a:avLst/>
                <a:gdLst>
                  <a:gd name="connsiteX0" fmla="*/ 348296 w 560176"/>
                  <a:gd name="connsiteY0" fmla="*/ 30302 h 389575"/>
                  <a:gd name="connsiteX1" fmla="*/ 542024 w 560176"/>
                  <a:gd name="connsiteY1" fmla="*/ 378628 h 389575"/>
                  <a:gd name="connsiteX2" fmla="*/ 224591 w 560176"/>
                  <a:gd name="connsiteY2" fmla="*/ 380920 h 389575"/>
                  <a:gd name="connsiteX3" fmla="*/ 30864 w 560176"/>
                  <a:gd name="connsiteY3" fmla="*/ 30302 h 389575"/>
                </a:gdLst>
                <a:ahLst/>
                <a:cxnLst>
                  <a:cxn ang="0">
                    <a:pos x="connsiteX0" y="connsiteY0"/>
                  </a:cxn>
                  <a:cxn ang="0">
                    <a:pos x="connsiteX1" y="connsiteY1"/>
                  </a:cxn>
                  <a:cxn ang="0">
                    <a:pos x="connsiteX2" y="connsiteY2"/>
                  </a:cxn>
                  <a:cxn ang="0">
                    <a:pos x="connsiteX3" y="connsiteY3"/>
                  </a:cxn>
                </a:cxnLst>
                <a:rect l="l" t="t" r="r" b="b"/>
                <a:pathLst>
                  <a:path w="560176" h="389575">
                    <a:moveTo>
                      <a:pt x="348296" y="30302"/>
                    </a:moveTo>
                    <a:lnTo>
                      <a:pt x="542024" y="378628"/>
                    </a:lnTo>
                    <a:lnTo>
                      <a:pt x="224591" y="380920"/>
                    </a:lnTo>
                    <a:lnTo>
                      <a:pt x="30864" y="30302"/>
                    </a:lnTo>
                    <a:close/>
                  </a:path>
                </a:pathLst>
              </a:custGeom>
              <a:solidFill>
                <a:srgbClr val="131637"/>
              </a:solidFill>
              <a:ln w="16793" cap="flat">
                <a:noFill/>
                <a:prstDash val="solid"/>
                <a:miter/>
              </a:ln>
            </p:spPr>
            <p:txBody>
              <a:bodyPr rtlCol="0" anchor="ctr"/>
              <a:lstStyle/>
              <a:p>
                <a:endParaRPr lang="zh-CN" altLang="en-US"/>
              </a:p>
            </p:txBody>
          </p:sp>
          <p:sp>
            <p:nvSpPr>
              <p:cNvPr id="318" name="任意多边形: 形状 317"/>
              <p:cNvSpPr/>
              <p:nvPr>
                <p:custDataLst>
                  <p:tags r:id="rId306"/>
                </p:custDataLst>
              </p:nvPr>
            </p:nvSpPr>
            <p:spPr>
              <a:xfrm>
                <a:off x="2542589" y="10048790"/>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19" name="任意多边形: 形状 318"/>
              <p:cNvSpPr/>
              <p:nvPr>
                <p:custDataLst>
                  <p:tags r:id="rId307"/>
                </p:custDataLst>
              </p:nvPr>
            </p:nvSpPr>
            <p:spPr>
              <a:xfrm>
                <a:off x="2556594" y="10073997"/>
                <a:ext cx="93363" cy="22916"/>
              </a:xfrm>
              <a:custGeom>
                <a:avLst/>
                <a:gdLst>
                  <a:gd name="connsiteX0" fmla="*/ 5830 w 93362"/>
                  <a:gd name="connsiteY0" fmla="*/ 5724 h 0"/>
                  <a:gd name="connsiteX1" fmla="*/ 94524 w 93362"/>
                  <a:gd name="connsiteY1" fmla="*/ 5724 h 0"/>
                </a:gdLst>
                <a:ahLst/>
                <a:cxnLst>
                  <a:cxn ang="0">
                    <a:pos x="connsiteX0" y="connsiteY0"/>
                  </a:cxn>
                  <a:cxn ang="0">
                    <a:pos x="connsiteX1" y="connsiteY1"/>
                  </a:cxn>
                </a:cxnLst>
                <a:rect l="l" t="t" r="r" b="b"/>
                <a:pathLst>
                  <a:path w="93362">
                    <a:moveTo>
                      <a:pt x="5830" y="5724"/>
                    </a:moveTo>
                    <a:lnTo>
                      <a:pt x="94524" y="5724"/>
                    </a:lnTo>
                  </a:path>
                </a:pathLst>
              </a:custGeom>
              <a:ln w="3172" cap="rnd">
                <a:solidFill>
                  <a:srgbClr val="3BFAFF"/>
                </a:solidFill>
                <a:prstDash val="solid"/>
                <a:round/>
              </a:ln>
            </p:spPr>
            <p:txBody>
              <a:bodyPr rtlCol="0" anchor="ctr"/>
              <a:lstStyle/>
              <a:p>
                <a:endParaRPr lang="zh-CN" altLang="en-US"/>
              </a:p>
            </p:txBody>
          </p:sp>
          <p:sp>
            <p:nvSpPr>
              <p:cNvPr id="320" name="任意多边形: 形状 319"/>
              <p:cNvSpPr/>
              <p:nvPr>
                <p:custDataLst>
                  <p:tags r:id="rId308"/>
                </p:custDataLst>
              </p:nvPr>
            </p:nvSpPr>
            <p:spPr>
              <a:xfrm>
                <a:off x="2684968" y="10073997"/>
                <a:ext cx="23341" cy="22916"/>
              </a:xfrm>
              <a:custGeom>
                <a:avLst/>
                <a:gdLst>
                  <a:gd name="connsiteX0" fmla="*/ 5830 w 23340"/>
                  <a:gd name="connsiteY0" fmla="*/ 5724 h 0"/>
                  <a:gd name="connsiteX1" fmla="*/ 40841 w 23340"/>
                  <a:gd name="connsiteY1" fmla="*/ 5724 h 0"/>
                </a:gdLst>
                <a:ahLst/>
                <a:cxnLst>
                  <a:cxn ang="0">
                    <a:pos x="connsiteX0" y="connsiteY0"/>
                  </a:cxn>
                  <a:cxn ang="0">
                    <a:pos x="connsiteX1" y="connsiteY1"/>
                  </a:cxn>
                </a:cxnLst>
                <a:rect l="l" t="t" r="r" b="b"/>
                <a:pathLst>
                  <a:path w="23340">
                    <a:moveTo>
                      <a:pt x="5830" y="5724"/>
                    </a:moveTo>
                    <a:lnTo>
                      <a:pt x="40841" y="5724"/>
                    </a:lnTo>
                  </a:path>
                </a:pathLst>
              </a:custGeom>
              <a:ln w="3172" cap="rnd">
                <a:solidFill>
                  <a:srgbClr val="3BFAFF"/>
                </a:solidFill>
                <a:prstDash val="solid"/>
                <a:round/>
              </a:ln>
            </p:spPr>
            <p:txBody>
              <a:bodyPr rtlCol="0" anchor="ctr"/>
              <a:lstStyle/>
              <a:p>
                <a:endParaRPr lang="zh-CN" altLang="en-US"/>
              </a:p>
            </p:txBody>
          </p:sp>
          <p:sp>
            <p:nvSpPr>
              <p:cNvPr id="321" name="任意多边形: 形状 320"/>
              <p:cNvSpPr/>
              <p:nvPr>
                <p:custDataLst>
                  <p:tags r:id="rId309"/>
                </p:custDataLst>
              </p:nvPr>
            </p:nvSpPr>
            <p:spPr>
              <a:xfrm>
                <a:off x="2738651" y="10073997"/>
                <a:ext cx="23341" cy="22916"/>
              </a:xfrm>
              <a:custGeom>
                <a:avLst/>
                <a:gdLst>
                  <a:gd name="connsiteX0" fmla="*/ 5829 w 23340"/>
                  <a:gd name="connsiteY0" fmla="*/ 5724 h 0"/>
                  <a:gd name="connsiteX1" fmla="*/ 40840 w 23340"/>
                  <a:gd name="connsiteY1" fmla="*/ 5724 h 0"/>
                </a:gdLst>
                <a:ahLst/>
                <a:cxnLst>
                  <a:cxn ang="0">
                    <a:pos x="connsiteX0" y="connsiteY0"/>
                  </a:cxn>
                  <a:cxn ang="0">
                    <a:pos x="connsiteX1" y="connsiteY1"/>
                  </a:cxn>
                </a:cxnLst>
                <a:rect l="l" t="t" r="r" b="b"/>
                <a:pathLst>
                  <a:path w="23340">
                    <a:moveTo>
                      <a:pt x="5829" y="5724"/>
                    </a:moveTo>
                    <a:lnTo>
                      <a:pt x="40840" y="5724"/>
                    </a:lnTo>
                  </a:path>
                </a:pathLst>
              </a:custGeom>
              <a:ln w="3172" cap="rnd">
                <a:solidFill>
                  <a:srgbClr val="3BFAFF"/>
                </a:solidFill>
                <a:prstDash val="solid"/>
                <a:round/>
              </a:ln>
            </p:spPr>
            <p:txBody>
              <a:bodyPr rtlCol="0" anchor="ctr"/>
              <a:lstStyle/>
              <a:p>
                <a:endParaRPr lang="zh-CN" altLang="en-US"/>
              </a:p>
            </p:txBody>
          </p:sp>
          <p:sp>
            <p:nvSpPr>
              <p:cNvPr id="322" name="任意多边形: 形状 321"/>
              <p:cNvSpPr/>
              <p:nvPr>
                <p:custDataLst>
                  <p:tags r:id="rId310"/>
                </p:custDataLst>
              </p:nvPr>
            </p:nvSpPr>
            <p:spPr>
              <a:xfrm>
                <a:off x="2570598" y="10099205"/>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23" name="任意多边形: 形状 322"/>
              <p:cNvSpPr/>
              <p:nvPr>
                <p:custDataLst>
                  <p:tags r:id="rId311"/>
                </p:custDataLst>
              </p:nvPr>
            </p:nvSpPr>
            <p:spPr>
              <a:xfrm>
                <a:off x="2584603" y="10122121"/>
                <a:ext cx="256748" cy="22916"/>
              </a:xfrm>
              <a:custGeom>
                <a:avLst/>
                <a:gdLst>
                  <a:gd name="connsiteX0" fmla="*/ 5830 w 256747"/>
                  <a:gd name="connsiteY0" fmla="*/ 5723 h 0"/>
                  <a:gd name="connsiteX1" fmla="*/ 267244 w 256747"/>
                  <a:gd name="connsiteY1" fmla="*/ 5723 h 0"/>
                </a:gdLst>
                <a:ahLst/>
                <a:cxnLst>
                  <a:cxn ang="0">
                    <a:pos x="connsiteX0" y="connsiteY0"/>
                  </a:cxn>
                  <a:cxn ang="0">
                    <a:pos x="connsiteX1" y="connsiteY1"/>
                  </a:cxn>
                </a:cxnLst>
                <a:rect l="l" t="t" r="r" b="b"/>
                <a:pathLst>
                  <a:path w="256747">
                    <a:moveTo>
                      <a:pt x="5830" y="5723"/>
                    </a:moveTo>
                    <a:lnTo>
                      <a:pt x="267244" y="5723"/>
                    </a:lnTo>
                  </a:path>
                </a:pathLst>
              </a:custGeom>
              <a:ln w="3172" cap="rnd">
                <a:solidFill>
                  <a:srgbClr val="3BFAFF"/>
                </a:solidFill>
                <a:prstDash val="solid"/>
                <a:round/>
              </a:ln>
            </p:spPr>
            <p:txBody>
              <a:bodyPr rtlCol="0" anchor="ctr"/>
              <a:lstStyle/>
              <a:p>
                <a:endParaRPr lang="zh-CN" altLang="en-US"/>
              </a:p>
            </p:txBody>
          </p:sp>
          <p:sp>
            <p:nvSpPr>
              <p:cNvPr id="324" name="任意多边形: 形状 323"/>
              <p:cNvSpPr/>
              <p:nvPr>
                <p:custDataLst>
                  <p:tags r:id="rId312"/>
                </p:custDataLst>
              </p:nvPr>
            </p:nvSpPr>
            <p:spPr>
              <a:xfrm>
                <a:off x="2598607" y="10147329"/>
                <a:ext cx="93363" cy="22916"/>
              </a:xfrm>
              <a:custGeom>
                <a:avLst/>
                <a:gdLst>
                  <a:gd name="connsiteX0" fmla="*/ 5829 w 93362"/>
                  <a:gd name="connsiteY0" fmla="*/ 5723 h 0"/>
                  <a:gd name="connsiteX1" fmla="*/ 110862 w 93362"/>
                  <a:gd name="connsiteY1" fmla="*/ 5723 h 0"/>
                </a:gdLst>
                <a:ahLst/>
                <a:cxnLst>
                  <a:cxn ang="0">
                    <a:pos x="connsiteX0" y="connsiteY0"/>
                  </a:cxn>
                  <a:cxn ang="0">
                    <a:pos x="connsiteX1" y="connsiteY1"/>
                  </a:cxn>
                </a:cxnLst>
                <a:rect l="l" t="t" r="r" b="b"/>
                <a:pathLst>
                  <a:path w="93362">
                    <a:moveTo>
                      <a:pt x="5829" y="5723"/>
                    </a:moveTo>
                    <a:lnTo>
                      <a:pt x="110862" y="5723"/>
                    </a:lnTo>
                  </a:path>
                </a:pathLst>
              </a:custGeom>
              <a:ln w="3172" cap="rnd">
                <a:solidFill>
                  <a:srgbClr val="3BFAFF"/>
                </a:solidFill>
                <a:prstDash val="solid"/>
                <a:round/>
              </a:ln>
            </p:spPr>
            <p:txBody>
              <a:bodyPr rtlCol="0" anchor="ctr"/>
              <a:lstStyle/>
              <a:p>
                <a:endParaRPr lang="zh-CN" altLang="en-US"/>
              </a:p>
            </p:txBody>
          </p:sp>
          <p:sp>
            <p:nvSpPr>
              <p:cNvPr id="325" name="任意多边形: 形状 324"/>
              <p:cNvSpPr/>
              <p:nvPr>
                <p:custDataLst>
                  <p:tags r:id="rId313"/>
                </p:custDataLst>
              </p:nvPr>
            </p:nvSpPr>
            <p:spPr>
              <a:xfrm>
                <a:off x="2610277" y="10170245"/>
                <a:ext cx="46681" cy="22916"/>
              </a:xfrm>
              <a:custGeom>
                <a:avLst/>
                <a:gdLst>
                  <a:gd name="connsiteX0" fmla="*/ 5829 w 46681"/>
                  <a:gd name="connsiteY0" fmla="*/ 5723 h 0"/>
                  <a:gd name="connsiteX1" fmla="*/ 52511 w 46681"/>
                  <a:gd name="connsiteY1" fmla="*/ 5723 h 0"/>
                </a:gdLst>
                <a:ahLst/>
                <a:cxnLst>
                  <a:cxn ang="0">
                    <a:pos x="connsiteX0" y="connsiteY0"/>
                  </a:cxn>
                  <a:cxn ang="0">
                    <a:pos x="connsiteX1" y="connsiteY1"/>
                  </a:cxn>
                </a:cxnLst>
                <a:rect l="l" t="t" r="r" b="b"/>
                <a:pathLst>
                  <a:path w="46681">
                    <a:moveTo>
                      <a:pt x="5829" y="5723"/>
                    </a:moveTo>
                    <a:lnTo>
                      <a:pt x="52511" y="5723"/>
                    </a:lnTo>
                  </a:path>
                </a:pathLst>
              </a:custGeom>
              <a:ln w="3172" cap="rnd">
                <a:solidFill>
                  <a:srgbClr val="3BFAFF"/>
                </a:solidFill>
                <a:prstDash val="solid"/>
                <a:round/>
              </a:ln>
            </p:spPr>
            <p:txBody>
              <a:bodyPr rtlCol="0" anchor="ctr"/>
              <a:lstStyle/>
              <a:p>
                <a:endParaRPr lang="zh-CN" altLang="en-US"/>
              </a:p>
            </p:txBody>
          </p:sp>
          <p:sp>
            <p:nvSpPr>
              <p:cNvPr id="326" name="任意多边形: 形状 325"/>
              <p:cNvSpPr/>
              <p:nvPr>
                <p:custDataLst>
                  <p:tags r:id="rId314"/>
                </p:custDataLst>
              </p:nvPr>
            </p:nvSpPr>
            <p:spPr>
              <a:xfrm>
                <a:off x="2684968" y="10170245"/>
                <a:ext cx="46681" cy="22916"/>
              </a:xfrm>
              <a:custGeom>
                <a:avLst/>
                <a:gdLst>
                  <a:gd name="connsiteX0" fmla="*/ 5830 w 46681"/>
                  <a:gd name="connsiteY0" fmla="*/ 5723 h 0"/>
                  <a:gd name="connsiteX1" fmla="*/ 52511 w 46681"/>
                  <a:gd name="connsiteY1" fmla="*/ 5723 h 0"/>
                </a:gdLst>
                <a:ahLst/>
                <a:cxnLst>
                  <a:cxn ang="0">
                    <a:pos x="connsiteX0" y="connsiteY0"/>
                  </a:cxn>
                  <a:cxn ang="0">
                    <a:pos x="connsiteX1" y="connsiteY1"/>
                  </a:cxn>
                </a:cxnLst>
                <a:rect l="l" t="t" r="r" b="b"/>
                <a:pathLst>
                  <a:path w="46681">
                    <a:moveTo>
                      <a:pt x="5830" y="5723"/>
                    </a:moveTo>
                    <a:lnTo>
                      <a:pt x="52511" y="5723"/>
                    </a:lnTo>
                  </a:path>
                </a:pathLst>
              </a:custGeom>
              <a:ln w="3172" cap="rnd">
                <a:solidFill>
                  <a:srgbClr val="3BFAFF"/>
                </a:solidFill>
                <a:prstDash val="solid"/>
                <a:round/>
              </a:ln>
            </p:spPr>
            <p:txBody>
              <a:bodyPr rtlCol="0" anchor="ctr"/>
              <a:lstStyle/>
              <a:p>
                <a:endParaRPr lang="zh-CN" altLang="en-US"/>
              </a:p>
            </p:txBody>
          </p:sp>
          <p:sp>
            <p:nvSpPr>
              <p:cNvPr id="327" name="任意多边形: 形状 326"/>
              <p:cNvSpPr/>
              <p:nvPr>
                <p:custDataLst>
                  <p:tags r:id="rId315"/>
                </p:custDataLst>
              </p:nvPr>
            </p:nvSpPr>
            <p:spPr>
              <a:xfrm>
                <a:off x="2757324" y="10170245"/>
                <a:ext cx="46681" cy="22916"/>
              </a:xfrm>
              <a:custGeom>
                <a:avLst/>
                <a:gdLst>
                  <a:gd name="connsiteX0" fmla="*/ 5829 w 46681"/>
                  <a:gd name="connsiteY0" fmla="*/ 5723 h 0"/>
                  <a:gd name="connsiteX1" fmla="*/ 50177 w 46681"/>
                  <a:gd name="connsiteY1" fmla="*/ 5723 h 0"/>
                </a:gdLst>
                <a:ahLst/>
                <a:cxnLst>
                  <a:cxn ang="0">
                    <a:pos x="connsiteX0" y="connsiteY0"/>
                  </a:cxn>
                  <a:cxn ang="0">
                    <a:pos x="connsiteX1" y="connsiteY1"/>
                  </a:cxn>
                </a:cxnLst>
                <a:rect l="l" t="t" r="r" b="b"/>
                <a:pathLst>
                  <a:path w="46681">
                    <a:moveTo>
                      <a:pt x="5829" y="5723"/>
                    </a:moveTo>
                    <a:lnTo>
                      <a:pt x="50177" y="5723"/>
                    </a:lnTo>
                  </a:path>
                </a:pathLst>
              </a:custGeom>
              <a:ln w="3172" cap="rnd">
                <a:solidFill>
                  <a:srgbClr val="3BFAFF"/>
                </a:solidFill>
                <a:prstDash val="solid"/>
                <a:round/>
              </a:ln>
            </p:spPr>
            <p:txBody>
              <a:bodyPr rtlCol="0" anchor="ctr"/>
              <a:lstStyle/>
              <a:p>
                <a:endParaRPr lang="zh-CN" altLang="en-US"/>
              </a:p>
            </p:txBody>
          </p:sp>
          <p:sp>
            <p:nvSpPr>
              <p:cNvPr id="328" name="任意多边形: 形状 327"/>
              <p:cNvSpPr/>
              <p:nvPr>
                <p:custDataLst>
                  <p:tags r:id="rId316"/>
                </p:custDataLst>
              </p:nvPr>
            </p:nvSpPr>
            <p:spPr>
              <a:xfrm>
                <a:off x="2827346" y="10170245"/>
                <a:ext cx="46681" cy="22916"/>
              </a:xfrm>
              <a:custGeom>
                <a:avLst/>
                <a:gdLst>
                  <a:gd name="connsiteX0" fmla="*/ 5829 w 46681"/>
                  <a:gd name="connsiteY0" fmla="*/ 5723 h 0"/>
                  <a:gd name="connsiteX1" fmla="*/ 52510 w 46681"/>
                  <a:gd name="connsiteY1" fmla="*/ 5723 h 0"/>
                </a:gdLst>
                <a:ahLst/>
                <a:cxnLst>
                  <a:cxn ang="0">
                    <a:pos x="connsiteX0" y="connsiteY0"/>
                  </a:cxn>
                  <a:cxn ang="0">
                    <a:pos x="connsiteX1" y="connsiteY1"/>
                  </a:cxn>
                </a:cxnLst>
                <a:rect l="l" t="t" r="r" b="b"/>
                <a:pathLst>
                  <a:path w="46681">
                    <a:moveTo>
                      <a:pt x="5829" y="5723"/>
                    </a:moveTo>
                    <a:lnTo>
                      <a:pt x="52510" y="5723"/>
                    </a:lnTo>
                  </a:path>
                </a:pathLst>
              </a:custGeom>
              <a:ln w="3172" cap="rnd">
                <a:solidFill>
                  <a:srgbClr val="3BFAFF"/>
                </a:solidFill>
                <a:prstDash val="solid"/>
                <a:round/>
              </a:ln>
            </p:spPr>
            <p:txBody>
              <a:bodyPr rtlCol="0" anchor="ctr"/>
              <a:lstStyle/>
              <a:p>
                <a:endParaRPr lang="zh-CN" altLang="en-US"/>
              </a:p>
            </p:txBody>
          </p:sp>
          <p:sp>
            <p:nvSpPr>
              <p:cNvPr id="329" name="任意多边形: 形状 328"/>
              <p:cNvSpPr/>
              <p:nvPr>
                <p:custDataLst>
                  <p:tags r:id="rId317"/>
                </p:custDataLst>
              </p:nvPr>
            </p:nvSpPr>
            <p:spPr>
              <a:xfrm>
                <a:off x="2624282" y="10195453"/>
                <a:ext cx="256748" cy="22916"/>
              </a:xfrm>
              <a:custGeom>
                <a:avLst/>
                <a:gdLst>
                  <a:gd name="connsiteX0" fmla="*/ 5829 w 256747"/>
                  <a:gd name="connsiteY0" fmla="*/ 5723 h 0"/>
                  <a:gd name="connsiteX1" fmla="*/ 269580 w 256747"/>
                  <a:gd name="connsiteY1" fmla="*/ 5723 h 0"/>
                </a:gdLst>
                <a:ahLst/>
                <a:cxnLst>
                  <a:cxn ang="0">
                    <a:pos x="connsiteX0" y="connsiteY0"/>
                  </a:cxn>
                  <a:cxn ang="0">
                    <a:pos x="connsiteX1" y="connsiteY1"/>
                  </a:cxn>
                </a:cxnLst>
                <a:rect l="l" t="t" r="r" b="b"/>
                <a:pathLst>
                  <a:path w="256747">
                    <a:moveTo>
                      <a:pt x="5829" y="5723"/>
                    </a:moveTo>
                    <a:lnTo>
                      <a:pt x="269580" y="5723"/>
                    </a:lnTo>
                  </a:path>
                </a:pathLst>
              </a:custGeom>
              <a:ln w="3172" cap="rnd">
                <a:solidFill>
                  <a:srgbClr val="3BFAFF"/>
                </a:solidFill>
                <a:prstDash val="solid"/>
                <a:round/>
              </a:ln>
            </p:spPr>
            <p:txBody>
              <a:bodyPr rtlCol="0" anchor="ctr"/>
              <a:lstStyle/>
              <a:p>
                <a:endParaRPr lang="zh-CN" altLang="en-US"/>
              </a:p>
            </p:txBody>
          </p:sp>
          <p:sp>
            <p:nvSpPr>
              <p:cNvPr id="330" name="任意多边形: 形状 329"/>
              <p:cNvSpPr/>
              <p:nvPr>
                <p:custDataLst>
                  <p:tags r:id="rId318"/>
                </p:custDataLst>
              </p:nvPr>
            </p:nvSpPr>
            <p:spPr>
              <a:xfrm>
                <a:off x="2771328" y="10218369"/>
                <a:ext cx="140044" cy="22916"/>
              </a:xfrm>
              <a:custGeom>
                <a:avLst/>
                <a:gdLst>
                  <a:gd name="connsiteX0" fmla="*/ 5830 w 140044"/>
                  <a:gd name="connsiteY0" fmla="*/ 5723 h 0"/>
                  <a:gd name="connsiteX1" fmla="*/ 136537 w 140044"/>
                  <a:gd name="connsiteY1" fmla="*/ 5723 h 0"/>
                </a:gdLst>
                <a:ahLst/>
                <a:cxnLst>
                  <a:cxn ang="0">
                    <a:pos x="connsiteX0" y="connsiteY0"/>
                  </a:cxn>
                  <a:cxn ang="0">
                    <a:pos x="connsiteX1" y="connsiteY1"/>
                  </a:cxn>
                </a:cxnLst>
                <a:rect l="l" t="t" r="r" b="b"/>
                <a:pathLst>
                  <a:path w="140044">
                    <a:moveTo>
                      <a:pt x="5830" y="5723"/>
                    </a:moveTo>
                    <a:lnTo>
                      <a:pt x="136537" y="5723"/>
                    </a:lnTo>
                  </a:path>
                </a:pathLst>
              </a:custGeom>
              <a:ln w="3172" cap="rnd">
                <a:solidFill>
                  <a:srgbClr val="3BFAFF"/>
                </a:solidFill>
                <a:prstDash val="solid"/>
                <a:round/>
              </a:ln>
            </p:spPr>
            <p:txBody>
              <a:bodyPr rtlCol="0" anchor="ctr"/>
              <a:lstStyle/>
              <a:p>
                <a:endParaRPr lang="zh-CN" altLang="en-US"/>
              </a:p>
            </p:txBody>
          </p:sp>
          <p:sp>
            <p:nvSpPr>
              <p:cNvPr id="331" name="任意多边形: 形状 330"/>
              <p:cNvSpPr/>
              <p:nvPr>
                <p:custDataLst>
                  <p:tags r:id="rId319"/>
                </p:custDataLst>
              </p:nvPr>
            </p:nvSpPr>
            <p:spPr>
              <a:xfrm>
                <a:off x="2652291" y="10243577"/>
                <a:ext cx="256748" cy="22916"/>
              </a:xfrm>
              <a:custGeom>
                <a:avLst/>
                <a:gdLst>
                  <a:gd name="connsiteX0" fmla="*/ 5829 w 256747"/>
                  <a:gd name="connsiteY0" fmla="*/ 5723 h 0"/>
                  <a:gd name="connsiteX1" fmla="*/ 269579 w 256747"/>
                  <a:gd name="connsiteY1" fmla="*/ 5723 h 0"/>
                </a:gdLst>
                <a:ahLst/>
                <a:cxnLst>
                  <a:cxn ang="0">
                    <a:pos x="connsiteX0" y="connsiteY0"/>
                  </a:cxn>
                  <a:cxn ang="0">
                    <a:pos x="connsiteX1" y="connsiteY1"/>
                  </a:cxn>
                </a:cxnLst>
                <a:rect l="l" t="t" r="r" b="b"/>
                <a:pathLst>
                  <a:path w="256747">
                    <a:moveTo>
                      <a:pt x="5829" y="5723"/>
                    </a:moveTo>
                    <a:lnTo>
                      <a:pt x="269579" y="5723"/>
                    </a:lnTo>
                  </a:path>
                </a:pathLst>
              </a:custGeom>
              <a:ln w="3172" cap="rnd">
                <a:solidFill>
                  <a:srgbClr val="3BFAFF"/>
                </a:solidFill>
                <a:prstDash val="solid"/>
                <a:round/>
              </a:ln>
            </p:spPr>
            <p:txBody>
              <a:bodyPr rtlCol="0" anchor="ctr"/>
              <a:lstStyle/>
              <a:p>
                <a:endParaRPr lang="zh-CN" altLang="en-US"/>
              </a:p>
            </p:txBody>
          </p:sp>
          <p:sp>
            <p:nvSpPr>
              <p:cNvPr id="332" name="任意多边形: 形状 331"/>
              <p:cNvSpPr/>
              <p:nvPr>
                <p:custDataLst>
                  <p:tags r:id="rId320"/>
                </p:custDataLst>
              </p:nvPr>
            </p:nvSpPr>
            <p:spPr>
              <a:xfrm>
                <a:off x="2666295" y="10266493"/>
                <a:ext cx="256748" cy="22916"/>
              </a:xfrm>
              <a:custGeom>
                <a:avLst/>
                <a:gdLst>
                  <a:gd name="connsiteX0" fmla="*/ 5830 w 256747"/>
                  <a:gd name="connsiteY0" fmla="*/ 5723 h 0"/>
                  <a:gd name="connsiteX1" fmla="*/ 267244 w 256747"/>
                  <a:gd name="connsiteY1" fmla="*/ 5723 h 0"/>
                </a:gdLst>
                <a:ahLst/>
                <a:cxnLst>
                  <a:cxn ang="0">
                    <a:pos x="connsiteX0" y="connsiteY0"/>
                  </a:cxn>
                  <a:cxn ang="0">
                    <a:pos x="connsiteX1" y="connsiteY1"/>
                  </a:cxn>
                </a:cxnLst>
                <a:rect l="l" t="t" r="r" b="b"/>
                <a:pathLst>
                  <a:path w="256747">
                    <a:moveTo>
                      <a:pt x="5830" y="5723"/>
                    </a:moveTo>
                    <a:lnTo>
                      <a:pt x="267244" y="5723"/>
                    </a:lnTo>
                  </a:path>
                </a:pathLst>
              </a:custGeom>
              <a:ln w="3172" cap="rnd">
                <a:solidFill>
                  <a:srgbClr val="3BFAFF"/>
                </a:solidFill>
                <a:prstDash val="solid"/>
                <a:round/>
              </a:ln>
            </p:spPr>
            <p:txBody>
              <a:bodyPr rtlCol="0" anchor="ctr"/>
              <a:lstStyle/>
              <a:p>
                <a:endParaRPr lang="zh-CN" altLang="en-US"/>
              </a:p>
            </p:txBody>
          </p:sp>
          <p:sp>
            <p:nvSpPr>
              <p:cNvPr id="333" name="任意多边形: 形状 332"/>
              <p:cNvSpPr/>
              <p:nvPr>
                <p:custDataLst>
                  <p:tags r:id="rId321"/>
                </p:custDataLst>
              </p:nvPr>
            </p:nvSpPr>
            <p:spPr>
              <a:xfrm>
                <a:off x="2680299" y="10291701"/>
                <a:ext cx="256748" cy="22916"/>
              </a:xfrm>
              <a:custGeom>
                <a:avLst/>
                <a:gdLst>
                  <a:gd name="connsiteX0" fmla="*/ 5829 w 256747"/>
                  <a:gd name="connsiteY0" fmla="*/ 5724 h 0"/>
                  <a:gd name="connsiteX1" fmla="*/ 267245 w 256747"/>
                  <a:gd name="connsiteY1" fmla="*/ 5724 h 0"/>
                </a:gdLst>
                <a:ahLst/>
                <a:cxnLst>
                  <a:cxn ang="0">
                    <a:pos x="connsiteX0" y="connsiteY0"/>
                  </a:cxn>
                  <a:cxn ang="0">
                    <a:pos x="connsiteX1" y="connsiteY1"/>
                  </a:cxn>
                </a:cxnLst>
                <a:rect l="l" t="t" r="r" b="b"/>
                <a:pathLst>
                  <a:path w="256747">
                    <a:moveTo>
                      <a:pt x="5829" y="5724"/>
                    </a:moveTo>
                    <a:lnTo>
                      <a:pt x="267245" y="5724"/>
                    </a:lnTo>
                  </a:path>
                </a:pathLst>
              </a:custGeom>
              <a:ln w="3172" cap="rnd">
                <a:solidFill>
                  <a:srgbClr val="3BFAFF"/>
                </a:solidFill>
                <a:prstDash val="solid"/>
                <a:round/>
              </a:ln>
            </p:spPr>
            <p:txBody>
              <a:bodyPr rtlCol="0" anchor="ctr"/>
              <a:lstStyle/>
              <a:p>
                <a:endParaRPr lang="zh-CN" altLang="en-US"/>
              </a:p>
            </p:txBody>
          </p:sp>
          <p:sp>
            <p:nvSpPr>
              <p:cNvPr id="334" name="任意多边形: 形状 333"/>
              <p:cNvSpPr/>
              <p:nvPr>
                <p:custDataLst>
                  <p:tags r:id="rId322"/>
                </p:custDataLst>
              </p:nvPr>
            </p:nvSpPr>
            <p:spPr>
              <a:xfrm>
                <a:off x="2694304" y="10316909"/>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35" name="任意多边形: 形状 334"/>
              <p:cNvSpPr/>
              <p:nvPr>
                <p:custDataLst>
                  <p:tags r:id="rId323"/>
                </p:custDataLst>
              </p:nvPr>
            </p:nvSpPr>
            <p:spPr>
              <a:xfrm>
                <a:off x="2708308" y="10339825"/>
                <a:ext cx="256748" cy="22916"/>
              </a:xfrm>
              <a:custGeom>
                <a:avLst/>
                <a:gdLst>
                  <a:gd name="connsiteX0" fmla="*/ 5830 w 256747"/>
                  <a:gd name="connsiteY0" fmla="*/ 5723 h 0"/>
                  <a:gd name="connsiteX1" fmla="*/ 267246 w 256747"/>
                  <a:gd name="connsiteY1" fmla="*/ 5723 h 0"/>
                </a:gdLst>
                <a:ahLst/>
                <a:cxnLst>
                  <a:cxn ang="0">
                    <a:pos x="connsiteX0" y="connsiteY0"/>
                  </a:cxn>
                  <a:cxn ang="0">
                    <a:pos x="connsiteX1" y="connsiteY1"/>
                  </a:cxn>
                </a:cxnLst>
                <a:rect l="l" t="t" r="r" b="b"/>
                <a:pathLst>
                  <a:path w="256747">
                    <a:moveTo>
                      <a:pt x="5830" y="5723"/>
                    </a:moveTo>
                    <a:lnTo>
                      <a:pt x="267246" y="5723"/>
                    </a:lnTo>
                  </a:path>
                </a:pathLst>
              </a:custGeom>
              <a:ln w="3172" cap="rnd">
                <a:solidFill>
                  <a:srgbClr val="3BFAFF"/>
                </a:solidFill>
                <a:prstDash val="solid"/>
                <a:round/>
              </a:ln>
            </p:spPr>
            <p:txBody>
              <a:bodyPr rtlCol="0" anchor="ctr"/>
              <a:lstStyle/>
              <a:p>
                <a:endParaRPr lang="zh-CN" altLang="en-US"/>
              </a:p>
            </p:txBody>
          </p:sp>
          <p:sp>
            <p:nvSpPr>
              <p:cNvPr id="336" name="任意多边形: 形状 335"/>
              <p:cNvSpPr/>
              <p:nvPr>
                <p:custDataLst>
                  <p:tags r:id="rId324"/>
                </p:custDataLst>
              </p:nvPr>
            </p:nvSpPr>
            <p:spPr>
              <a:xfrm>
                <a:off x="2790001" y="10147329"/>
                <a:ext cx="70022" cy="22916"/>
              </a:xfrm>
              <a:custGeom>
                <a:avLst/>
                <a:gdLst>
                  <a:gd name="connsiteX0" fmla="*/ 5830 w 70022"/>
                  <a:gd name="connsiteY0" fmla="*/ 5723 h 0"/>
                  <a:gd name="connsiteX1" fmla="*/ 71183 w 70022"/>
                  <a:gd name="connsiteY1" fmla="*/ 5723 h 0"/>
                </a:gdLst>
                <a:ahLst/>
                <a:cxnLst>
                  <a:cxn ang="0">
                    <a:pos x="connsiteX0" y="connsiteY0"/>
                  </a:cxn>
                  <a:cxn ang="0">
                    <a:pos x="connsiteX1" y="connsiteY1"/>
                  </a:cxn>
                </a:cxnLst>
                <a:rect l="l" t="t" r="r" b="b"/>
                <a:pathLst>
                  <a:path w="70022">
                    <a:moveTo>
                      <a:pt x="5830" y="5723"/>
                    </a:moveTo>
                    <a:lnTo>
                      <a:pt x="71183" y="5723"/>
                    </a:lnTo>
                  </a:path>
                </a:pathLst>
              </a:custGeom>
              <a:ln w="3172" cap="rnd">
                <a:solidFill>
                  <a:srgbClr val="3BFAFF"/>
                </a:solidFill>
                <a:prstDash val="solid"/>
                <a:round/>
              </a:ln>
            </p:spPr>
            <p:txBody>
              <a:bodyPr rtlCol="0" anchor="ctr"/>
              <a:lstStyle/>
              <a:p>
                <a:endParaRPr lang="zh-CN" altLang="en-US"/>
              </a:p>
            </p:txBody>
          </p:sp>
          <p:sp>
            <p:nvSpPr>
              <p:cNvPr id="337" name="任意多边形: 形状 336"/>
              <p:cNvSpPr/>
              <p:nvPr>
                <p:custDataLst>
                  <p:tags r:id="rId325"/>
                </p:custDataLst>
              </p:nvPr>
            </p:nvSpPr>
            <p:spPr>
              <a:xfrm>
                <a:off x="3336166" y="9588169"/>
                <a:ext cx="70022" cy="68749"/>
              </a:xfrm>
              <a:custGeom>
                <a:avLst/>
                <a:gdLst>
                  <a:gd name="connsiteX0" fmla="*/ 24509 w 70022"/>
                  <a:gd name="connsiteY0" fmla="*/ 17187 h 68748"/>
                  <a:gd name="connsiteX1" fmla="*/ 17506 w 70022"/>
                  <a:gd name="connsiteY1" fmla="*/ 56145 h 68748"/>
                  <a:gd name="connsiteX2" fmla="*/ 54851 w 70022"/>
                  <a:gd name="connsiteY2" fmla="*/ 60728 h 68748"/>
                  <a:gd name="connsiteX3" fmla="*/ 71190 w 70022"/>
                  <a:gd name="connsiteY3" fmla="*/ 33228 h 68748"/>
                </a:gdLst>
                <a:ahLst/>
                <a:cxnLst>
                  <a:cxn ang="0">
                    <a:pos x="connsiteX0" y="connsiteY0"/>
                  </a:cxn>
                  <a:cxn ang="0">
                    <a:pos x="connsiteX1" y="connsiteY1"/>
                  </a:cxn>
                  <a:cxn ang="0">
                    <a:pos x="connsiteX2" y="connsiteY2"/>
                  </a:cxn>
                  <a:cxn ang="0">
                    <a:pos x="connsiteX3" y="connsiteY3"/>
                  </a:cxn>
                </a:cxnLst>
                <a:rect l="l" t="t" r="r" b="b"/>
                <a:pathLst>
                  <a:path w="70022" h="68748">
                    <a:moveTo>
                      <a:pt x="24509" y="17187"/>
                    </a:moveTo>
                    <a:lnTo>
                      <a:pt x="17506" y="56145"/>
                    </a:lnTo>
                    <a:lnTo>
                      <a:pt x="54851" y="60728"/>
                    </a:lnTo>
                    <a:lnTo>
                      <a:pt x="71190" y="33228"/>
                    </a:lnTo>
                    <a:close/>
                  </a:path>
                </a:pathLst>
              </a:custGeom>
              <a:solidFill>
                <a:srgbClr val="FFFFFF"/>
              </a:solidFill>
              <a:ln w="9525" cap="flat">
                <a:noFill/>
                <a:prstDash val="solid"/>
                <a:miter/>
              </a:ln>
            </p:spPr>
            <p:txBody>
              <a:bodyPr rtlCol="0" anchor="ctr"/>
              <a:lstStyle/>
              <a:p>
                <a:endParaRPr lang="zh-CN" altLang="en-US"/>
              </a:p>
            </p:txBody>
          </p:sp>
          <p:sp>
            <p:nvSpPr>
              <p:cNvPr id="338" name="任意多边形: 形状 337"/>
              <p:cNvSpPr/>
              <p:nvPr>
                <p:custDataLst>
                  <p:tags r:id="rId326"/>
                </p:custDataLst>
              </p:nvPr>
            </p:nvSpPr>
            <p:spPr>
              <a:xfrm>
                <a:off x="3310492" y="9411714"/>
                <a:ext cx="303429" cy="366659"/>
              </a:xfrm>
              <a:custGeom>
                <a:avLst/>
                <a:gdLst>
                  <a:gd name="connsiteX0" fmla="*/ 138877 w 303428"/>
                  <a:gd name="connsiteY0" fmla="*/ 365513 h 366658"/>
                  <a:gd name="connsiteX1" fmla="*/ 138877 w 303428"/>
                  <a:gd name="connsiteY1" fmla="*/ 305931 h 366658"/>
                  <a:gd name="connsiteX2" fmla="*/ 43180 w 303428"/>
                  <a:gd name="connsiteY2" fmla="*/ 289890 h 366658"/>
                  <a:gd name="connsiteX3" fmla="*/ 43180 w 303428"/>
                  <a:gd name="connsiteY3" fmla="*/ 234891 h 366658"/>
                  <a:gd name="connsiteX4" fmla="*/ 82859 w 303428"/>
                  <a:gd name="connsiteY4" fmla="*/ 214266 h 366658"/>
                  <a:gd name="connsiteX5" fmla="*/ 43180 w 303428"/>
                  <a:gd name="connsiteY5" fmla="*/ 200517 h 366658"/>
                  <a:gd name="connsiteX6" fmla="*/ 50183 w 303428"/>
                  <a:gd name="connsiteY6" fmla="*/ 170726 h 366658"/>
                  <a:gd name="connsiteX7" fmla="*/ 17506 w 303428"/>
                  <a:gd name="connsiteY7" fmla="*/ 152393 h 366658"/>
                  <a:gd name="connsiteX8" fmla="*/ 68855 w 303428"/>
                  <a:gd name="connsiteY8" fmla="*/ 67603 h 366658"/>
                  <a:gd name="connsiteX9" fmla="*/ 73524 w 303428"/>
                  <a:gd name="connsiteY9" fmla="*/ 17187 h 366658"/>
                  <a:gd name="connsiteX10" fmla="*/ 106200 w 303428"/>
                  <a:gd name="connsiteY10" fmla="*/ 37812 h 366658"/>
                  <a:gd name="connsiteX11" fmla="*/ 120205 w 303428"/>
                  <a:gd name="connsiteY11" fmla="*/ 129476 h 366658"/>
                  <a:gd name="connsiteX12" fmla="*/ 136542 w 303428"/>
                  <a:gd name="connsiteY12" fmla="*/ 92811 h 366658"/>
                  <a:gd name="connsiteX13" fmla="*/ 178557 w 303428"/>
                  <a:gd name="connsiteY13" fmla="*/ 106560 h 366658"/>
                  <a:gd name="connsiteX14" fmla="*/ 136542 w 303428"/>
                  <a:gd name="connsiteY14" fmla="*/ 159267 h 366658"/>
                  <a:gd name="connsiteX15" fmla="*/ 185559 w 303428"/>
                  <a:gd name="connsiteY15" fmla="*/ 257807 h 366658"/>
                  <a:gd name="connsiteX16" fmla="*/ 297594 w 303428"/>
                  <a:gd name="connsiteY16" fmla="*/ 264682 h 366658"/>
                  <a:gd name="connsiteX17" fmla="*/ 297594 w 303428"/>
                  <a:gd name="connsiteY17" fmla="*/ 365513 h 366658"/>
                  <a:gd name="connsiteX18" fmla="*/ 138877 w 303428"/>
                  <a:gd name="connsiteY18" fmla="*/ 365513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3428" h="366658">
                    <a:moveTo>
                      <a:pt x="138877" y="365513"/>
                    </a:moveTo>
                    <a:lnTo>
                      <a:pt x="138877" y="305931"/>
                    </a:lnTo>
                    <a:cubicBezTo>
                      <a:pt x="138877" y="305931"/>
                      <a:pt x="101531" y="312806"/>
                      <a:pt x="43180" y="289890"/>
                    </a:cubicBezTo>
                    <a:lnTo>
                      <a:pt x="43180" y="234891"/>
                    </a:lnTo>
                    <a:cubicBezTo>
                      <a:pt x="43180" y="234891"/>
                      <a:pt x="68855" y="230308"/>
                      <a:pt x="82859" y="214266"/>
                    </a:cubicBezTo>
                    <a:lnTo>
                      <a:pt x="43180" y="200517"/>
                    </a:lnTo>
                    <a:lnTo>
                      <a:pt x="50183" y="170726"/>
                    </a:lnTo>
                    <a:lnTo>
                      <a:pt x="17506" y="152393"/>
                    </a:lnTo>
                    <a:lnTo>
                      <a:pt x="68855" y="67603"/>
                    </a:lnTo>
                    <a:lnTo>
                      <a:pt x="73524" y="17187"/>
                    </a:lnTo>
                    <a:lnTo>
                      <a:pt x="106200" y="37812"/>
                    </a:lnTo>
                    <a:lnTo>
                      <a:pt x="120205" y="129476"/>
                    </a:lnTo>
                    <a:lnTo>
                      <a:pt x="136542" y="92811"/>
                    </a:lnTo>
                    <a:cubicBezTo>
                      <a:pt x="136542" y="92811"/>
                      <a:pt x="166886" y="76769"/>
                      <a:pt x="178557" y="106560"/>
                    </a:cubicBezTo>
                    <a:cubicBezTo>
                      <a:pt x="187892" y="131768"/>
                      <a:pt x="171553" y="161559"/>
                      <a:pt x="136542" y="159267"/>
                    </a:cubicBezTo>
                    <a:lnTo>
                      <a:pt x="185559" y="257807"/>
                    </a:lnTo>
                    <a:lnTo>
                      <a:pt x="297594" y="264682"/>
                    </a:lnTo>
                    <a:lnTo>
                      <a:pt x="297594" y="365513"/>
                    </a:lnTo>
                    <a:lnTo>
                      <a:pt x="138877" y="365513"/>
                    </a:lnTo>
                    <a:close/>
                  </a:path>
                </a:pathLst>
              </a:custGeom>
              <a:solidFill>
                <a:srgbClr val="FFCDA9"/>
              </a:solidFill>
              <a:ln w="9525" cap="flat">
                <a:noFill/>
                <a:prstDash val="solid"/>
                <a:miter/>
              </a:ln>
            </p:spPr>
            <p:txBody>
              <a:bodyPr rtlCol="0" anchor="ctr"/>
              <a:lstStyle/>
              <a:p>
                <a:endParaRPr lang="zh-CN" altLang="en-US"/>
              </a:p>
            </p:txBody>
          </p:sp>
          <p:sp>
            <p:nvSpPr>
              <p:cNvPr id="339" name="任意多边形: 形状 338"/>
              <p:cNvSpPr/>
              <p:nvPr>
                <p:custDataLst>
                  <p:tags r:id="rId327"/>
                </p:custDataLst>
              </p:nvPr>
            </p:nvSpPr>
            <p:spPr>
              <a:xfrm>
                <a:off x="3401521" y="9336091"/>
                <a:ext cx="326770" cy="389575"/>
              </a:xfrm>
              <a:custGeom>
                <a:avLst/>
                <a:gdLst>
                  <a:gd name="connsiteX0" fmla="*/ 285923 w 326769"/>
                  <a:gd name="connsiteY0" fmla="*/ 42395 h 389575"/>
                  <a:gd name="connsiteX1" fmla="*/ 61852 w 326769"/>
                  <a:gd name="connsiteY1" fmla="*/ 17187 h 389575"/>
                  <a:gd name="connsiteX2" fmla="*/ 17506 w 326769"/>
                  <a:gd name="connsiteY2" fmla="*/ 111144 h 389575"/>
                  <a:gd name="connsiteX3" fmla="*/ 31509 w 326769"/>
                  <a:gd name="connsiteY3" fmla="*/ 211975 h 389575"/>
                  <a:gd name="connsiteX4" fmla="*/ 47848 w 326769"/>
                  <a:gd name="connsiteY4" fmla="*/ 166142 h 389575"/>
                  <a:gd name="connsiteX5" fmla="*/ 92195 w 326769"/>
                  <a:gd name="connsiteY5" fmla="*/ 195933 h 389575"/>
                  <a:gd name="connsiteX6" fmla="*/ 47848 w 326769"/>
                  <a:gd name="connsiteY6" fmla="*/ 232599 h 389575"/>
                  <a:gd name="connsiteX7" fmla="*/ 96863 w 326769"/>
                  <a:gd name="connsiteY7" fmla="*/ 331139 h 389575"/>
                  <a:gd name="connsiteX8" fmla="*/ 171553 w 326769"/>
                  <a:gd name="connsiteY8" fmla="*/ 372388 h 389575"/>
                  <a:gd name="connsiteX9" fmla="*/ 208898 w 326769"/>
                  <a:gd name="connsiteY9" fmla="*/ 338014 h 389575"/>
                  <a:gd name="connsiteX10" fmla="*/ 285923 w 326769"/>
                  <a:gd name="connsiteY10" fmla="*/ 42395 h 389575"/>
                  <a:gd name="connsiteX11" fmla="*/ 285923 w 326769"/>
                  <a:gd name="connsiteY11" fmla="*/ 42395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769" h="389575">
                    <a:moveTo>
                      <a:pt x="285923" y="42395"/>
                    </a:moveTo>
                    <a:cubicBezTo>
                      <a:pt x="152881" y="51561"/>
                      <a:pt x="101531" y="21770"/>
                      <a:pt x="61852" y="17187"/>
                    </a:cubicBezTo>
                    <a:cubicBezTo>
                      <a:pt x="50182" y="90519"/>
                      <a:pt x="78191" y="65311"/>
                      <a:pt x="17506" y="111144"/>
                    </a:cubicBezTo>
                    <a:lnTo>
                      <a:pt x="31509" y="211975"/>
                    </a:lnTo>
                    <a:lnTo>
                      <a:pt x="47848" y="166142"/>
                    </a:lnTo>
                    <a:cubicBezTo>
                      <a:pt x="61852" y="156976"/>
                      <a:pt x="96863" y="163851"/>
                      <a:pt x="92195" y="195933"/>
                    </a:cubicBezTo>
                    <a:cubicBezTo>
                      <a:pt x="87528" y="232599"/>
                      <a:pt x="47848" y="232599"/>
                      <a:pt x="47848" y="232599"/>
                    </a:cubicBezTo>
                    <a:lnTo>
                      <a:pt x="96863" y="331139"/>
                    </a:lnTo>
                    <a:lnTo>
                      <a:pt x="171553" y="372388"/>
                    </a:lnTo>
                    <a:lnTo>
                      <a:pt x="208898" y="338014"/>
                    </a:lnTo>
                    <a:cubicBezTo>
                      <a:pt x="425967" y="207392"/>
                      <a:pt x="285923" y="42395"/>
                      <a:pt x="285923" y="42395"/>
                    </a:cubicBezTo>
                    <a:lnTo>
                      <a:pt x="285923" y="42395"/>
                    </a:lnTo>
                    <a:close/>
                  </a:path>
                </a:pathLst>
              </a:custGeom>
              <a:solidFill>
                <a:srgbClr val="131637"/>
              </a:solidFill>
              <a:ln w="9525" cap="flat">
                <a:noFill/>
                <a:prstDash val="solid"/>
                <a:miter/>
              </a:ln>
            </p:spPr>
            <p:txBody>
              <a:bodyPr rtlCol="0" anchor="ctr"/>
              <a:lstStyle/>
              <a:p>
                <a:endParaRPr lang="zh-CN" altLang="en-US"/>
              </a:p>
            </p:txBody>
          </p:sp>
          <p:sp>
            <p:nvSpPr>
              <p:cNvPr id="340" name="任意多边形: 形状 339"/>
              <p:cNvSpPr/>
              <p:nvPr>
                <p:custDataLst>
                  <p:tags r:id="rId328"/>
                </p:custDataLst>
              </p:nvPr>
            </p:nvSpPr>
            <p:spPr>
              <a:xfrm>
                <a:off x="3371177" y="9738651"/>
                <a:ext cx="280088" cy="114581"/>
              </a:xfrm>
              <a:custGeom>
                <a:avLst/>
                <a:gdLst>
                  <a:gd name="connsiteX0" fmla="*/ 269586 w 280088"/>
                  <a:gd name="connsiteY0" fmla="*/ 38576 h 114580"/>
                  <a:gd name="connsiteX1" fmla="*/ 50183 w 280088"/>
                  <a:gd name="connsiteY1" fmla="*/ 38576 h 114580"/>
                  <a:gd name="connsiteX2" fmla="*/ 17506 w 280088"/>
                  <a:gd name="connsiteY2" fmla="*/ 98158 h 114580"/>
                  <a:gd name="connsiteX3" fmla="*/ 278921 w 280088"/>
                  <a:gd name="connsiteY3" fmla="*/ 84408 h 114580"/>
                  <a:gd name="connsiteX4" fmla="*/ 269586 w 280088"/>
                  <a:gd name="connsiteY4" fmla="*/ 38576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88" h="114580">
                    <a:moveTo>
                      <a:pt x="269586" y="38576"/>
                    </a:moveTo>
                    <a:cubicBezTo>
                      <a:pt x="269586" y="38576"/>
                      <a:pt x="185559" y="-9548"/>
                      <a:pt x="50183" y="38576"/>
                    </a:cubicBezTo>
                    <a:lnTo>
                      <a:pt x="17506" y="98158"/>
                    </a:lnTo>
                    <a:lnTo>
                      <a:pt x="278921" y="84408"/>
                    </a:lnTo>
                    <a:lnTo>
                      <a:pt x="269586" y="38576"/>
                    </a:lnTo>
                    <a:close/>
                  </a:path>
                </a:pathLst>
              </a:custGeom>
              <a:solidFill>
                <a:srgbClr val="14AFFF"/>
              </a:solidFill>
              <a:ln w="9525" cap="flat">
                <a:noFill/>
                <a:prstDash val="solid"/>
                <a:miter/>
              </a:ln>
            </p:spPr>
            <p:txBody>
              <a:bodyPr rtlCol="0" anchor="ctr"/>
              <a:lstStyle/>
              <a:p>
                <a:endParaRPr lang="zh-CN" altLang="en-US"/>
              </a:p>
            </p:txBody>
          </p:sp>
          <p:sp>
            <p:nvSpPr>
              <p:cNvPr id="341" name="任意多边形: 形状 340"/>
              <p:cNvSpPr/>
              <p:nvPr>
                <p:custDataLst>
                  <p:tags r:id="rId329"/>
                </p:custDataLst>
              </p:nvPr>
            </p:nvSpPr>
            <p:spPr>
              <a:xfrm>
                <a:off x="3378181" y="9767056"/>
                <a:ext cx="280088" cy="68749"/>
              </a:xfrm>
              <a:custGeom>
                <a:avLst/>
                <a:gdLst>
                  <a:gd name="connsiteX0" fmla="*/ 17506 w 280088"/>
                  <a:gd name="connsiteY0" fmla="*/ 56003 h 68748"/>
                  <a:gd name="connsiteX1" fmla="*/ 267250 w 280088"/>
                  <a:gd name="connsiteY1" fmla="*/ 28504 h 68748"/>
                  <a:gd name="connsiteX2" fmla="*/ 271918 w 280088"/>
                  <a:gd name="connsiteY2" fmla="*/ 56003 h 68748"/>
                  <a:gd name="connsiteX3" fmla="*/ 106200 w 280088"/>
                  <a:gd name="connsiteY3" fmla="*/ 65170 h 68748"/>
                  <a:gd name="connsiteX4" fmla="*/ 17506 w 280088"/>
                  <a:gd name="connsiteY4" fmla="*/ 56003 h 68748"/>
                  <a:gd name="connsiteX5" fmla="*/ 17506 w 280088"/>
                  <a:gd name="connsiteY5" fmla="*/ 56003 h 6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88" h="68748">
                    <a:moveTo>
                      <a:pt x="17506" y="56003"/>
                    </a:moveTo>
                    <a:cubicBezTo>
                      <a:pt x="17506" y="56003"/>
                      <a:pt x="124872" y="-8162"/>
                      <a:pt x="267250" y="28504"/>
                    </a:cubicBezTo>
                    <a:lnTo>
                      <a:pt x="271918" y="56003"/>
                    </a:lnTo>
                    <a:lnTo>
                      <a:pt x="106200" y="65170"/>
                    </a:lnTo>
                    <a:lnTo>
                      <a:pt x="17506" y="56003"/>
                    </a:lnTo>
                    <a:lnTo>
                      <a:pt x="17506" y="56003"/>
                    </a:lnTo>
                    <a:close/>
                  </a:path>
                </a:pathLst>
              </a:custGeom>
              <a:solidFill>
                <a:srgbClr val="00DFFF">
                  <a:alpha val="40000"/>
                </a:srgbClr>
              </a:solidFill>
              <a:ln w="9525" cap="flat">
                <a:noFill/>
                <a:prstDash val="solid"/>
                <a:miter/>
              </a:ln>
            </p:spPr>
            <p:txBody>
              <a:bodyPr rtlCol="0" anchor="ctr"/>
              <a:lstStyle/>
              <a:p>
                <a:endParaRPr lang="zh-CN" altLang="en-US"/>
              </a:p>
            </p:txBody>
          </p:sp>
          <p:sp>
            <p:nvSpPr>
              <p:cNvPr id="342" name="任意多边形: 形状 341"/>
              <p:cNvSpPr/>
              <p:nvPr>
                <p:custDataLst>
                  <p:tags r:id="rId330"/>
                </p:custDataLst>
              </p:nvPr>
            </p:nvSpPr>
            <p:spPr>
              <a:xfrm>
                <a:off x="3310492" y="9457546"/>
                <a:ext cx="70022" cy="137497"/>
              </a:xfrm>
              <a:custGeom>
                <a:avLst/>
                <a:gdLst>
                  <a:gd name="connsiteX0" fmla="*/ 68855 w 70022"/>
                  <a:gd name="connsiteY0" fmla="*/ 17187 h 137497"/>
                  <a:gd name="connsiteX1" fmla="*/ 50183 w 70022"/>
                  <a:gd name="connsiteY1" fmla="*/ 122601 h 137497"/>
                  <a:gd name="connsiteX2" fmla="*/ 17506 w 70022"/>
                  <a:gd name="connsiteY2" fmla="*/ 104269 h 137497"/>
                </a:gdLst>
                <a:ahLst/>
                <a:cxnLst>
                  <a:cxn ang="0">
                    <a:pos x="connsiteX0" y="connsiteY0"/>
                  </a:cxn>
                  <a:cxn ang="0">
                    <a:pos x="connsiteX1" y="connsiteY1"/>
                  </a:cxn>
                  <a:cxn ang="0">
                    <a:pos x="connsiteX2" y="connsiteY2"/>
                  </a:cxn>
                </a:cxnLst>
                <a:rect l="l" t="t" r="r" b="b"/>
                <a:pathLst>
                  <a:path w="70022" h="137497">
                    <a:moveTo>
                      <a:pt x="68855" y="17187"/>
                    </a:moveTo>
                    <a:lnTo>
                      <a:pt x="50183" y="122601"/>
                    </a:lnTo>
                    <a:lnTo>
                      <a:pt x="17506" y="104269"/>
                    </a:lnTo>
                    <a:close/>
                  </a:path>
                </a:pathLst>
              </a:custGeom>
              <a:solidFill>
                <a:srgbClr val="FF7588"/>
              </a:solidFill>
              <a:ln w="9525" cap="flat">
                <a:noFill/>
                <a:prstDash val="solid"/>
                <a:miter/>
              </a:ln>
            </p:spPr>
            <p:txBody>
              <a:bodyPr rtlCol="0" anchor="ctr"/>
              <a:lstStyle/>
              <a:p>
                <a:endParaRPr lang="zh-CN" altLang="en-US"/>
              </a:p>
            </p:txBody>
          </p:sp>
          <p:sp>
            <p:nvSpPr>
              <p:cNvPr id="343" name="任意多边形: 形状 342"/>
              <p:cNvSpPr/>
              <p:nvPr>
                <p:custDataLst>
                  <p:tags r:id="rId331"/>
                </p:custDataLst>
              </p:nvPr>
            </p:nvSpPr>
            <p:spPr>
              <a:xfrm>
                <a:off x="3245138" y="9784874"/>
                <a:ext cx="583517" cy="985396"/>
              </a:xfrm>
              <a:custGeom>
                <a:avLst/>
                <a:gdLst>
                  <a:gd name="connsiteX0" fmla="*/ 509993 w 583517"/>
                  <a:gd name="connsiteY0" fmla="*/ 93185 h 985396"/>
                  <a:gd name="connsiteX1" fmla="*/ 66520 w 583517"/>
                  <a:gd name="connsiteY1" fmla="*/ 63394 h 985396"/>
                  <a:gd name="connsiteX2" fmla="*/ 17506 w 583517"/>
                  <a:gd name="connsiteY2" fmla="*/ 977750 h 985396"/>
                  <a:gd name="connsiteX3" fmla="*/ 577682 w 583517"/>
                  <a:gd name="connsiteY3" fmla="*/ 977750 h 985396"/>
                  <a:gd name="connsiteX4" fmla="*/ 509993 w 583517"/>
                  <a:gd name="connsiteY4" fmla="*/ 93185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517" h="985396">
                    <a:moveTo>
                      <a:pt x="509993" y="93185"/>
                    </a:moveTo>
                    <a:cubicBezTo>
                      <a:pt x="509993" y="93185"/>
                      <a:pt x="365281" y="-55771"/>
                      <a:pt x="66520" y="63394"/>
                    </a:cubicBezTo>
                    <a:lnTo>
                      <a:pt x="17506" y="977750"/>
                    </a:lnTo>
                    <a:lnTo>
                      <a:pt x="577682" y="977750"/>
                    </a:lnTo>
                    <a:cubicBezTo>
                      <a:pt x="577682" y="980041"/>
                      <a:pt x="605691" y="455261"/>
                      <a:pt x="509993" y="93185"/>
                    </a:cubicBezTo>
                    <a:close/>
                  </a:path>
                </a:pathLst>
              </a:custGeom>
              <a:solidFill>
                <a:srgbClr val="3BFAFF"/>
              </a:solidFill>
              <a:ln w="9525" cap="flat">
                <a:noFill/>
                <a:prstDash val="solid"/>
                <a:miter/>
              </a:ln>
            </p:spPr>
            <p:txBody>
              <a:bodyPr rtlCol="0" anchor="ctr"/>
              <a:lstStyle/>
              <a:p>
                <a:endParaRPr lang="zh-CN" altLang="en-US"/>
              </a:p>
            </p:txBody>
          </p:sp>
          <p:sp>
            <p:nvSpPr>
              <p:cNvPr id="344" name="任意多边形: 形状 343"/>
              <p:cNvSpPr/>
              <p:nvPr>
                <p:custDataLst>
                  <p:tags r:id="rId332"/>
                </p:custDataLst>
              </p:nvPr>
            </p:nvSpPr>
            <p:spPr>
              <a:xfrm>
                <a:off x="2598601" y="10266488"/>
                <a:ext cx="210066" cy="206246"/>
              </a:xfrm>
              <a:custGeom>
                <a:avLst/>
                <a:gdLst>
                  <a:gd name="connsiteX0" fmla="*/ 201897 w 210066"/>
                  <a:gd name="connsiteY0" fmla="*/ 136351 h 206245"/>
                  <a:gd name="connsiteX1" fmla="*/ 113202 w 210066"/>
                  <a:gd name="connsiteY1" fmla="*/ 53853 h 206245"/>
                  <a:gd name="connsiteX2" fmla="*/ 110868 w 210066"/>
                  <a:gd name="connsiteY2" fmla="*/ 95102 h 206245"/>
                  <a:gd name="connsiteX3" fmla="*/ 17506 w 210066"/>
                  <a:gd name="connsiteY3" fmla="*/ 17187 h 206245"/>
                  <a:gd name="connsiteX4" fmla="*/ 150548 w 210066"/>
                  <a:gd name="connsiteY4" fmla="*/ 193641 h 206245"/>
                  <a:gd name="connsiteX5" fmla="*/ 201897 w 210066"/>
                  <a:gd name="connsiteY5" fmla="*/ 136351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066" h="206245">
                    <a:moveTo>
                      <a:pt x="201897" y="136351"/>
                    </a:moveTo>
                    <a:lnTo>
                      <a:pt x="113202" y="53853"/>
                    </a:lnTo>
                    <a:lnTo>
                      <a:pt x="110868" y="95102"/>
                    </a:lnTo>
                    <a:lnTo>
                      <a:pt x="17506" y="17187"/>
                    </a:lnTo>
                    <a:cubicBezTo>
                      <a:pt x="17506" y="17187"/>
                      <a:pt x="19839" y="140934"/>
                      <a:pt x="150548" y="193641"/>
                    </a:cubicBezTo>
                    <a:lnTo>
                      <a:pt x="201897" y="136351"/>
                    </a:lnTo>
                    <a:close/>
                  </a:path>
                </a:pathLst>
              </a:custGeom>
              <a:solidFill>
                <a:srgbClr val="FFCDA9"/>
              </a:solidFill>
              <a:ln w="9525" cap="flat">
                <a:noFill/>
                <a:prstDash val="solid"/>
                <a:miter/>
              </a:ln>
            </p:spPr>
            <p:txBody>
              <a:bodyPr rtlCol="0" anchor="ctr"/>
              <a:lstStyle/>
              <a:p>
                <a:endParaRPr lang="zh-CN" altLang="en-US"/>
              </a:p>
            </p:txBody>
          </p:sp>
          <p:sp>
            <p:nvSpPr>
              <p:cNvPr id="345" name="任意多边形: 形状 344"/>
              <p:cNvSpPr/>
              <p:nvPr>
                <p:custDataLst>
                  <p:tags r:id="rId333"/>
                </p:custDataLst>
              </p:nvPr>
            </p:nvSpPr>
            <p:spPr>
              <a:xfrm>
                <a:off x="2657419" y="10259613"/>
                <a:ext cx="116703" cy="137497"/>
              </a:xfrm>
              <a:custGeom>
                <a:avLst/>
                <a:gdLst>
                  <a:gd name="connsiteX0" fmla="*/ 122073 w 116703"/>
                  <a:gd name="connsiteY0" fmla="*/ 122602 h 137497"/>
                  <a:gd name="connsiteX1" fmla="*/ 75391 w 116703"/>
                  <a:gd name="connsiteY1" fmla="*/ 69895 h 137497"/>
                  <a:gd name="connsiteX2" fmla="*/ 26377 w 116703"/>
                  <a:gd name="connsiteY2" fmla="*/ 17187 h 137497"/>
                  <a:gd name="connsiteX3" fmla="*/ 21708 w 116703"/>
                  <a:gd name="connsiteY3" fmla="*/ 51561 h 137497"/>
                  <a:gd name="connsiteX4" fmla="*/ 54384 w 116703"/>
                  <a:gd name="connsiteY4" fmla="*/ 104269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137497">
                    <a:moveTo>
                      <a:pt x="122073" y="122602"/>
                    </a:moveTo>
                    <a:lnTo>
                      <a:pt x="75391" y="69895"/>
                    </a:lnTo>
                    <a:lnTo>
                      <a:pt x="26377" y="17187"/>
                    </a:lnTo>
                    <a:cubicBezTo>
                      <a:pt x="26377" y="17187"/>
                      <a:pt x="10038" y="28645"/>
                      <a:pt x="21708" y="51561"/>
                    </a:cubicBezTo>
                    <a:lnTo>
                      <a:pt x="54384" y="104269"/>
                    </a:lnTo>
                  </a:path>
                </a:pathLst>
              </a:custGeom>
              <a:solidFill>
                <a:srgbClr val="FFCDA9"/>
              </a:solidFill>
              <a:ln w="9525" cap="flat">
                <a:noFill/>
                <a:prstDash val="solid"/>
                <a:miter/>
              </a:ln>
            </p:spPr>
            <p:txBody>
              <a:bodyPr rtlCol="0" anchor="ctr"/>
              <a:lstStyle/>
              <a:p>
                <a:endParaRPr lang="zh-CN" altLang="en-US"/>
              </a:p>
            </p:txBody>
          </p:sp>
          <p:sp>
            <p:nvSpPr>
              <p:cNvPr id="346" name="任意多边形: 形状 345"/>
              <p:cNvSpPr/>
              <p:nvPr>
                <p:custDataLst>
                  <p:tags r:id="rId334"/>
                </p:custDataLst>
              </p:nvPr>
            </p:nvSpPr>
            <p:spPr>
              <a:xfrm>
                <a:off x="2759652" y="9831080"/>
                <a:ext cx="676880" cy="710402"/>
              </a:xfrm>
              <a:custGeom>
                <a:avLst/>
                <a:gdLst>
                  <a:gd name="connsiteX0" fmla="*/ 552006 w 676879"/>
                  <a:gd name="connsiteY0" fmla="*/ 17187 h 710401"/>
                  <a:gd name="connsiteX1" fmla="*/ 374618 w 676879"/>
                  <a:gd name="connsiteY1" fmla="*/ 480094 h 710401"/>
                  <a:gd name="connsiteX2" fmla="*/ 89861 w 676879"/>
                  <a:gd name="connsiteY2" fmla="*/ 587800 h 710401"/>
                  <a:gd name="connsiteX3" fmla="*/ 17506 w 676879"/>
                  <a:gd name="connsiteY3" fmla="*/ 670299 h 710401"/>
                  <a:gd name="connsiteX4" fmla="*/ 421299 w 676879"/>
                  <a:gd name="connsiteY4" fmla="*/ 665715 h 710401"/>
                  <a:gd name="connsiteX5" fmla="*/ 668710 w 676879"/>
                  <a:gd name="connsiteY5" fmla="*/ 296764 h 710401"/>
                  <a:gd name="connsiteX6" fmla="*/ 552006 w 676879"/>
                  <a:gd name="connsiteY6" fmla="*/ 17187 h 71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879" h="710401">
                    <a:moveTo>
                      <a:pt x="552006" y="17187"/>
                    </a:moveTo>
                    <a:cubicBezTo>
                      <a:pt x="552006" y="17187"/>
                      <a:pt x="538003" y="299056"/>
                      <a:pt x="374618" y="480094"/>
                    </a:cubicBezTo>
                    <a:cubicBezTo>
                      <a:pt x="227572" y="647382"/>
                      <a:pt x="89861" y="587800"/>
                      <a:pt x="89861" y="587800"/>
                    </a:cubicBezTo>
                    <a:lnTo>
                      <a:pt x="17506" y="670299"/>
                    </a:lnTo>
                    <a:cubicBezTo>
                      <a:pt x="17506" y="670299"/>
                      <a:pt x="143544" y="771130"/>
                      <a:pt x="421299" y="665715"/>
                    </a:cubicBezTo>
                    <a:cubicBezTo>
                      <a:pt x="643036" y="583217"/>
                      <a:pt x="668710" y="296764"/>
                      <a:pt x="668710" y="296764"/>
                    </a:cubicBezTo>
                    <a:cubicBezTo>
                      <a:pt x="668710" y="296764"/>
                      <a:pt x="703721" y="53853"/>
                      <a:pt x="552006" y="17187"/>
                    </a:cubicBezTo>
                    <a:close/>
                  </a:path>
                </a:pathLst>
              </a:custGeom>
              <a:solidFill>
                <a:srgbClr val="14AFFF"/>
              </a:solidFill>
              <a:ln w="9525" cap="flat">
                <a:noFill/>
                <a:prstDash val="solid"/>
                <a:miter/>
              </a:ln>
            </p:spPr>
            <p:txBody>
              <a:bodyPr rtlCol="0" anchor="ctr"/>
              <a:lstStyle/>
              <a:p>
                <a:endParaRPr lang="zh-CN" altLang="en-US"/>
              </a:p>
            </p:txBody>
          </p:sp>
          <p:sp>
            <p:nvSpPr>
              <p:cNvPr id="347" name="任意多边形: 形状 346"/>
              <p:cNvSpPr/>
              <p:nvPr>
                <p:custDataLst>
                  <p:tags r:id="rId335"/>
                </p:custDataLst>
              </p:nvPr>
            </p:nvSpPr>
            <p:spPr>
              <a:xfrm>
                <a:off x="2707930" y="10357076"/>
                <a:ext cx="163385" cy="160413"/>
              </a:xfrm>
              <a:custGeom>
                <a:avLst/>
                <a:gdLst>
                  <a:gd name="connsiteX0" fmla="*/ 96897 w 163384"/>
                  <a:gd name="connsiteY0" fmla="*/ 24253 h 160413"/>
                  <a:gd name="connsiteX1" fmla="*/ 144351 w 163384"/>
                  <a:gd name="connsiteY1" fmla="*/ 64972 h 160413"/>
                  <a:gd name="connsiteX2" fmla="*/ 72156 w 163384"/>
                  <a:gd name="connsiteY2" fmla="*/ 146075 h 160413"/>
                  <a:gd name="connsiteX3" fmla="*/ 24702 w 163384"/>
                  <a:gd name="connsiteY3" fmla="*/ 105356 h 160413"/>
                </a:gdLst>
                <a:ahLst/>
                <a:cxnLst>
                  <a:cxn ang="0">
                    <a:pos x="connsiteX0" y="connsiteY0"/>
                  </a:cxn>
                  <a:cxn ang="0">
                    <a:pos x="connsiteX1" y="connsiteY1"/>
                  </a:cxn>
                  <a:cxn ang="0">
                    <a:pos x="connsiteX2" y="connsiteY2"/>
                  </a:cxn>
                  <a:cxn ang="0">
                    <a:pos x="connsiteX3" y="connsiteY3"/>
                  </a:cxn>
                </a:cxnLst>
                <a:rect l="l" t="t" r="r" b="b"/>
                <a:pathLst>
                  <a:path w="163384" h="160413">
                    <a:moveTo>
                      <a:pt x="96897" y="24253"/>
                    </a:moveTo>
                    <a:lnTo>
                      <a:pt x="144351" y="64972"/>
                    </a:lnTo>
                    <a:lnTo>
                      <a:pt x="72156" y="146075"/>
                    </a:lnTo>
                    <a:lnTo>
                      <a:pt x="24702" y="105356"/>
                    </a:lnTo>
                    <a:close/>
                  </a:path>
                </a:pathLst>
              </a:custGeom>
              <a:solidFill>
                <a:srgbClr val="3BFAFF"/>
              </a:solidFill>
              <a:ln w="9525" cap="flat">
                <a:noFill/>
                <a:prstDash val="solid"/>
                <a:miter/>
              </a:ln>
            </p:spPr>
            <p:txBody>
              <a:bodyPr rtlCol="0" anchor="ctr"/>
              <a:lstStyle/>
              <a:p>
                <a:endParaRPr lang="zh-CN" altLang="en-US"/>
              </a:p>
            </p:txBody>
          </p:sp>
          <p:sp>
            <p:nvSpPr>
              <p:cNvPr id="348" name="任意多边形: 形状 347"/>
              <p:cNvSpPr/>
              <p:nvPr>
                <p:custDataLst>
                  <p:tags r:id="rId336"/>
                </p:custDataLst>
              </p:nvPr>
            </p:nvSpPr>
            <p:spPr>
              <a:xfrm>
                <a:off x="3060746" y="12319778"/>
                <a:ext cx="373451" cy="114581"/>
              </a:xfrm>
              <a:custGeom>
                <a:avLst/>
                <a:gdLst>
                  <a:gd name="connsiteX0" fmla="*/ 369951 w 373450"/>
                  <a:gd name="connsiteY0" fmla="*/ 67602 h 114580"/>
                  <a:gd name="connsiteX1" fmla="*/ 369951 w 373450"/>
                  <a:gd name="connsiteY1" fmla="*/ 90519 h 114580"/>
                  <a:gd name="connsiteX2" fmla="*/ 353612 w 373450"/>
                  <a:gd name="connsiteY2" fmla="*/ 106560 h 114580"/>
                  <a:gd name="connsiteX3" fmla="*/ 17506 w 373450"/>
                  <a:gd name="connsiteY3" fmla="*/ 106560 h 114580"/>
                  <a:gd name="connsiteX4" fmla="*/ 227572 w 373450"/>
                  <a:gd name="connsiteY4" fmla="*/ 17187 h 114580"/>
                  <a:gd name="connsiteX5" fmla="*/ 369951 w 373450"/>
                  <a:gd name="connsiteY5" fmla="*/ 67602 h 11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450" h="114580">
                    <a:moveTo>
                      <a:pt x="369951" y="67602"/>
                    </a:moveTo>
                    <a:lnTo>
                      <a:pt x="369951" y="90519"/>
                    </a:lnTo>
                    <a:cubicBezTo>
                      <a:pt x="369951" y="99685"/>
                      <a:pt x="362947" y="106560"/>
                      <a:pt x="353612" y="106560"/>
                    </a:cubicBezTo>
                    <a:lnTo>
                      <a:pt x="17506" y="106560"/>
                    </a:lnTo>
                    <a:cubicBezTo>
                      <a:pt x="17506" y="106560"/>
                      <a:pt x="64187" y="21770"/>
                      <a:pt x="227572" y="17187"/>
                    </a:cubicBezTo>
                    <a:cubicBezTo>
                      <a:pt x="313932" y="30936"/>
                      <a:pt x="369951" y="67602"/>
                      <a:pt x="369951" y="67602"/>
                    </a:cubicBezTo>
                    <a:close/>
                  </a:path>
                </a:pathLst>
              </a:custGeom>
              <a:solidFill>
                <a:srgbClr val="000F1F"/>
              </a:solidFill>
              <a:ln w="9525" cap="flat">
                <a:noFill/>
                <a:prstDash val="solid"/>
                <a:miter/>
              </a:ln>
            </p:spPr>
            <p:txBody>
              <a:bodyPr rtlCol="0" anchor="ctr"/>
              <a:lstStyle/>
              <a:p>
                <a:endParaRPr lang="zh-CN" altLang="en-US"/>
              </a:p>
            </p:txBody>
          </p:sp>
          <p:sp>
            <p:nvSpPr>
              <p:cNvPr id="349" name="任意多边形: 形状 348"/>
              <p:cNvSpPr/>
              <p:nvPr>
                <p:custDataLst>
                  <p:tags r:id="rId337"/>
                </p:custDataLst>
              </p:nvPr>
            </p:nvSpPr>
            <p:spPr>
              <a:xfrm>
                <a:off x="3646598" y="12284606"/>
                <a:ext cx="303429" cy="137497"/>
              </a:xfrm>
              <a:custGeom>
                <a:avLst/>
                <a:gdLst>
                  <a:gd name="connsiteX0" fmla="*/ 288257 w 303428"/>
                  <a:gd name="connsiteY0" fmla="*/ 70692 h 137497"/>
                  <a:gd name="connsiteX1" fmla="*/ 288257 w 303428"/>
                  <a:gd name="connsiteY1" fmla="*/ 102774 h 137497"/>
                  <a:gd name="connsiteX2" fmla="*/ 267250 w 303428"/>
                  <a:gd name="connsiteY2" fmla="*/ 123399 h 137497"/>
                  <a:gd name="connsiteX3" fmla="*/ 222903 w 303428"/>
                  <a:gd name="connsiteY3" fmla="*/ 123399 h 137497"/>
                  <a:gd name="connsiteX4" fmla="*/ 201896 w 303428"/>
                  <a:gd name="connsiteY4" fmla="*/ 118816 h 137497"/>
                  <a:gd name="connsiteX5" fmla="*/ 17506 w 303428"/>
                  <a:gd name="connsiteY5" fmla="*/ 50067 h 137497"/>
                  <a:gd name="connsiteX6" fmla="*/ 176222 w 303428"/>
                  <a:gd name="connsiteY6" fmla="*/ 29443 h 137497"/>
                  <a:gd name="connsiteX7" fmla="*/ 288257 w 303428"/>
                  <a:gd name="connsiteY7" fmla="*/ 7069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428" h="137497">
                    <a:moveTo>
                      <a:pt x="288257" y="70692"/>
                    </a:moveTo>
                    <a:lnTo>
                      <a:pt x="288257" y="102774"/>
                    </a:lnTo>
                    <a:cubicBezTo>
                      <a:pt x="288257" y="114232"/>
                      <a:pt x="278920" y="123399"/>
                      <a:pt x="267250" y="123399"/>
                    </a:cubicBezTo>
                    <a:lnTo>
                      <a:pt x="222903" y="123399"/>
                    </a:lnTo>
                    <a:cubicBezTo>
                      <a:pt x="215901" y="123399"/>
                      <a:pt x="208898" y="121108"/>
                      <a:pt x="201896" y="118816"/>
                    </a:cubicBezTo>
                    <a:lnTo>
                      <a:pt x="17506" y="50067"/>
                    </a:lnTo>
                    <a:cubicBezTo>
                      <a:pt x="17506" y="50067"/>
                      <a:pt x="66520" y="-7223"/>
                      <a:pt x="176222" y="29443"/>
                    </a:cubicBezTo>
                    <a:lnTo>
                      <a:pt x="288257" y="70692"/>
                    </a:lnTo>
                    <a:close/>
                  </a:path>
                </a:pathLst>
              </a:custGeom>
              <a:solidFill>
                <a:srgbClr val="000F1F"/>
              </a:solidFill>
              <a:ln w="9525" cap="flat">
                <a:noFill/>
                <a:prstDash val="solid"/>
                <a:miter/>
              </a:ln>
            </p:spPr>
            <p:txBody>
              <a:bodyPr rtlCol="0" anchor="ctr"/>
              <a:lstStyle/>
              <a:p>
                <a:endParaRPr lang="zh-CN" altLang="en-US"/>
              </a:p>
            </p:txBody>
          </p:sp>
          <p:sp>
            <p:nvSpPr>
              <p:cNvPr id="350" name="任意多边形: 形状 349"/>
              <p:cNvSpPr/>
              <p:nvPr>
                <p:custDataLst>
                  <p:tags r:id="rId338"/>
                </p:custDataLst>
              </p:nvPr>
            </p:nvSpPr>
            <p:spPr>
              <a:xfrm>
                <a:off x="3245138" y="10747728"/>
                <a:ext cx="700221" cy="1649965"/>
              </a:xfrm>
              <a:custGeom>
                <a:avLst/>
                <a:gdLst>
                  <a:gd name="connsiteX0" fmla="*/ 577682 w 700220"/>
                  <a:gd name="connsiteY0" fmla="*/ 17187 h 1649965"/>
                  <a:gd name="connsiteX1" fmla="*/ 605691 w 700220"/>
                  <a:gd name="connsiteY1" fmla="*/ 890294 h 1649965"/>
                  <a:gd name="connsiteX2" fmla="*/ 647704 w 700220"/>
                  <a:gd name="connsiteY2" fmla="*/ 1025499 h 1649965"/>
                  <a:gd name="connsiteX3" fmla="*/ 692050 w 700220"/>
                  <a:gd name="connsiteY3" fmla="*/ 1614445 h 1649965"/>
                  <a:gd name="connsiteX4" fmla="*/ 577682 w 700220"/>
                  <a:gd name="connsiteY4" fmla="*/ 1607570 h 1649965"/>
                  <a:gd name="connsiteX5" fmla="*/ 404960 w 700220"/>
                  <a:gd name="connsiteY5" fmla="*/ 846753 h 1649965"/>
                  <a:gd name="connsiteX6" fmla="*/ 297594 w 700220"/>
                  <a:gd name="connsiteY6" fmla="*/ 335722 h 1649965"/>
                  <a:gd name="connsiteX7" fmla="*/ 225237 w 700220"/>
                  <a:gd name="connsiteY7" fmla="*/ 830712 h 1649965"/>
                  <a:gd name="connsiteX8" fmla="*/ 250912 w 700220"/>
                  <a:gd name="connsiteY8" fmla="*/ 1140080 h 1649965"/>
                  <a:gd name="connsiteX9" fmla="*/ 187892 w 700220"/>
                  <a:gd name="connsiteY9" fmla="*/ 1639653 h 1649965"/>
                  <a:gd name="connsiteX10" fmla="*/ 52517 w 700220"/>
                  <a:gd name="connsiteY10" fmla="*/ 1589238 h 1649965"/>
                  <a:gd name="connsiteX11" fmla="*/ 17506 w 700220"/>
                  <a:gd name="connsiteY11" fmla="*/ 681757 h 1649965"/>
                  <a:gd name="connsiteX12" fmla="*/ 17506 w 700220"/>
                  <a:gd name="connsiteY12" fmla="*/ 17187 h 1649965"/>
                  <a:gd name="connsiteX13" fmla="*/ 577682 w 700220"/>
                  <a:gd name="connsiteY13" fmla="*/ 17187 h 16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0220" h="1649965">
                    <a:moveTo>
                      <a:pt x="577682" y="17187"/>
                    </a:moveTo>
                    <a:lnTo>
                      <a:pt x="605691" y="890294"/>
                    </a:lnTo>
                    <a:cubicBezTo>
                      <a:pt x="605691" y="890294"/>
                      <a:pt x="624363" y="938417"/>
                      <a:pt x="647704" y="1025499"/>
                    </a:cubicBezTo>
                    <a:cubicBezTo>
                      <a:pt x="701387" y="1222579"/>
                      <a:pt x="692050" y="1614445"/>
                      <a:pt x="692050" y="1614445"/>
                    </a:cubicBezTo>
                    <a:cubicBezTo>
                      <a:pt x="692050" y="1614445"/>
                      <a:pt x="643036" y="1660277"/>
                      <a:pt x="577682" y="1607570"/>
                    </a:cubicBezTo>
                    <a:lnTo>
                      <a:pt x="404960" y="846753"/>
                    </a:lnTo>
                    <a:lnTo>
                      <a:pt x="297594" y="335722"/>
                    </a:lnTo>
                    <a:lnTo>
                      <a:pt x="225237" y="830712"/>
                    </a:lnTo>
                    <a:cubicBezTo>
                      <a:pt x="225237" y="830712"/>
                      <a:pt x="269585" y="945293"/>
                      <a:pt x="250912" y="1140080"/>
                    </a:cubicBezTo>
                    <a:cubicBezTo>
                      <a:pt x="239242" y="1261536"/>
                      <a:pt x="187892" y="1639653"/>
                      <a:pt x="187892" y="1639653"/>
                    </a:cubicBezTo>
                    <a:cubicBezTo>
                      <a:pt x="187892" y="1639653"/>
                      <a:pt x="92196" y="1632778"/>
                      <a:pt x="52517" y="1589238"/>
                    </a:cubicBezTo>
                    <a:lnTo>
                      <a:pt x="17506" y="681757"/>
                    </a:lnTo>
                    <a:lnTo>
                      <a:pt x="17506" y="17187"/>
                    </a:lnTo>
                    <a:lnTo>
                      <a:pt x="577682" y="17187"/>
                    </a:lnTo>
                    <a:close/>
                  </a:path>
                </a:pathLst>
              </a:custGeom>
              <a:solidFill>
                <a:srgbClr val="002A88"/>
              </a:solidFill>
              <a:ln w="9525" cap="flat">
                <a:noFill/>
                <a:prstDash val="solid"/>
                <a:miter/>
              </a:ln>
            </p:spPr>
            <p:txBody>
              <a:bodyPr rtlCol="0" anchor="ctr"/>
              <a:lstStyle/>
              <a:p>
                <a:endParaRPr lang="zh-CN" altLang="en-US"/>
              </a:p>
            </p:txBody>
          </p:sp>
          <p:sp>
            <p:nvSpPr>
              <p:cNvPr id="351" name="任意多边形: 形状 350"/>
              <p:cNvSpPr/>
              <p:nvPr>
                <p:custDataLst>
                  <p:tags r:id="rId339"/>
                </p:custDataLst>
              </p:nvPr>
            </p:nvSpPr>
            <p:spPr>
              <a:xfrm>
                <a:off x="3525227" y="10894391"/>
                <a:ext cx="233407" cy="824983"/>
              </a:xfrm>
              <a:custGeom>
                <a:avLst/>
                <a:gdLst>
                  <a:gd name="connsiteX0" fmla="*/ 17506 w 233406"/>
                  <a:gd name="connsiteY0" fmla="*/ 186767 h 824982"/>
                  <a:gd name="connsiteX1" fmla="*/ 61852 w 233406"/>
                  <a:gd name="connsiteY1" fmla="*/ 108852 h 824982"/>
                  <a:gd name="connsiteX2" fmla="*/ 232240 w 233406"/>
                  <a:gd name="connsiteY2" fmla="*/ 17187 h 824982"/>
                  <a:gd name="connsiteX3" fmla="*/ 129541 w 233406"/>
                  <a:gd name="connsiteY3" fmla="*/ 120310 h 824982"/>
                  <a:gd name="connsiteX4" fmla="*/ 150548 w 233406"/>
                  <a:gd name="connsiteY4" fmla="*/ 814670 h 8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406" h="824982">
                    <a:moveTo>
                      <a:pt x="17506" y="186767"/>
                    </a:moveTo>
                    <a:lnTo>
                      <a:pt x="61852" y="108852"/>
                    </a:lnTo>
                    <a:lnTo>
                      <a:pt x="232240" y="17187"/>
                    </a:lnTo>
                    <a:lnTo>
                      <a:pt x="129541" y="120310"/>
                    </a:lnTo>
                    <a:lnTo>
                      <a:pt x="150548" y="814670"/>
                    </a:lnTo>
                    <a:close/>
                  </a:path>
                </a:pathLst>
              </a:custGeom>
              <a:solidFill>
                <a:srgbClr val="001F5F"/>
              </a:solidFill>
              <a:ln w="9525" cap="flat">
                <a:noFill/>
                <a:prstDash val="solid"/>
                <a:miter/>
              </a:ln>
            </p:spPr>
            <p:txBody>
              <a:bodyPr rtlCol="0" anchor="ctr"/>
              <a:lstStyle/>
              <a:p>
                <a:endParaRPr lang="zh-CN" altLang="en-US"/>
              </a:p>
            </p:txBody>
          </p:sp>
          <p:sp>
            <p:nvSpPr>
              <p:cNvPr id="352" name="任意多边形: 形状 351"/>
              <p:cNvSpPr/>
              <p:nvPr>
                <p:custDataLst>
                  <p:tags r:id="rId340"/>
                </p:custDataLst>
              </p:nvPr>
            </p:nvSpPr>
            <p:spPr>
              <a:xfrm>
                <a:off x="3245138" y="10747728"/>
                <a:ext cx="583517" cy="91665"/>
              </a:xfrm>
              <a:custGeom>
                <a:avLst/>
                <a:gdLst>
                  <a:gd name="connsiteX0" fmla="*/ 17506 w 583517"/>
                  <a:gd name="connsiteY0" fmla="*/ 17187 h 91664"/>
                  <a:gd name="connsiteX1" fmla="*/ 580015 w 583517"/>
                  <a:gd name="connsiteY1" fmla="*/ 79060 h 91664"/>
                  <a:gd name="connsiteX2" fmla="*/ 577682 w 583517"/>
                  <a:gd name="connsiteY2" fmla="*/ 17187 h 91664"/>
                </a:gdLst>
                <a:ahLst/>
                <a:cxnLst>
                  <a:cxn ang="0">
                    <a:pos x="connsiteX0" y="connsiteY0"/>
                  </a:cxn>
                  <a:cxn ang="0">
                    <a:pos x="connsiteX1" y="connsiteY1"/>
                  </a:cxn>
                  <a:cxn ang="0">
                    <a:pos x="connsiteX2" y="connsiteY2"/>
                  </a:cxn>
                </a:cxnLst>
                <a:rect l="l" t="t" r="r" b="b"/>
                <a:pathLst>
                  <a:path w="583517" h="91664">
                    <a:moveTo>
                      <a:pt x="17506" y="17187"/>
                    </a:moveTo>
                    <a:lnTo>
                      <a:pt x="580015" y="79060"/>
                    </a:lnTo>
                    <a:lnTo>
                      <a:pt x="577682" y="17187"/>
                    </a:lnTo>
                    <a:close/>
                  </a:path>
                </a:pathLst>
              </a:custGeom>
              <a:solidFill>
                <a:srgbClr val="001F5F"/>
              </a:solidFill>
              <a:ln w="9525" cap="flat">
                <a:noFill/>
                <a:prstDash val="solid"/>
                <a:miter/>
              </a:ln>
            </p:spPr>
            <p:txBody>
              <a:bodyPr rtlCol="0" anchor="ctr"/>
              <a:lstStyle/>
              <a:p>
                <a:endParaRPr lang="zh-CN" altLang="en-US"/>
              </a:p>
            </p:txBody>
          </p:sp>
          <p:sp>
            <p:nvSpPr>
              <p:cNvPr id="353" name="任意多边形: 形状 352"/>
              <p:cNvSpPr/>
              <p:nvPr>
                <p:custDataLst>
                  <p:tags r:id="rId341"/>
                </p:custDataLst>
              </p:nvPr>
            </p:nvSpPr>
            <p:spPr>
              <a:xfrm>
                <a:off x="3308781" y="9225077"/>
                <a:ext cx="396792" cy="252078"/>
              </a:xfrm>
              <a:custGeom>
                <a:avLst/>
                <a:gdLst>
                  <a:gd name="connsiteX0" fmla="*/ 107911 w 396791"/>
                  <a:gd name="connsiteY0" fmla="*/ 222157 h 252078"/>
                  <a:gd name="connsiteX1" fmla="*/ 30887 w 396791"/>
                  <a:gd name="connsiteY1" fmla="*/ 235906 h 252078"/>
                  <a:gd name="connsiteX2" fmla="*/ 149924 w 396791"/>
                  <a:gd name="connsiteY2" fmla="*/ 52577 h 252078"/>
                  <a:gd name="connsiteX3" fmla="*/ 107911 w 396791"/>
                  <a:gd name="connsiteY3" fmla="*/ 52577 h 252078"/>
                  <a:gd name="connsiteX4" fmla="*/ 320312 w 396791"/>
                  <a:gd name="connsiteY4" fmla="*/ 73202 h 252078"/>
                  <a:gd name="connsiteX5" fmla="*/ 303973 w 396791"/>
                  <a:gd name="connsiteY5" fmla="*/ 31952 h 252078"/>
                  <a:gd name="connsiteX6" fmla="*/ 378663 w 396791"/>
                  <a:gd name="connsiteY6" fmla="*/ 153408 h 252078"/>
                  <a:gd name="connsiteX7" fmla="*/ 236284 w 396791"/>
                  <a:gd name="connsiteY7" fmla="*/ 201532 h 252078"/>
                  <a:gd name="connsiteX8" fmla="*/ 107911 w 396791"/>
                  <a:gd name="connsiteY8" fmla="*/ 22215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791" h="252078">
                    <a:moveTo>
                      <a:pt x="107911" y="222157"/>
                    </a:moveTo>
                    <a:cubicBezTo>
                      <a:pt x="107911" y="222157"/>
                      <a:pt x="86905" y="215282"/>
                      <a:pt x="30887" y="235906"/>
                    </a:cubicBezTo>
                    <a:cubicBezTo>
                      <a:pt x="30887" y="235906"/>
                      <a:pt x="26218" y="112159"/>
                      <a:pt x="149924" y="52577"/>
                    </a:cubicBezTo>
                    <a:lnTo>
                      <a:pt x="107911" y="52577"/>
                    </a:lnTo>
                    <a:cubicBezTo>
                      <a:pt x="107911" y="52577"/>
                      <a:pt x="198940" y="-9297"/>
                      <a:pt x="320312" y="73202"/>
                    </a:cubicBezTo>
                    <a:lnTo>
                      <a:pt x="303973" y="31952"/>
                    </a:lnTo>
                    <a:cubicBezTo>
                      <a:pt x="303973" y="31952"/>
                      <a:pt x="385665" y="59452"/>
                      <a:pt x="378663" y="153408"/>
                    </a:cubicBezTo>
                    <a:cubicBezTo>
                      <a:pt x="320312" y="210699"/>
                      <a:pt x="236284" y="201532"/>
                      <a:pt x="236284" y="201532"/>
                    </a:cubicBezTo>
                    <a:lnTo>
                      <a:pt x="107911" y="222157"/>
                    </a:lnTo>
                    <a:close/>
                  </a:path>
                </a:pathLst>
              </a:custGeom>
              <a:solidFill>
                <a:srgbClr val="131637"/>
              </a:solidFill>
              <a:ln w="16793" cap="flat">
                <a:noFill/>
                <a:prstDash val="solid"/>
                <a:miter/>
              </a:ln>
            </p:spPr>
            <p:txBody>
              <a:bodyPr rtlCol="0" anchor="ctr"/>
              <a:lstStyle/>
              <a:p>
                <a:endParaRPr lang="zh-CN" altLang="en-US"/>
              </a:p>
            </p:txBody>
          </p:sp>
          <p:sp>
            <p:nvSpPr>
              <p:cNvPr id="354" name="任意多边形: 形状 353"/>
              <p:cNvSpPr/>
              <p:nvPr>
                <p:custDataLst>
                  <p:tags r:id="rId342"/>
                </p:custDataLst>
              </p:nvPr>
            </p:nvSpPr>
            <p:spPr>
              <a:xfrm>
                <a:off x="2421213" y="8158199"/>
                <a:ext cx="1307078" cy="1077061"/>
              </a:xfrm>
              <a:custGeom>
                <a:avLst/>
                <a:gdLst>
                  <a:gd name="connsiteX0" fmla="*/ 1200877 w 1307078"/>
                  <a:gd name="connsiteY0" fmla="*/ 578634 h 1077060"/>
                  <a:gd name="connsiteX1" fmla="*/ 1219551 w 1307078"/>
                  <a:gd name="connsiteY1" fmla="*/ 450303 h 1077060"/>
                  <a:gd name="connsiteX2" fmla="*/ 778411 w 1307078"/>
                  <a:gd name="connsiteY2" fmla="*/ 17187 h 1077060"/>
                  <a:gd name="connsiteX3" fmla="*/ 355945 w 1307078"/>
                  <a:gd name="connsiteY3" fmla="*/ 326556 h 1077060"/>
                  <a:gd name="connsiteX4" fmla="*/ 176222 w 1307078"/>
                  <a:gd name="connsiteY4" fmla="*/ 521343 h 1077060"/>
                  <a:gd name="connsiteX5" fmla="*/ 183224 w 1307078"/>
                  <a:gd name="connsiteY5" fmla="*/ 571759 h 1077060"/>
                  <a:gd name="connsiteX6" fmla="*/ 162217 w 1307078"/>
                  <a:gd name="connsiteY6" fmla="*/ 571759 h 1077060"/>
                  <a:gd name="connsiteX7" fmla="*/ 17506 w 1307078"/>
                  <a:gd name="connsiteY7" fmla="*/ 727589 h 1077060"/>
                  <a:gd name="connsiteX8" fmla="*/ 176222 w 1307078"/>
                  <a:gd name="connsiteY8" fmla="*/ 883419 h 1077060"/>
                  <a:gd name="connsiteX9" fmla="*/ 722393 w 1307078"/>
                  <a:gd name="connsiteY9" fmla="*/ 883419 h 1077060"/>
                  <a:gd name="connsiteX10" fmla="*/ 904452 w 1307078"/>
                  <a:gd name="connsiteY10" fmla="*/ 1062165 h 1077060"/>
                  <a:gd name="connsiteX11" fmla="*/ 904452 w 1307078"/>
                  <a:gd name="connsiteY11" fmla="*/ 883419 h 1077060"/>
                  <a:gd name="connsiteX12" fmla="*/ 1149529 w 1307078"/>
                  <a:gd name="connsiteY12" fmla="*/ 883419 h 1077060"/>
                  <a:gd name="connsiteX13" fmla="*/ 1308245 w 1307078"/>
                  <a:gd name="connsiteY13" fmla="*/ 727589 h 1077060"/>
                  <a:gd name="connsiteX14" fmla="*/ 1200877 w 1307078"/>
                  <a:gd name="connsiteY14" fmla="*/ 578634 h 107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7078" h="1077060">
                    <a:moveTo>
                      <a:pt x="1200877" y="578634"/>
                    </a:moveTo>
                    <a:cubicBezTo>
                      <a:pt x="1212547" y="537385"/>
                      <a:pt x="1219551" y="496135"/>
                      <a:pt x="1219551" y="450303"/>
                    </a:cubicBezTo>
                    <a:cubicBezTo>
                      <a:pt x="1219551" y="211975"/>
                      <a:pt x="1021155" y="17187"/>
                      <a:pt x="778411" y="17187"/>
                    </a:cubicBezTo>
                    <a:cubicBezTo>
                      <a:pt x="580015" y="17187"/>
                      <a:pt x="409629" y="147809"/>
                      <a:pt x="355945" y="326556"/>
                    </a:cubicBezTo>
                    <a:cubicBezTo>
                      <a:pt x="255579" y="335722"/>
                      <a:pt x="176222" y="418220"/>
                      <a:pt x="176222" y="521343"/>
                    </a:cubicBezTo>
                    <a:cubicBezTo>
                      <a:pt x="176222" y="539676"/>
                      <a:pt x="178555" y="555718"/>
                      <a:pt x="183224" y="571759"/>
                    </a:cubicBezTo>
                    <a:lnTo>
                      <a:pt x="162217" y="571759"/>
                    </a:lnTo>
                    <a:cubicBezTo>
                      <a:pt x="80524" y="578634"/>
                      <a:pt x="17506" y="647382"/>
                      <a:pt x="17506" y="727589"/>
                    </a:cubicBezTo>
                    <a:cubicBezTo>
                      <a:pt x="17506" y="814670"/>
                      <a:pt x="89861" y="883419"/>
                      <a:pt x="176222" y="883419"/>
                    </a:cubicBezTo>
                    <a:lnTo>
                      <a:pt x="722393" y="883419"/>
                    </a:lnTo>
                    <a:lnTo>
                      <a:pt x="904452" y="1062165"/>
                    </a:lnTo>
                    <a:lnTo>
                      <a:pt x="904452" y="883419"/>
                    </a:lnTo>
                    <a:lnTo>
                      <a:pt x="1149529" y="883419"/>
                    </a:lnTo>
                    <a:cubicBezTo>
                      <a:pt x="1238223" y="883419"/>
                      <a:pt x="1308245" y="812379"/>
                      <a:pt x="1308245" y="727589"/>
                    </a:cubicBezTo>
                    <a:cubicBezTo>
                      <a:pt x="1308245" y="658840"/>
                      <a:pt x="1263897" y="599258"/>
                      <a:pt x="1200877" y="578634"/>
                    </a:cubicBezTo>
                    <a:close/>
                  </a:path>
                </a:pathLst>
              </a:custGeom>
              <a:solidFill>
                <a:srgbClr val="008EFF"/>
              </a:solidFill>
              <a:ln w="9525" cap="flat">
                <a:noFill/>
                <a:prstDash val="solid"/>
                <a:miter/>
              </a:ln>
            </p:spPr>
            <p:txBody>
              <a:bodyPr rtlCol="0" anchor="ctr"/>
              <a:lstStyle/>
              <a:p>
                <a:endParaRPr lang="zh-CN" altLang="en-US"/>
              </a:p>
            </p:txBody>
          </p:sp>
          <p:sp>
            <p:nvSpPr>
              <p:cNvPr id="355" name="任意多边形: 形状 354"/>
              <p:cNvSpPr/>
              <p:nvPr>
                <p:custDataLst>
                  <p:tags r:id="rId343"/>
                </p:custDataLst>
              </p:nvPr>
            </p:nvSpPr>
            <p:spPr>
              <a:xfrm>
                <a:off x="2799537" y="8278772"/>
                <a:ext cx="746902" cy="733318"/>
              </a:xfrm>
              <a:custGeom>
                <a:avLst/>
                <a:gdLst>
                  <a:gd name="connsiteX0" fmla="*/ 435128 w 746901"/>
                  <a:gd name="connsiteY0" fmla="*/ 69646 h 733317"/>
                  <a:gd name="connsiteX1" fmla="*/ 697614 w 746901"/>
                  <a:gd name="connsiteY1" fmla="*/ 427213 h 733317"/>
                  <a:gd name="connsiteX2" fmla="*/ 333423 w 746901"/>
                  <a:gd name="connsiteY2" fmla="*/ 684925 h 733317"/>
                  <a:gd name="connsiteX3" fmla="*/ 70937 w 746901"/>
                  <a:gd name="connsiteY3" fmla="*/ 327357 h 733317"/>
                  <a:gd name="connsiteX4" fmla="*/ 435128 w 746901"/>
                  <a:gd name="connsiteY4" fmla="*/ 69646 h 733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733317">
                    <a:moveTo>
                      <a:pt x="435128" y="69646"/>
                    </a:moveTo>
                    <a:cubicBezTo>
                      <a:pt x="608181" y="97221"/>
                      <a:pt x="725699" y="257309"/>
                      <a:pt x="697614" y="427213"/>
                    </a:cubicBezTo>
                    <a:cubicBezTo>
                      <a:pt x="669529" y="597118"/>
                      <a:pt x="506475" y="712499"/>
                      <a:pt x="333423" y="684925"/>
                    </a:cubicBezTo>
                    <a:cubicBezTo>
                      <a:pt x="160371" y="657350"/>
                      <a:pt x="42852" y="497262"/>
                      <a:pt x="70937" y="327357"/>
                    </a:cubicBezTo>
                    <a:cubicBezTo>
                      <a:pt x="99022" y="157453"/>
                      <a:pt x="262076" y="42072"/>
                      <a:pt x="435128" y="69646"/>
                    </a:cubicBezTo>
                    <a:close/>
                  </a:path>
                </a:pathLst>
              </a:custGeom>
              <a:solidFill>
                <a:srgbClr val="3BFAFF"/>
              </a:solidFill>
              <a:ln w="9525" cap="flat">
                <a:noFill/>
                <a:prstDash val="solid"/>
                <a:miter/>
              </a:ln>
            </p:spPr>
            <p:txBody>
              <a:bodyPr rtlCol="0" anchor="ctr"/>
              <a:lstStyle/>
              <a:p>
                <a:endParaRPr lang="zh-CN" altLang="en-US"/>
              </a:p>
            </p:txBody>
          </p:sp>
          <p:sp>
            <p:nvSpPr>
              <p:cNvPr id="356" name="任意多边形: 形状 355"/>
              <p:cNvSpPr/>
              <p:nvPr>
                <p:custDataLst>
                  <p:tags r:id="rId344"/>
                </p:custDataLst>
              </p:nvPr>
            </p:nvSpPr>
            <p:spPr>
              <a:xfrm>
                <a:off x="2869353" y="8325486"/>
                <a:ext cx="303429" cy="252078"/>
              </a:xfrm>
              <a:custGeom>
                <a:avLst/>
                <a:gdLst>
                  <a:gd name="connsiteX0" fmla="*/ 17506 w 303428"/>
                  <a:gd name="connsiteY0" fmla="*/ 216558 h 252078"/>
                  <a:gd name="connsiteX1" fmla="*/ 52517 w 303428"/>
                  <a:gd name="connsiteY1" fmla="*/ 228016 h 252078"/>
                  <a:gd name="connsiteX2" fmla="*/ 66522 w 303428"/>
                  <a:gd name="connsiteY2" fmla="*/ 234891 h 252078"/>
                  <a:gd name="connsiteX3" fmla="*/ 78192 w 303428"/>
                  <a:gd name="connsiteY3" fmla="*/ 221141 h 252078"/>
                  <a:gd name="connsiteX4" fmla="*/ 66522 w 303428"/>
                  <a:gd name="connsiteY4" fmla="*/ 177600 h 252078"/>
                  <a:gd name="connsiteX5" fmla="*/ 82861 w 303428"/>
                  <a:gd name="connsiteY5" fmla="*/ 154684 h 252078"/>
                  <a:gd name="connsiteX6" fmla="*/ 108535 w 303428"/>
                  <a:gd name="connsiteY6" fmla="*/ 118019 h 252078"/>
                  <a:gd name="connsiteX7" fmla="*/ 213568 w 303428"/>
                  <a:gd name="connsiteY7" fmla="*/ 95102 h 252078"/>
                  <a:gd name="connsiteX8" fmla="*/ 234575 w 303428"/>
                  <a:gd name="connsiteY8" fmla="*/ 74478 h 252078"/>
                  <a:gd name="connsiteX9" fmla="*/ 255581 w 303428"/>
                  <a:gd name="connsiteY9" fmla="*/ 58436 h 252078"/>
                  <a:gd name="connsiteX10" fmla="*/ 283590 w 303428"/>
                  <a:gd name="connsiteY10" fmla="*/ 46978 h 252078"/>
                  <a:gd name="connsiteX11" fmla="*/ 290592 w 303428"/>
                  <a:gd name="connsiteY11" fmla="*/ 17187 h 252078"/>
                  <a:gd name="connsiteX12" fmla="*/ 17506 w 303428"/>
                  <a:gd name="connsiteY12" fmla="*/ 216558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428" h="252078">
                    <a:moveTo>
                      <a:pt x="17506" y="216558"/>
                    </a:moveTo>
                    <a:lnTo>
                      <a:pt x="52517" y="228016"/>
                    </a:lnTo>
                    <a:lnTo>
                      <a:pt x="66522" y="234891"/>
                    </a:lnTo>
                    <a:lnTo>
                      <a:pt x="78192" y="221141"/>
                    </a:lnTo>
                    <a:lnTo>
                      <a:pt x="66522" y="177600"/>
                    </a:lnTo>
                    <a:lnTo>
                      <a:pt x="82861" y="154684"/>
                    </a:lnTo>
                    <a:lnTo>
                      <a:pt x="108535" y="118019"/>
                    </a:lnTo>
                    <a:lnTo>
                      <a:pt x="213568" y="95102"/>
                    </a:lnTo>
                    <a:lnTo>
                      <a:pt x="234575" y="74478"/>
                    </a:lnTo>
                    <a:lnTo>
                      <a:pt x="255581" y="58436"/>
                    </a:lnTo>
                    <a:lnTo>
                      <a:pt x="283590" y="46978"/>
                    </a:lnTo>
                    <a:lnTo>
                      <a:pt x="290592" y="17187"/>
                    </a:lnTo>
                    <a:cubicBezTo>
                      <a:pt x="166886" y="28645"/>
                      <a:pt x="61853" y="108852"/>
                      <a:pt x="17506" y="216558"/>
                    </a:cubicBezTo>
                    <a:close/>
                  </a:path>
                </a:pathLst>
              </a:custGeom>
              <a:solidFill>
                <a:srgbClr val="00DAFF"/>
              </a:solidFill>
              <a:ln w="9525" cap="flat">
                <a:noFill/>
                <a:prstDash val="solid"/>
                <a:miter/>
              </a:ln>
            </p:spPr>
            <p:txBody>
              <a:bodyPr rtlCol="0" anchor="ctr"/>
              <a:lstStyle/>
              <a:p>
                <a:endParaRPr lang="zh-CN" altLang="en-US"/>
              </a:p>
            </p:txBody>
          </p:sp>
          <p:sp>
            <p:nvSpPr>
              <p:cNvPr id="357" name="任意多边形: 形状 356"/>
              <p:cNvSpPr/>
              <p:nvPr>
                <p:custDataLst>
                  <p:tags r:id="rId345"/>
                </p:custDataLst>
              </p:nvPr>
            </p:nvSpPr>
            <p:spPr>
              <a:xfrm>
                <a:off x="3210127" y="8343820"/>
                <a:ext cx="303429" cy="549988"/>
              </a:xfrm>
              <a:custGeom>
                <a:avLst/>
                <a:gdLst>
                  <a:gd name="connsiteX0" fmla="*/ 290592 w 303428"/>
                  <a:gd name="connsiteY0" fmla="*/ 292181 h 549988"/>
                  <a:gd name="connsiteX1" fmla="*/ 290592 w 303428"/>
                  <a:gd name="connsiteY1" fmla="*/ 283015 h 549988"/>
                  <a:gd name="connsiteX2" fmla="*/ 290592 w 303428"/>
                  <a:gd name="connsiteY2" fmla="*/ 278432 h 549988"/>
                  <a:gd name="connsiteX3" fmla="*/ 288257 w 303428"/>
                  <a:gd name="connsiteY3" fmla="*/ 269265 h 549988"/>
                  <a:gd name="connsiteX4" fmla="*/ 288257 w 303428"/>
                  <a:gd name="connsiteY4" fmla="*/ 264682 h 549988"/>
                  <a:gd name="connsiteX5" fmla="*/ 285923 w 303428"/>
                  <a:gd name="connsiteY5" fmla="*/ 250932 h 549988"/>
                  <a:gd name="connsiteX6" fmla="*/ 285923 w 303428"/>
                  <a:gd name="connsiteY6" fmla="*/ 248641 h 549988"/>
                  <a:gd name="connsiteX7" fmla="*/ 283588 w 303428"/>
                  <a:gd name="connsiteY7" fmla="*/ 234891 h 549988"/>
                  <a:gd name="connsiteX8" fmla="*/ 281255 w 303428"/>
                  <a:gd name="connsiteY8" fmla="*/ 230308 h 549988"/>
                  <a:gd name="connsiteX9" fmla="*/ 278921 w 303428"/>
                  <a:gd name="connsiteY9" fmla="*/ 221141 h 549988"/>
                  <a:gd name="connsiteX10" fmla="*/ 276587 w 303428"/>
                  <a:gd name="connsiteY10" fmla="*/ 216558 h 549988"/>
                  <a:gd name="connsiteX11" fmla="*/ 274253 w 303428"/>
                  <a:gd name="connsiteY11" fmla="*/ 207392 h 549988"/>
                  <a:gd name="connsiteX12" fmla="*/ 271918 w 303428"/>
                  <a:gd name="connsiteY12" fmla="*/ 202808 h 549988"/>
                  <a:gd name="connsiteX13" fmla="*/ 267251 w 303428"/>
                  <a:gd name="connsiteY13" fmla="*/ 193642 h 549988"/>
                  <a:gd name="connsiteX14" fmla="*/ 264916 w 303428"/>
                  <a:gd name="connsiteY14" fmla="*/ 186767 h 549988"/>
                  <a:gd name="connsiteX15" fmla="*/ 260248 w 303428"/>
                  <a:gd name="connsiteY15" fmla="*/ 177600 h 549988"/>
                  <a:gd name="connsiteX16" fmla="*/ 257914 w 303428"/>
                  <a:gd name="connsiteY16" fmla="*/ 173017 h 549988"/>
                  <a:gd name="connsiteX17" fmla="*/ 255581 w 303428"/>
                  <a:gd name="connsiteY17" fmla="*/ 166142 h 549988"/>
                  <a:gd name="connsiteX18" fmla="*/ 253246 w 303428"/>
                  <a:gd name="connsiteY18" fmla="*/ 159267 h 549988"/>
                  <a:gd name="connsiteX19" fmla="*/ 250912 w 303428"/>
                  <a:gd name="connsiteY19" fmla="*/ 152393 h 549988"/>
                  <a:gd name="connsiteX20" fmla="*/ 246244 w 303428"/>
                  <a:gd name="connsiteY20" fmla="*/ 145518 h 549988"/>
                  <a:gd name="connsiteX21" fmla="*/ 243910 w 303428"/>
                  <a:gd name="connsiteY21" fmla="*/ 140935 h 549988"/>
                  <a:gd name="connsiteX22" fmla="*/ 234574 w 303428"/>
                  <a:gd name="connsiteY22" fmla="*/ 129477 h 549988"/>
                  <a:gd name="connsiteX23" fmla="*/ 232240 w 303428"/>
                  <a:gd name="connsiteY23" fmla="*/ 124893 h 549988"/>
                  <a:gd name="connsiteX24" fmla="*/ 227572 w 303428"/>
                  <a:gd name="connsiteY24" fmla="*/ 118019 h 549988"/>
                  <a:gd name="connsiteX25" fmla="*/ 225237 w 303428"/>
                  <a:gd name="connsiteY25" fmla="*/ 113435 h 549988"/>
                  <a:gd name="connsiteX26" fmla="*/ 220570 w 303428"/>
                  <a:gd name="connsiteY26" fmla="*/ 106560 h 549988"/>
                  <a:gd name="connsiteX27" fmla="*/ 218235 w 303428"/>
                  <a:gd name="connsiteY27" fmla="*/ 104269 h 549988"/>
                  <a:gd name="connsiteX28" fmla="*/ 211233 w 303428"/>
                  <a:gd name="connsiteY28" fmla="*/ 97394 h 549988"/>
                  <a:gd name="connsiteX29" fmla="*/ 211233 w 303428"/>
                  <a:gd name="connsiteY29" fmla="*/ 97394 h 549988"/>
                  <a:gd name="connsiteX30" fmla="*/ 185559 w 303428"/>
                  <a:gd name="connsiteY30" fmla="*/ 74478 h 549988"/>
                  <a:gd name="connsiteX31" fmla="*/ 183224 w 303428"/>
                  <a:gd name="connsiteY31" fmla="*/ 72186 h 549988"/>
                  <a:gd name="connsiteX32" fmla="*/ 173888 w 303428"/>
                  <a:gd name="connsiteY32" fmla="*/ 65311 h 549988"/>
                  <a:gd name="connsiteX33" fmla="*/ 171553 w 303428"/>
                  <a:gd name="connsiteY33" fmla="*/ 65311 h 549988"/>
                  <a:gd name="connsiteX34" fmla="*/ 131874 w 303428"/>
                  <a:gd name="connsiteY34" fmla="*/ 40103 h 549988"/>
                  <a:gd name="connsiteX35" fmla="*/ 131874 w 303428"/>
                  <a:gd name="connsiteY35" fmla="*/ 40103 h 549988"/>
                  <a:gd name="connsiteX36" fmla="*/ 120204 w 303428"/>
                  <a:gd name="connsiteY36" fmla="*/ 35520 h 549988"/>
                  <a:gd name="connsiteX37" fmla="*/ 120204 w 303428"/>
                  <a:gd name="connsiteY37" fmla="*/ 35520 h 549988"/>
                  <a:gd name="connsiteX38" fmla="*/ 75857 w 303428"/>
                  <a:gd name="connsiteY38" fmla="*/ 17187 h 549988"/>
                  <a:gd name="connsiteX39" fmla="*/ 75857 w 303428"/>
                  <a:gd name="connsiteY39" fmla="*/ 17187 h 549988"/>
                  <a:gd name="connsiteX40" fmla="*/ 47848 w 303428"/>
                  <a:gd name="connsiteY40" fmla="*/ 30937 h 549988"/>
                  <a:gd name="connsiteX41" fmla="*/ 52517 w 303428"/>
                  <a:gd name="connsiteY41" fmla="*/ 67603 h 549988"/>
                  <a:gd name="connsiteX42" fmla="*/ 66520 w 303428"/>
                  <a:gd name="connsiteY42" fmla="*/ 63020 h 549988"/>
                  <a:gd name="connsiteX43" fmla="*/ 80526 w 303428"/>
                  <a:gd name="connsiteY43" fmla="*/ 72186 h 549988"/>
                  <a:gd name="connsiteX44" fmla="*/ 101531 w 303428"/>
                  <a:gd name="connsiteY44" fmla="*/ 69894 h 549988"/>
                  <a:gd name="connsiteX45" fmla="*/ 99198 w 303428"/>
                  <a:gd name="connsiteY45" fmla="*/ 90519 h 549988"/>
                  <a:gd name="connsiteX46" fmla="*/ 85193 w 303428"/>
                  <a:gd name="connsiteY46" fmla="*/ 120310 h 549988"/>
                  <a:gd name="connsiteX47" fmla="*/ 57185 w 303428"/>
                  <a:gd name="connsiteY47" fmla="*/ 134060 h 549988"/>
                  <a:gd name="connsiteX48" fmla="*/ 85193 w 303428"/>
                  <a:gd name="connsiteY48" fmla="*/ 159267 h 549988"/>
                  <a:gd name="connsiteX49" fmla="*/ 113202 w 303428"/>
                  <a:gd name="connsiteY49" fmla="*/ 140935 h 549988"/>
                  <a:gd name="connsiteX50" fmla="*/ 113202 w 303428"/>
                  <a:gd name="connsiteY50" fmla="*/ 122602 h 549988"/>
                  <a:gd name="connsiteX51" fmla="*/ 134209 w 303428"/>
                  <a:gd name="connsiteY51" fmla="*/ 131768 h 549988"/>
                  <a:gd name="connsiteX52" fmla="*/ 145879 w 303428"/>
                  <a:gd name="connsiteY52" fmla="*/ 124893 h 549988"/>
                  <a:gd name="connsiteX53" fmla="*/ 152881 w 303428"/>
                  <a:gd name="connsiteY53" fmla="*/ 138643 h 549988"/>
                  <a:gd name="connsiteX54" fmla="*/ 164552 w 303428"/>
                  <a:gd name="connsiteY54" fmla="*/ 143226 h 549988"/>
                  <a:gd name="connsiteX55" fmla="*/ 185559 w 303428"/>
                  <a:gd name="connsiteY55" fmla="*/ 140935 h 549988"/>
                  <a:gd name="connsiteX56" fmla="*/ 192561 w 303428"/>
                  <a:gd name="connsiteY56" fmla="*/ 150101 h 549988"/>
                  <a:gd name="connsiteX57" fmla="*/ 211233 w 303428"/>
                  <a:gd name="connsiteY57" fmla="*/ 161559 h 549988"/>
                  <a:gd name="connsiteX58" fmla="*/ 218235 w 303428"/>
                  <a:gd name="connsiteY58" fmla="*/ 175309 h 549988"/>
                  <a:gd name="connsiteX59" fmla="*/ 192561 w 303428"/>
                  <a:gd name="connsiteY59" fmla="*/ 177600 h 549988"/>
                  <a:gd name="connsiteX60" fmla="*/ 159883 w 303428"/>
                  <a:gd name="connsiteY60" fmla="*/ 161559 h 549988"/>
                  <a:gd name="connsiteX61" fmla="*/ 92196 w 303428"/>
                  <a:gd name="connsiteY61" fmla="*/ 168434 h 549988"/>
                  <a:gd name="connsiteX62" fmla="*/ 59518 w 303428"/>
                  <a:gd name="connsiteY62" fmla="*/ 193642 h 549988"/>
                  <a:gd name="connsiteX63" fmla="*/ 17506 w 303428"/>
                  <a:gd name="connsiteY63" fmla="*/ 232600 h 549988"/>
                  <a:gd name="connsiteX64" fmla="*/ 38511 w 303428"/>
                  <a:gd name="connsiteY64" fmla="*/ 271557 h 549988"/>
                  <a:gd name="connsiteX65" fmla="*/ 24507 w 303428"/>
                  <a:gd name="connsiteY65" fmla="*/ 310514 h 549988"/>
                  <a:gd name="connsiteX66" fmla="*/ 113202 w 303428"/>
                  <a:gd name="connsiteY66" fmla="*/ 344889 h 549988"/>
                  <a:gd name="connsiteX67" fmla="*/ 159883 w 303428"/>
                  <a:gd name="connsiteY67" fmla="*/ 340306 h 549988"/>
                  <a:gd name="connsiteX68" fmla="*/ 173888 w 303428"/>
                  <a:gd name="connsiteY68" fmla="*/ 333431 h 549988"/>
                  <a:gd name="connsiteX69" fmla="*/ 176222 w 303428"/>
                  <a:gd name="connsiteY69" fmla="*/ 349472 h 549988"/>
                  <a:gd name="connsiteX70" fmla="*/ 176222 w 303428"/>
                  <a:gd name="connsiteY70" fmla="*/ 388429 h 549988"/>
                  <a:gd name="connsiteX71" fmla="*/ 190226 w 303428"/>
                  <a:gd name="connsiteY71" fmla="*/ 418220 h 549988"/>
                  <a:gd name="connsiteX72" fmla="*/ 180890 w 303428"/>
                  <a:gd name="connsiteY72" fmla="*/ 445720 h 549988"/>
                  <a:gd name="connsiteX73" fmla="*/ 199563 w 303428"/>
                  <a:gd name="connsiteY73" fmla="*/ 496136 h 549988"/>
                  <a:gd name="connsiteX74" fmla="*/ 185559 w 303428"/>
                  <a:gd name="connsiteY74" fmla="*/ 532801 h 549988"/>
                  <a:gd name="connsiteX75" fmla="*/ 190226 w 303428"/>
                  <a:gd name="connsiteY75" fmla="*/ 537385 h 549988"/>
                  <a:gd name="connsiteX76" fmla="*/ 229905 w 303428"/>
                  <a:gd name="connsiteY76" fmla="*/ 491552 h 549988"/>
                  <a:gd name="connsiteX77" fmla="*/ 229905 w 303428"/>
                  <a:gd name="connsiteY77" fmla="*/ 491552 h 549988"/>
                  <a:gd name="connsiteX78" fmla="*/ 239242 w 303428"/>
                  <a:gd name="connsiteY78" fmla="*/ 480094 h 549988"/>
                  <a:gd name="connsiteX79" fmla="*/ 239242 w 303428"/>
                  <a:gd name="connsiteY79" fmla="*/ 480094 h 549988"/>
                  <a:gd name="connsiteX80" fmla="*/ 246244 w 303428"/>
                  <a:gd name="connsiteY80" fmla="*/ 468636 h 549988"/>
                  <a:gd name="connsiteX81" fmla="*/ 246244 w 303428"/>
                  <a:gd name="connsiteY81" fmla="*/ 468636 h 549988"/>
                  <a:gd name="connsiteX82" fmla="*/ 253246 w 303428"/>
                  <a:gd name="connsiteY82" fmla="*/ 457178 h 549988"/>
                  <a:gd name="connsiteX83" fmla="*/ 253246 w 303428"/>
                  <a:gd name="connsiteY83" fmla="*/ 454886 h 549988"/>
                  <a:gd name="connsiteX84" fmla="*/ 257914 w 303428"/>
                  <a:gd name="connsiteY84" fmla="*/ 443428 h 549988"/>
                  <a:gd name="connsiteX85" fmla="*/ 257914 w 303428"/>
                  <a:gd name="connsiteY85" fmla="*/ 441137 h 549988"/>
                  <a:gd name="connsiteX86" fmla="*/ 262583 w 303428"/>
                  <a:gd name="connsiteY86" fmla="*/ 429679 h 549988"/>
                  <a:gd name="connsiteX87" fmla="*/ 262583 w 303428"/>
                  <a:gd name="connsiteY87" fmla="*/ 427387 h 549988"/>
                  <a:gd name="connsiteX88" fmla="*/ 267251 w 303428"/>
                  <a:gd name="connsiteY88" fmla="*/ 415929 h 549988"/>
                  <a:gd name="connsiteX89" fmla="*/ 267251 w 303428"/>
                  <a:gd name="connsiteY89" fmla="*/ 413637 h 549988"/>
                  <a:gd name="connsiteX90" fmla="*/ 269585 w 303428"/>
                  <a:gd name="connsiteY90" fmla="*/ 402179 h 549988"/>
                  <a:gd name="connsiteX91" fmla="*/ 269585 w 303428"/>
                  <a:gd name="connsiteY91" fmla="*/ 397596 h 549988"/>
                  <a:gd name="connsiteX92" fmla="*/ 271918 w 303428"/>
                  <a:gd name="connsiteY92" fmla="*/ 386138 h 549988"/>
                  <a:gd name="connsiteX93" fmla="*/ 271918 w 303428"/>
                  <a:gd name="connsiteY93" fmla="*/ 381555 h 549988"/>
                  <a:gd name="connsiteX94" fmla="*/ 274253 w 303428"/>
                  <a:gd name="connsiteY94" fmla="*/ 370097 h 549988"/>
                  <a:gd name="connsiteX95" fmla="*/ 274253 w 303428"/>
                  <a:gd name="connsiteY95" fmla="*/ 365513 h 549988"/>
                  <a:gd name="connsiteX96" fmla="*/ 276587 w 303428"/>
                  <a:gd name="connsiteY96" fmla="*/ 354055 h 549988"/>
                  <a:gd name="connsiteX97" fmla="*/ 276587 w 303428"/>
                  <a:gd name="connsiteY97" fmla="*/ 349472 h 549988"/>
                  <a:gd name="connsiteX98" fmla="*/ 276587 w 303428"/>
                  <a:gd name="connsiteY98" fmla="*/ 338014 h 549988"/>
                  <a:gd name="connsiteX99" fmla="*/ 276587 w 303428"/>
                  <a:gd name="connsiteY99" fmla="*/ 333431 h 549988"/>
                  <a:gd name="connsiteX100" fmla="*/ 276587 w 303428"/>
                  <a:gd name="connsiteY100" fmla="*/ 317389 h 549988"/>
                  <a:gd name="connsiteX101" fmla="*/ 276587 w 303428"/>
                  <a:gd name="connsiteY101" fmla="*/ 303639 h 549988"/>
                  <a:gd name="connsiteX102" fmla="*/ 290592 w 303428"/>
                  <a:gd name="connsiteY102" fmla="*/ 292181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03428" h="549988">
                    <a:moveTo>
                      <a:pt x="290592" y="292181"/>
                    </a:moveTo>
                    <a:cubicBezTo>
                      <a:pt x="290592" y="289890"/>
                      <a:pt x="290592" y="285306"/>
                      <a:pt x="290592" y="283015"/>
                    </a:cubicBezTo>
                    <a:cubicBezTo>
                      <a:pt x="290592" y="280723"/>
                      <a:pt x="290592" y="280723"/>
                      <a:pt x="290592" y="278432"/>
                    </a:cubicBezTo>
                    <a:cubicBezTo>
                      <a:pt x="290592" y="276140"/>
                      <a:pt x="290592" y="271557"/>
                      <a:pt x="288257" y="269265"/>
                    </a:cubicBezTo>
                    <a:cubicBezTo>
                      <a:pt x="288257" y="266974"/>
                      <a:pt x="288257" y="266974"/>
                      <a:pt x="288257" y="264682"/>
                    </a:cubicBezTo>
                    <a:cubicBezTo>
                      <a:pt x="288257" y="260099"/>
                      <a:pt x="285923" y="255516"/>
                      <a:pt x="285923" y="250932"/>
                    </a:cubicBezTo>
                    <a:cubicBezTo>
                      <a:pt x="285923" y="250932"/>
                      <a:pt x="285923" y="250932"/>
                      <a:pt x="285923" y="248641"/>
                    </a:cubicBezTo>
                    <a:cubicBezTo>
                      <a:pt x="285923" y="244058"/>
                      <a:pt x="283588" y="239474"/>
                      <a:pt x="283588" y="234891"/>
                    </a:cubicBezTo>
                    <a:cubicBezTo>
                      <a:pt x="283588" y="232600"/>
                      <a:pt x="283588" y="232600"/>
                      <a:pt x="281255" y="230308"/>
                    </a:cubicBezTo>
                    <a:cubicBezTo>
                      <a:pt x="281255" y="228016"/>
                      <a:pt x="278921" y="223433"/>
                      <a:pt x="278921" y="221141"/>
                    </a:cubicBezTo>
                    <a:cubicBezTo>
                      <a:pt x="278921" y="218850"/>
                      <a:pt x="278921" y="216558"/>
                      <a:pt x="276587" y="216558"/>
                    </a:cubicBezTo>
                    <a:cubicBezTo>
                      <a:pt x="276587" y="214267"/>
                      <a:pt x="274253" y="211975"/>
                      <a:pt x="274253" y="207392"/>
                    </a:cubicBezTo>
                    <a:cubicBezTo>
                      <a:pt x="274253" y="205100"/>
                      <a:pt x="271918" y="205100"/>
                      <a:pt x="271918" y="202808"/>
                    </a:cubicBezTo>
                    <a:cubicBezTo>
                      <a:pt x="269585" y="200517"/>
                      <a:pt x="269585" y="195933"/>
                      <a:pt x="267251" y="193642"/>
                    </a:cubicBezTo>
                    <a:cubicBezTo>
                      <a:pt x="267251" y="191350"/>
                      <a:pt x="264916" y="189059"/>
                      <a:pt x="264916" y="186767"/>
                    </a:cubicBezTo>
                    <a:cubicBezTo>
                      <a:pt x="262583" y="184475"/>
                      <a:pt x="262583" y="179892"/>
                      <a:pt x="260248" y="177600"/>
                    </a:cubicBezTo>
                    <a:cubicBezTo>
                      <a:pt x="260248" y="175309"/>
                      <a:pt x="257914" y="173017"/>
                      <a:pt x="257914" y="173017"/>
                    </a:cubicBezTo>
                    <a:cubicBezTo>
                      <a:pt x="257914" y="170726"/>
                      <a:pt x="255581" y="168434"/>
                      <a:pt x="255581" y="166142"/>
                    </a:cubicBezTo>
                    <a:cubicBezTo>
                      <a:pt x="255581" y="163851"/>
                      <a:pt x="253246" y="161559"/>
                      <a:pt x="253246" y="159267"/>
                    </a:cubicBezTo>
                    <a:cubicBezTo>
                      <a:pt x="253246" y="156976"/>
                      <a:pt x="250912" y="154684"/>
                      <a:pt x="250912" y="152393"/>
                    </a:cubicBezTo>
                    <a:cubicBezTo>
                      <a:pt x="248577" y="150101"/>
                      <a:pt x="248577" y="147809"/>
                      <a:pt x="246244" y="145518"/>
                    </a:cubicBezTo>
                    <a:cubicBezTo>
                      <a:pt x="246244" y="143226"/>
                      <a:pt x="243910" y="143226"/>
                      <a:pt x="243910" y="140935"/>
                    </a:cubicBezTo>
                    <a:cubicBezTo>
                      <a:pt x="241576" y="136351"/>
                      <a:pt x="239242" y="131768"/>
                      <a:pt x="234574" y="129477"/>
                    </a:cubicBezTo>
                    <a:cubicBezTo>
                      <a:pt x="234574" y="127185"/>
                      <a:pt x="232240" y="127185"/>
                      <a:pt x="232240" y="124893"/>
                    </a:cubicBezTo>
                    <a:cubicBezTo>
                      <a:pt x="229905" y="122602"/>
                      <a:pt x="229905" y="120310"/>
                      <a:pt x="227572" y="118019"/>
                    </a:cubicBezTo>
                    <a:cubicBezTo>
                      <a:pt x="227572" y="115727"/>
                      <a:pt x="225237" y="115727"/>
                      <a:pt x="225237" y="113435"/>
                    </a:cubicBezTo>
                    <a:cubicBezTo>
                      <a:pt x="222903" y="111144"/>
                      <a:pt x="220570" y="108852"/>
                      <a:pt x="220570" y="106560"/>
                    </a:cubicBezTo>
                    <a:cubicBezTo>
                      <a:pt x="220570" y="106560"/>
                      <a:pt x="218235" y="104269"/>
                      <a:pt x="218235" y="104269"/>
                    </a:cubicBezTo>
                    <a:cubicBezTo>
                      <a:pt x="215901" y="101977"/>
                      <a:pt x="213566" y="99686"/>
                      <a:pt x="211233" y="97394"/>
                    </a:cubicBezTo>
                    <a:cubicBezTo>
                      <a:pt x="211233" y="97394"/>
                      <a:pt x="211233" y="97394"/>
                      <a:pt x="211233" y="97394"/>
                    </a:cubicBezTo>
                    <a:cubicBezTo>
                      <a:pt x="204231" y="88227"/>
                      <a:pt x="194894" y="81353"/>
                      <a:pt x="185559" y="74478"/>
                    </a:cubicBezTo>
                    <a:cubicBezTo>
                      <a:pt x="185559" y="74478"/>
                      <a:pt x="185559" y="74478"/>
                      <a:pt x="183224" y="72186"/>
                    </a:cubicBezTo>
                    <a:cubicBezTo>
                      <a:pt x="180890" y="69894"/>
                      <a:pt x="178555" y="67603"/>
                      <a:pt x="173888" y="65311"/>
                    </a:cubicBezTo>
                    <a:cubicBezTo>
                      <a:pt x="173888" y="65311"/>
                      <a:pt x="173888" y="65311"/>
                      <a:pt x="171553" y="65311"/>
                    </a:cubicBezTo>
                    <a:cubicBezTo>
                      <a:pt x="159883" y="56145"/>
                      <a:pt x="145879" y="46978"/>
                      <a:pt x="131874" y="40103"/>
                    </a:cubicBezTo>
                    <a:cubicBezTo>
                      <a:pt x="131874" y="40103"/>
                      <a:pt x="131874" y="40103"/>
                      <a:pt x="131874" y="40103"/>
                    </a:cubicBezTo>
                    <a:cubicBezTo>
                      <a:pt x="129541" y="37812"/>
                      <a:pt x="124872" y="35520"/>
                      <a:pt x="120204" y="35520"/>
                    </a:cubicBezTo>
                    <a:cubicBezTo>
                      <a:pt x="120204" y="35520"/>
                      <a:pt x="120204" y="35520"/>
                      <a:pt x="120204" y="35520"/>
                    </a:cubicBezTo>
                    <a:cubicBezTo>
                      <a:pt x="106200" y="28645"/>
                      <a:pt x="89861" y="21770"/>
                      <a:pt x="75857" y="17187"/>
                    </a:cubicBezTo>
                    <a:lnTo>
                      <a:pt x="75857" y="17187"/>
                    </a:lnTo>
                    <a:lnTo>
                      <a:pt x="47848" y="30937"/>
                    </a:lnTo>
                    <a:lnTo>
                      <a:pt x="52517" y="67603"/>
                    </a:lnTo>
                    <a:lnTo>
                      <a:pt x="66520" y="63020"/>
                    </a:lnTo>
                    <a:lnTo>
                      <a:pt x="80526" y="72186"/>
                    </a:lnTo>
                    <a:lnTo>
                      <a:pt x="101531" y="69894"/>
                    </a:lnTo>
                    <a:lnTo>
                      <a:pt x="99198" y="90519"/>
                    </a:lnTo>
                    <a:lnTo>
                      <a:pt x="85193" y="120310"/>
                    </a:lnTo>
                    <a:lnTo>
                      <a:pt x="57185" y="134060"/>
                    </a:lnTo>
                    <a:cubicBezTo>
                      <a:pt x="57185" y="134060"/>
                      <a:pt x="71189" y="161559"/>
                      <a:pt x="85193" y="159267"/>
                    </a:cubicBezTo>
                    <a:cubicBezTo>
                      <a:pt x="99198" y="156976"/>
                      <a:pt x="113202" y="140935"/>
                      <a:pt x="113202" y="140935"/>
                    </a:cubicBezTo>
                    <a:lnTo>
                      <a:pt x="113202" y="122602"/>
                    </a:lnTo>
                    <a:lnTo>
                      <a:pt x="134209" y="131768"/>
                    </a:lnTo>
                    <a:lnTo>
                      <a:pt x="145879" y="124893"/>
                    </a:lnTo>
                    <a:lnTo>
                      <a:pt x="152881" y="138643"/>
                    </a:lnTo>
                    <a:lnTo>
                      <a:pt x="164552" y="143226"/>
                    </a:lnTo>
                    <a:lnTo>
                      <a:pt x="185559" y="140935"/>
                    </a:lnTo>
                    <a:lnTo>
                      <a:pt x="192561" y="150101"/>
                    </a:lnTo>
                    <a:lnTo>
                      <a:pt x="211233" y="161559"/>
                    </a:lnTo>
                    <a:lnTo>
                      <a:pt x="218235" y="175309"/>
                    </a:lnTo>
                    <a:lnTo>
                      <a:pt x="192561" y="177600"/>
                    </a:lnTo>
                    <a:lnTo>
                      <a:pt x="159883" y="161559"/>
                    </a:lnTo>
                    <a:lnTo>
                      <a:pt x="92196" y="168434"/>
                    </a:lnTo>
                    <a:lnTo>
                      <a:pt x="59518" y="193642"/>
                    </a:lnTo>
                    <a:lnTo>
                      <a:pt x="17506" y="232600"/>
                    </a:lnTo>
                    <a:lnTo>
                      <a:pt x="38511" y="271557"/>
                    </a:lnTo>
                    <a:lnTo>
                      <a:pt x="24507" y="310514"/>
                    </a:lnTo>
                    <a:cubicBezTo>
                      <a:pt x="24507" y="310514"/>
                      <a:pt x="68855" y="356347"/>
                      <a:pt x="113202" y="344889"/>
                    </a:cubicBezTo>
                    <a:cubicBezTo>
                      <a:pt x="157550" y="335722"/>
                      <a:pt x="159883" y="340306"/>
                      <a:pt x="159883" y="340306"/>
                    </a:cubicBezTo>
                    <a:lnTo>
                      <a:pt x="173888" y="333431"/>
                    </a:lnTo>
                    <a:lnTo>
                      <a:pt x="176222" y="349472"/>
                    </a:lnTo>
                    <a:lnTo>
                      <a:pt x="176222" y="388429"/>
                    </a:lnTo>
                    <a:lnTo>
                      <a:pt x="190226" y="418220"/>
                    </a:lnTo>
                    <a:lnTo>
                      <a:pt x="180890" y="445720"/>
                    </a:lnTo>
                    <a:lnTo>
                      <a:pt x="199563" y="496136"/>
                    </a:lnTo>
                    <a:lnTo>
                      <a:pt x="185559" y="532801"/>
                    </a:lnTo>
                    <a:lnTo>
                      <a:pt x="190226" y="537385"/>
                    </a:lnTo>
                    <a:cubicBezTo>
                      <a:pt x="204231" y="523635"/>
                      <a:pt x="218235" y="507594"/>
                      <a:pt x="229905" y="491552"/>
                    </a:cubicBezTo>
                    <a:cubicBezTo>
                      <a:pt x="229905" y="491552"/>
                      <a:pt x="229905" y="491552"/>
                      <a:pt x="229905" y="491552"/>
                    </a:cubicBezTo>
                    <a:cubicBezTo>
                      <a:pt x="232240" y="486969"/>
                      <a:pt x="234574" y="482386"/>
                      <a:pt x="239242" y="480094"/>
                    </a:cubicBezTo>
                    <a:cubicBezTo>
                      <a:pt x="239242" y="480094"/>
                      <a:pt x="239242" y="480094"/>
                      <a:pt x="239242" y="480094"/>
                    </a:cubicBezTo>
                    <a:cubicBezTo>
                      <a:pt x="241576" y="475511"/>
                      <a:pt x="243910" y="470928"/>
                      <a:pt x="246244" y="468636"/>
                    </a:cubicBezTo>
                    <a:cubicBezTo>
                      <a:pt x="246244" y="468636"/>
                      <a:pt x="246244" y="468636"/>
                      <a:pt x="246244" y="468636"/>
                    </a:cubicBezTo>
                    <a:cubicBezTo>
                      <a:pt x="248577" y="464053"/>
                      <a:pt x="250912" y="459470"/>
                      <a:pt x="253246" y="457178"/>
                    </a:cubicBezTo>
                    <a:cubicBezTo>
                      <a:pt x="253246" y="457178"/>
                      <a:pt x="253246" y="457178"/>
                      <a:pt x="253246" y="454886"/>
                    </a:cubicBezTo>
                    <a:cubicBezTo>
                      <a:pt x="255581" y="450303"/>
                      <a:pt x="257914" y="445720"/>
                      <a:pt x="257914" y="443428"/>
                    </a:cubicBezTo>
                    <a:cubicBezTo>
                      <a:pt x="257914" y="443428"/>
                      <a:pt x="257914" y="441137"/>
                      <a:pt x="257914" y="441137"/>
                    </a:cubicBezTo>
                    <a:cubicBezTo>
                      <a:pt x="260248" y="436553"/>
                      <a:pt x="260248" y="431970"/>
                      <a:pt x="262583" y="429679"/>
                    </a:cubicBezTo>
                    <a:cubicBezTo>
                      <a:pt x="262583" y="429679"/>
                      <a:pt x="262583" y="427387"/>
                      <a:pt x="262583" y="427387"/>
                    </a:cubicBezTo>
                    <a:cubicBezTo>
                      <a:pt x="264916" y="422804"/>
                      <a:pt x="264916" y="420512"/>
                      <a:pt x="267251" y="415929"/>
                    </a:cubicBezTo>
                    <a:cubicBezTo>
                      <a:pt x="267251" y="415929"/>
                      <a:pt x="267251" y="413637"/>
                      <a:pt x="267251" y="413637"/>
                    </a:cubicBezTo>
                    <a:cubicBezTo>
                      <a:pt x="269585" y="409054"/>
                      <a:pt x="269585" y="406762"/>
                      <a:pt x="269585" y="402179"/>
                    </a:cubicBezTo>
                    <a:cubicBezTo>
                      <a:pt x="269585" y="399887"/>
                      <a:pt x="269585" y="399887"/>
                      <a:pt x="269585" y="397596"/>
                    </a:cubicBezTo>
                    <a:cubicBezTo>
                      <a:pt x="269585" y="393013"/>
                      <a:pt x="271918" y="390721"/>
                      <a:pt x="271918" y="386138"/>
                    </a:cubicBezTo>
                    <a:cubicBezTo>
                      <a:pt x="271918" y="383846"/>
                      <a:pt x="271918" y="383846"/>
                      <a:pt x="271918" y="381555"/>
                    </a:cubicBezTo>
                    <a:cubicBezTo>
                      <a:pt x="271918" y="376971"/>
                      <a:pt x="274253" y="374680"/>
                      <a:pt x="274253" y="370097"/>
                    </a:cubicBezTo>
                    <a:cubicBezTo>
                      <a:pt x="274253" y="367805"/>
                      <a:pt x="274253" y="367805"/>
                      <a:pt x="274253" y="365513"/>
                    </a:cubicBezTo>
                    <a:cubicBezTo>
                      <a:pt x="274253" y="360930"/>
                      <a:pt x="274253" y="358639"/>
                      <a:pt x="276587" y="354055"/>
                    </a:cubicBezTo>
                    <a:cubicBezTo>
                      <a:pt x="276587" y="351764"/>
                      <a:pt x="276587" y="351764"/>
                      <a:pt x="276587" y="349472"/>
                    </a:cubicBezTo>
                    <a:cubicBezTo>
                      <a:pt x="276587" y="344889"/>
                      <a:pt x="276587" y="342597"/>
                      <a:pt x="276587" y="338014"/>
                    </a:cubicBezTo>
                    <a:cubicBezTo>
                      <a:pt x="276587" y="335722"/>
                      <a:pt x="276587" y="335722"/>
                      <a:pt x="276587" y="333431"/>
                    </a:cubicBezTo>
                    <a:cubicBezTo>
                      <a:pt x="276587" y="328847"/>
                      <a:pt x="276587" y="321973"/>
                      <a:pt x="276587" y="317389"/>
                    </a:cubicBezTo>
                    <a:cubicBezTo>
                      <a:pt x="276587" y="312806"/>
                      <a:pt x="276587" y="308223"/>
                      <a:pt x="276587" y="303639"/>
                    </a:cubicBezTo>
                    <a:cubicBezTo>
                      <a:pt x="290592" y="296765"/>
                      <a:pt x="290592" y="294473"/>
                      <a:pt x="290592" y="292181"/>
                    </a:cubicBezTo>
                    <a:close/>
                  </a:path>
                </a:pathLst>
              </a:custGeom>
              <a:solidFill>
                <a:srgbClr val="001B8D"/>
              </a:solidFill>
              <a:ln w="9525" cap="flat">
                <a:noFill/>
                <a:prstDash val="solid"/>
                <a:miter/>
              </a:ln>
            </p:spPr>
            <p:txBody>
              <a:bodyPr rtlCol="0" anchor="ctr"/>
              <a:lstStyle/>
              <a:p>
                <a:endParaRPr lang="zh-CN" altLang="en-US"/>
              </a:p>
            </p:txBody>
          </p:sp>
          <p:sp>
            <p:nvSpPr>
              <p:cNvPr id="358" name="任意多边形: 形状 357"/>
              <p:cNvSpPr/>
              <p:nvPr>
                <p:custDataLst>
                  <p:tags r:id="rId346"/>
                </p:custDataLst>
              </p:nvPr>
            </p:nvSpPr>
            <p:spPr>
              <a:xfrm>
                <a:off x="2871687" y="8327778"/>
                <a:ext cx="303429" cy="229162"/>
              </a:xfrm>
              <a:custGeom>
                <a:avLst/>
                <a:gdLst>
                  <a:gd name="connsiteX0" fmla="*/ 288257 w 303428"/>
                  <a:gd name="connsiteY0" fmla="*/ 17187 h 229161"/>
                  <a:gd name="connsiteX1" fmla="*/ 141211 w 303428"/>
                  <a:gd name="connsiteY1" fmla="*/ 65311 h 229161"/>
                  <a:gd name="connsiteX2" fmla="*/ 141211 w 303428"/>
                  <a:gd name="connsiteY2" fmla="*/ 65311 h 229161"/>
                  <a:gd name="connsiteX3" fmla="*/ 82859 w 303428"/>
                  <a:gd name="connsiteY3" fmla="*/ 113435 h 229161"/>
                  <a:gd name="connsiteX4" fmla="*/ 82859 w 303428"/>
                  <a:gd name="connsiteY4" fmla="*/ 113435 h 229161"/>
                  <a:gd name="connsiteX5" fmla="*/ 17506 w 303428"/>
                  <a:gd name="connsiteY5" fmla="*/ 211975 h 229161"/>
                  <a:gd name="connsiteX6" fmla="*/ 52517 w 303428"/>
                  <a:gd name="connsiteY6" fmla="*/ 223433 h 229161"/>
                  <a:gd name="connsiteX7" fmla="*/ 66520 w 303428"/>
                  <a:gd name="connsiteY7" fmla="*/ 230308 h 229161"/>
                  <a:gd name="connsiteX8" fmla="*/ 78191 w 303428"/>
                  <a:gd name="connsiteY8" fmla="*/ 216558 h 229161"/>
                  <a:gd name="connsiteX9" fmla="*/ 66520 w 303428"/>
                  <a:gd name="connsiteY9" fmla="*/ 173017 h 229161"/>
                  <a:gd name="connsiteX10" fmla="*/ 82859 w 303428"/>
                  <a:gd name="connsiteY10" fmla="*/ 150101 h 229161"/>
                  <a:gd name="connsiteX11" fmla="*/ 108533 w 303428"/>
                  <a:gd name="connsiteY11" fmla="*/ 113435 h 229161"/>
                  <a:gd name="connsiteX12" fmla="*/ 213566 w 303428"/>
                  <a:gd name="connsiteY12" fmla="*/ 90519 h 229161"/>
                  <a:gd name="connsiteX13" fmla="*/ 234574 w 303428"/>
                  <a:gd name="connsiteY13" fmla="*/ 69894 h 229161"/>
                  <a:gd name="connsiteX14" fmla="*/ 255581 w 303428"/>
                  <a:gd name="connsiteY14" fmla="*/ 53853 h 229161"/>
                  <a:gd name="connsiteX15" fmla="*/ 283588 w 303428"/>
                  <a:gd name="connsiteY15" fmla="*/ 42395 h 229161"/>
                  <a:gd name="connsiteX16" fmla="*/ 288257 w 303428"/>
                  <a:gd name="connsiteY16" fmla="*/ 17187 h 229161"/>
                  <a:gd name="connsiteX17" fmla="*/ 288257 w 303428"/>
                  <a:gd name="connsiteY17"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3428" h="229161">
                    <a:moveTo>
                      <a:pt x="288257" y="17187"/>
                    </a:moveTo>
                    <a:cubicBezTo>
                      <a:pt x="234574" y="21770"/>
                      <a:pt x="183224" y="37812"/>
                      <a:pt x="141211" y="65311"/>
                    </a:cubicBezTo>
                    <a:cubicBezTo>
                      <a:pt x="141211" y="65311"/>
                      <a:pt x="141211" y="65311"/>
                      <a:pt x="141211" y="65311"/>
                    </a:cubicBezTo>
                    <a:cubicBezTo>
                      <a:pt x="120204" y="79061"/>
                      <a:pt x="99198" y="95102"/>
                      <a:pt x="82859" y="113435"/>
                    </a:cubicBezTo>
                    <a:cubicBezTo>
                      <a:pt x="82859" y="113435"/>
                      <a:pt x="82859" y="113435"/>
                      <a:pt x="82859" y="113435"/>
                    </a:cubicBezTo>
                    <a:cubicBezTo>
                      <a:pt x="54850" y="140934"/>
                      <a:pt x="33844" y="175309"/>
                      <a:pt x="17506" y="211975"/>
                    </a:cubicBezTo>
                    <a:lnTo>
                      <a:pt x="52517" y="223433"/>
                    </a:lnTo>
                    <a:lnTo>
                      <a:pt x="66520" y="230308"/>
                    </a:lnTo>
                    <a:lnTo>
                      <a:pt x="78191" y="216558"/>
                    </a:lnTo>
                    <a:lnTo>
                      <a:pt x="66520" y="173017"/>
                    </a:lnTo>
                    <a:lnTo>
                      <a:pt x="82859" y="150101"/>
                    </a:lnTo>
                    <a:lnTo>
                      <a:pt x="108533" y="113435"/>
                    </a:lnTo>
                    <a:lnTo>
                      <a:pt x="213566" y="90519"/>
                    </a:lnTo>
                    <a:lnTo>
                      <a:pt x="234574" y="69894"/>
                    </a:lnTo>
                    <a:lnTo>
                      <a:pt x="255581" y="53853"/>
                    </a:lnTo>
                    <a:lnTo>
                      <a:pt x="283588" y="42395"/>
                    </a:lnTo>
                    <a:lnTo>
                      <a:pt x="288257" y="17187"/>
                    </a:lnTo>
                    <a:cubicBezTo>
                      <a:pt x="288257" y="17187"/>
                      <a:pt x="288257" y="17187"/>
                      <a:pt x="288257" y="17187"/>
                    </a:cubicBezTo>
                    <a:close/>
                  </a:path>
                </a:pathLst>
              </a:custGeom>
              <a:solidFill>
                <a:srgbClr val="001B8D"/>
              </a:solidFill>
              <a:ln w="9525" cap="flat">
                <a:noFill/>
                <a:prstDash val="solid"/>
                <a:miter/>
              </a:ln>
            </p:spPr>
            <p:txBody>
              <a:bodyPr rtlCol="0" anchor="ctr"/>
              <a:lstStyle/>
              <a:p>
                <a:endParaRPr lang="zh-CN" altLang="en-US"/>
              </a:p>
            </p:txBody>
          </p:sp>
          <p:sp>
            <p:nvSpPr>
              <p:cNvPr id="359" name="任意多边形: 形状 358"/>
              <p:cNvSpPr/>
              <p:nvPr>
                <p:custDataLst>
                  <p:tags r:id="rId347"/>
                </p:custDataLst>
              </p:nvPr>
            </p:nvSpPr>
            <p:spPr>
              <a:xfrm>
                <a:off x="2850680" y="8552357"/>
                <a:ext cx="280088" cy="389575"/>
              </a:xfrm>
              <a:custGeom>
                <a:avLst/>
                <a:gdLst>
                  <a:gd name="connsiteX0" fmla="*/ 176222 w 280088"/>
                  <a:gd name="connsiteY0" fmla="*/ 372388 h 389575"/>
                  <a:gd name="connsiteX1" fmla="*/ 204231 w 280088"/>
                  <a:gd name="connsiteY1" fmla="*/ 349472 h 389575"/>
                  <a:gd name="connsiteX2" fmla="*/ 225238 w 280088"/>
                  <a:gd name="connsiteY2" fmla="*/ 289890 h 389575"/>
                  <a:gd name="connsiteX3" fmla="*/ 257914 w 280088"/>
                  <a:gd name="connsiteY3" fmla="*/ 269265 h 389575"/>
                  <a:gd name="connsiteX4" fmla="*/ 269585 w 280088"/>
                  <a:gd name="connsiteY4" fmla="*/ 218850 h 389575"/>
                  <a:gd name="connsiteX5" fmla="*/ 283590 w 280088"/>
                  <a:gd name="connsiteY5" fmla="*/ 179892 h 389575"/>
                  <a:gd name="connsiteX6" fmla="*/ 229907 w 280088"/>
                  <a:gd name="connsiteY6" fmla="*/ 161559 h 389575"/>
                  <a:gd name="connsiteX7" fmla="*/ 213568 w 280088"/>
                  <a:gd name="connsiteY7" fmla="*/ 138643 h 389575"/>
                  <a:gd name="connsiteX8" fmla="*/ 204231 w 280088"/>
                  <a:gd name="connsiteY8" fmla="*/ 120310 h 389575"/>
                  <a:gd name="connsiteX9" fmla="*/ 150548 w 280088"/>
                  <a:gd name="connsiteY9" fmla="*/ 106560 h 389575"/>
                  <a:gd name="connsiteX10" fmla="*/ 136544 w 280088"/>
                  <a:gd name="connsiteY10" fmla="*/ 92811 h 389575"/>
                  <a:gd name="connsiteX11" fmla="*/ 108535 w 280088"/>
                  <a:gd name="connsiteY11" fmla="*/ 90519 h 389575"/>
                  <a:gd name="connsiteX12" fmla="*/ 96864 w 280088"/>
                  <a:gd name="connsiteY12" fmla="*/ 83644 h 389575"/>
                  <a:gd name="connsiteX13" fmla="*/ 106200 w 280088"/>
                  <a:gd name="connsiteY13" fmla="*/ 76769 h 389575"/>
                  <a:gd name="connsiteX14" fmla="*/ 94529 w 280088"/>
                  <a:gd name="connsiteY14" fmla="*/ 79061 h 389575"/>
                  <a:gd name="connsiteX15" fmla="*/ 82859 w 280088"/>
                  <a:gd name="connsiteY15" fmla="*/ 88227 h 389575"/>
                  <a:gd name="connsiteX16" fmla="*/ 73524 w 280088"/>
                  <a:gd name="connsiteY16" fmla="*/ 97394 h 389575"/>
                  <a:gd name="connsiteX17" fmla="*/ 54851 w 280088"/>
                  <a:gd name="connsiteY17" fmla="*/ 99685 h 389575"/>
                  <a:gd name="connsiteX18" fmla="*/ 33844 w 280088"/>
                  <a:gd name="connsiteY18" fmla="*/ 92811 h 389575"/>
                  <a:gd name="connsiteX19" fmla="*/ 26842 w 280088"/>
                  <a:gd name="connsiteY19" fmla="*/ 56145 h 389575"/>
                  <a:gd name="connsiteX20" fmla="*/ 38513 w 280088"/>
                  <a:gd name="connsiteY20" fmla="*/ 35520 h 389575"/>
                  <a:gd name="connsiteX21" fmla="*/ 31511 w 280088"/>
                  <a:gd name="connsiteY21" fmla="*/ 17187 h 389575"/>
                  <a:gd name="connsiteX22" fmla="*/ 29176 w 280088"/>
                  <a:gd name="connsiteY22" fmla="*/ 17187 h 389575"/>
                  <a:gd name="connsiteX23" fmla="*/ 29176 w 280088"/>
                  <a:gd name="connsiteY23" fmla="*/ 17187 h 389575"/>
                  <a:gd name="connsiteX24" fmla="*/ 22174 w 280088"/>
                  <a:gd name="connsiteY24" fmla="*/ 44686 h 389575"/>
                  <a:gd name="connsiteX25" fmla="*/ 22174 w 280088"/>
                  <a:gd name="connsiteY25" fmla="*/ 46978 h 389575"/>
                  <a:gd name="connsiteX26" fmla="*/ 19840 w 280088"/>
                  <a:gd name="connsiteY26" fmla="*/ 60728 h 389575"/>
                  <a:gd name="connsiteX27" fmla="*/ 19840 w 280088"/>
                  <a:gd name="connsiteY27" fmla="*/ 65311 h 389575"/>
                  <a:gd name="connsiteX28" fmla="*/ 17506 w 280088"/>
                  <a:gd name="connsiteY28" fmla="*/ 76769 h 389575"/>
                  <a:gd name="connsiteX29" fmla="*/ 17506 w 280088"/>
                  <a:gd name="connsiteY29" fmla="*/ 76769 h 389575"/>
                  <a:gd name="connsiteX30" fmla="*/ 22174 w 280088"/>
                  <a:gd name="connsiteY30" fmla="*/ 81353 h 389575"/>
                  <a:gd name="connsiteX31" fmla="*/ 33844 w 280088"/>
                  <a:gd name="connsiteY31" fmla="*/ 99685 h 389575"/>
                  <a:gd name="connsiteX32" fmla="*/ 59518 w 280088"/>
                  <a:gd name="connsiteY32" fmla="*/ 122601 h 389575"/>
                  <a:gd name="connsiteX33" fmla="*/ 47848 w 280088"/>
                  <a:gd name="connsiteY33" fmla="*/ 159267 h 389575"/>
                  <a:gd name="connsiteX34" fmla="*/ 43181 w 280088"/>
                  <a:gd name="connsiteY34" fmla="*/ 184475 h 389575"/>
                  <a:gd name="connsiteX35" fmla="*/ 96864 w 280088"/>
                  <a:gd name="connsiteY35" fmla="*/ 246349 h 389575"/>
                  <a:gd name="connsiteX36" fmla="*/ 101533 w 280088"/>
                  <a:gd name="connsiteY36" fmla="*/ 266973 h 389575"/>
                  <a:gd name="connsiteX37" fmla="*/ 115537 w 280088"/>
                  <a:gd name="connsiteY37" fmla="*/ 278432 h 389575"/>
                  <a:gd name="connsiteX38" fmla="*/ 113203 w 280088"/>
                  <a:gd name="connsiteY38" fmla="*/ 328847 h 389575"/>
                  <a:gd name="connsiteX39" fmla="*/ 113203 w 280088"/>
                  <a:gd name="connsiteY39" fmla="*/ 333431 h 389575"/>
                  <a:gd name="connsiteX40" fmla="*/ 113203 w 280088"/>
                  <a:gd name="connsiteY40" fmla="*/ 333431 h 389575"/>
                  <a:gd name="connsiteX41" fmla="*/ 127207 w 280088"/>
                  <a:gd name="connsiteY41" fmla="*/ 347180 h 389575"/>
                  <a:gd name="connsiteX42" fmla="*/ 127207 w 280088"/>
                  <a:gd name="connsiteY42" fmla="*/ 347180 h 389575"/>
                  <a:gd name="connsiteX43" fmla="*/ 159885 w 280088"/>
                  <a:gd name="connsiteY43" fmla="*/ 372388 h 389575"/>
                  <a:gd name="connsiteX44" fmla="*/ 159885 w 280088"/>
                  <a:gd name="connsiteY44" fmla="*/ 372388 h 389575"/>
                  <a:gd name="connsiteX45" fmla="*/ 178557 w 280088"/>
                  <a:gd name="connsiteY45" fmla="*/ 383846 h 389575"/>
                  <a:gd name="connsiteX46" fmla="*/ 178557 w 280088"/>
                  <a:gd name="connsiteY46" fmla="*/ 383846 h 389575"/>
                  <a:gd name="connsiteX47" fmla="*/ 176222 w 280088"/>
                  <a:gd name="connsiteY47" fmla="*/ 372388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0088" h="389575">
                    <a:moveTo>
                      <a:pt x="176222" y="372388"/>
                    </a:moveTo>
                    <a:lnTo>
                      <a:pt x="204231" y="349472"/>
                    </a:lnTo>
                    <a:lnTo>
                      <a:pt x="225238" y="289890"/>
                    </a:lnTo>
                    <a:lnTo>
                      <a:pt x="257914" y="269265"/>
                    </a:lnTo>
                    <a:cubicBezTo>
                      <a:pt x="257914" y="269265"/>
                      <a:pt x="269585" y="250932"/>
                      <a:pt x="269585" y="218850"/>
                    </a:cubicBezTo>
                    <a:cubicBezTo>
                      <a:pt x="269585" y="218850"/>
                      <a:pt x="290592" y="200517"/>
                      <a:pt x="283590" y="179892"/>
                    </a:cubicBezTo>
                    <a:lnTo>
                      <a:pt x="229907" y="161559"/>
                    </a:lnTo>
                    <a:lnTo>
                      <a:pt x="213568" y="138643"/>
                    </a:lnTo>
                    <a:lnTo>
                      <a:pt x="204231" y="120310"/>
                    </a:lnTo>
                    <a:lnTo>
                      <a:pt x="150548" y="106560"/>
                    </a:lnTo>
                    <a:lnTo>
                      <a:pt x="136544" y="92811"/>
                    </a:lnTo>
                    <a:lnTo>
                      <a:pt x="108535" y="90519"/>
                    </a:lnTo>
                    <a:lnTo>
                      <a:pt x="96864" y="83644"/>
                    </a:lnTo>
                    <a:lnTo>
                      <a:pt x="106200" y="76769"/>
                    </a:lnTo>
                    <a:lnTo>
                      <a:pt x="94529" y="79061"/>
                    </a:lnTo>
                    <a:lnTo>
                      <a:pt x="82859" y="88227"/>
                    </a:lnTo>
                    <a:lnTo>
                      <a:pt x="73524" y="97394"/>
                    </a:lnTo>
                    <a:lnTo>
                      <a:pt x="54851" y="99685"/>
                    </a:lnTo>
                    <a:lnTo>
                      <a:pt x="33844" y="92811"/>
                    </a:lnTo>
                    <a:lnTo>
                      <a:pt x="26842" y="56145"/>
                    </a:lnTo>
                    <a:lnTo>
                      <a:pt x="38513" y="35520"/>
                    </a:lnTo>
                    <a:lnTo>
                      <a:pt x="31511" y="17187"/>
                    </a:lnTo>
                    <a:lnTo>
                      <a:pt x="29176" y="17187"/>
                    </a:lnTo>
                    <a:lnTo>
                      <a:pt x="29176" y="17187"/>
                    </a:lnTo>
                    <a:cubicBezTo>
                      <a:pt x="26842" y="26353"/>
                      <a:pt x="24507" y="35520"/>
                      <a:pt x="22174" y="44686"/>
                    </a:cubicBezTo>
                    <a:cubicBezTo>
                      <a:pt x="22174" y="44686"/>
                      <a:pt x="22174" y="44686"/>
                      <a:pt x="22174" y="46978"/>
                    </a:cubicBezTo>
                    <a:cubicBezTo>
                      <a:pt x="22174" y="51561"/>
                      <a:pt x="19840" y="56145"/>
                      <a:pt x="19840" y="60728"/>
                    </a:cubicBezTo>
                    <a:cubicBezTo>
                      <a:pt x="19840" y="63020"/>
                      <a:pt x="19840" y="63020"/>
                      <a:pt x="19840" y="65311"/>
                    </a:cubicBezTo>
                    <a:cubicBezTo>
                      <a:pt x="19840" y="69894"/>
                      <a:pt x="19840" y="72186"/>
                      <a:pt x="17506" y="76769"/>
                    </a:cubicBezTo>
                    <a:lnTo>
                      <a:pt x="17506" y="76769"/>
                    </a:lnTo>
                    <a:cubicBezTo>
                      <a:pt x="19840" y="79061"/>
                      <a:pt x="22174" y="81353"/>
                      <a:pt x="22174" y="81353"/>
                    </a:cubicBezTo>
                    <a:lnTo>
                      <a:pt x="33844" y="99685"/>
                    </a:lnTo>
                    <a:lnTo>
                      <a:pt x="59518" y="122601"/>
                    </a:lnTo>
                    <a:lnTo>
                      <a:pt x="47848" y="159267"/>
                    </a:lnTo>
                    <a:lnTo>
                      <a:pt x="43181" y="184475"/>
                    </a:lnTo>
                    <a:cubicBezTo>
                      <a:pt x="43181" y="184475"/>
                      <a:pt x="50183" y="228016"/>
                      <a:pt x="96864" y="246349"/>
                    </a:cubicBezTo>
                    <a:lnTo>
                      <a:pt x="101533" y="266973"/>
                    </a:lnTo>
                    <a:cubicBezTo>
                      <a:pt x="101533" y="266973"/>
                      <a:pt x="103866" y="276140"/>
                      <a:pt x="115537" y="278432"/>
                    </a:cubicBezTo>
                    <a:lnTo>
                      <a:pt x="113203" y="328847"/>
                    </a:lnTo>
                    <a:cubicBezTo>
                      <a:pt x="113203" y="328847"/>
                      <a:pt x="113203" y="331139"/>
                      <a:pt x="113203" y="333431"/>
                    </a:cubicBezTo>
                    <a:lnTo>
                      <a:pt x="113203" y="333431"/>
                    </a:lnTo>
                    <a:cubicBezTo>
                      <a:pt x="117870" y="338014"/>
                      <a:pt x="122539" y="342597"/>
                      <a:pt x="127207" y="347180"/>
                    </a:cubicBezTo>
                    <a:cubicBezTo>
                      <a:pt x="127207" y="347180"/>
                      <a:pt x="127207" y="347180"/>
                      <a:pt x="127207" y="347180"/>
                    </a:cubicBezTo>
                    <a:cubicBezTo>
                      <a:pt x="136544" y="356347"/>
                      <a:pt x="148214" y="363221"/>
                      <a:pt x="159885" y="372388"/>
                    </a:cubicBezTo>
                    <a:cubicBezTo>
                      <a:pt x="159885" y="372388"/>
                      <a:pt x="159885" y="372388"/>
                      <a:pt x="159885" y="372388"/>
                    </a:cubicBezTo>
                    <a:cubicBezTo>
                      <a:pt x="164552" y="376971"/>
                      <a:pt x="171555" y="379263"/>
                      <a:pt x="178557" y="383846"/>
                    </a:cubicBezTo>
                    <a:lnTo>
                      <a:pt x="178557" y="383846"/>
                    </a:lnTo>
                    <a:lnTo>
                      <a:pt x="176222" y="372388"/>
                    </a:lnTo>
                    <a:close/>
                  </a:path>
                </a:pathLst>
              </a:custGeom>
              <a:solidFill>
                <a:srgbClr val="001B8D"/>
              </a:solidFill>
              <a:ln w="9525" cap="flat">
                <a:noFill/>
                <a:prstDash val="solid"/>
                <a:miter/>
              </a:ln>
            </p:spPr>
            <p:txBody>
              <a:bodyPr rtlCol="0" anchor="ctr"/>
              <a:lstStyle/>
              <a:p>
                <a:endParaRPr lang="zh-CN" altLang="en-US"/>
              </a:p>
            </p:txBody>
          </p:sp>
          <p:sp>
            <p:nvSpPr>
              <p:cNvPr id="360" name="任意多边形: 形状 359"/>
              <p:cNvSpPr/>
              <p:nvPr>
                <p:custDataLst>
                  <p:tags r:id="rId348"/>
                </p:custDataLst>
              </p:nvPr>
            </p:nvSpPr>
            <p:spPr>
              <a:xfrm>
                <a:off x="1174672" y="10186281"/>
                <a:ext cx="606858" cy="366659"/>
              </a:xfrm>
              <a:custGeom>
                <a:avLst/>
                <a:gdLst>
                  <a:gd name="connsiteX0" fmla="*/ 73670 w 606857"/>
                  <a:gd name="connsiteY0" fmla="*/ 354055 h 366658"/>
                  <a:gd name="connsiteX1" fmla="*/ 542818 w 606857"/>
                  <a:gd name="connsiteY1" fmla="*/ 354055 h 366658"/>
                  <a:gd name="connsiteX2" fmla="*/ 598836 w 606857"/>
                  <a:gd name="connsiteY2" fmla="*/ 299056 h 366658"/>
                  <a:gd name="connsiteX3" fmla="*/ 598836 w 606857"/>
                  <a:gd name="connsiteY3" fmla="*/ 72186 h 366658"/>
                  <a:gd name="connsiteX4" fmla="*/ 542818 w 606857"/>
                  <a:gd name="connsiteY4" fmla="*/ 17187 h 366658"/>
                  <a:gd name="connsiteX5" fmla="*/ 73670 w 606857"/>
                  <a:gd name="connsiteY5" fmla="*/ 17187 h 366658"/>
                  <a:gd name="connsiteX6" fmla="*/ 17653 w 606857"/>
                  <a:gd name="connsiteY6" fmla="*/ 72186 h 366658"/>
                  <a:gd name="connsiteX7" fmla="*/ 17653 w 606857"/>
                  <a:gd name="connsiteY7" fmla="*/ 296764 h 366658"/>
                  <a:gd name="connsiteX8" fmla="*/ 73670 w 606857"/>
                  <a:gd name="connsiteY8" fmla="*/ 354055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6857" h="366658">
                    <a:moveTo>
                      <a:pt x="73670" y="354055"/>
                    </a:moveTo>
                    <a:lnTo>
                      <a:pt x="542818" y="354055"/>
                    </a:lnTo>
                    <a:cubicBezTo>
                      <a:pt x="573161" y="354055"/>
                      <a:pt x="598836" y="328847"/>
                      <a:pt x="598836" y="299056"/>
                    </a:cubicBezTo>
                    <a:lnTo>
                      <a:pt x="598836" y="72186"/>
                    </a:lnTo>
                    <a:cubicBezTo>
                      <a:pt x="598836" y="42395"/>
                      <a:pt x="573161" y="17187"/>
                      <a:pt x="542818" y="17187"/>
                    </a:cubicBezTo>
                    <a:lnTo>
                      <a:pt x="73670" y="17187"/>
                    </a:lnTo>
                    <a:cubicBezTo>
                      <a:pt x="43328" y="17187"/>
                      <a:pt x="17653" y="42395"/>
                      <a:pt x="17653" y="72186"/>
                    </a:cubicBezTo>
                    <a:lnTo>
                      <a:pt x="17653" y="296764"/>
                    </a:lnTo>
                    <a:cubicBezTo>
                      <a:pt x="15319" y="328847"/>
                      <a:pt x="40994" y="354055"/>
                      <a:pt x="73670" y="354055"/>
                    </a:cubicBezTo>
                    <a:close/>
                  </a:path>
                </a:pathLst>
              </a:custGeom>
              <a:solidFill>
                <a:srgbClr val="005FFF"/>
              </a:solidFill>
              <a:ln w="9525" cap="flat">
                <a:noFill/>
                <a:prstDash val="solid"/>
                <a:miter/>
              </a:ln>
            </p:spPr>
            <p:txBody>
              <a:bodyPr rtlCol="0" anchor="ctr"/>
              <a:lstStyle/>
              <a:p>
                <a:endParaRPr lang="zh-CN" altLang="en-US"/>
              </a:p>
            </p:txBody>
          </p:sp>
          <p:sp>
            <p:nvSpPr>
              <p:cNvPr id="361" name="任意多边形: 形状 360"/>
              <p:cNvSpPr/>
              <p:nvPr>
                <p:custDataLst>
                  <p:tags r:id="rId349"/>
                </p:custDataLst>
              </p:nvPr>
            </p:nvSpPr>
            <p:spPr>
              <a:xfrm>
                <a:off x="1193492" y="10186281"/>
                <a:ext cx="560176" cy="297910"/>
              </a:xfrm>
              <a:custGeom>
                <a:avLst/>
                <a:gdLst>
                  <a:gd name="connsiteX0" fmla="*/ 17506 w 560176"/>
                  <a:gd name="connsiteY0" fmla="*/ 33228 h 297910"/>
                  <a:gd name="connsiteX1" fmla="*/ 57185 w 560176"/>
                  <a:gd name="connsiteY1" fmla="*/ 17187 h 297910"/>
                  <a:gd name="connsiteX2" fmla="*/ 516997 w 560176"/>
                  <a:gd name="connsiteY2" fmla="*/ 17187 h 297910"/>
                  <a:gd name="connsiteX3" fmla="*/ 559010 w 560176"/>
                  <a:gd name="connsiteY3" fmla="*/ 35520 h 297910"/>
                  <a:gd name="connsiteX4" fmla="*/ 290592 w 560176"/>
                  <a:gd name="connsiteY4" fmla="*/ 301348 h 297910"/>
                  <a:gd name="connsiteX5" fmla="*/ 17506 w 560176"/>
                  <a:gd name="connsiteY5" fmla="*/ 33228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0176" h="297910">
                    <a:moveTo>
                      <a:pt x="17506" y="33228"/>
                    </a:moveTo>
                    <a:cubicBezTo>
                      <a:pt x="29176" y="24062"/>
                      <a:pt x="43180" y="17187"/>
                      <a:pt x="57185" y="17187"/>
                    </a:cubicBezTo>
                    <a:lnTo>
                      <a:pt x="516997" y="17187"/>
                    </a:lnTo>
                    <a:cubicBezTo>
                      <a:pt x="533335" y="17187"/>
                      <a:pt x="549674" y="24062"/>
                      <a:pt x="559010" y="35520"/>
                    </a:cubicBezTo>
                    <a:lnTo>
                      <a:pt x="290592" y="301348"/>
                    </a:lnTo>
                    <a:lnTo>
                      <a:pt x="17506" y="33228"/>
                    </a:lnTo>
                    <a:close/>
                  </a:path>
                </a:pathLst>
              </a:custGeom>
              <a:solidFill>
                <a:srgbClr val="0023C5"/>
              </a:solidFill>
              <a:ln w="9525" cap="flat">
                <a:noFill/>
                <a:prstDash val="solid"/>
                <a:miter/>
              </a:ln>
            </p:spPr>
            <p:txBody>
              <a:bodyPr rtlCol="0" anchor="ctr"/>
              <a:lstStyle/>
              <a:p>
                <a:endParaRPr lang="zh-CN" altLang="en-US"/>
              </a:p>
            </p:txBody>
          </p:sp>
          <p:sp>
            <p:nvSpPr>
              <p:cNvPr id="362" name="任意多边形: 形状 361"/>
              <p:cNvSpPr/>
              <p:nvPr>
                <p:custDataLst>
                  <p:tags r:id="rId350"/>
                </p:custDataLst>
              </p:nvPr>
            </p:nvSpPr>
            <p:spPr>
              <a:xfrm>
                <a:off x="1247176" y="9918162"/>
                <a:ext cx="443473" cy="527072"/>
              </a:xfrm>
              <a:custGeom>
                <a:avLst/>
                <a:gdLst>
                  <a:gd name="connsiteX0" fmla="*/ 295260 w 443472"/>
                  <a:gd name="connsiteY0" fmla="*/ 512177 h 527072"/>
                  <a:gd name="connsiteX1" fmla="*/ 178556 w 443472"/>
                  <a:gd name="connsiteY1" fmla="*/ 512177 h 527072"/>
                  <a:gd name="connsiteX2" fmla="*/ 17506 w 443472"/>
                  <a:gd name="connsiteY2" fmla="*/ 354055 h 527072"/>
                  <a:gd name="connsiteX3" fmla="*/ 17506 w 443472"/>
                  <a:gd name="connsiteY3" fmla="*/ 49270 h 527072"/>
                  <a:gd name="connsiteX4" fmla="*/ 50182 w 443472"/>
                  <a:gd name="connsiteY4" fmla="*/ 17187 h 527072"/>
                  <a:gd name="connsiteX5" fmla="*/ 411963 w 443472"/>
                  <a:gd name="connsiteY5" fmla="*/ 17187 h 527072"/>
                  <a:gd name="connsiteX6" fmla="*/ 444640 w 443472"/>
                  <a:gd name="connsiteY6" fmla="*/ 49270 h 527072"/>
                  <a:gd name="connsiteX7" fmla="*/ 444640 w 443472"/>
                  <a:gd name="connsiteY7" fmla="*/ 363222 h 527072"/>
                  <a:gd name="connsiteX8" fmla="*/ 295260 w 443472"/>
                  <a:gd name="connsiteY8" fmla="*/ 512177 h 52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472" h="527072">
                    <a:moveTo>
                      <a:pt x="295260" y="512177"/>
                    </a:moveTo>
                    <a:lnTo>
                      <a:pt x="178556" y="512177"/>
                    </a:lnTo>
                    <a:lnTo>
                      <a:pt x="17506" y="354055"/>
                    </a:lnTo>
                    <a:lnTo>
                      <a:pt x="17506" y="49270"/>
                    </a:lnTo>
                    <a:cubicBezTo>
                      <a:pt x="17506" y="30937"/>
                      <a:pt x="31510" y="17187"/>
                      <a:pt x="50182" y="17187"/>
                    </a:cubicBezTo>
                    <a:lnTo>
                      <a:pt x="411963" y="17187"/>
                    </a:lnTo>
                    <a:cubicBezTo>
                      <a:pt x="430635" y="17187"/>
                      <a:pt x="444640" y="30937"/>
                      <a:pt x="444640" y="49270"/>
                    </a:cubicBezTo>
                    <a:lnTo>
                      <a:pt x="444640" y="363222"/>
                    </a:lnTo>
                    <a:lnTo>
                      <a:pt x="295260" y="512177"/>
                    </a:lnTo>
                    <a:close/>
                  </a:path>
                </a:pathLst>
              </a:custGeom>
              <a:solidFill>
                <a:srgbClr val="E3F9FF"/>
              </a:solidFill>
              <a:ln w="9525" cap="flat">
                <a:noFill/>
                <a:prstDash val="solid"/>
                <a:miter/>
              </a:ln>
            </p:spPr>
            <p:txBody>
              <a:bodyPr rtlCol="0" anchor="ctr"/>
              <a:lstStyle/>
              <a:p>
                <a:endParaRPr lang="zh-CN" altLang="en-US"/>
              </a:p>
            </p:txBody>
          </p:sp>
          <p:sp>
            <p:nvSpPr>
              <p:cNvPr id="363" name="任意多边形: 形状 362"/>
              <p:cNvSpPr/>
              <p:nvPr>
                <p:custDataLst>
                  <p:tags r:id="rId351"/>
                </p:custDataLst>
              </p:nvPr>
            </p:nvSpPr>
            <p:spPr>
              <a:xfrm>
                <a:off x="1268182" y="10103783"/>
                <a:ext cx="443473" cy="252078"/>
              </a:xfrm>
              <a:custGeom>
                <a:avLst/>
                <a:gdLst>
                  <a:gd name="connsiteX0" fmla="*/ 423633 w 443472"/>
                  <a:gd name="connsiteY0" fmla="*/ 17187 h 252078"/>
                  <a:gd name="connsiteX1" fmla="*/ 297594 w 443472"/>
                  <a:gd name="connsiteY1" fmla="*/ 127185 h 252078"/>
                  <a:gd name="connsiteX2" fmla="*/ 267251 w 443472"/>
                  <a:gd name="connsiteY2" fmla="*/ 95102 h 252078"/>
                  <a:gd name="connsiteX3" fmla="*/ 234574 w 443472"/>
                  <a:gd name="connsiteY3" fmla="*/ 92810 h 252078"/>
                  <a:gd name="connsiteX4" fmla="*/ 134209 w 443472"/>
                  <a:gd name="connsiteY4" fmla="*/ 179892 h 252078"/>
                  <a:gd name="connsiteX5" fmla="*/ 101532 w 443472"/>
                  <a:gd name="connsiteY5" fmla="*/ 145518 h 252078"/>
                  <a:gd name="connsiteX6" fmla="*/ 68855 w 443472"/>
                  <a:gd name="connsiteY6" fmla="*/ 143226 h 252078"/>
                  <a:gd name="connsiteX7" fmla="*/ 17506 w 443472"/>
                  <a:gd name="connsiteY7" fmla="*/ 189059 h 252078"/>
                  <a:gd name="connsiteX8" fmla="*/ 52517 w 443472"/>
                  <a:gd name="connsiteY8" fmla="*/ 223433 h 252078"/>
                  <a:gd name="connsiteX9" fmla="*/ 87528 w 443472"/>
                  <a:gd name="connsiteY9" fmla="*/ 193642 h 252078"/>
                  <a:gd name="connsiteX10" fmla="*/ 120204 w 443472"/>
                  <a:gd name="connsiteY10" fmla="*/ 228016 h 252078"/>
                  <a:gd name="connsiteX11" fmla="*/ 152881 w 443472"/>
                  <a:gd name="connsiteY11" fmla="*/ 230307 h 252078"/>
                  <a:gd name="connsiteX12" fmla="*/ 253247 w 443472"/>
                  <a:gd name="connsiteY12" fmla="*/ 143226 h 252078"/>
                  <a:gd name="connsiteX13" fmla="*/ 283589 w 443472"/>
                  <a:gd name="connsiteY13" fmla="*/ 175309 h 252078"/>
                  <a:gd name="connsiteX14" fmla="*/ 316266 w 443472"/>
                  <a:gd name="connsiteY14" fmla="*/ 177600 h 252078"/>
                  <a:gd name="connsiteX15" fmla="*/ 425967 w 443472"/>
                  <a:gd name="connsiteY15" fmla="*/ 83644 h 252078"/>
                  <a:gd name="connsiteX16" fmla="*/ 425967 w 443472"/>
                  <a:gd name="connsiteY16" fmla="*/ 1718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3472" h="252078">
                    <a:moveTo>
                      <a:pt x="423633" y="17187"/>
                    </a:moveTo>
                    <a:lnTo>
                      <a:pt x="297594" y="127185"/>
                    </a:lnTo>
                    <a:lnTo>
                      <a:pt x="267251" y="95102"/>
                    </a:lnTo>
                    <a:cubicBezTo>
                      <a:pt x="257914" y="85936"/>
                      <a:pt x="243910" y="83644"/>
                      <a:pt x="234574" y="92810"/>
                    </a:cubicBezTo>
                    <a:lnTo>
                      <a:pt x="134209" y="179892"/>
                    </a:lnTo>
                    <a:lnTo>
                      <a:pt x="101532" y="145518"/>
                    </a:lnTo>
                    <a:cubicBezTo>
                      <a:pt x="92196" y="136352"/>
                      <a:pt x="78191" y="134060"/>
                      <a:pt x="68855" y="143226"/>
                    </a:cubicBezTo>
                    <a:lnTo>
                      <a:pt x="17506" y="189059"/>
                    </a:lnTo>
                    <a:lnTo>
                      <a:pt x="52517" y="223433"/>
                    </a:lnTo>
                    <a:lnTo>
                      <a:pt x="87528" y="193642"/>
                    </a:lnTo>
                    <a:lnTo>
                      <a:pt x="120204" y="228016"/>
                    </a:lnTo>
                    <a:cubicBezTo>
                      <a:pt x="129541" y="237183"/>
                      <a:pt x="143545" y="239474"/>
                      <a:pt x="152881" y="230307"/>
                    </a:cubicBezTo>
                    <a:lnTo>
                      <a:pt x="253247" y="143226"/>
                    </a:lnTo>
                    <a:lnTo>
                      <a:pt x="283589" y="175309"/>
                    </a:lnTo>
                    <a:cubicBezTo>
                      <a:pt x="292925" y="184475"/>
                      <a:pt x="306930" y="186767"/>
                      <a:pt x="316266" y="177600"/>
                    </a:cubicBezTo>
                    <a:lnTo>
                      <a:pt x="425967" y="83644"/>
                    </a:lnTo>
                    <a:lnTo>
                      <a:pt x="425967" y="17187"/>
                    </a:lnTo>
                    <a:close/>
                  </a:path>
                </a:pathLst>
              </a:custGeom>
              <a:solidFill>
                <a:srgbClr val="008EFF">
                  <a:alpha val="30000"/>
                </a:srgbClr>
              </a:solidFill>
              <a:ln w="9525" cap="flat">
                <a:noFill/>
                <a:prstDash val="solid"/>
                <a:miter/>
              </a:ln>
            </p:spPr>
            <p:txBody>
              <a:bodyPr rtlCol="0" anchor="ctr"/>
              <a:lstStyle/>
              <a:p>
                <a:endParaRPr lang="zh-CN" altLang="en-US"/>
              </a:p>
            </p:txBody>
          </p:sp>
          <p:sp>
            <p:nvSpPr>
              <p:cNvPr id="364" name="任意多边形: 形状 363"/>
              <p:cNvSpPr/>
              <p:nvPr>
                <p:custDataLst>
                  <p:tags r:id="rId352"/>
                </p:custDataLst>
              </p:nvPr>
            </p:nvSpPr>
            <p:spPr>
              <a:xfrm>
                <a:off x="1268182" y="9950245"/>
                <a:ext cx="583517" cy="389575"/>
              </a:xfrm>
              <a:custGeom>
                <a:avLst/>
                <a:gdLst>
                  <a:gd name="connsiteX0" fmla="*/ 563677 w 583517"/>
                  <a:gd name="connsiteY0" fmla="*/ 24062 h 389575"/>
                  <a:gd name="connsiteX1" fmla="*/ 531001 w 583517"/>
                  <a:gd name="connsiteY1" fmla="*/ 24062 h 389575"/>
                  <a:gd name="connsiteX2" fmla="*/ 295260 w 583517"/>
                  <a:gd name="connsiteY2" fmla="*/ 255516 h 389575"/>
                  <a:gd name="connsiteX3" fmla="*/ 264917 w 583517"/>
                  <a:gd name="connsiteY3" fmla="*/ 225724 h 389575"/>
                  <a:gd name="connsiteX4" fmla="*/ 232240 w 583517"/>
                  <a:gd name="connsiteY4" fmla="*/ 225724 h 389575"/>
                  <a:gd name="connsiteX5" fmla="*/ 134209 w 583517"/>
                  <a:gd name="connsiteY5" fmla="*/ 321972 h 389575"/>
                  <a:gd name="connsiteX6" fmla="*/ 101532 w 583517"/>
                  <a:gd name="connsiteY6" fmla="*/ 289890 h 389575"/>
                  <a:gd name="connsiteX7" fmla="*/ 68855 w 583517"/>
                  <a:gd name="connsiteY7" fmla="*/ 289890 h 389575"/>
                  <a:gd name="connsiteX8" fmla="*/ 17506 w 583517"/>
                  <a:gd name="connsiteY8" fmla="*/ 340305 h 389575"/>
                  <a:gd name="connsiteX9" fmla="*/ 50182 w 583517"/>
                  <a:gd name="connsiteY9" fmla="*/ 372388 h 389575"/>
                  <a:gd name="connsiteX10" fmla="*/ 85193 w 583517"/>
                  <a:gd name="connsiteY10" fmla="*/ 338013 h 389575"/>
                  <a:gd name="connsiteX11" fmla="*/ 117870 w 583517"/>
                  <a:gd name="connsiteY11" fmla="*/ 370096 h 389575"/>
                  <a:gd name="connsiteX12" fmla="*/ 150548 w 583517"/>
                  <a:gd name="connsiteY12" fmla="*/ 370096 h 389575"/>
                  <a:gd name="connsiteX13" fmla="*/ 248578 w 583517"/>
                  <a:gd name="connsiteY13" fmla="*/ 273848 h 389575"/>
                  <a:gd name="connsiteX14" fmla="*/ 278921 w 583517"/>
                  <a:gd name="connsiteY14" fmla="*/ 303639 h 389575"/>
                  <a:gd name="connsiteX15" fmla="*/ 311598 w 583517"/>
                  <a:gd name="connsiteY15" fmla="*/ 303639 h 389575"/>
                  <a:gd name="connsiteX16" fmla="*/ 563677 w 583517"/>
                  <a:gd name="connsiteY16" fmla="*/ 56144 h 389575"/>
                  <a:gd name="connsiteX17" fmla="*/ 563677 w 583517"/>
                  <a:gd name="connsiteY17" fmla="*/ 24062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3517" h="389575">
                    <a:moveTo>
                      <a:pt x="563677" y="24062"/>
                    </a:moveTo>
                    <a:cubicBezTo>
                      <a:pt x="554341" y="14896"/>
                      <a:pt x="540337" y="14896"/>
                      <a:pt x="531001" y="24062"/>
                    </a:cubicBezTo>
                    <a:lnTo>
                      <a:pt x="295260" y="255516"/>
                    </a:lnTo>
                    <a:lnTo>
                      <a:pt x="264917" y="225724"/>
                    </a:lnTo>
                    <a:cubicBezTo>
                      <a:pt x="255581" y="216558"/>
                      <a:pt x="241576" y="216558"/>
                      <a:pt x="232240" y="225724"/>
                    </a:cubicBezTo>
                    <a:lnTo>
                      <a:pt x="134209" y="321972"/>
                    </a:lnTo>
                    <a:lnTo>
                      <a:pt x="101532" y="289890"/>
                    </a:lnTo>
                    <a:cubicBezTo>
                      <a:pt x="92196" y="280723"/>
                      <a:pt x="78191" y="280723"/>
                      <a:pt x="68855" y="289890"/>
                    </a:cubicBezTo>
                    <a:lnTo>
                      <a:pt x="17506" y="340305"/>
                    </a:lnTo>
                    <a:cubicBezTo>
                      <a:pt x="26842" y="349471"/>
                      <a:pt x="38512" y="360929"/>
                      <a:pt x="50182" y="372388"/>
                    </a:cubicBezTo>
                    <a:lnTo>
                      <a:pt x="85193" y="338013"/>
                    </a:lnTo>
                    <a:lnTo>
                      <a:pt x="117870" y="370096"/>
                    </a:lnTo>
                    <a:cubicBezTo>
                      <a:pt x="127207" y="379263"/>
                      <a:pt x="141211" y="379263"/>
                      <a:pt x="150548" y="370096"/>
                    </a:cubicBezTo>
                    <a:lnTo>
                      <a:pt x="248578" y="273848"/>
                    </a:lnTo>
                    <a:lnTo>
                      <a:pt x="278921" y="303639"/>
                    </a:lnTo>
                    <a:cubicBezTo>
                      <a:pt x="288258" y="312806"/>
                      <a:pt x="302262" y="312806"/>
                      <a:pt x="311598" y="303639"/>
                    </a:cubicBezTo>
                    <a:lnTo>
                      <a:pt x="563677" y="56144"/>
                    </a:lnTo>
                    <a:cubicBezTo>
                      <a:pt x="573014" y="46978"/>
                      <a:pt x="573014" y="33228"/>
                      <a:pt x="563677" y="24062"/>
                    </a:cubicBezTo>
                    <a:close/>
                  </a:path>
                </a:pathLst>
              </a:custGeom>
              <a:solidFill>
                <a:srgbClr val="001B8D"/>
              </a:solidFill>
              <a:ln w="9525" cap="flat">
                <a:noFill/>
                <a:prstDash val="solid"/>
                <a:miter/>
              </a:ln>
            </p:spPr>
            <p:txBody>
              <a:bodyPr rtlCol="0" anchor="ctr"/>
              <a:lstStyle/>
              <a:p>
                <a:endParaRPr lang="zh-CN" altLang="en-US"/>
              </a:p>
            </p:txBody>
          </p:sp>
          <p:sp>
            <p:nvSpPr>
              <p:cNvPr id="365" name="任意多边形: 形状 364"/>
              <p:cNvSpPr/>
              <p:nvPr>
                <p:custDataLst>
                  <p:tags r:id="rId353"/>
                </p:custDataLst>
              </p:nvPr>
            </p:nvSpPr>
            <p:spPr>
              <a:xfrm>
                <a:off x="1720991" y="9915870"/>
                <a:ext cx="163385" cy="160413"/>
              </a:xfrm>
              <a:custGeom>
                <a:avLst/>
                <a:gdLst>
                  <a:gd name="connsiteX0" fmla="*/ 141212 w 163384"/>
                  <a:gd name="connsiteY0" fmla="*/ 147810 h 160413"/>
                  <a:gd name="connsiteX1" fmla="*/ 124873 w 163384"/>
                  <a:gd name="connsiteY1" fmla="*/ 154684 h 160413"/>
                  <a:gd name="connsiteX2" fmla="*/ 101532 w 163384"/>
                  <a:gd name="connsiteY2" fmla="*/ 131768 h 160413"/>
                  <a:gd name="connsiteX3" fmla="*/ 101532 w 163384"/>
                  <a:gd name="connsiteY3" fmla="*/ 63020 h 160413"/>
                  <a:gd name="connsiteX4" fmla="*/ 40846 w 163384"/>
                  <a:gd name="connsiteY4" fmla="*/ 63020 h 160413"/>
                  <a:gd name="connsiteX5" fmla="*/ 17506 w 163384"/>
                  <a:gd name="connsiteY5" fmla="*/ 40103 h 160413"/>
                  <a:gd name="connsiteX6" fmla="*/ 40846 w 163384"/>
                  <a:gd name="connsiteY6" fmla="*/ 17187 h 160413"/>
                  <a:gd name="connsiteX7" fmla="*/ 124873 w 163384"/>
                  <a:gd name="connsiteY7" fmla="*/ 17187 h 160413"/>
                  <a:gd name="connsiteX8" fmla="*/ 141212 w 163384"/>
                  <a:gd name="connsiteY8" fmla="*/ 24062 h 160413"/>
                  <a:gd name="connsiteX9" fmla="*/ 148213 w 163384"/>
                  <a:gd name="connsiteY9" fmla="*/ 40103 h 160413"/>
                  <a:gd name="connsiteX10" fmla="*/ 148213 w 163384"/>
                  <a:gd name="connsiteY10" fmla="*/ 131768 h 160413"/>
                  <a:gd name="connsiteX11" fmla="*/ 141212 w 163384"/>
                  <a:gd name="connsiteY11" fmla="*/ 147810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384" h="160413">
                    <a:moveTo>
                      <a:pt x="141212" y="147810"/>
                    </a:moveTo>
                    <a:cubicBezTo>
                      <a:pt x="136543" y="152393"/>
                      <a:pt x="131875" y="154684"/>
                      <a:pt x="124873" y="154684"/>
                    </a:cubicBezTo>
                    <a:cubicBezTo>
                      <a:pt x="110868" y="154684"/>
                      <a:pt x="101532" y="145518"/>
                      <a:pt x="101532" y="131768"/>
                    </a:cubicBezTo>
                    <a:lnTo>
                      <a:pt x="101532" y="63020"/>
                    </a:lnTo>
                    <a:lnTo>
                      <a:pt x="40846" y="63020"/>
                    </a:lnTo>
                    <a:cubicBezTo>
                      <a:pt x="26842" y="63020"/>
                      <a:pt x="17506" y="53853"/>
                      <a:pt x="17506" y="40103"/>
                    </a:cubicBezTo>
                    <a:cubicBezTo>
                      <a:pt x="17506" y="26354"/>
                      <a:pt x="26842" y="17187"/>
                      <a:pt x="40846" y="17187"/>
                    </a:cubicBezTo>
                    <a:lnTo>
                      <a:pt x="124873" y="17187"/>
                    </a:lnTo>
                    <a:cubicBezTo>
                      <a:pt x="131875" y="17187"/>
                      <a:pt x="136543" y="19479"/>
                      <a:pt x="141212" y="24062"/>
                    </a:cubicBezTo>
                    <a:cubicBezTo>
                      <a:pt x="145879" y="28645"/>
                      <a:pt x="148213" y="33229"/>
                      <a:pt x="148213" y="40103"/>
                    </a:cubicBezTo>
                    <a:lnTo>
                      <a:pt x="148213" y="131768"/>
                    </a:lnTo>
                    <a:cubicBezTo>
                      <a:pt x="145879" y="138643"/>
                      <a:pt x="143545" y="143226"/>
                      <a:pt x="141212" y="147810"/>
                    </a:cubicBezTo>
                    <a:close/>
                  </a:path>
                </a:pathLst>
              </a:custGeom>
              <a:solidFill>
                <a:srgbClr val="001B8D"/>
              </a:solidFill>
              <a:ln w="9525" cap="flat">
                <a:noFill/>
                <a:prstDash val="solid"/>
                <a:miter/>
              </a:ln>
            </p:spPr>
            <p:txBody>
              <a:bodyPr rtlCol="0" anchor="ctr"/>
              <a:lstStyle/>
              <a:p>
                <a:endParaRPr lang="zh-CN" altLang="en-US"/>
              </a:p>
            </p:txBody>
          </p:sp>
          <p:sp>
            <p:nvSpPr>
              <p:cNvPr id="366" name="任意多边形: 形状 365"/>
              <p:cNvSpPr/>
              <p:nvPr>
                <p:custDataLst>
                  <p:tags r:id="rId354"/>
                </p:custDataLst>
              </p:nvPr>
            </p:nvSpPr>
            <p:spPr>
              <a:xfrm>
                <a:off x="1275184" y="9961702"/>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67" name="任意多边形: 形状 366"/>
              <p:cNvSpPr/>
              <p:nvPr>
                <p:custDataLst>
                  <p:tags r:id="rId355"/>
                </p:custDataLst>
              </p:nvPr>
            </p:nvSpPr>
            <p:spPr>
              <a:xfrm>
                <a:off x="1275184" y="10005243"/>
                <a:ext cx="163385" cy="22916"/>
              </a:xfrm>
              <a:custGeom>
                <a:avLst/>
                <a:gdLst>
                  <a:gd name="connsiteX0" fmla="*/ 141212 w 163384"/>
                  <a:gd name="connsiteY0" fmla="*/ 26353 h 22916"/>
                  <a:gd name="connsiteX1" fmla="*/ 22174 w 163384"/>
                  <a:gd name="connsiteY1" fmla="*/ 26353 h 22916"/>
                  <a:gd name="connsiteX2" fmla="*/ 17506 w 163384"/>
                  <a:gd name="connsiteY2" fmla="*/ 21770 h 22916"/>
                  <a:gd name="connsiteX3" fmla="*/ 17506 w 163384"/>
                  <a:gd name="connsiteY3" fmla="*/ 21770 h 22916"/>
                  <a:gd name="connsiteX4" fmla="*/ 22174 w 163384"/>
                  <a:gd name="connsiteY4" fmla="*/ 17187 h 22916"/>
                  <a:gd name="connsiteX5" fmla="*/ 141212 w 163384"/>
                  <a:gd name="connsiteY5" fmla="*/ 17187 h 22916"/>
                  <a:gd name="connsiteX6" fmla="*/ 145879 w 163384"/>
                  <a:gd name="connsiteY6" fmla="*/ 21770 h 22916"/>
                  <a:gd name="connsiteX7" fmla="*/ 145879 w 163384"/>
                  <a:gd name="connsiteY7" fmla="*/ 21770 h 22916"/>
                  <a:gd name="connsiteX8" fmla="*/ 141212 w 163384"/>
                  <a:gd name="connsiteY8" fmla="*/ 26353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3"/>
                    </a:moveTo>
                    <a:lnTo>
                      <a:pt x="22174" y="26353"/>
                    </a:lnTo>
                    <a:cubicBezTo>
                      <a:pt x="19840" y="26353"/>
                      <a:pt x="17506" y="24062"/>
                      <a:pt x="17506" y="21770"/>
                    </a:cubicBezTo>
                    <a:lnTo>
                      <a:pt x="17506" y="21770"/>
                    </a:lnTo>
                    <a:cubicBezTo>
                      <a:pt x="17506" y="19478"/>
                      <a:pt x="19840" y="17187"/>
                      <a:pt x="22174" y="17187"/>
                    </a:cubicBezTo>
                    <a:lnTo>
                      <a:pt x="141212" y="17187"/>
                    </a:lnTo>
                    <a:cubicBezTo>
                      <a:pt x="143546" y="17187"/>
                      <a:pt x="145879" y="19478"/>
                      <a:pt x="145879" y="21770"/>
                    </a:cubicBezTo>
                    <a:lnTo>
                      <a:pt x="145879" y="21770"/>
                    </a:lnTo>
                    <a:cubicBezTo>
                      <a:pt x="145879" y="24062"/>
                      <a:pt x="143546" y="26353"/>
                      <a:pt x="141212" y="26353"/>
                    </a:cubicBezTo>
                    <a:close/>
                  </a:path>
                </a:pathLst>
              </a:custGeom>
              <a:solidFill>
                <a:srgbClr val="3BFAFF"/>
              </a:solidFill>
              <a:ln w="9525" cap="flat">
                <a:noFill/>
                <a:prstDash val="solid"/>
                <a:miter/>
              </a:ln>
            </p:spPr>
            <p:txBody>
              <a:bodyPr rtlCol="0" anchor="ctr"/>
              <a:lstStyle/>
              <a:p>
                <a:endParaRPr lang="zh-CN" altLang="en-US"/>
              </a:p>
            </p:txBody>
          </p:sp>
          <p:sp>
            <p:nvSpPr>
              <p:cNvPr id="368" name="任意多边形: 形状 367"/>
              <p:cNvSpPr/>
              <p:nvPr>
                <p:custDataLst>
                  <p:tags r:id="rId356"/>
                </p:custDataLst>
              </p:nvPr>
            </p:nvSpPr>
            <p:spPr>
              <a:xfrm>
                <a:off x="1275184" y="10076283"/>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69" name="任意多边形: 形状 368"/>
              <p:cNvSpPr/>
              <p:nvPr>
                <p:custDataLst>
                  <p:tags r:id="rId357"/>
                </p:custDataLst>
              </p:nvPr>
            </p:nvSpPr>
            <p:spPr>
              <a:xfrm>
                <a:off x="1422231" y="10076283"/>
                <a:ext cx="233407" cy="22916"/>
              </a:xfrm>
              <a:custGeom>
                <a:avLst/>
                <a:gdLst>
                  <a:gd name="connsiteX0" fmla="*/ 220569 w 233406"/>
                  <a:gd name="connsiteY0" fmla="*/ 26354 h 22916"/>
                  <a:gd name="connsiteX1" fmla="*/ 22173 w 233406"/>
                  <a:gd name="connsiteY1" fmla="*/ 26354 h 22916"/>
                  <a:gd name="connsiteX2" fmla="*/ 17506 w 233406"/>
                  <a:gd name="connsiteY2" fmla="*/ 21771 h 22916"/>
                  <a:gd name="connsiteX3" fmla="*/ 17506 w 233406"/>
                  <a:gd name="connsiteY3" fmla="*/ 21771 h 22916"/>
                  <a:gd name="connsiteX4" fmla="*/ 22173 w 233406"/>
                  <a:gd name="connsiteY4" fmla="*/ 17187 h 22916"/>
                  <a:gd name="connsiteX5" fmla="*/ 220569 w 233406"/>
                  <a:gd name="connsiteY5" fmla="*/ 17187 h 22916"/>
                  <a:gd name="connsiteX6" fmla="*/ 225237 w 233406"/>
                  <a:gd name="connsiteY6" fmla="*/ 21771 h 22916"/>
                  <a:gd name="connsiteX7" fmla="*/ 225237 w 233406"/>
                  <a:gd name="connsiteY7" fmla="*/ 21771 h 22916"/>
                  <a:gd name="connsiteX8" fmla="*/ 220569 w 233406"/>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22916">
                    <a:moveTo>
                      <a:pt x="220569" y="26354"/>
                    </a:moveTo>
                    <a:lnTo>
                      <a:pt x="22173" y="26354"/>
                    </a:lnTo>
                    <a:cubicBezTo>
                      <a:pt x="19840" y="26354"/>
                      <a:pt x="17506" y="24062"/>
                      <a:pt x="17506" y="21771"/>
                    </a:cubicBezTo>
                    <a:lnTo>
                      <a:pt x="17506" y="21771"/>
                    </a:lnTo>
                    <a:cubicBezTo>
                      <a:pt x="17506" y="19479"/>
                      <a:pt x="19840" y="17187"/>
                      <a:pt x="22173" y="17187"/>
                    </a:cubicBezTo>
                    <a:lnTo>
                      <a:pt x="220569" y="17187"/>
                    </a:lnTo>
                    <a:cubicBezTo>
                      <a:pt x="222903" y="17187"/>
                      <a:pt x="225237" y="19479"/>
                      <a:pt x="225237" y="21771"/>
                    </a:cubicBezTo>
                    <a:lnTo>
                      <a:pt x="225237" y="21771"/>
                    </a:lnTo>
                    <a:cubicBezTo>
                      <a:pt x="227572" y="24062"/>
                      <a:pt x="225237" y="26354"/>
                      <a:pt x="220569" y="26354"/>
                    </a:cubicBezTo>
                    <a:close/>
                  </a:path>
                </a:pathLst>
              </a:custGeom>
              <a:solidFill>
                <a:srgbClr val="3BFAFF"/>
              </a:solidFill>
              <a:ln w="9525" cap="flat">
                <a:noFill/>
                <a:prstDash val="solid"/>
                <a:miter/>
              </a:ln>
            </p:spPr>
            <p:txBody>
              <a:bodyPr rtlCol="0" anchor="ctr"/>
              <a:lstStyle/>
              <a:p>
                <a:endParaRPr lang="zh-CN" altLang="en-US"/>
              </a:p>
            </p:txBody>
          </p:sp>
          <p:sp>
            <p:nvSpPr>
              <p:cNvPr id="370" name="任意多边形: 形状 369"/>
              <p:cNvSpPr/>
              <p:nvPr>
                <p:custDataLst>
                  <p:tags r:id="rId358"/>
                </p:custDataLst>
              </p:nvPr>
            </p:nvSpPr>
            <p:spPr>
              <a:xfrm>
                <a:off x="1424565" y="10122115"/>
                <a:ext cx="140044" cy="22916"/>
              </a:xfrm>
              <a:custGeom>
                <a:avLst/>
                <a:gdLst>
                  <a:gd name="connsiteX0" fmla="*/ 117870 w 140044"/>
                  <a:gd name="connsiteY0" fmla="*/ 26354 h 22916"/>
                  <a:gd name="connsiteX1" fmla="*/ 22173 w 140044"/>
                  <a:gd name="connsiteY1" fmla="*/ 26354 h 22916"/>
                  <a:gd name="connsiteX2" fmla="*/ 17506 w 140044"/>
                  <a:gd name="connsiteY2" fmla="*/ 21771 h 22916"/>
                  <a:gd name="connsiteX3" fmla="*/ 17506 w 140044"/>
                  <a:gd name="connsiteY3" fmla="*/ 21771 h 22916"/>
                  <a:gd name="connsiteX4" fmla="*/ 22173 w 140044"/>
                  <a:gd name="connsiteY4" fmla="*/ 17187 h 22916"/>
                  <a:gd name="connsiteX5" fmla="*/ 117870 w 140044"/>
                  <a:gd name="connsiteY5" fmla="*/ 17187 h 22916"/>
                  <a:gd name="connsiteX6" fmla="*/ 122539 w 140044"/>
                  <a:gd name="connsiteY6" fmla="*/ 21771 h 22916"/>
                  <a:gd name="connsiteX7" fmla="*/ 122539 w 140044"/>
                  <a:gd name="connsiteY7" fmla="*/ 21771 h 22916"/>
                  <a:gd name="connsiteX8" fmla="*/ 117870 w 14004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044" h="22916">
                    <a:moveTo>
                      <a:pt x="117870" y="26354"/>
                    </a:moveTo>
                    <a:lnTo>
                      <a:pt x="22173" y="26354"/>
                    </a:lnTo>
                    <a:cubicBezTo>
                      <a:pt x="19839" y="26354"/>
                      <a:pt x="17506" y="24062"/>
                      <a:pt x="17506" y="21771"/>
                    </a:cubicBezTo>
                    <a:lnTo>
                      <a:pt x="17506" y="21771"/>
                    </a:lnTo>
                    <a:cubicBezTo>
                      <a:pt x="17506" y="19479"/>
                      <a:pt x="19839" y="17187"/>
                      <a:pt x="22173" y="17187"/>
                    </a:cubicBezTo>
                    <a:lnTo>
                      <a:pt x="117870" y="17187"/>
                    </a:lnTo>
                    <a:cubicBezTo>
                      <a:pt x="120204" y="17187"/>
                      <a:pt x="122539" y="19479"/>
                      <a:pt x="122539" y="21771"/>
                    </a:cubicBezTo>
                    <a:lnTo>
                      <a:pt x="122539" y="21771"/>
                    </a:lnTo>
                    <a:cubicBezTo>
                      <a:pt x="122539" y="21771"/>
                      <a:pt x="120204" y="26354"/>
                      <a:pt x="117870" y="26354"/>
                    </a:cubicBezTo>
                    <a:close/>
                  </a:path>
                </a:pathLst>
              </a:custGeom>
              <a:solidFill>
                <a:srgbClr val="3BFAFF"/>
              </a:solidFill>
              <a:ln w="9525" cap="flat">
                <a:noFill/>
                <a:prstDash val="solid"/>
                <a:miter/>
              </a:ln>
            </p:spPr>
            <p:txBody>
              <a:bodyPr rtlCol="0" anchor="ctr"/>
              <a:lstStyle/>
              <a:p>
                <a:endParaRPr lang="zh-CN" altLang="en-US"/>
              </a:p>
            </p:txBody>
          </p:sp>
          <p:sp>
            <p:nvSpPr>
              <p:cNvPr id="371" name="任意多边形: 形状 370"/>
              <p:cNvSpPr/>
              <p:nvPr>
                <p:custDataLst>
                  <p:tags r:id="rId359"/>
                </p:custDataLst>
              </p:nvPr>
            </p:nvSpPr>
            <p:spPr>
              <a:xfrm>
                <a:off x="1275184" y="10122115"/>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1771"/>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72" name="任意多边形: 形状 371"/>
              <p:cNvSpPr/>
              <p:nvPr>
                <p:custDataLst>
                  <p:tags r:id="rId360"/>
                </p:custDataLst>
              </p:nvPr>
            </p:nvSpPr>
            <p:spPr>
              <a:xfrm>
                <a:off x="1184156" y="10340965"/>
                <a:ext cx="583517" cy="206246"/>
              </a:xfrm>
              <a:custGeom>
                <a:avLst/>
                <a:gdLst>
                  <a:gd name="connsiteX0" fmla="*/ 570680 w 583517"/>
                  <a:gd name="connsiteY0" fmla="*/ 181038 h 206245"/>
                  <a:gd name="connsiteX1" fmla="*/ 570680 w 583517"/>
                  <a:gd name="connsiteY1" fmla="*/ 181038 h 206245"/>
                  <a:gd name="connsiteX2" fmla="*/ 528666 w 583517"/>
                  <a:gd name="connsiteY2" fmla="*/ 199370 h 206245"/>
                  <a:gd name="connsiteX3" fmla="*/ 66521 w 583517"/>
                  <a:gd name="connsiteY3" fmla="*/ 199370 h 206245"/>
                  <a:gd name="connsiteX4" fmla="*/ 17506 w 583517"/>
                  <a:gd name="connsiteY4" fmla="*/ 174163 h 206245"/>
                  <a:gd name="connsiteX5" fmla="*/ 257915 w 583517"/>
                  <a:gd name="connsiteY5" fmla="*/ 27499 h 206245"/>
                  <a:gd name="connsiteX6" fmla="*/ 332605 w 583517"/>
                  <a:gd name="connsiteY6" fmla="*/ 27499 h 206245"/>
                  <a:gd name="connsiteX7" fmla="*/ 570680 w 583517"/>
                  <a:gd name="connsiteY7" fmla="*/ 181038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517" h="206245">
                    <a:moveTo>
                      <a:pt x="570680" y="181038"/>
                    </a:moveTo>
                    <a:lnTo>
                      <a:pt x="570680" y="181038"/>
                    </a:lnTo>
                    <a:cubicBezTo>
                      <a:pt x="559010" y="192496"/>
                      <a:pt x="545005" y="199370"/>
                      <a:pt x="528666" y="199370"/>
                    </a:cubicBezTo>
                    <a:lnTo>
                      <a:pt x="66521" y="199370"/>
                    </a:lnTo>
                    <a:cubicBezTo>
                      <a:pt x="45515" y="199370"/>
                      <a:pt x="29176" y="190204"/>
                      <a:pt x="17506" y="174163"/>
                    </a:cubicBezTo>
                    <a:lnTo>
                      <a:pt x="257915" y="27499"/>
                    </a:lnTo>
                    <a:cubicBezTo>
                      <a:pt x="281256" y="13750"/>
                      <a:pt x="311598" y="13750"/>
                      <a:pt x="332605" y="27499"/>
                    </a:cubicBezTo>
                    <a:lnTo>
                      <a:pt x="570680" y="181038"/>
                    </a:lnTo>
                    <a:close/>
                  </a:path>
                </a:pathLst>
              </a:custGeom>
              <a:solidFill>
                <a:srgbClr val="0089FF"/>
              </a:solidFill>
              <a:ln w="9525" cap="flat">
                <a:noFill/>
                <a:prstDash val="solid"/>
                <a:miter/>
              </a:ln>
            </p:spPr>
            <p:txBody>
              <a:bodyPr rtlCol="0" anchor="ctr"/>
              <a:lstStyle/>
              <a:p>
                <a:endParaRPr lang="zh-CN" altLang="en-US"/>
              </a:p>
            </p:txBody>
          </p:sp>
          <p:sp>
            <p:nvSpPr>
              <p:cNvPr id="373" name="任意多边形: 形状 372"/>
              <p:cNvSpPr/>
              <p:nvPr>
                <p:custDataLst>
                  <p:tags r:id="rId361"/>
                </p:custDataLst>
              </p:nvPr>
            </p:nvSpPr>
            <p:spPr>
              <a:xfrm>
                <a:off x="1004432" y="8575273"/>
                <a:ext cx="513495" cy="504156"/>
              </a:xfrm>
              <a:custGeom>
                <a:avLst/>
                <a:gdLst>
                  <a:gd name="connsiteX0" fmla="*/ 507660 w 513495"/>
                  <a:gd name="connsiteY0" fmla="*/ 257807 h 504156"/>
                  <a:gd name="connsiteX1" fmla="*/ 262583 w 513495"/>
                  <a:gd name="connsiteY1" fmla="*/ 498427 h 504156"/>
                  <a:gd name="connsiteX2" fmla="*/ 17506 w 513495"/>
                  <a:gd name="connsiteY2" fmla="*/ 257807 h 504156"/>
                  <a:gd name="connsiteX3" fmla="*/ 262583 w 513495"/>
                  <a:gd name="connsiteY3" fmla="*/ 17187 h 504156"/>
                  <a:gd name="connsiteX4" fmla="*/ 507660 w 513495"/>
                  <a:gd name="connsiteY4" fmla="*/ 257807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7660" y="257807"/>
                    </a:moveTo>
                    <a:cubicBezTo>
                      <a:pt x="507660" y="390698"/>
                      <a:pt x="397935" y="498427"/>
                      <a:pt x="262583" y="498427"/>
                    </a:cubicBezTo>
                    <a:cubicBezTo>
                      <a:pt x="127231" y="498427"/>
                      <a:pt x="17506" y="390698"/>
                      <a:pt x="17506" y="257807"/>
                    </a:cubicBezTo>
                    <a:cubicBezTo>
                      <a:pt x="17506" y="124916"/>
                      <a:pt x="127231" y="17187"/>
                      <a:pt x="262583" y="17187"/>
                    </a:cubicBezTo>
                    <a:cubicBezTo>
                      <a:pt x="397935" y="17187"/>
                      <a:pt x="507660" y="124916"/>
                      <a:pt x="507660" y="257807"/>
                    </a:cubicBezTo>
                    <a:close/>
                  </a:path>
                </a:pathLst>
              </a:custGeom>
              <a:solidFill>
                <a:srgbClr val="3BFAFF"/>
              </a:solidFill>
              <a:ln w="9525" cap="flat">
                <a:noFill/>
                <a:prstDash val="solid"/>
                <a:miter/>
              </a:ln>
            </p:spPr>
            <p:txBody>
              <a:bodyPr rtlCol="0" anchor="ctr"/>
              <a:lstStyle/>
              <a:p>
                <a:endParaRPr lang="zh-CN" altLang="en-US"/>
              </a:p>
            </p:txBody>
          </p:sp>
          <p:sp>
            <p:nvSpPr>
              <p:cNvPr id="374" name="任意多边形: 形状 373"/>
              <p:cNvSpPr/>
              <p:nvPr>
                <p:custDataLst>
                  <p:tags r:id="rId362"/>
                </p:custDataLst>
              </p:nvPr>
            </p:nvSpPr>
            <p:spPr>
              <a:xfrm>
                <a:off x="1102463" y="8717353"/>
                <a:ext cx="163385" cy="91665"/>
              </a:xfrm>
              <a:custGeom>
                <a:avLst/>
                <a:gdLst>
                  <a:gd name="connsiteX0" fmla="*/ 131875 w 163384"/>
                  <a:gd name="connsiteY0" fmla="*/ 92811 h 91664"/>
                  <a:gd name="connsiteX1" fmla="*/ 120204 w 163384"/>
                  <a:gd name="connsiteY1" fmla="*/ 81353 h 91664"/>
                  <a:gd name="connsiteX2" fmla="*/ 80526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60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3" y="92811"/>
                      <a:pt x="120204" y="88227"/>
                      <a:pt x="120204" y="81353"/>
                    </a:cubicBezTo>
                    <a:cubicBezTo>
                      <a:pt x="120204" y="58436"/>
                      <a:pt x="101532" y="42395"/>
                      <a:pt x="80526" y="42395"/>
                    </a:cubicBezTo>
                    <a:cubicBezTo>
                      <a:pt x="57185" y="42395"/>
                      <a:pt x="40846" y="60728"/>
                      <a:pt x="40846" y="81353"/>
                    </a:cubicBezTo>
                    <a:cubicBezTo>
                      <a:pt x="40846" y="88227"/>
                      <a:pt x="36178" y="92811"/>
                      <a:pt x="29176" y="92811"/>
                    </a:cubicBezTo>
                    <a:cubicBezTo>
                      <a:pt x="22174" y="92811"/>
                      <a:pt x="17506" y="88227"/>
                      <a:pt x="17506" y="81353"/>
                    </a:cubicBezTo>
                    <a:cubicBezTo>
                      <a:pt x="17506" y="46978"/>
                      <a:pt x="45515" y="17187"/>
                      <a:pt x="82860" y="17187"/>
                    </a:cubicBezTo>
                    <a:cubicBezTo>
                      <a:pt x="117871" y="17187"/>
                      <a:pt x="148213" y="44686"/>
                      <a:pt x="148213" y="81353"/>
                    </a:cubicBezTo>
                    <a:cubicBezTo>
                      <a:pt x="143545" y="88227"/>
                      <a:pt x="138877"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375" name="任意多边形: 形状 374"/>
              <p:cNvSpPr/>
              <p:nvPr>
                <p:custDataLst>
                  <p:tags r:id="rId363"/>
                </p:custDataLst>
              </p:nvPr>
            </p:nvSpPr>
            <p:spPr>
              <a:xfrm>
                <a:off x="1272851" y="8717353"/>
                <a:ext cx="163385" cy="91665"/>
              </a:xfrm>
              <a:custGeom>
                <a:avLst/>
                <a:gdLst>
                  <a:gd name="connsiteX0" fmla="*/ 131875 w 163384"/>
                  <a:gd name="connsiteY0" fmla="*/ 92811 h 91664"/>
                  <a:gd name="connsiteX1" fmla="*/ 120204 w 163384"/>
                  <a:gd name="connsiteY1" fmla="*/ 81353 h 91664"/>
                  <a:gd name="connsiteX2" fmla="*/ 80525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59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2" y="92811"/>
                      <a:pt x="120204" y="88227"/>
                      <a:pt x="120204" y="81353"/>
                    </a:cubicBezTo>
                    <a:cubicBezTo>
                      <a:pt x="120204" y="58436"/>
                      <a:pt x="101531" y="42395"/>
                      <a:pt x="80525" y="42395"/>
                    </a:cubicBezTo>
                    <a:cubicBezTo>
                      <a:pt x="57184" y="42395"/>
                      <a:pt x="40846" y="60728"/>
                      <a:pt x="40846" y="81353"/>
                    </a:cubicBezTo>
                    <a:cubicBezTo>
                      <a:pt x="40846" y="88227"/>
                      <a:pt x="36178" y="92811"/>
                      <a:pt x="29176" y="92811"/>
                    </a:cubicBezTo>
                    <a:cubicBezTo>
                      <a:pt x="22173" y="92811"/>
                      <a:pt x="17506" y="88227"/>
                      <a:pt x="17506" y="81353"/>
                    </a:cubicBezTo>
                    <a:cubicBezTo>
                      <a:pt x="17506" y="46978"/>
                      <a:pt x="45514" y="17187"/>
                      <a:pt x="82859" y="17187"/>
                    </a:cubicBezTo>
                    <a:cubicBezTo>
                      <a:pt x="117870" y="17187"/>
                      <a:pt x="148213" y="44686"/>
                      <a:pt x="148213" y="81353"/>
                    </a:cubicBezTo>
                    <a:cubicBezTo>
                      <a:pt x="143545" y="88227"/>
                      <a:pt x="136542"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376" name="任意多边形: 形状 375"/>
              <p:cNvSpPr/>
              <p:nvPr>
                <p:custDataLst>
                  <p:tags r:id="rId364"/>
                </p:custDataLst>
              </p:nvPr>
            </p:nvSpPr>
            <p:spPr>
              <a:xfrm>
                <a:off x="1142143" y="8829643"/>
                <a:ext cx="233407" cy="160413"/>
              </a:xfrm>
              <a:custGeom>
                <a:avLst/>
                <a:gdLst>
                  <a:gd name="connsiteX0" fmla="*/ 208899 w 233406"/>
                  <a:gd name="connsiteY0" fmla="*/ 17187 h 160413"/>
                  <a:gd name="connsiteX1" fmla="*/ 185558 w 233406"/>
                  <a:gd name="connsiteY1" fmla="*/ 40103 h 160413"/>
                  <a:gd name="connsiteX2" fmla="*/ 124873 w 233406"/>
                  <a:gd name="connsiteY2" fmla="*/ 99686 h 160413"/>
                  <a:gd name="connsiteX3" fmla="*/ 64187 w 233406"/>
                  <a:gd name="connsiteY3" fmla="*/ 40103 h 160413"/>
                  <a:gd name="connsiteX4" fmla="*/ 40846 w 233406"/>
                  <a:gd name="connsiteY4" fmla="*/ 17187 h 160413"/>
                  <a:gd name="connsiteX5" fmla="*/ 17506 w 233406"/>
                  <a:gd name="connsiteY5" fmla="*/ 40103 h 160413"/>
                  <a:gd name="connsiteX6" fmla="*/ 124873 w 233406"/>
                  <a:gd name="connsiteY6" fmla="*/ 145518 h 160413"/>
                  <a:gd name="connsiteX7" fmla="*/ 232239 w 233406"/>
                  <a:gd name="connsiteY7" fmla="*/ 40103 h 160413"/>
                  <a:gd name="connsiteX8" fmla="*/ 208899 w 233406"/>
                  <a:gd name="connsiteY8" fmla="*/ 17187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60413">
                    <a:moveTo>
                      <a:pt x="208899" y="17187"/>
                    </a:moveTo>
                    <a:cubicBezTo>
                      <a:pt x="197228" y="17187"/>
                      <a:pt x="185558" y="26354"/>
                      <a:pt x="185558" y="40103"/>
                    </a:cubicBezTo>
                    <a:cubicBezTo>
                      <a:pt x="185558" y="74478"/>
                      <a:pt x="157550" y="99686"/>
                      <a:pt x="124873" y="99686"/>
                    </a:cubicBezTo>
                    <a:cubicBezTo>
                      <a:pt x="89862" y="99686"/>
                      <a:pt x="64187" y="72186"/>
                      <a:pt x="64187" y="40103"/>
                    </a:cubicBezTo>
                    <a:cubicBezTo>
                      <a:pt x="64187" y="28645"/>
                      <a:pt x="54851" y="17187"/>
                      <a:pt x="40846" y="17187"/>
                    </a:cubicBezTo>
                    <a:cubicBezTo>
                      <a:pt x="29176" y="17187"/>
                      <a:pt x="17506" y="26354"/>
                      <a:pt x="17506" y="40103"/>
                    </a:cubicBezTo>
                    <a:cubicBezTo>
                      <a:pt x="17506" y="97394"/>
                      <a:pt x="66521" y="145518"/>
                      <a:pt x="124873" y="145518"/>
                    </a:cubicBezTo>
                    <a:cubicBezTo>
                      <a:pt x="183225" y="145518"/>
                      <a:pt x="232239" y="97394"/>
                      <a:pt x="232239" y="40103"/>
                    </a:cubicBezTo>
                    <a:cubicBezTo>
                      <a:pt x="232239" y="26354"/>
                      <a:pt x="220569" y="17187"/>
                      <a:pt x="208899" y="17187"/>
                    </a:cubicBezTo>
                    <a:close/>
                  </a:path>
                </a:pathLst>
              </a:custGeom>
              <a:solidFill>
                <a:srgbClr val="001B8D"/>
              </a:solidFill>
              <a:ln w="9525" cap="flat">
                <a:noFill/>
                <a:prstDash val="solid"/>
                <a:miter/>
              </a:ln>
            </p:spPr>
            <p:txBody>
              <a:bodyPr rtlCol="0" anchor="ctr"/>
              <a:lstStyle/>
              <a:p>
                <a:endParaRPr lang="zh-CN" altLang="en-US"/>
              </a:p>
            </p:txBody>
          </p:sp>
          <p:sp>
            <p:nvSpPr>
              <p:cNvPr id="377" name="任意多边形: 形状 376"/>
              <p:cNvSpPr/>
              <p:nvPr>
                <p:custDataLst>
                  <p:tags r:id="rId365"/>
                </p:custDataLst>
              </p:nvPr>
            </p:nvSpPr>
            <p:spPr>
              <a:xfrm>
                <a:off x="1015371" y="8543763"/>
                <a:ext cx="116703" cy="206246"/>
              </a:xfrm>
              <a:custGeom>
                <a:avLst/>
                <a:gdLst>
                  <a:gd name="connsiteX0" fmla="*/ 113934 w 116703"/>
                  <a:gd name="connsiteY0" fmla="*/ 115154 h 206245"/>
                  <a:gd name="connsiteX1" fmla="*/ 113934 w 116703"/>
                  <a:gd name="connsiteY1" fmla="*/ 115154 h 206245"/>
                  <a:gd name="connsiteX2" fmla="*/ 81257 w 116703"/>
                  <a:gd name="connsiteY2" fmla="*/ 25781 h 206245"/>
                  <a:gd name="connsiteX3" fmla="*/ 57917 w 116703"/>
                  <a:gd name="connsiteY3" fmla="*/ 25781 h 206245"/>
                  <a:gd name="connsiteX4" fmla="*/ 20571 w 116703"/>
                  <a:gd name="connsiteY4" fmla="*/ 122029 h 206245"/>
                  <a:gd name="connsiteX5" fmla="*/ 20571 w 116703"/>
                  <a:gd name="connsiteY5" fmla="*/ 122029 h 206245"/>
                  <a:gd name="connsiteX6" fmla="*/ 25240 w 116703"/>
                  <a:gd name="connsiteY6" fmla="*/ 163278 h 206245"/>
                  <a:gd name="connsiteX7" fmla="*/ 67253 w 116703"/>
                  <a:gd name="connsiteY7" fmla="*/ 190777 h 206245"/>
                  <a:gd name="connsiteX8" fmla="*/ 120937 w 116703"/>
                  <a:gd name="connsiteY8" fmla="*/ 140362 h 206245"/>
                  <a:gd name="connsiteX9" fmla="*/ 113934 w 116703"/>
                  <a:gd name="connsiteY9" fmla="*/ 115154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703" h="206245">
                    <a:moveTo>
                      <a:pt x="113934" y="115154"/>
                    </a:moveTo>
                    <a:lnTo>
                      <a:pt x="113934" y="115154"/>
                    </a:lnTo>
                    <a:lnTo>
                      <a:pt x="81257" y="25781"/>
                    </a:lnTo>
                    <a:cubicBezTo>
                      <a:pt x="76590" y="14323"/>
                      <a:pt x="62585" y="14323"/>
                      <a:pt x="57917" y="25781"/>
                    </a:cubicBezTo>
                    <a:lnTo>
                      <a:pt x="20571" y="122029"/>
                    </a:lnTo>
                    <a:lnTo>
                      <a:pt x="20571" y="122029"/>
                    </a:lnTo>
                    <a:cubicBezTo>
                      <a:pt x="15904" y="133487"/>
                      <a:pt x="15904" y="147237"/>
                      <a:pt x="25240" y="163278"/>
                    </a:cubicBezTo>
                    <a:cubicBezTo>
                      <a:pt x="34576" y="179319"/>
                      <a:pt x="50915" y="188485"/>
                      <a:pt x="67253" y="190777"/>
                    </a:cubicBezTo>
                    <a:cubicBezTo>
                      <a:pt x="97596" y="190777"/>
                      <a:pt x="120937" y="167861"/>
                      <a:pt x="120937" y="140362"/>
                    </a:cubicBezTo>
                    <a:cubicBezTo>
                      <a:pt x="120937" y="131195"/>
                      <a:pt x="118603" y="122029"/>
                      <a:pt x="113934" y="115154"/>
                    </a:cubicBezTo>
                    <a:close/>
                  </a:path>
                </a:pathLst>
              </a:custGeom>
              <a:solidFill>
                <a:srgbClr val="009EFF"/>
              </a:solidFill>
              <a:ln w="9525" cap="flat">
                <a:noFill/>
                <a:prstDash val="solid"/>
                <a:miter/>
              </a:ln>
            </p:spPr>
            <p:txBody>
              <a:bodyPr rtlCol="0" anchor="ctr"/>
              <a:lstStyle/>
              <a:p>
                <a:endParaRPr lang="zh-CN" altLang="en-US"/>
              </a:p>
            </p:txBody>
          </p:sp>
          <p:sp>
            <p:nvSpPr>
              <p:cNvPr id="378" name="任意多边形: 形状 377"/>
              <p:cNvSpPr/>
              <p:nvPr>
                <p:custDataLst>
                  <p:tags r:id="rId366"/>
                </p:custDataLst>
              </p:nvPr>
            </p:nvSpPr>
            <p:spPr>
              <a:xfrm>
                <a:off x="1885022"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3BFAFF"/>
              </a:solidFill>
              <a:ln w="16793" cap="flat">
                <a:noFill/>
                <a:prstDash val="solid"/>
                <a:miter/>
              </a:ln>
            </p:spPr>
            <p:txBody>
              <a:bodyPr rtlCol="0" anchor="ctr"/>
              <a:lstStyle/>
              <a:p>
                <a:endParaRPr lang="zh-CN" altLang="en-US"/>
              </a:p>
            </p:txBody>
          </p:sp>
          <p:sp>
            <p:nvSpPr>
              <p:cNvPr id="379" name="任意多边形: 形状 378"/>
              <p:cNvSpPr/>
              <p:nvPr>
                <p:custDataLst>
                  <p:tags r:id="rId367"/>
                </p:custDataLst>
              </p:nvPr>
            </p:nvSpPr>
            <p:spPr>
              <a:xfrm>
                <a:off x="1955045"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008EFF"/>
              </a:solidFill>
              <a:ln w="16793" cap="flat">
                <a:noFill/>
                <a:prstDash val="solid"/>
                <a:miter/>
              </a:ln>
            </p:spPr>
            <p:txBody>
              <a:bodyPr rtlCol="0" anchor="ctr"/>
              <a:lstStyle/>
              <a:p>
                <a:endParaRPr lang="zh-CN" altLang="en-US"/>
              </a:p>
            </p:txBody>
          </p:sp>
          <p:sp>
            <p:nvSpPr>
              <p:cNvPr id="380" name="任意多边形: 形状 379"/>
              <p:cNvSpPr/>
              <p:nvPr>
                <p:custDataLst>
                  <p:tags r:id="rId368"/>
                </p:custDataLst>
              </p:nvPr>
            </p:nvSpPr>
            <p:spPr>
              <a:xfrm>
                <a:off x="1976819" y="9250398"/>
                <a:ext cx="443473" cy="504156"/>
              </a:xfrm>
              <a:custGeom>
                <a:avLst/>
                <a:gdLst>
                  <a:gd name="connsiteX0" fmla="*/ 419884 w 443472"/>
                  <a:gd name="connsiteY0" fmla="*/ 497038 h 504156"/>
                  <a:gd name="connsiteX1" fmla="*/ 408214 w 443472"/>
                  <a:gd name="connsiteY1" fmla="*/ 492455 h 504156"/>
                  <a:gd name="connsiteX2" fmla="*/ 20759 w 443472"/>
                  <a:gd name="connsiteY2" fmla="*/ 41006 h 504156"/>
                  <a:gd name="connsiteX3" fmla="*/ 23093 w 443472"/>
                  <a:gd name="connsiteY3" fmla="*/ 20381 h 504156"/>
                  <a:gd name="connsiteX4" fmla="*/ 44100 w 443472"/>
                  <a:gd name="connsiteY4" fmla="*/ 22673 h 504156"/>
                  <a:gd name="connsiteX5" fmla="*/ 431555 w 443472"/>
                  <a:gd name="connsiteY5" fmla="*/ 474122 h 504156"/>
                  <a:gd name="connsiteX6" fmla="*/ 429221 w 443472"/>
                  <a:gd name="connsiteY6" fmla="*/ 494747 h 504156"/>
                  <a:gd name="connsiteX7" fmla="*/ 419884 w 443472"/>
                  <a:gd name="connsiteY7" fmla="*/ 497038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419884" y="497038"/>
                    </a:moveTo>
                    <a:cubicBezTo>
                      <a:pt x="415217" y="497038"/>
                      <a:pt x="410549" y="494747"/>
                      <a:pt x="408214" y="492455"/>
                    </a:cubicBezTo>
                    <a:lnTo>
                      <a:pt x="20759" y="41006"/>
                    </a:lnTo>
                    <a:cubicBezTo>
                      <a:pt x="16091" y="34131"/>
                      <a:pt x="16091" y="24965"/>
                      <a:pt x="23093" y="20381"/>
                    </a:cubicBezTo>
                    <a:cubicBezTo>
                      <a:pt x="30095" y="15798"/>
                      <a:pt x="39431" y="15798"/>
                      <a:pt x="44100" y="22673"/>
                    </a:cubicBezTo>
                    <a:lnTo>
                      <a:pt x="431555" y="474122"/>
                    </a:lnTo>
                    <a:cubicBezTo>
                      <a:pt x="436223" y="480997"/>
                      <a:pt x="436223" y="490163"/>
                      <a:pt x="429221" y="494747"/>
                    </a:cubicBezTo>
                    <a:cubicBezTo>
                      <a:pt x="426888" y="494747"/>
                      <a:pt x="422219" y="497038"/>
                      <a:pt x="419884" y="497038"/>
                    </a:cubicBezTo>
                    <a:close/>
                  </a:path>
                </a:pathLst>
              </a:custGeom>
              <a:solidFill>
                <a:srgbClr val="3BFAFF"/>
              </a:solidFill>
              <a:ln w="9525" cap="flat">
                <a:noFill/>
                <a:prstDash val="solid"/>
                <a:miter/>
              </a:ln>
            </p:spPr>
            <p:txBody>
              <a:bodyPr rtlCol="0" anchor="ctr"/>
              <a:lstStyle/>
              <a:p>
                <a:endParaRPr lang="zh-CN" altLang="en-US"/>
              </a:p>
            </p:txBody>
          </p:sp>
          <p:sp>
            <p:nvSpPr>
              <p:cNvPr id="381" name="任意多边形: 形状 380"/>
              <p:cNvSpPr/>
              <p:nvPr>
                <p:custDataLst>
                  <p:tags r:id="rId369"/>
                </p:custDataLst>
              </p:nvPr>
            </p:nvSpPr>
            <p:spPr>
              <a:xfrm>
                <a:off x="1974486" y="9248106"/>
                <a:ext cx="443473" cy="504156"/>
              </a:xfrm>
              <a:custGeom>
                <a:avLst/>
                <a:gdLst>
                  <a:gd name="connsiteX0" fmla="*/ 32429 w 443472"/>
                  <a:gd name="connsiteY0" fmla="*/ 499330 h 504156"/>
                  <a:gd name="connsiteX1" fmla="*/ 23093 w 443472"/>
                  <a:gd name="connsiteY1" fmla="*/ 494746 h 504156"/>
                  <a:gd name="connsiteX2" fmla="*/ 20759 w 443472"/>
                  <a:gd name="connsiteY2" fmla="*/ 474122 h 504156"/>
                  <a:gd name="connsiteX3" fmla="*/ 408214 w 443472"/>
                  <a:gd name="connsiteY3" fmla="*/ 22673 h 504156"/>
                  <a:gd name="connsiteX4" fmla="*/ 429221 w 443472"/>
                  <a:gd name="connsiteY4" fmla="*/ 20381 h 504156"/>
                  <a:gd name="connsiteX5" fmla="*/ 431555 w 443472"/>
                  <a:gd name="connsiteY5" fmla="*/ 41006 h 504156"/>
                  <a:gd name="connsiteX6" fmla="*/ 44099 w 443472"/>
                  <a:gd name="connsiteY6" fmla="*/ 492455 h 504156"/>
                  <a:gd name="connsiteX7" fmla="*/ 32429 w 443472"/>
                  <a:gd name="connsiteY7" fmla="*/ 499330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32429" y="499330"/>
                    </a:moveTo>
                    <a:cubicBezTo>
                      <a:pt x="27761" y="499330"/>
                      <a:pt x="25427" y="497038"/>
                      <a:pt x="23093" y="494746"/>
                    </a:cubicBezTo>
                    <a:cubicBezTo>
                      <a:pt x="16091" y="490163"/>
                      <a:pt x="16091" y="478705"/>
                      <a:pt x="20759" y="474122"/>
                    </a:cubicBezTo>
                    <a:lnTo>
                      <a:pt x="408214" y="22673"/>
                    </a:lnTo>
                    <a:cubicBezTo>
                      <a:pt x="412883" y="15798"/>
                      <a:pt x="424553" y="15798"/>
                      <a:pt x="429221" y="20381"/>
                    </a:cubicBezTo>
                    <a:cubicBezTo>
                      <a:pt x="436223" y="24965"/>
                      <a:pt x="436223" y="36423"/>
                      <a:pt x="431555" y="41006"/>
                    </a:cubicBezTo>
                    <a:lnTo>
                      <a:pt x="44099" y="492455"/>
                    </a:lnTo>
                    <a:cubicBezTo>
                      <a:pt x="41765" y="497038"/>
                      <a:pt x="37097" y="499330"/>
                      <a:pt x="32429" y="499330"/>
                    </a:cubicBezTo>
                    <a:close/>
                  </a:path>
                </a:pathLst>
              </a:custGeom>
              <a:solidFill>
                <a:srgbClr val="3BFAFF"/>
              </a:solidFill>
              <a:ln w="9525" cap="flat">
                <a:noFill/>
                <a:prstDash val="solid"/>
                <a:miter/>
              </a:ln>
            </p:spPr>
            <p:txBody>
              <a:bodyPr rtlCol="0" anchor="ctr"/>
              <a:lstStyle/>
              <a:p>
                <a:endParaRPr lang="zh-CN" altLang="en-US"/>
              </a:p>
            </p:txBody>
          </p:sp>
          <p:sp>
            <p:nvSpPr>
              <p:cNvPr id="382" name="任意多边形: 形状 381"/>
              <p:cNvSpPr/>
              <p:nvPr>
                <p:custDataLst>
                  <p:tags r:id="rId370"/>
                </p:custDataLst>
              </p:nvPr>
            </p:nvSpPr>
            <p:spPr>
              <a:xfrm>
                <a:off x="1112622" y="11667301"/>
                <a:ext cx="186725" cy="137497"/>
              </a:xfrm>
              <a:custGeom>
                <a:avLst/>
                <a:gdLst>
                  <a:gd name="connsiteX0" fmla="*/ 161396 w 186725"/>
                  <a:gd name="connsiteY0" fmla="*/ 128842 h 137497"/>
                  <a:gd name="connsiteX1" fmla="*/ 77369 w 186725"/>
                  <a:gd name="connsiteY1" fmla="*/ 128842 h 137497"/>
                  <a:gd name="connsiteX2" fmla="*/ 35356 w 186725"/>
                  <a:gd name="connsiteY2" fmla="*/ 64677 h 137497"/>
                  <a:gd name="connsiteX3" fmla="*/ 63365 w 186725"/>
                  <a:gd name="connsiteY3" fmla="*/ 30302 h 137497"/>
                  <a:gd name="connsiteX4" fmla="*/ 98376 w 186725"/>
                  <a:gd name="connsiteY4" fmla="*/ 30302 h 137497"/>
                  <a:gd name="connsiteX5" fmla="*/ 161396 w 186725"/>
                  <a:gd name="connsiteY5" fmla="*/ 12884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25" h="137497">
                    <a:moveTo>
                      <a:pt x="161396" y="128842"/>
                    </a:moveTo>
                    <a:lnTo>
                      <a:pt x="77369" y="128842"/>
                    </a:lnTo>
                    <a:lnTo>
                      <a:pt x="35356" y="64677"/>
                    </a:lnTo>
                    <a:cubicBezTo>
                      <a:pt x="23686" y="46344"/>
                      <a:pt x="35356" y="30302"/>
                      <a:pt x="63365" y="30302"/>
                    </a:cubicBezTo>
                    <a:lnTo>
                      <a:pt x="98376" y="30302"/>
                    </a:lnTo>
                    <a:lnTo>
                      <a:pt x="161396" y="128842"/>
                    </a:lnTo>
                    <a:close/>
                  </a:path>
                </a:pathLst>
              </a:custGeom>
              <a:solidFill>
                <a:srgbClr val="003591"/>
              </a:solidFill>
              <a:ln w="16793" cap="flat">
                <a:noFill/>
                <a:prstDash val="solid"/>
                <a:miter/>
              </a:ln>
            </p:spPr>
            <p:txBody>
              <a:bodyPr rtlCol="0" anchor="ctr"/>
              <a:lstStyle/>
              <a:p>
                <a:endParaRPr lang="zh-CN" altLang="en-US"/>
              </a:p>
            </p:txBody>
          </p:sp>
          <p:sp>
            <p:nvSpPr>
              <p:cNvPr id="383" name="任意多边形: 形状 382"/>
              <p:cNvSpPr/>
              <p:nvPr>
                <p:custDataLst>
                  <p:tags r:id="rId371"/>
                </p:custDataLst>
              </p:nvPr>
            </p:nvSpPr>
            <p:spPr>
              <a:xfrm>
                <a:off x="1167262" y="11579781"/>
                <a:ext cx="280088" cy="252078"/>
              </a:xfrm>
              <a:custGeom>
                <a:avLst/>
                <a:gdLst>
                  <a:gd name="connsiteX0" fmla="*/ 204787 w 280088"/>
                  <a:gd name="connsiteY0" fmla="*/ 101782 h 252078"/>
                  <a:gd name="connsiteX1" fmla="*/ 99754 w 280088"/>
                  <a:gd name="connsiteY1" fmla="*/ 101782 h 252078"/>
                  <a:gd name="connsiteX2" fmla="*/ 102087 w 280088"/>
                  <a:gd name="connsiteY2" fmla="*/ 90324 h 252078"/>
                  <a:gd name="connsiteX3" fmla="*/ 102087 w 280088"/>
                  <a:gd name="connsiteY3" fmla="*/ 83448 h 252078"/>
                  <a:gd name="connsiteX4" fmla="*/ 90417 w 280088"/>
                  <a:gd name="connsiteY4" fmla="*/ 53658 h 252078"/>
                  <a:gd name="connsiteX5" fmla="*/ 53072 w 280088"/>
                  <a:gd name="connsiteY5" fmla="*/ 30742 h 252078"/>
                  <a:gd name="connsiteX6" fmla="*/ 32065 w 280088"/>
                  <a:gd name="connsiteY6" fmla="*/ 46783 h 252078"/>
                  <a:gd name="connsiteX7" fmla="*/ 41402 w 280088"/>
                  <a:gd name="connsiteY7" fmla="*/ 71990 h 252078"/>
                  <a:gd name="connsiteX8" fmla="*/ 32065 w 280088"/>
                  <a:gd name="connsiteY8" fmla="*/ 108656 h 252078"/>
                  <a:gd name="connsiteX9" fmla="*/ 36734 w 280088"/>
                  <a:gd name="connsiteY9" fmla="*/ 122406 h 252078"/>
                  <a:gd name="connsiteX10" fmla="*/ 85749 w 280088"/>
                  <a:gd name="connsiteY10" fmla="*/ 198029 h 252078"/>
                  <a:gd name="connsiteX11" fmla="*/ 141767 w 280088"/>
                  <a:gd name="connsiteY11" fmla="*/ 225529 h 252078"/>
                  <a:gd name="connsiteX12" fmla="*/ 239798 w 280088"/>
                  <a:gd name="connsiteY12" fmla="*/ 225529 h 252078"/>
                  <a:gd name="connsiteX13" fmla="*/ 260804 w 280088"/>
                  <a:gd name="connsiteY13" fmla="*/ 200321 h 252078"/>
                  <a:gd name="connsiteX14" fmla="*/ 223459 w 280088"/>
                  <a:gd name="connsiteY14" fmla="*/ 143031 h 252078"/>
                  <a:gd name="connsiteX15" fmla="*/ 230461 w 280088"/>
                  <a:gd name="connsiteY15" fmla="*/ 143031 h 252078"/>
                  <a:gd name="connsiteX16" fmla="*/ 246800 w 280088"/>
                  <a:gd name="connsiteY16" fmla="*/ 122406 h 252078"/>
                  <a:gd name="connsiteX17" fmla="*/ 246800 w 280088"/>
                  <a:gd name="connsiteY17" fmla="*/ 122406 h 252078"/>
                  <a:gd name="connsiteX18" fmla="*/ 204787 w 280088"/>
                  <a:gd name="connsiteY18" fmla="*/ 101782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0088" h="252078">
                    <a:moveTo>
                      <a:pt x="204787" y="101782"/>
                    </a:moveTo>
                    <a:lnTo>
                      <a:pt x="99754" y="101782"/>
                    </a:lnTo>
                    <a:lnTo>
                      <a:pt x="102087" y="90324"/>
                    </a:lnTo>
                    <a:cubicBezTo>
                      <a:pt x="102087" y="88032"/>
                      <a:pt x="102087" y="85740"/>
                      <a:pt x="102087" y="83448"/>
                    </a:cubicBezTo>
                    <a:lnTo>
                      <a:pt x="90417" y="53658"/>
                    </a:lnTo>
                    <a:cubicBezTo>
                      <a:pt x="85749" y="42200"/>
                      <a:pt x="69410" y="33033"/>
                      <a:pt x="53072" y="30742"/>
                    </a:cubicBezTo>
                    <a:cubicBezTo>
                      <a:pt x="36734" y="28450"/>
                      <a:pt x="27397" y="35325"/>
                      <a:pt x="32065" y="46783"/>
                    </a:cubicBezTo>
                    <a:lnTo>
                      <a:pt x="41402" y="71990"/>
                    </a:lnTo>
                    <a:lnTo>
                      <a:pt x="32065" y="108656"/>
                    </a:lnTo>
                    <a:cubicBezTo>
                      <a:pt x="32065" y="113240"/>
                      <a:pt x="32065" y="117823"/>
                      <a:pt x="36734" y="122406"/>
                    </a:cubicBezTo>
                    <a:lnTo>
                      <a:pt x="85749" y="198029"/>
                    </a:lnTo>
                    <a:cubicBezTo>
                      <a:pt x="95085" y="214071"/>
                      <a:pt x="120760" y="225529"/>
                      <a:pt x="141767" y="225529"/>
                    </a:cubicBezTo>
                    <a:lnTo>
                      <a:pt x="239798" y="225529"/>
                    </a:lnTo>
                    <a:cubicBezTo>
                      <a:pt x="260804" y="225529"/>
                      <a:pt x="270140" y="214071"/>
                      <a:pt x="260804" y="200321"/>
                    </a:cubicBezTo>
                    <a:lnTo>
                      <a:pt x="223459" y="143031"/>
                    </a:lnTo>
                    <a:lnTo>
                      <a:pt x="230461" y="143031"/>
                    </a:lnTo>
                    <a:cubicBezTo>
                      <a:pt x="246800" y="143031"/>
                      <a:pt x="253802" y="133864"/>
                      <a:pt x="246800" y="122406"/>
                    </a:cubicBezTo>
                    <a:lnTo>
                      <a:pt x="246800" y="122406"/>
                    </a:lnTo>
                    <a:cubicBezTo>
                      <a:pt x="239798" y="110948"/>
                      <a:pt x="221125" y="101782"/>
                      <a:pt x="204787" y="101782"/>
                    </a:cubicBezTo>
                    <a:close/>
                  </a:path>
                </a:pathLst>
              </a:custGeom>
              <a:solidFill>
                <a:srgbClr val="3BFAFF"/>
              </a:solidFill>
              <a:ln w="16793" cap="flat">
                <a:noFill/>
                <a:prstDash val="solid"/>
                <a:miter/>
              </a:ln>
            </p:spPr>
            <p:txBody>
              <a:bodyPr rtlCol="0" anchor="ctr"/>
              <a:lstStyle/>
              <a:p>
                <a:endParaRPr lang="zh-CN" altLang="en-US"/>
              </a:p>
            </p:txBody>
          </p:sp>
          <p:sp>
            <p:nvSpPr>
              <p:cNvPr id="384" name="任意多边形: 形状 383"/>
              <p:cNvSpPr/>
              <p:nvPr>
                <p:custDataLst>
                  <p:tags r:id="rId372"/>
                </p:custDataLst>
              </p:nvPr>
            </p:nvSpPr>
            <p:spPr>
              <a:xfrm>
                <a:off x="-42761"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4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4" y="30302"/>
                      <a:pt x="68052" y="30302"/>
                    </a:cubicBezTo>
                    <a:cubicBezTo>
                      <a:pt x="35375" y="30302"/>
                      <a:pt x="21371" y="53219"/>
                      <a:pt x="37710" y="83010"/>
                    </a:cubicBezTo>
                    <a:cubicBezTo>
                      <a:pt x="47046" y="99051"/>
                      <a:pt x="63384" y="115093"/>
                      <a:pt x="84391" y="124259"/>
                    </a:cubicBezTo>
                    <a:lnTo>
                      <a:pt x="84391" y="124259"/>
                    </a:lnTo>
                    <a:lnTo>
                      <a:pt x="86724"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385" name="任意多边形: 形状 384"/>
              <p:cNvSpPr/>
              <p:nvPr>
                <p:custDataLst>
                  <p:tags r:id="rId373"/>
                </p:custDataLst>
              </p:nvPr>
            </p:nvSpPr>
            <p:spPr>
              <a:xfrm>
                <a:off x="220988"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5" y="30302"/>
                      <a:pt x="68052" y="30302"/>
                    </a:cubicBezTo>
                    <a:cubicBezTo>
                      <a:pt x="35375" y="30302"/>
                      <a:pt x="21371" y="53219"/>
                      <a:pt x="37710" y="83010"/>
                    </a:cubicBezTo>
                    <a:cubicBezTo>
                      <a:pt x="47046" y="99051"/>
                      <a:pt x="63385" y="115093"/>
                      <a:pt x="84391" y="124259"/>
                    </a:cubicBezTo>
                    <a:lnTo>
                      <a:pt x="84391" y="124259"/>
                    </a:lnTo>
                    <a:lnTo>
                      <a:pt x="86725"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386" name="任意多边形: 形状 385"/>
              <p:cNvSpPr/>
              <p:nvPr>
                <p:custDataLst>
                  <p:tags r:id="rId374"/>
                </p:custDataLst>
              </p:nvPr>
            </p:nvSpPr>
            <p:spPr>
              <a:xfrm>
                <a:off x="484738" y="11635218"/>
                <a:ext cx="280088" cy="183329"/>
              </a:xfrm>
              <a:custGeom>
                <a:avLst/>
                <a:gdLst>
                  <a:gd name="connsiteX0" fmla="*/ 247775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09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8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5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5" y="83010"/>
                    </a:moveTo>
                    <a:cubicBezTo>
                      <a:pt x="231437" y="53219"/>
                      <a:pt x="191758" y="30302"/>
                      <a:pt x="159081" y="30302"/>
                    </a:cubicBezTo>
                    <a:cubicBezTo>
                      <a:pt x="140409" y="30302"/>
                      <a:pt x="128738" y="37178"/>
                      <a:pt x="124070" y="50927"/>
                    </a:cubicBezTo>
                    <a:cubicBezTo>
                      <a:pt x="107731" y="39469"/>
                      <a:pt x="86725" y="30302"/>
                      <a:pt x="68052" y="30302"/>
                    </a:cubicBezTo>
                    <a:cubicBezTo>
                      <a:pt x="35376" y="30302"/>
                      <a:pt x="21371" y="53219"/>
                      <a:pt x="37709" y="83010"/>
                    </a:cubicBezTo>
                    <a:cubicBezTo>
                      <a:pt x="47046" y="99051"/>
                      <a:pt x="63384" y="115093"/>
                      <a:pt x="84391" y="124259"/>
                    </a:cubicBezTo>
                    <a:lnTo>
                      <a:pt x="84391" y="124259"/>
                    </a:lnTo>
                    <a:lnTo>
                      <a:pt x="86725" y="124259"/>
                    </a:lnTo>
                    <a:cubicBezTo>
                      <a:pt x="89059" y="124259"/>
                      <a:pt x="91393" y="126551"/>
                      <a:pt x="91393" y="126551"/>
                    </a:cubicBezTo>
                    <a:lnTo>
                      <a:pt x="191758" y="170091"/>
                    </a:lnTo>
                    <a:lnTo>
                      <a:pt x="243108" y="126551"/>
                    </a:lnTo>
                    <a:cubicBezTo>
                      <a:pt x="243108" y="126551"/>
                      <a:pt x="245442" y="124259"/>
                      <a:pt x="245442" y="124259"/>
                    </a:cubicBezTo>
                    <a:lnTo>
                      <a:pt x="245442" y="124259"/>
                    </a:lnTo>
                    <a:lnTo>
                      <a:pt x="245442" y="124259"/>
                    </a:lnTo>
                    <a:cubicBezTo>
                      <a:pt x="257112" y="115093"/>
                      <a:pt x="257112" y="99051"/>
                      <a:pt x="247775" y="83010"/>
                    </a:cubicBezTo>
                    <a:close/>
                  </a:path>
                </a:pathLst>
              </a:custGeom>
              <a:solidFill>
                <a:srgbClr val="1A2258"/>
              </a:solidFill>
              <a:ln w="16793" cap="flat">
                <a:noFill/>
                <a:prstDash val="solid"/>
                <a:miter/>
              </a:ln>
            </p:spPr>
            <p:txBody>
              <a:bodyPr rtlCol="0" anchor="ctr"/>
              <a:lstStyle/>
              <a:p>
                <a:endParaRPr lang="zh-CN" altLang="en-US"/>
              </a:p>
            </p:txBody>
          </p:sp>
        </p:grpSp>
      </p:grpSp>
      <p:sp>
        <p:nvSpPr>
          <p:cNvPr id="2" name="日期占位符 1"/>
          <p:cNvSpPr>
            <a:spLocks noGrp="1"/>
          </p:cNvSpPr>
          <p:nvPr>
            <p:ph type="dt" sz="half" idx="10"/>
            <p:custDataLst>
              <p:tags r:id="rId375"/>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76"/>
            </p:custDataLst>
          </p:nvPr>
        </p:nvSpPr>
        <p:spPr/>
        <p:txBody>
          <a:bodyPr/>
          <a:lstStyle/>
          <a:p>
            <a:endParaRPr lang="zh-CN" altLang="en-US" dirty="0"/>
          </a:p>
        </p:txBody>
      </p:sp>
      <p:sp>
        <p:nvSpPr>
          <p:cNvPr id="5" name="灯片编号占位符 4"/>
          <p:cNvSpPr>
            <a:spLocks noGrp="1"/>
          </p:cNvSpPr>
          <p:nvPr>
            <p:ph type="sldNum" sz="quarter" idx="12"/>
            <p:custDataLst>
              <p:tags r:id="rId377"/>
            </p:custDataLst>
          </p:nvPr>
        </p:nvSpPr>
        <p:spPr/>
        <p:txBody>
          <a:bodyPr/>
          <a:lstStyle/>
          <a:p>
            <a:fld id="{49AE70B2-8BF9-45C0-BB95-33D1B9D3A854}" type="slidenum">
              <a:rPr lang="zh-CN" altLang="en-US" smtClean="0"/>
            </a:fld>
            <a:endParaRPr lang="zh-CN" altLang="en-US" dirty="0"/>
          </a:p>
        </p:txBody>
      </p:sp>
      <p:sp>
        <p:nvSpPr>
          <p:cNvPr id="20" name="标题 1"/>
          <p:cNvSpPr>
            <a:spLocks noGrp="1"/>
          </p:cNvSpPr>
          <p:nvPr>
            <p:ph type="title" hasCustomPrompt="1"/>
            <p:custDataLst>
              <p:tags r:id="rId378"/>
            </p:custDataLst>
          </p:nvPr>
        </p:nvSpPr>
        <p:spPr>
          <a:xfrm>
            <a:off x="2715850" y="2836965"/>
            <a:ext cx="6809150" cy="875064"/>
          </a:xfrm>
        </p:spPr>
        <p:txBody>
          <a:bodyPr anchor="b">
            <a:normAutofit/>
          </a:bodyPr>
          <a:lstStyle>
            <a:lvl1pPr algn="l">
              <a:lnSpc>
                <a:spcPct val="120000"/>
              </a:lnSpc>
              <a:defRPr sz="4400" b="1" u="none" strike="noStrike" kern="1200" cap="none" spc="200" normalizeH="0" baseline="0">
                <a:solidFill>
                  <a:schemeClr val="tx1">
                    <a:lumMod val="85000"/>
                    <a:lumOff val="15000"/>
                  </a:schemeClr>
                </a:solidFill>
                <a:uFillTx/>
                <a:latin typeface="Arial" panose="0208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379"/>
            </p:custDataLst>
          </p:nvPr>
        </p:nvSpPr>
        <p:spPr>
          <a:xfrm>
            <a:off x="2738738" y="3712908"/>
            <a:ext cx="6753605" cy="1904121"/>
          </a:xfrm>
        </p:spPr>
        <p:txBody>
          <a:bodyPr anchor="t">
            <a:normAutofit/>
          </a:bodyPr>
          <a:lstStyle>
            <a:lvl1pPr marL="0" indent="0" algn="l">
              <a:lnSpc>
                <a:spcPct val="120000"/>
              </a:lnSpc>
              <a:buNone/>
              <a:defRPr sz="2400" baseline="0">
                <a:solidFill>
                  <a:schemeClr val="tx1">
                    <a:lumMod val="85000"/>
                    <a:lumOff val="15000"/>
                  </a:schemeClr>
                </a:solidFill>
                <a:latin typeface="Arial" panose="02080604020202020204" pitchFamily="34" charset="0"/>
                <a:ea typeface="Microsoft YaHei"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71" name="组合 170"/>
          <p:cNvGrpSpPr/>
          <p:nvPr userDrawn="1">
            <p:custDataLst>
              <p:tags r:id="rId2"/>
            </p:custDataLst>
          </p:nvPr>
        </p:nvGrpSpPr>
        <p:grpSpPr>
          <a:xfrm>
            <a:off x="-47625" y="-383059"/>
            <a:ext cx="12282906" cy="7630172"/>
            <a:chOff x="-47625" y="-383059"/>
            <a:chExt cx="12282906" cy="7630172"/>
          </a:xfrm>
        </p:grpSpPr>
        <p:grpSp>
          <p:nvGrpSpPr>
            <p:cNvPr id="172" name="组合 171"/>
            <p:cNvGrpSpPr/>
            <p:nvPr userDrawn="1"/>
          </p:nvGrpSpPr>
          <p:grpSpPr>
            <a:xfrm>
              <a:off x="11089812" y="-383059"/>
              <a:ext cx="1145469" cy="1237161"/>
              <a:chOff x="11089812" y="-383059"/>
              <a:chExt cx="1145469" cy="1237161"/>
            </a:xfrm>
          </p:grpSpPr>
          <p:sp>
            <p:nvSpPr>
              <p:cNvPr id="176" name="任意多边形: 形状 175"/>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77" name="任意多边形: 形状 176"/>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73" name="组合 172"/>
            <p:cNvGrpSpPr/>
            <p:nvPr userDrawn="1"/>
          </p:nvGrpSpPr>
          <p:grpSpPr>
            <a:xfrm rot="10800000">
              <a:off x="-47625" y="6009952"/>
              <a:ext cx="1145469" cy="1237161"/>
              <a:chOff x="11089812" y="-383059"/>
              <a:chExt cx="1145469" cy="1237161"/>
            </a:xfrm>
          </p:grpSpPr>
          <p:sp>
            <p:nvSpPr>
              <p:cNvPr id="174" name="任意多边形: 形状 173"/>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75" name="任意多边形: 形状 174"/>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lnSpc>
                <a:spcPct val="120000"/>
              </a:lnSpc>
              <a:defRPr sz="1600" baseline="0">
                <a:solidFill>
                  <a:schemeClr val="tx1">
                    <a:lumMod val="85000"/>
                    <a:lumOff val="15000"/>
                  </a:schemeClr>
                </a:solidFill>
                <a:latin typeface="Arial" panose="02080604020202020204" pitchFamily="34" charset="0"/>
                <a:ea typeface="Microsoft YaHei" charset="-122"/>
              </a:defRPr>
            </a:lvl1pPr>
            <a:lvl2pPr>
              <a:lnSpc>
                <a:spcPct val="120000"/>
              </a:lnSpc>
              <a:defRPr sz="1600" baseline="0">
                <a:solidFill>
                  <a:schemeClr val="tx1">
                    <a:lumMod val="85000"/>
                    <a:lumOff val="15000"/>
                  </a:schemeClr>
                </a:solidFill>
                <a:latin typeface="Arial" panose="02080604020202020204" pitchFamily="34" charset="0"/>
                <a:ea typeface="Microsoft YaHei" charset="-122"/>
              </a:defRPr>
            </a:lvl2pPr>
            <a:lvl3pPr>
              <a:lnSpc>
                <a:spcPct val="120000"/>
              </a:lnSpc>
              <a:defRPr sz="1600" baseline="0">
                <a:solidFill>
                  <a:schemeClr val="tx1">
                    <a:lumMod val="85000"/>
                    <a:lumOff val="15000"/>
                  </a:schemeClr>
                </a:solidFill>
                <a:latin typeface="Arial" panose="02080604020202020204" pitchFamily="34" charset="0"/>
                <a:ea typeface="Microsoft YaHei" charset="-122"/>
              </a:defRPr>
            </a:lvl3pPr>
            <a:lvl4pPr>
              <a:lnSpc>
                <a:spcPct val="120000"/>
              </a:lnSpc>
              <a:defRPr sz="1600" baseline="0">
                <a:solidFill>
                  <a:schemeClr val="tx1">
                    <a:lumMod val="85000"/>
                    <a:lumOff val="15000"/>
                  </a:schemeClr>
                </a:solidFill>
                <a:latin typeface="Arial" panose="02080604020202020204" pitchFamily="34" charset="0"/>
                <a:ea typeface="Microsoft YaHei" charset="-122"/>
              </a:defRPr>
            </a:lvl4pPr>
            <a:lvl5pPr>
              <a:lnSpc>
                <a:spcPct val="120000"/>
              </a:lnSpc>
              <a:defRPr sz="1600" baseline="0">
                <a:solidFill>
                  <a:schemeClr val="tx1">
                    <a:lumMod val="85000"/>
                    <a:lumOff val="15000"/>
                  </a:schemeClr>
                </a:solidFill>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80" name="组合 179"/>
          <p:cNvGrpSpPr/>
          <p:nvPr userDrawn="1">
            <p:custDataLst>
              <p:tags r:id="rId2"/>
            </p:custDataLst>
          </p:nvPr>
        </p:nvGrpSpPr>
        <p:grpSpPr>
          <a:xfrm>
            <a:off x="-47625" y="-383059"/>
            <a:ext cx="12282906" cy="7630172"/>
            <a:chOff x="-47625" y="-383059"/>
            <a:chExt cx="12282906" cy="7630172"/>
          </a:xfrm>
        </p:grpSpPr>
        <p:grpSp>
          <p:nvGrpSpPr>
            <p:cNvPr id="181" name="组合 180"/>
            <p:cNvGrpSpPr/>
            <p:nvPr userDrawn="1"/>
          </p:nvGrpSpPr>
          <p:grpSpPr>
            <a:xfrm>
              <a:off x="11089812" y="-383059"/>
              <a:ext cx="1145469" cy="1237161"/>
              <a:chOff x="11089812" y="-383059"/>
              <a:chExt cx="1145469" cy="1237161"/>
            </a:xfrm>
          </p:grpSpPr>
          <p:sp>
            <p:nvSpPr>
              <p:cNvPr id="185" name="任意多边形: 形状 184"/>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86" name="任意多边形: 形状 185"/>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82" name="组合 181"/>
            <p:cNvGrpSpPr/>
            <p:nvPr userDrawn="1"/>
          </p:nvGrpSpPr>
          <p:grpSpPr>
            <a:xfrm rot="10800000">
              <a:off x="-47625" y="6009952"/>
              <a:ext cx="1145469" cy="1237161"/>
              <a:chOff x="11089812" y="-383059"/>
              <a:chExt cx="1145469" cy="1237161"/>
            </a:xfrm>
          </p:grpSpPr>
          <p:sp>
            <p:nvSpPr>
              <p:cNvPr id="183" name="任意多边形: 形状 182"/>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84" name="任意多边形: 形状 183"/>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170" tIns="46990" rIns="90170" bIns="4699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20000"/>
              </a:lnSpc>
              <a:spcBef>
                <a:spcPts val="0"/>
              </a:spcBef>
              <a:spcAft>
                <a:spcPts val="0"/>
              </a:spcAft>
              <a:buFont typeface="Arial" panose="0208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170" tIns="46990" rIns="90170" bIns="4699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100" name="任意多边形: 形状 99"/>
          <p:cNvSpPr/>
          <p:nvPr userDrawn="1">
            <p:custDataLst>
              <p:tags r:id="rId2"/>
            </p:custDataLst>
          </p:nvPr>
        </p:nvSpPr>
        <p:spPr>
          <a:xfrm>
            <a:off x="0" y="4770589"/>
            <a:ext cx="12191327" cy="2109922"/>
          </a:xfrm>
          <a:custGeom>
            <a:avLst/>
            <a:gdLst>
              <a:gd name="connsiteX0" fmla="*/ 0 w 12191327"/>
              <a:gd name="connsiteY0" fmla="*/ 0 h 2991299"/>
              <a:gd name="connsiteX1" fmla="*/ 1076 w 12191327"/>
              <a:gd name="connsiteY1" fmla="*/ 0 h 2991299"/>
              <a:gd name="connsiteX2" fmla="*/ 1439 w 12191327"/>
              <a:gd name="connsiteY2" fmla="*/ 91909 h 2991299"/>
              <a:gd name="connsiteX3" fmla="*/ 43339 w 12191327"/>
              <a:gd name="connsiteY3" fmla="*/ 134156 h 2991299"/>
              <a:gd name="connsiteX4" fmla="*/ 2081898 w 12191327"/>
              <a:gd name="connsiteY4" fmla="*/ 920214 h 2991299"/>
              <a:gd name="connsiteX5" fmla="*/ 4734157 w 12191327"/>
              <a:gd name="connsiteY5" fmla="*/ 838521 h 2991299"/>
              <a:gd name="connsiteX6" fmla="*/ 7793013 w 12191327"/>
              <a:gd name="connsiteY6" fmla="*/ 2951142 h 2991299"/>
              <a:gd name="connsiteX7" fmla="*/ 11501500 w 12191327"/>
              <a:gd name="connsiteY7" fmla="*/ 920214 h 2991299"/>
              <a:gd name="connsiteX8" fmla="*/ 12071627 w 12191327"/>
              <a:gd name="connsiteY8" fmla="*/ 977968 h 2991299"/>
              <a:gd name="connsiteX9" fmla="*/ 12191327 w 12191327"/>
              <a:gd name="connsiteY9" fmla="*/ 1011781 h 2991299"/>
              <a:gd name="connsiteX10" fmla="*/ 12191327 w 12191327"/>
              <a:gd name="connsiteY10" fmla="*/ 2991299 h 2991299"/>
              <a:gd name="connsiteX11" fmla="*/ 0 w 12191327"/>
              <a:gd name="connsiteY11" fmla="*/ 2991299 h 299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327" h="2991299">
                <a:moveTo>
                  <a:pt x="0" y="0"/>
                </a:moveTo>
                <a:lnTo>
                  <a:pt x="1076" y="0"/>
                </a:lnTo>
                <a:lnTo>
                  <a:pt x="1439" y="91909"/>
                </a:lnTo>
                <a:lnTo>
                  <a:pt x="43339" y="134156"/>
                </a:lnTo>
                <a:cubicBezTo>
                  <a:pt x="445559" y="511749"/>
                  <a:pt x="1094604" y="895516"/>
                  <a:pt x="2081898" y="920214"/>
                </a:cubicBezTo>
                <a:cubicBezTo>
                  <a:pt x="3448920" y="954411"/>
                  <a:pt x="4002740" y="711232"/>
                  <a:pt x="4734157" y="838521"/>
                </a:cubicBezTo>
                <a:cubicBezTo>
                  <a:pt x="6143242" y="1083600"/>
                  <a:pt x="6430667" y="2951142"/>
                  <a:pt x="7793013" y="2951142"/>
                </a:cubicBezTo>
                <a:cubicBezTo>
                  <a:pt x="9129657" y="2951142"/>
                  <a:pt x="9489524" y="954411"/>
                  <a:pt x="11501500" y="920214"/>
                </a:cubicBezTo>
                <a:cubicBezTo>
                  <a:pt x="11712299" y="916666"/>
                  <a:pt x="11901660" y="937853"/>
                  <a:pt x="12071627" y="977968"/>
                </a:cubicBezTo>
                <a:lnTo>
                  <a:pt x="12191327" y="1011781"/>
                </a:lnTo>
                <a:lnTo>
                  <a:pt x="12191327" y="2991299"/>
                </a:lnTo>
                <a:lnTo>
                  <a:pt x="0" y="2991299"/>
                </a:lnTo>
                <a:close/>
              </a:path>
            </a:pathLst>
          </a:custGeom>
          <a:gradFill>
            <a:gsLst>
              <a:gs pos="0">
                <a:schemeClr val="accent1">
                  <a:lumMod val="75000"/>
                </a:schemeClr>
              </a:gs>
              <a:gs pos="100000">
                <a:schemeClr val="accent1"/>
              </a:gs>
              <a:gs pos="71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custDataLst>
              <p:tags r:id="rId3"/>
            </p:custDataLst>
          </p:nvPr>
        </p:nvGrpSpPr>
        <p:grpSpPr>
          <a:xfrm>
            <a:off x="178851" y="3329941"/>
            <a:ext cx="3580091" cy="2766435"/>
            <a:chOff x="291156" y="2670926"/>
            <a:chExt cx="3969002" cy="3066956"/>
          </a:xfrm>
        </p:grpSpPr>
        <p:sp>
          <p:nvSpPr>
            <p:cNvPr id="7" name="任意多边形 171"/>
            <p:cNvSpPr/>
            <p:nvPr>
              <p:custDataLst>
                <p:tags r:id="rId4"/>
              </p:custDataLst>
            </p:nvPr>
          </p:nvSpPr>
          <p:spPr bwMode="auto">
            <a:xfrm>
              <a:off x="291156" y="2731436"/>
              <a:ext cx="3969002" cy="2961624"/>
            </a:xfrm>
            <a:custGeom>
              <a:avLst/>
              <a:gdLst>
                <a:gd name="T0" fmla="*/ 1482 w 1503"/>
                <a:gd name="T1" fmla="*/ 1122 h 1122"/>
                <a:gd name="T2" fmla="*/ 1388 w 1503"/>
                <a:gd name="T3" fmla="*/ 875 h 1122"/>
                <a:gd name="T4" fmla="*/ 1340 w 1503"/>
                <a:gd name="T5" fmla="*/ 568 h 1122"/>
                <a:gd name="T6" fmla="*/ 1122 w 1503"/>
                <a:gd name="T7" fmla="*/ 332 h 1122"/>
                <a:gd name="T8" fmla="*/ 825 w 1503"/>
                <a:gd name="T9" fmla="*/ 127 h 1122"/>
                <a:gd name="T10" fmla="*/ 507 w 1503"/>
                <a:gd name="T11" fmla="*/ 43 h 1122"/>
                <a:gd name="T12" fmla="*/ 222 w 1503"/>
                <a:gd name="T13" fmla="*/ 155 h 1122"/>
                <a:gd name="T14" fmla="*/ 191 w 1503"/>
                <a:gd name="T15" fmla="*/ 410 h 1122"/>
                <a:gd name="T16" fmla="*/ 52 w 1503"/>
                <a:gd name="T17" fmla="*/ 629 h 1122"/>
                <a:gd name="T18" fmla="*/ 103 w 1503"/>
                <a:gd name="T19" fmla="*/ 856 h 1122"/>
                <a:gd name="T20" fmla="*/ 39 w 1503"/>
                <a:gd name="T21" fmla="*/ 1122 h 1122"/>
                <a:gd name="T22" fmla="*/ 1482 w 1503"/>
                <a:gd name="T2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3" h="1122">
                  <a:moveTo>
                    <a:pt x="1482" y="1122"/>
                  </a:moveTo>
                  <a:cubicBezTo>
                    <a:pt x="1482" y="1122"/>
                    <a:pt x="1503" y="899"/>
                    <a:pt x="1388" y="875"/>
                  </a:cubicBezTo>
                  <a:cubicBezTo>
                    <a:pt x="1274" y="851"/>
                    <a:pt x="1427" y="683"/>
                    <a:pt x="1340" y="568"/>
                  </a:cubicBezTo>
                  <a:cubicBezTo>
                    <a:pt x="1252" y="453"/>
                    <a:pt x="1125" y="540"/>
                    <a:pt x="1122" y="332"/>
                  </a:cubicBezTo>
                  <a:cubicBezTo>
                    <a:pt x="1119" y="125"/>
                    <a:pt x="1000" y="105"/>
                    <a:pt x="825" y="127"/>
                  </a:cubicBezTo>
                  <a:cubicBezTo>
                    <a:pt x="650" y="149"/>
                    <a:pt x="616" y="86"/>
                    <a:pt x="507" y="43"/>
                  </a:cubicBezTo>
                  <a:cubicBezTo>
                    <a:pt x="398" y="0"/>
                    <a:pt x="261" y="25"/>
                    <a:pt x="222" y="155"/>
                  </a:cubicBezTo>
                  <a:cubicBezTo>
                    <a:pt x="183" y="285"/>
                    <a:pt x="228" y="317"/>
                    <a:pt x="191" y="410"/>
                  </a:cubicBezTo>
                  <a:cubicBezTo>
                    <a:pt x="154" y="504"/>
                    <a:pt x="50" y="503"/>
                    <a:pt x="52" y="629"/>
                  </a:cubicBezTo>
                  <a:cubicBezTo>
                    <a:pt x="55" y="755"/>
                    <a:pt x="199" y="770"/>
                    <a:pt x="103" y="856"/>
                  </a:cubicBezTo>
                  <a:cubicBezTo>
                    <a:pt x="0" y="947"/>
                    <a:pt x="39" y="1122"/>
                    <a:pt x="39" y="1122"/>
                  </a:cubicBezTo>
                  <a:lnTo>
                    <a:pt x="1482" y="1122"/>
                  </a:lnTo>
                  <a:close/>
                </a:path>
              </a:pathLst>
            </a:custGeom>
            <a:solidFill>
              <a:srgbClr val="D4E4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8" name="任意多边形 173"/>
            <p:cNvSpPr/>
            <p:nvPr>
              <p:custDataLst>
                <p:tags r:id="rId5"/>
              </p:custDataLst>
            </p:nvPr>
          </p:nvSpPr>
          <p:spPr bwMode="auto">
            <a:xfrm>
              <a:off x="2379869" y="5307589"/>
              <a:ext cx="309273" cy="413485"/>
            </a:xfrm>
            <a:custGeom>
              <a:avLst/>
              <a:gdLst>
                <a:gd name="T0" fmla="*/ 87 w 117"/>
                <a:gd name="T1" fmla="*/ 16 h 157"/>
                <a:gd name="T2" fmla="*/ 73 w 117"/>
                <a:gd name="T3" fmla="*/ 6 h 157"/>
                <a:gd name="T4" fmla="*/ 9 w 117"/>
                <a:gd name="T5" fmla="*/ 20 h 157"/>
                <a:gd name="T6" fmla="*/ 14 w 117"/>
                <a:gd name="T7" fmla="*/ 147 h 157"/>
                <a:gd name="T8" fmla="*/ 113 w 117"/>
                <a:gd name="T9" fmla="*/ 152 h 157"/>
                <a:gd name="T10" fmla="*/ 98 w 117"/>
                <a:gd name="T11" fmla="*/ 113 h 157"/>
                <a:gd name="T12" fmla="*/ 77 w 117"/>
                <a:gd name="T13" fmla="*/ 110 h 157"/>
                <a:gd name="T14" fmla="*/ 87 w 117"/>
                <a:gd name="T15" fmla="*/ 16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57">
                  <a:moveTo>
                    <a:pt x="87" y="16"/>
                  </a:moveTo>
                  <a:cubicBezTo>
                    <a:pt x="87" y="16"/>
                    <a:pt x="85" y="7"/>
                    <a:pt x="73" y="6"/>
                  </a:cubicBezTo>
                  <a:cubicBezTo>
                    <a:pt x="61" y="5"/>
                    <a:pt x="19" y="0"/>
                    <a:pt x="9" y="20"/>
                  </a:cubicBezTo>
                  <a:cubicBezTo>
                    <a:pt x="0" y="40"/>
                    <a:pt x="12" y="144"/>
                    <a:pt x="14" y="147"/>
                  </a:cubicBezTo>
                  <a:cubicBezTo>
                    <a:pt x="16" y="151"/>
                    <a:pt x="110" y="157"/>
                    <a:pt x="113" y="152"/>
                  </a:cubicBezTo>
                  <a:cubicBezTo>
                    <a:pt x="117" y="147"/>
                    <a:pt x="112" y="117"/>
                    <a:pt x="98" y="113"/>
                  </a:cubicBezTo>
                  <a:cubicBezTo>
                    <a:pt x="83" y="110"/>
                    <a:pt x="77" y="110"/>
                    <a:pt x="77" y="110"/>
                  </a:cubicBezTo>
                  <a:lnTo>
                    <a:pt x="87" y="16"/>
                  </a:lnTo>
                  <a:close/>
                </a:path>
              </a:pathLst>
            </a:custGeom>
            <a:solidFill>
              <a:srgbClr val="014BC9"/>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9" name="任意多边形 174"/>
            <p:cNvSpPr/>
            <p:nvPr>
              <p:custDataLst>
                <p:tags r:id="rId6"/>
              </p:custDataLst>
            </p:nvPr>
          </p:nvSpPr>
          <p:spPr bwMode="auto">
            <a:xfrm>
              <a:off x="2630873" y="3605468"/>
              <a:ext cx="655524" cy="696984"/>
            </a:xfrm>
            <a:custGeom>
              <a:avLst/>
              <a:gdLst>
                <a:gd name="T0" fmla="*/ 164 w 248"/>
                <a:gd name="T1" fmla="*/ 20 h 264"/>
                <a:gd name="T2" fmla="*/ 40 w 248"/>
                <a:gd name="T3" fmla="*/ 59 h 264"/>
                <a:gd name="T4" fmla="*/ 3 w 248"/>
                <a:gd name="T5" fmla="*/ 202 h 264"/>
                <a:gd name="T6" fmla="*/ 37 w 248"/>
                <a:gd name="T7" fmla="*/ 251 h 264"/>
                <a:gd name="T8" fmla="*/ 86 w 248"/>
                <a:gd name="T9" fmla="*/ 264 h 264"/>
                <a:gd name="T10" fmla="*/ 168 w 248"/>
                <a:gd name="T11" fmla="*/ 260 h 264"/>
                <a:gd name="T12" fmla="*/ 188 w 248"/>
                <a:gd name="T13" fmla="*/ 256 h 264"/>
                <a:gd name="T14" fmla="*/ 203 w 248"/>
                <a:gd name="T15" fmla="*/ 237 h 264"/>
                <a:gd name="T16" fmla="*/ 203 w 248"/>
                <a:gd name="T17" fmla="*/ 216 h 264"/>
                <a:gd name="T18" fmla="*/ 208 w 248"/>
                <a:gd name="T19" fmla="*/ 234 h 264"/>
                <a:gd name="T20" fmla="*/ 210 w 248"/>
                <a:gd name="T21" fmla="*/ 241 h 264"/>
                <a:gd name="T22" fmla="*/ 218 w 248"/>
                <a:gd name="T23" fmla="*/ 244 h 264"/>
                <a:gd name="T24" fmla="*/ 218 w 248"/>
                <a:gd name="T25" fmla="*/ 244 h 264"/>
                <a:gd name="T26" fmla="*/ 223 w 248"/>
                <a:gd name="T27" fmla="*/ 237 h 264"/>
                <a:gd name="T28" fmla="*/ 213 w 248"/>
                <a:gd name="T29" fmla="*/ 163 h 264"/>
                <a:gd name="T30" fmla="*/ 164 w 248"/>
                <a:gd name="T31" fmla="*/ 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264">
                  <a:moveTo>
                    <a:pt x="164" y="20"/>
                  </a:moveTo>
                  <a:cubicBezTo>
                    <a:pt x="164" y="20"/>
                    <a:pt x="72" y="0"/>
                    <a:pt x="40" y="59"/>
                  </a:cubicBezTo>
                  <a:cubicBezTo>
                    <a:pt x="20" y="97"/>
                    <a:pt x="9" y="161"/>
                    <a:pt x="3" y="202"/>
                  </a:cubicBezTo>
                  <a:cubicBezTo>
                    <a:pt x="0" y="225"/>
                    <a:pt x="15" y="246"/>
                    <a:pt x="37" y="251"/>
                  </a:cubicBezTo>
                  <a:cubicBezTo>
                    <a:pt x="86" y="264"/>
                    <a:pt x="86" y="264"/>
                    <a:pt x="86" y="264"/>
                  </a:cubicBezTo>
                  <a:cubicBezTo>
                    <a:pt x="86" y="264"/>
                    <a:pt x="146" y="263"/>
                    <a:pt x="168" y="260"/>
                  </a:cubicBezTo>
                  <a:cubicBezTo>
                    <a:pt x="176" y="259"/>
                    <a:pt x="182" y="257"/>
                    <a:pt x="188" y="256"/>
                  </a:cubicBezTo>
                  <a:cubicBezTo>
                    <a:pt x="196" y="254"/>
                    <a:pt x="203" y="246"/>
                    <a:pt x="203" y="237"/>
                  </a:cubicBezTo>
                  <a:cubicBezTo>
                    <a:pt x="203" y="216"/>
                    <a:pt x="203" y="216"/>
                    <a:pt x="203" y="216"/>
                  </a:cubicBezTo>
                  <a:cubicBezTo>
                    <a:pt x="203" y="216"/>
                    <a:pt x="205" y="226"/>
                    <a:pt x="208" y="234"/>
                  </a:cubicBezTo>
                  <a:cubicBezTo>
                    <a:pt x="209" y="236"/>
                    <a:pt x="210" y="239"/>
                    <a:pt x="210" y="241"/>
                  </a:cubicBezTo>
                  <a:cubicBezTo>
                    <a:pt x="211" y="244"/>
                    <a:pt x="215" y="246"/>
                    <a:pt x="218" y="244"/>
                  </a:cubicBezTo>
                  <a:cubicBezTo>
                    <a:pt x="218" y="244"/>
                    <a:pt x="218" y="244"/>
                    <a:pt x="218" y="244"/>
                  </a:cubicBezTo>
                  <a:cubicBezTo>
                    <a:pt x="221" y="243"/>
                    <a:pt x="223" y="240"/>
                    <a:pt x="223" y="237"/>
                  </a:cubicBezTo>
                  <a:cubicBezTo>
                    <a:pt x="220" y="224"/>
                    <a:pt x="214" y="188"/>
                    <a:pt x="213" y="163"/>
                  </a:cubicBezTo>
                  <a:cubicBezTo>
                    <a:pt x="211" y="133"/>
                    <a:pt x="248" y="2"/>
                    <a:pt x="164" y="20"/>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10" name="任意多边形 175"/>
            <p:cNvSpPr/>
            <p:nvPr>
              <p:custDataLst>
                <p:tags r:id="rId7"/>
              </p:custDataLst>
            </p:nvPr>
          </p:nvSpPr>
          <p:spPr bwMode="auto">
            <a:xfrm>
              <a:off x="2440378" y="4244183"/>
              <a:ext cx="840415" cy="1493699"/>
            </a:xfrm>
            <a:custGeom>
              <a:avLst/>
              <a:gdLst>
                <a:gd name="T0" fmla="*/ 223 w 318"/>
                <a:gd name="T1" fmla="*/ 352 h 566"/>
                <a:gd name="T2" fmla="*/ 186 w 318"/>
                <a:gd name="T3" fmla="*/ 303 h 566"/>
                <a:gd name="T4" fmla="*/ 195 w 318"/>
                <a:gd name="T5" fmla="*/ 265 h 566"/>
                <a:gd name="T6" fmla="*/ 206 w 318"/>
                <a:gd name="T7" fmla="*/ 253 h 566"/>
                <a:gd name="T8" fmla="*/ 226 w 318"/>
                <a:gd name="T9" fmla="*/ 168 h 566"/>
                <a:gd name="T10" fmla="*/ 251 w 318"/>
                <a:gd name="T11" fmla="*/ 124 h 566"/>
                <a:gd name="T12" fmla="*/ 254 w 318"/>
                <a:gd name="T13" fmla="*/ 122 h 566"/>
                <a:gd name="T14" fmla="*/ 262 w 318"/>
                <a:gd name="T15" fmla="*/ 34 h 566"/>
                <a:gd name="T16" fmla="*/ 209 w 318"/>
                <a:gd name="T17" fmla="*/ 20 h 566"/>
                <a:gd name="T18" fmla="*/ 135 w 318"/>
                <a:gd name="T19" fmla="*/ 16 h 566"/>
                <a:gd name="T20" fmla="*/ 60 w 318"/>
                <a:gd name="T21" fmla="*/ 38 h 566"/>
                <a:gd name="T22" fmla="*/ 52 w 318"/>
                <a:gd name="T23" fmla="*/ 174 h 566"/>
                <a:gd name="T24" fmla="*/ 14 w 318"/>
                <a:gd name="T25" fmla="*/ 273 h 566"/>
                <a:gd name="T26" fmla="*/ 34 w 318"/>
                <a:gd name="T27" fmla="*/ 374 h 566"/>
                <a:gd name="T28" fmla="*/ 96 w 318"/>
                <a:gd name="T29" fmla="*/ 422 h 566"/>
                <a:gd name="T30" fmla="*/ 48 w 318"/>
                <a:gd name="T31" fmla="*/ 418 h 566"/>
                <a:gd name="T32" fmla="*/ 28 w 318"/>
                <a:gd name="T33" fmla="*/ 442 h 566"/>
                <a:gd name="T34" fmla="*/ 34 w 318"/>
                <a:gd name="T35" fmla="*/ 476 h 566"/>
                <a:gd name="T36" fmla="*/ 283 w 318"/>
                <a:gd name="T37" fmla="*/ 542 h 566"/>
                <a:gd name="T38" fmla="*/ 289 w 318"/>
                <a:gd name="T39" fmla="*/ 454 h 566"/>
                <a:gd name="T40" fmla="*/ 223 w 318"/>
                <a:gd name="T41" fmla="*/ 35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8" h="566">
                  <a:moveTo>
                    <a:pt x="223" y="352"/>
                  </a:moveTo>
                  <a:cubicBezTo>
                    <a:pt x="186" y="303"/>
                    <a:pt x="186" y="303"/>
                    <a:pt x="186" y="303"/>
                  </a:cubicBezTo>
                  <a:cubicBezTo>
                    <a:pt x="195" y="265"/>
                    <a:pt x="195" y="265"/>
                    <a:pt x="195" y="265"/>
                  </a:cubicBezTo>
                  <a:cubicBezTo>
                    <a:pt x="195" y="265"/>
                    <a:pt x="189" y="261"/>
                    <a:pt x="206" y="253"/>
                  </a:cubicBezTo>
                  <a:cubicBezTo>
                    <a:pt x="206" y="253"/>
                    <a:pt x="210" y="192"/>
                    <a:pt x="226" y="168"/>
                  </a:cubicBezTo>
                  <a:cubicBezTo>
                    <a:pt x="242" y="144"/>
                    <a:pt x="251" y="124"/>
                    <a:pt x="251" y="124"/>
                  </a:cubicBezTo>
                  <a:cubicBezTo>
                    <a:pt x="254" y="122"/>
                    <a:pt x="254" y="122"/>
                    <a:pt x="254" y="122"/>
                  </a:cubicBezTo>
                  <a:cubicBezTo>
                    <a:pt x="262" y="34"/>
                    <a:pt x="262" y="34"/>
                    <a:pt x="262" y="34"/>
                  </a:cubicBezTo>
                  <a:cubicBezTo>
                    <a:pt x="209" y="20"/>
                    <a:pt x="209" y="20"/>
                    <a:pt x="209" y="20"/>
                  </a:cubicBezTo>
                  <a:cubicBezTo>
                    <a:pt x="135" y="16"/>
                    <a:pt x="135" y="16"/>
                    <a:pt x="135" y="16"/>
                  </a:cubicBezTo>
                  <a:cubicBezTo>
                    <a:pt x="135" y="16"/>
                    <a:pt x="81" y="0"/>
                    <a:pt x="60" y="38"/>
                  </a:cubicBezTo>
                  <a:cubicBezTo>
                    <a:pt x="38" y="77"/>
                    <a:pt x="56" y="135"/>
                    <a:pt x="52" y="174"/>
                  </a:cubicBezTo>
                  <a:cubicBezTo>
                    <a:pt x="44" y="239"/>
                    <a:pt x="30" y="231"/>
                    <a:pt x="14" y="273"/>
                  </a:cubicBezTo>
                  <a:cubicBezTo>
                    <a:pt x="0" y="310"/>
                    <a:pt x="4" y="348"/>
                    <a:pt x="34" y="374"/>
                  </a:cubicBezTo>
                  <a:cubicBezTo>
                    <a:pt x="65" y="400"/>
                    <a:pt x="96" y="422"/>
                    <a:pt x="96" y="422"/>
                  </a:cubicBezTo>
                  <a:cubicBezTo>
                    <a:pt x="48" y="418"/>
                    <a:pt x="48" y="418"/>
                    <a:pt x="48" y="418"/>
                  </a:cubicBezTo>
                  <a:cubicBezTo>
                    <a:pt x="48" y="418"/>
                    <a:pt x="30" y="424"/>
                    <a:pt x="28" y="442"/>
                  </a:cubicBezTo>
                  <a:cubicBezTo>
                    <a:pt x="26" y="461"/>
                    <a:pt x="34" y="476"/>
                    <a:pt x="34" y="476"/>
                  </a:cubicBezTo>
                  <a:cubicBezTo>
                    <a:pt x="34" y="476"/>
                    <a:pt x="248" y="566"/>
                    <a:pt x="283" y="542"/>
                  </a:cubicBezTo>
                  <a:cubicBezTo>
                    <a:pt x="318" y="519"/>
                    <a:pt x="300" y="473"/>
                    <a:pt x="289" y="454"/>
                  </a:cubicBezTo>
                  <a:cubicBezTo>
                    <a:pt x="278" y="434"/>
                    <a:pt x="223" y="352"/>
                    <a:pt x="223" y="352"/>
                  </a:cubicBezTo>
                  <a:close/>
                </a:path>
              </a:pathLst>
            </a:custGeom>
            <a:solidFill>
              <a:srgbClr val="014BC9"/>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11" name="任意多边形 176"/>
            <p:cNvSpPr/>
            <p:nvPr>
              <p:custDataLst>
                <p:tags r:id="rId8"/>
              </p:custDataLst>
            </p:nvPr>
          </p:nvSpPr>
          <p:spPr bwMode="auto">
            <a:xfrm>
              <a:off x="2448222" y="5019607"/>
              <a:ext cx="832572" cy="718275"/>
            </a:xfrm>
            <a:custGeom>
              <a:avLst/>
              <a:gdLst>
                <a:gd name="T0" fmla="*/ 220 w 315"/>
                <a:gd name="T1" fmla="*/ 58 h 272"/>
                <a:gd name="T2" fmla="*/ 188 w 315"/>
                <a:gd name="T3" fmla="*/ 11 h 272"/>
                <a:gd name="T4" fmla="*/ 183 w 315"/>
                <a:gd name="T5" fmla="*/ 9 h 272"/>
                <a:gd name="T6" fmla="*/ 94 w 315"/>
                <a:gd name="T7" fmla="*/ 16 h 272"/>
                <a:gd name="T8" fmla="*/ 5 w 315"/>
                <a:gd name="T9" fmla="*/ 0 h 272"/>
                <a:gd name="T10" fmla="*/ 31 w 315"/>
                <a:gd name="T11" fmla="*/ 80 h 272"/>
                <a:gd name="T12" fmla="*/ 93 w 315"/>
                <a:gd name="T13" fmla="*/ 128 h 272"/>
                <a:gd name="T14" fmla="*/ 45 w 315"/>
                <a:gd name="T15" fmla="*/ 124 h 272"/>
                <a:gd name="T16" fmla="*/ 25 w 315"/>
                <a:gd name="T17" fmla="*/ 148 h 272"/>
                <a:gd name="T18" fmla="*/ 31 w 315"/>
                <a:gd name="T19" fmla="*/ 182 h 272"/>
                <a:gd name="T20" fmla="*/ 280 w 315"/>
                <a:gd name="T21" fmla="*/ 248 h 272"/>
                <a:gd name="T22" fmla="*/ 286 w 315"/>
                <a:gd name="T23" fmla="*/ 160 h 272"/>
                <a:gd name="T24" fmla="*/ 220 w 315"/>
                <a:gd name="T25" fmla="*/ 5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72">
                  <a:moveTo>
                    <a:pt x="220" y="58"/>
                  </a:moveTo>
                  <a:cubicBezTo>
                    <a:pt x="188" y="11"/>
                    <a:pt x="188" y="11"/>
                    <a:pt x="188" y="11"/>
                  </a:cubicBezTo>
                  <a:cubicBezTo>
                    <a:pt x="185" y="9"/>
                    <a:pt x="183" y="9"/>
                    <a:pt x="183" y="9"/>
                  </a:cubicBezTo>
                  <a:cubicBezTo>
                    <a:pt x="183" y="9"/>
                    <a:pt x="143" y="15"/>
                    <a:pt x="94" y="16"/>
                  </a:cubicBezTo>
                  <a:cubicBezTo>
                    <a:pt x="57" y="17"/>
                    <a:pt x="20" y="5"/>
                    <a:pt x="5" y="0"/>
                  </a:cubicBezTo>
                  <a:cubicBezTo>
                    <a:pt x="0" y="30"/>
                    <a:pt x="6" y="59"/>
                    <a:pt x="31" y="80"/>
                  </a:cubicBezTo>
                  <a:cubicBezTo>
                    <a:pt x="62" y="106"/>
                    <a:pt x="93" y="128"/>
                    <a:pt x="93" y="128"/>
                  </a:cubicBezTo>
                  <a:cubicBezTo>
                    <a:pt x="45" y="124"/>
                    <a:pt x="45" y="124"/>
                    <a:pt x="45" y="124"/>
                  </a:cubicBezTo>
                  <a:cubicBezTo>
                    <a:pt x="45" y="124"/>
                    <a:pt x="27" y="130"/>
                    <a:pt x="25" y="148"/>
                  </a:cubicBezTo>
                  <a:cubicBezTo>
                    <a:pt x="23" y="167"/>
                    <a:pt x="31" y="182"/>
                    <a:pt x="31" y="182"/>
                  </a:cubicBezTo>
                  <a:cubicBezTo>
                    <a:pt x="31" y="182"/>
                    <a:pt x="245" y="272"/>
                    <a:pt x="280" y="248"/>
                  </a:cubicBezTo>
                  <a:cubicBezTo>
                    <a:pt x="315" y="225"/>
                    <a:pt x="297" y="179"/>
                    <a:pt x="286" y="160"/>
                  </a:cubicBezTo>
                  <a:cubicBezTo>
                    <a:pt x="275" y="140"/>
                    <a:pt x="220" y="58"/>
                    <a:pt x="220" y="58"/>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12" name="任意多边形 177"/>
            <p:cNvSpPr/>
            <p:nvPr>
              <p:custDataLst>
                <p:tags r:id="rId9"/>
              </p:custDataLst>
            </p:nvPr>
          </p:nvSpPr>
          <p:spPr bwMode="auto">
            <a:xfrm>
              <a:off x="2749651" y="4343913"/>
              <a:ext cx="192735" cy="330564"/>
            </a:xfrm>
            <a:custGeom>
              <a:avLst/>
              <a:gdLst>
                <a:gd name="T0" fmla="*/ 69 w 73"/>
                <a:gd name="T1" fmla="*/ 125 h 125"/>
                <a:gd name="T2" fmla="*/ 65 w 73"/>
                <a:gd name="T3" fmla="*/ 123 h 125"/>
                <a:gd name="T4" fmla="*/ 1 w 73"/>
                <a:gd name="T5" fmla="*/ 7 h 125"/>
                <a:gd name="T6" fmla="*/ 3 w 73"/>
                <a:gd name="T7" fmla="*/ 1 h 125"/>
                <a:gd name="T8" fmla="*/ 8 w 73"/>
                <a:gd name="T9" fmla="*/ 3 h 125"/>
                <a:gd name="T10" fmla="*/ 72 w 73"/>
                <a:gd name="T11" fmla="*/ 119 h 125"/>
                <a:gd name="T12" fmla="*/ 71 w 73"/>
                <a:gd name="T13" fmla="*/ 125 h 125"/>
                <a:gd name="T14" fmla="*/ 69 w 73"/>
                <a:gd name="T15" fmla="*/ 12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25">
                  <a:moveTo>
                    <a:pt x="69" y="125"/>
                  </a:moveTo>
                  <a:cubicBezTo>
                    <a:pt x="67" y="125"/>
                    <a:pt x="66" y="125"/>
                    <a:pt x="65" y="123"/>
                  </a:cubicBezTo>
                  <a:cubicBezTo>
                    <a:pt x="1" y="7"/>
                    <a:pt x="1" y="7"/>
                    <a:pt x="1" y="7"/>
                  </a:cubicBezTo>
                  <a:cubicBezTo>
                    <a:pt x="0" y="5"/>
                    <a:pt x="1" y="2"/>
                    <a:pt x="3" y="1"/>
                  </a:cubicBezTo>
                  <a:cubicBezTo>
                    <a:pt x="5" y="0"/>
                    <a:pt x="7" y="1"/>
                    <a:pt x="8" y="3"/>
                  </a:cubicBezTo>
                  <a:cubicBezTo>
                    <a:pt x="72" y="119"/>
                    <a:pt x="72" y="119"/>
                    <a:pt x="72" y="119"/>
                  </a:cubicBezTo>
                  <a:cubicBezTo>
                    <a:pt x="73" y="121"/>
                    <a:pt x="73" y="124"/>
                    <a:pt x="71" y="125"/>
                  </a:cubicBezTo>
                  <a:cubicBezTo>
                    <a:pt x="70" y="125"/>
                    <a:pt x="70" y="125"/>
                    <a:pt x="69" y="125"/>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0000" lnSpcReduction="20000"/>
            </a:bodyPr>
            <a:lstStyle/>
            <a:p>
              <a:pPr algn="ctr"/>
            </a:p>
          </p:txBody>
        </p:sp>
        <p:sp>
          <p:nvSpPr>
            <p:cNvPr id="13" name="任意多边形 178"/>
            <p:cNvSpPr/>
            <p:nvPr>
              <p:custDataLst>
                <p:tags r:id="rId10"/>
              </p:custDataLst>
            </p:nvPr>
          </p:nvSpPr>
          <p:spPr bwMode="auto">
            <a:xfrm>
              <a:off x="2599497" y="4550095"/>
              <a:ext cx="210664" cy="247643"/>
            </a:xfrm>
            <a:custGeom>
              <a:avLst/>
              <a:gdLst>
                <a:gd name="T0" fmla="*/ 76 w 80"/>
                <a:gd name="T1" fmla="*/ 94 h 94"/>
                <a:gd name="T2" fmla="*/ 73 w 80"/>
                <a:gd name="T3" fmla="*/ 93 h 94"/>
                <a:gd name="T4" fmla="*/ 2 w 80"/>
                <a:gd name="T5" fmla="*/ 7 h 94"/>
                <a:gd name="T6" fmla="*/ 2 w 80"/>
                <a:gd name="T7" fmla="*/ 1 h 94"/>
                <a:gd name="T8" fmla="*/ 8 w 80"/>
                <a:gd name="T9" fmla="*/ 2 h 94"/>
                <a:gd name="T10" fmla="*/ 79 w 80"/>
                <a:gd name="T11" fmla="*/ 88 h 94"/>
                <a:gd name="T12" fmla="*/ 78 w 80"/>
                <a:gd name="T13" fmla="*/ 93 h 94"/>
                <a:gd name="T14" fmla="*/ 76 w 8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94">
                  <a:moveTo>
                    <a:pt x="76" y="94"/>
                  </a:moveTo>
                  <a:cubicBezTo>
                    <a:pt x="75" y="94"/>
                    <a:pt x="74" y="94"/>
                    <a:pt x="73" y="93"/>
                  </a:cubicBezTo>
                  <a:cubicBezTo>
                    <a:pt x="2" y="7"/>
                    <a:pt x="2" y="7"/>
                    <a:pt x="2" y="7"/>
                  </a:cubicBezTo>
                  <a:cubicBezTo>
                    <a:pt x="0" y="5"/>
                    <a:pt x="1" y="3"/>
                    <a:pt x="2" y="1"/>
                  </a:cubicBezTo>
                  <a:cubicBezTo>
                    <a:pt x="4" y="0"/>
                    <a:pt x="7" y="0"/>
                    <a:pt x="8" y="2"/>
                  </a:cubicBezTo>
                  <a:cubicBezTo>
                    <a:pt x="79" y="88"/>
                    <a:pt x="79" y="88"/>
                    <a:pt x="79" y="88"/>
                  </a:cubicBezTo>
                  <a:cubicBezTo>
                    <a:pt x="80" y="90"/>
                    <a:pt x="80" y="92"/>
                    <a:pt x="78" y="93"/>
                  </a:cubicBezTo>
                  <a:cubicBezTo>
                    <a:pt x="78" y="94"/>
                    <a:pt x="77" y="94"/>
                    <a:pt x="76" y="94"/>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14" name="任意多边形 180"/>
            <p:cNvSpPr/>
            <p:nvPr>
              <p:custDataLst>
                <p:tags r:id="rId11"/>
              </p:custDataLst>
            </p:nvPr>
          </p:nvSpPr>
          <p:spPr bwMode="auto">
            <a:xfrm>
              <a:off x="2847139" y="4357360"/>
              <a:ext cx="169204" cy="313755"/>
            </a:xfrm>
            <a:custGeom>
              <a:avLst/>
              <a:gdLst>
                <a:gd name="T0" fmla="*/ 59 w 64"/>
                <a:gd name="T1" fmla="*/ 0 h 119"/>
                <a:gd name="T2" fmla="*/ 64 w 64"/>
                <a:gd name="T3" fmla="*/ 75 h 119"/>
                <a:gd name="T4" fmla="*/ 55 w 64"/>
                <a:gd name="T5" fmla="*/ 119 h 119"/>
                <a:gd name="T6" fmla="*/ 39 w 64"/>
                <a:gd name="T7" fmla="*/ 80 h 119"/>
                <a:gd name="T8" fmla="*/ 0 w 64"/>
                <a:gd name="T9" fmla="*/ 0 h 119"/>
                <a:gd name="T10" fmla="*/ 59 w 64"/>
                <a:gd name="T11" fmla="*/ 0 h 119"/>
              </a:gdLst>
              <a:ahLst/>
              <a:cxnLst>
                <a:cxn ang="0">
                  <a:pos x="T0" y="T1"/>
                </a:cxn>
                <a:cxn ang="0">
                  <a:pos x="T2" y="T3"/>
                </a:cxn>
                <a:cxn ang="0">
                  <a:pos x="T4" y="T5"/>
                </a:cxn>
                <a:cxn ang="0">
                  <a:pos x="T6" y="T7"/>
                </a:cxn>
                <a:cxn ang="0">
                  <a:pos x="T8" y="T9"/>
                </a:cxn>
                <a:cxn ang="0">
                  <a:pos x="T10" y="T11"/>
                </a:cxn>
              </a:cxnLst>
              <a:rect l="0" t="0" r="r" b="b"/>
              <a:pathLst>
                <a:path w="64" h="119">
                  <a:moveTo>
                    <a:pt x="59" y="0"/>
                  </a:moveTo>
                  <a:cubicBezTo>
                    <a:pt x="59" y="0"/>
                    <a:pt x="64" y="57"/>
                    <a:pt x="64" y="75"/>
                  </a:cubicBezTo>
                  <a:cubicBezTo>
                    <a:pt x="64" y="93"/>
                    <a:pt x="55" y="119"/>
                    <a:pt x="55" y="119"/>
                  </a:cubicBezTo>
                  <a:cubicBezTo>
                    <a:pt x="55" y="119"/>
                    <a:pt x="51" y="100"/>
                    <a:pt x="39" y="80"/>
                  </a:cubicBezTo>
                  <a:cubicBezTo>
                    <a:pt x="27" y="60"/>
                    <a:pt x="0" y="0"/>
                    <a:pt x="0" y="0"/>
                  </a:cubicBezTo>
                  <a:lnTo>
                    <a:pt x="59" y="0"/>
                  </a:lnTo>
                  <a:close/>
                </a:path>
              </a:pathLst>
            </a:custGeom>
            <a:solidFill>
              <a:srgbClr val="6BA0F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15" name="任意多边形 181"/>
            <p:cNvSpPr/>
            <p:nvPr>
              <p:custDataLst>
                <p:tags r:id="rId12"/>
              </p:custDataLst>
            </p:nvPr>
          </p:nvSpPr>
          <p:spPr bwMode="auto">
            <a:xfrm>
              <a:off x="2707070" y="3722005"/>
              <a:ext cx="462789" cy="654403"/>
            </a:xfrm>
            <a:custGeom>
              <a:avLst/>
              <a:gdLst>
                <a:gd name="T0" fmla="*/ 139 w 175"/>
                <a:gd name="T1" fmla="*/ 0 h 248"/>
                <a:gd name="T2" fmla="*/ 175 w 175"/>
                <a:gd name="T3" fmla="*/ 65 h 248"/>
                <a:gd name="T4" fmla="*/ 144 w 175"/>
                <a:gd name="T5" fmla="*/ 164 h 248"/>
                <a:gd name="T6" fmla="*/ 98 w 175"/>
                <a:gd name="T7" fmla="*/ 169 h 248"/>
                <a:gd name="T8" fmla="*/ 98 w 175"/>
                <a:gd name="T9" fmla="*/ 213 h 248"/>
                <a:gd name="T10" fmla="*/ 111 w 175"/>
                <a:gd name="T11" fmla="*/ 220 h 248"/>
                <a:gd name="T12" fmla="*/ 112 w 175"/>
                <a:gd name="T13" fmla="*/ 241 h 248"/>
                <a:gd name="T14" fmla="*/ 85 w 175"/>
                <a:gd name="T15" fmla="*/ 248 h 248"/>
                <a:gd name="T16" fmla="*/ 53 w 175"/>
                <a:gd name="T17" fmla="*/ 241 h 248"/>
                <a:gd name="T18" fmla="*/ 34 w 175"/>
                <a:gd name="T19" fmla="*/ 214 h 248"/>
                <a:gd name="T20" fmla="*/ 57 w 175"/>
                <a:gd name="T21" fmla="*/ 220 h 248"/>
                <a:gd name="T22" fmla="*/ 40 w 175"/>
                <a:gd name="T23" fmla="*/ 126 h 248"/>
                <a:gd name="T24" fmla="*/ 10 w 175"/>
                <a:gd name="T25" fmla="*/ 118 h 248"/>
                <a:gd name="T26" fmla="*/ 32 w 175"/>
                <a:gd name="T27" fmla="*/ 89 h 248"/>
                <a:gd name="T28" fmla="*/ 139 w 175"/>
                <a:gd name="T2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 h="248">
                  <a:moveTo>
                    <a:pt x="139" y="0"/>
                  </a:moveTo>
                  <a:cubicBezTo>
                    <a:pt x="175" y="65"/>
                    <a:pt x="175" y="65"/>
                    <a:pt x="175" y="65"/>
                  </a:cubicBezTo>
                  <a:cubicBezTo>
                    <a:pt x="175" y="65"/>
                    <a:pt x="165" y="153"/>
                    <a:pt x="144" y="164"/>
                  </a:cubicBezTo>
                  <a:cubicBezTo>
                    <a:pt x="124" y="175"/>
                    <a:pt x="98" y="169"/>
                    <a:pt x="98" y="169"/>
                  </a:cubicBezTo>
                  <a:cubicBezTo>
                    <a:pt x="98" y="213"/>
                    <a:pt x="98" y="213"/>
                    <a:pt x="98" y="213"/>
                  </a:cubicBezTo>
                  <a:cubicBezTo>
                    <a:pt x="111" y="220"/>
                    <a:pt x="111" y="220"/>
                    <a:pt x="111" y="220"/>
                  </a:cubicBezTo>
                  <a:cubicBezTo>
                    <a:pt x="112" y="241"/>
                    <a:pt x="112" y="241"/>
                    <a:pt x="112" y="241"/>
                  </a:cubicBezTo>
                  <a:cubicBezTo>
                    <a:pt x="112" y="241"/>
                    <a:pt x="99" y="247"/>
                    <a:pt x="85" y="248"/>
                  </a:cubicBezTo>
                  <a:cubicBezTo>
                    <a:pt x="71" y="248"/>
                    <a:pt x="53" y="241"/>
                    <a:pt x="53" y="241"/>
                  </a:cubicBezTo>
                  <a:cubicBezTo>
                    <a:pt x="34" y="214"/>
                    <a:pt x="34" y="214"/>
                    <a:pt x="34" y="214"/>
                  </a:cubicBezTo>
                  <a:cubicBezTo>
                    <a:pt x="57" y="220"/>
                    <a:pt x="57" y="220"/>
                    <a:pt x="57" y="220"/>
                  </a:cubicBezTo>
                  <a:cubicBezTo>
                    <a:pt x="40" y="126"/>
                    <a:pt x="40" y="126"/>
                    <a:pt x="40" y="126"/>
                  </a:cubicBezTo>
                  <a:cubicBezTo>
                    <a:pt x="40" y="126"/>
                    <a:pt x="16" y="135"/>
                    <a:pt x="10" y="118"/>
                  </a:cubicBezTo>
                  <a:cubicBezTo>
                    <a:pt x="0" y="90"/>
                    <a:pt x="32" y="89"/>
                    <a:pt x="32" y="89"/>
                  </a:cubicBezTo>
                  <a:cubicBezTo>
                    <a:pt x="32" y="89"/>
                    <a:pt x="106" y="63"/>
                    <a:pt x="139" y="0"/>
                  </a:cubicBezTo>
                  <a:close/>
                </a:path>
              </a:pathLst>
            </a:custGeom>
            <a:solidFill>
              <a:srgbClr val="F885B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16" name="任意多边形 182"/>
            <p:cNvSpPr/>
            <p:nvPr>
              <p:custDataLst>
                <p:tags r:id="rId13"/>
              </p:custDataLst>
            </p:nvPr>
          </p:nvSpPr>
          <p:spPr bwMode="auto">
            <a:xfrm>
              <a:off x="3066768" y="3845266"/>
              <a:ext cx="177048" cy="142311"/>
            </a:xfrm>
            <a:custGeom>
              <a:avLst/>
              <a:gdLst>
                <a:gd name="T0" fmla="*/ 31 w 67"/>
                <a:gd name="T1" fmla="*/ 54 h 54"/>
                <a:gd name="T2" fmla="*/ 3 w 67"/>
                <a:gd name="T3" fmla="*/ 27 h 54"/>
                <a:gd name="T4" fmla="*/ 11 w 67"/>
                <a:gd name="T5" fmla="*/ 5 h 54"/>
                <a:gd name="T6" fmla="*/ 34 w 67"/>
                <a:gd name="T7" fmla="*/ 0 h 54"/>
                <a:gd name="T8" fmla="*/ 56 w 67"/>
                <a:gd name="T9" fmla="*/ 5 h 54"/>
                <a:gd name="T10" fmla="*/ 66 w 67"/>
                <a:gd name="T11" fmla="*/ 21 h 54"/>
                <a:gd name="T12" fmla="*/ 59 w 67"/>
                <a:gd name="T13" fmla="*/ 42 h 54"/>
                <a:gd name="T14" fmla="*/ 31 w 67"/>
                <a:gd name="T15" fmla="*/ 54 h 54"/>
                <a:gd name="T16" fmla="*/ 34 w 67"/>
                <a:gd name="T17" fmla="*/ 4 h 54"/>
                <a:gd name="T18" fmla="*/ 14 w 67"/>
                <a:gd name="T19" fmla="*/ 9 h 54"/>
                <a:gd name="T20" fmla="*/ 7 w 67"/>
                <a:gd name="T21" fmla="*/ 26 h 54"/>
                <a:gd name="T22" fmla="*/ 31 w 67"/>
                <a:gd name="T23" fmla="*/ 50 h 54"/>
                <a:gd name="T24" fmla="*/ 56 w 67"/>
                <a:gd name="T25" fmla="*/ 40 h 54"/>
                <a:gd name="T26" fmla="*/ 62 w 67"/>
                <a:gd name="T27" fmla="*/ 21 h 54"/>
                <a:gd name="T28" fmla="*/ 54 w 67"/>
                <a:gd name="T29" fmla="*/ 9 h 54"/>
                <a:gd name="T30" fmla="*/ 34 w 67"/>
                <a:gd name="T31"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54">
                  <a:moveTo>
                    <a:pt x="31" y="54"/>
                  </a:moveTo>
                  <a:cubicBezTo>
                    <a:pt x="15" y="54"/>
                    <a:pt x="4" y="43"/>
                    <a:pt x="3" y="27"/>
                  </a:cubicBezTo>
                  <a:cubicBezTo>
                    <a:pt x="3" y="26"/>
                    <a:pt x="0" y="13"/>
                    <a:pt x="11" y="5"/>
                  </a:cubicBezTo>
                  <a:cubicBezTo>
                    <a:pt x="17" y="2"/>
                    <a:pt x="25" y="0"/>
                    <a:pt x="34" y="0"/>
                  </a:cubicBezTo>
                  <a:cubicBezTo>
                    <a:pt x="43" y="0"/>
                    <a:pt x="51" y="2"/>
                    <a:pt x="56" y="5"/>
                  </a:cubicBezTo>
                  <a:cubicBezTo>
                    <a:pt x="61" y="9"/>
                    <a:pt x="65" y="15"/>
                    <a:pt x="66" y="21"/>
                  </a:cubicBezTo>
                  <a:cubicBezTo>
                    <a:pt x="67" y="28"/>
                    <a:pt x="64" y="36"/>
                    <a:pt x="59" y="42"/>
                  </a:cubicBezTo>
                  <a:cubicBezTo>
                    <a:pt x="54" y="49"/>
                    <a:pt x="42" y="54"/>
                    <a:pt x="31" y="54"/>
                  </a:cubicBezTo>
                  <a:close/>
                  <a:moveTo>
                    <a:pt x="34" y="4"/>
                  </a:moveTo>
                  <a:cubicBezTo>
                    <a:pt x="26" y="4"/>
                    <a:pt x="18" y="6"/>
                    <a:pt x="14" y="9"/>
                  </a:cubicBezTo>
                  <a:cubicBezTo>
                    <a:pt x="5" y="15"/>
                    <a:pt x="6" y="26"/>
                    <a:pt x="7" y="26"/>
                  </a:cubicBezTo>
                  <a:cubicBezTo>
                    <a:pt x="8" y="47"/>
                    <a:pt x="24" y="50"/>
                    <a:pt x="31" y="50"/>
                  </a:cubicBezTo>
                  <a:cubicBezTo>
                    <a:pt x="41" y="50"/>
                    <a:pt x="52" y="45"/>
                    <a:pt x="56" y="40"/>
                  </a:cubicBezTo>
                  <a:cubicBezTo>
                    <a:pt x="61" y="34"/>
                    <a:pt x="63" y="27"/>
                    <a:pt x="62" y="21"/>
                  </a:cubicBezTo>
                  <a:cubicBezTo>
                    <a:pt x="61" y="16"/>
                    <a:pt x="58" y="12"/>
                    <a:pt x="54" y="9"/>
                  </a:cubicBezTo>
                  <a:cubicBezTo>
                    <a:pt x="50" y="6"/>
                    <a:pt x="42" y="4"/>
                    <a:pt x="3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7" name="任意多边形 183"/>
            <p:cNvSpPr/>
            <p:nvPr>
              <p:custDataLst>
                <p:tags r:id="rId14"/>
              </p:custDataLst>
            </p:nvPr>
          </p:nvSpPr>
          <p:spPr bwMode="auto">
            <a:xfrm>
              <a:off x="3162015" y="3927067"/>
              <a:ext cx="324961" cy="654403"/>
            </a:xfrm>
            <a:custGeom>
              <a:avLst/>
              <a:gdLst>
                <a:gd name="T0" fmla="*/ 44 w 123"/>
                <a:gd name="T1" fmla="*/ 165 h 248"/>
                <a:gd name="T2" fmla="*/ 53 w 123"/>
                <a:gd name="T3" fmla="*/ 170 h 248"/>
                <a:gd name="T4" fmla="*/ 51 w 123"/>
                <a:gd name="T5" fmla="*/ 79 h 248"/>
                <a:gd name="T6" fmla="*/ 38 w 123"/>
                <a:gd name="T7" fmla="*/ 81 h 248"/>
                <a:gd name="T8" fmla="*/ 12 w 123"/>
                <a:gd name="T9" fmla="*/ 75 h 248"/>
                <a:gd name="T10" fmla="*/ 1 w 123"/>
                <a:gd name="T11" fmla="*/ 50 h 248"/>
                <a:gd name="T12" fmla="*/ 10 w 123"/>
                <a:gd name="T13" fmla="*/ 4 h 248"/>
                <a:gd name="T14" fmla="*/ 36 w 123"/>
                <a:gd name="T15" fmla="*/ 4 h 248"/>
                <a:gd name="T16" fmla="*/ 81 w 123"/>
                <a:gd name="T17" fmla="*/ 5 h 248"/>
                <a:gd name="T18" fmla="*/ 96 w 123"/>
                <a:gd name="T19" fmla="*/ 55 h 248"/>
                <a:gd name="T20" fmla="*/ 98 w 123"/>
                <a:gd name="T21" fmla="*/ 80 h 248"/>
                <a:gd name="T22" fmla="*/ 113 w 123"/>
                <a:gd name="T23" fmla="*/ 234 h 248"/>
                <a:gd name="T24" fmla="*/ 22 w 123"/>
                <a:gd name="T25" fmla="*/ 234 h 248"/>
                <a:gd name="T26" fmla="*/ 44 w 123"/>
                <a:gd name="T27" fmla="*/ 16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248">
                  <a:moveTo>
                    <a:pt x="44" y="165"/>
                  </a:moveTo>
                  <a:cubicBezTo>
                    <a:pt x="53" y="170"/>
                    <a:pt x="53" y="170"/>
                    <a:pt x="53" y="170"/>
                  </a:cubicBezTo>
                  <a:cubicBezTo>
                    <a:pt x="51" y="79"/>
                    <a:pt x="51" y="79"/>
                    <a:pt x="51" y="79"/>
                  </a:cubicBezTo>
                  <a:cubicBezTo>
                    <a:pt x="51" y="79"/>
                    <a:pt x="47" y="81"/>
                    <a:pt x="38" y="81"/>
                  </a:cubicBezTo>
                  <a:cubicBezTo>
                    <a:pt x="29" y="81"/>
                    <a:pt x="16" y="78"/>
                    <a:pt x="12" y="75"/>
                  </a:cubicBezTo>
                  <a:cubicBezTo>
                    <a:pt x="8" y="72"/>
                    <a:pt x="2" y="55"/>
                    <a:pt x="1" y="50"/>
                  </a:cubicBezTo>
                  <a:cubicBezTo>
                    <a:pt x="0" y="45"/>
                    <a:pt x="5" y="8"/>
                    <a:pt x="10" y="4"/>
                  </a:cubicBezTo>
                  <a:cubicBezTo>
                    <a:pt x="16" y="0"/>
                    <a:pt x="26" y="3"/>
                    <a:pt x="36" y="4"/>
                  </a:cubicBezTo>
                  <a:cubicBezTo>
                    <a:pt x="45" y="5"/>
                    <a:pt x="74" y="1"/>
                    <a:pt x="81" y="5"/>
                  </a:cubicBezTo>
                  <a:cubicBezTo>
                    <a:pt x="87" y="10"/>
                    <a:pt x="95" y="46"/>
                    <a:pt x="96" y="55"/>
                  </a:cubicBezTo>
                  <a:cubicBezTo>
                    <a:pt x="97" y="64"/>
                    <a:pt x="98" y="80"/>
                    <a:pt x="98" y="80"/>
                  </a:cubicBezTo>
                  <a:cubicBezTo>
                    <a:pt x="98" y="80"/>
                    <a:pt x="123" y="220"/>
                    <a:pt x="113" y="234"/>
                  </a:cubicBezTo>
                  <a:cubicBezTo>
                    <a:pt x="102" y="248"/>
                    <a:pt x="22" y="234"/>
                    <a:pt x="22" y="234"/>
                  </a:cubicBezTo>
                  <a:lnTo>
                    <a:pt x="44" y="165"/>
                  </a:lnTo>
                  <a:close/>
                </a:path>
              </a:pathLst>
            </a:custGeom>
            <a:solidFill>
              <a:srgbClr val="F885B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18" name="任意多边形 184"/>
            <p:cNvSpPr/>
            <p:nvPr>
              <p:custDataLst>
                <p:tags r:id="rId15"/>
              </p:custDataLst>
            </p:nvPr>
          </p:nvSpPr>
          <p:spPr bwMode="auto">
            <a:xfrm>
              <a:off x="3220284" y="4362962"/>
              <a:ext cx="155757" cy="197217"/>
            </a:xfrm>
            <a:custGeom>
              <a:avLst/>
              <a:gdLst>
                <a:gd name="T0" fmla="*/ 31 w 59"/>
                <a:gd name="T1" fmla="*/ 5 h 75"/>
                <a:gd name="T2" fmla="*/ 22 w 59"/>
                <a:gd name="T3" fmla="*/ 0 h 75"/>
                <a:gd name="T4" fmla="*/ 0 w 59"/>
                <a:gd name="T5" fmla="*/ 69 h 75"/>
                <a:gd name="T6" fmla="*/ 59 w 59"/>
                <a:gd name="T7" fmla="*/ 75 h 75"/>
                <a:gd name="T8" fmla="*/ 31 w 59"/>
                <a:gd name="T9" fmla="*/ 5 h 75"/>
              </a:gdLst>
              <a:ahLst/>
              <a:cxnLst>
                <a:cxn ang="0">
                  <a:pos x="T0" y="T1"/>
                </a:cxn>
                <a:cxn ang="0">
                  <a:pos x="T2" y="T3"/>
                </a:cxn>
                <a:cxn ang="0">
                  <a:pos x="T4" y="T5"/>
                </a:cxn>
                <a:cxn ang="0">
                  <a:pos x="T6" y="T7"/>
                </a:cxn>
                <a:cxn ang="0">
                  <a:pos x="T8" y="T9"/>
                </a:cxn>
              </a:cxnLst>
              <a:rect l="0" t="0" r="r" b="b"/>
              <a:pathLst>
                <a:path w="59" h="75">
                  <a:moveTo>
                    <a:pt x="31" y="5"/>
                  </a:moveTo>
                  <a:cubicBezTo>
                    <a:pt x="22" y="0"/>
                    <a:pt x="22" y="0"/>
                    <a:pt x="22" y="0"/>
                  </a:cubicBezTo>
                  <a:cubicBezTo>
                    <a:pt x="0" y="69"/>
                    <a:pt x="0" y="69"/>
                    <a:pt x="0" y="69"/>
                  </a:cubicBezTo>
                  <a:cubicBezTo>
                    <a:pt x="0" y="69"/>
                    <a:pt x="32" y="75"/>
                    <a:pt x="59" y="75"/>
                  </a:cubicBezTo>
                  <a:cubicBezTo>
                    <a:pt x="52" y="37"/>
                    <a:pt x="31" y="5"/>
                    <a:pt x="31" y="5"/>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9" name="任意多边形 185"/>
            <p:cNvSpPr/>
            <p:nvPr>
              <p:custDataLst>
                <p:tags r:id="rId16"/>
              </p:custDataLst>
            </p:nvPr>
          </p:nvSpPr>
          <p:spPr bwMode="auto">
            <a:xfrm>
              <a:off x="3101505" y="4299091"/>
              <a:ext cx="181530" cy="280138"/>
            </a:xfrm>
            <a:custGeom>
              <a:avLst/>
              <a:gdLst>
                <a:gd name="T0" fmla="*/ 12 w 69"/>
                <a:gd name="T1" fmla="*/ 13 h 106"/>
                <a:gd name="T2" fmla="*/ 28 w 69"/>
                <a:gd name="T3" fmla="*/ 2 h 106"/>
                <a:gd name="T4" fmla="*/ 45 w 69"/>
                <a:gd name="T5" fmla="*/ 10 h 106"/>
                <a:gd name="T6" fmla="*/ 65 w 69"/>
                <a:gd name="T7" fmla="*/ 6 h 106"/>
                <a:gd name="T8" fmla="*/ 65 w 69"/>
                <a:gd name="T9" fmla="*/ 64 h 106"/>
                <a:gd name="T10" fmla="*/ 45 w 69"/>
                <a:gd name="T11" fmla="*/ 106 h 106"/>
                <a:gd name="T12" fmla="*/ 25 w 69"/>
                <a:gd name="T13" fmla="*/ 97 h 106"/>
                <a:gd name="T14" fmla="*/ 4 w 69"/>
                <a:gd name="T15" fmla="*/ 101 h 106"/>
                <a:gd name="T16" fmla="*/ 12 w 69"/>
                <a:gd name="T17" fmla="*/ 1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06">
                  <a:moveTo>
                    <a:pt x="12" y="13"/>
                  </a:moveTo>
                  <a:cubicBezTo>
                    <a:pt x="12" y="13"/>
                    <a:pt x="17" y="0"/>
                    <a:pt x="28" y="2"/>
                  </a:cubicBezTo>
                  <a:cubicBezTo>
                    <a:pt x="39" y="4"/>
                    <a:pt x="35" y="14"/>
                    <a:pt x="45" y="10"/>
                  </a:cubicBezTo>
                  <a:cubicBezTo>
                    <a:pt x="54" y="6"/>
                    <a:pt x="60" y="2"/>
                    <a:pt x="65" y="6"/>
                  </a:cubicBezTo>
                  <a:cubicBezTo>
                    <a:pt x="69" y="10"/>
                    <a:pt x="65" y="49"/>
                    <a:pt x="65" y="64"/>
                  </a:cubicBezTo>
                  <a:cubicBezTo>
                    <a:pt x="64" y="81"/>
                    <a:pt x="64" y="106"/>
                    <a:pt x="45" y="106"/>
                  </a:cubicBezTo>
                  <a:cubicBezTo>
                    <a:pt x="32" y="106"/>
                    <a:pt x="31" y="95"/>
                    <a:pt x="25" y="97"/>
                  </a:cubicBezTo>
                  <a:cubicBezTo>
                    <a:pt x="18" y="100"/>
                    <a:pt x="9" y="104"/>
                    <a:pt x="4" y="101"/>
                  </a:cubicBezTo>
                  <a:cubicBezTo>
                    <a:pt x="0" y="99"/>
                    <a:pt x="10" y="19"/>
                    <a:pt x="12" y="13"/>
                  </a:cubicBezTo>
                  <a:close/>
                </a:path>
              </a:pathLst>
            </a:custGeom>
            <a:solidFill>
              <a:srgbClr val="6BA0F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0000" lnSpcReduction="20000"/>
            </a:bodyPr>
            <a:lstStyle/>
            <a:p>
              <a:pPr algn="ctr"/>
            </a:p>
          </p:txBody>
        </p:sp>
        <p:sp>
          <p:nvSpPr>
            <p:cNvPr id="20" name="任意多边形 186"/>
            <p:cNvSpPr/>
            <p:nvPr>
              <p:custDataLst>
                <p:tags r:id="rId17"/>
              </p:custDataLst>
            </p:nvPr>
          </p:nvSpPr>
          <p:spPr bwMode="auto">
            <a:xfrm>
              <a:off x="2854983" y="4296850"/>
              <a:ext cx="472874" cy="677935"/>
            </a:xfrm>
            <a:custGeom>
              <a:avLst/>
              <a:gdLst>
                <a:gd name="T0" fmla="*/ 53 w 179"/>
                <a:gd name="T1" fmla="*/ 168 h 257"/>
                <a:gd name="T2" fmla="*/ 59 w 179"/>
                <a:gd name="T3" fmla="*/ 174 h 257"/>
                <a:gd name="T4" fmla="*/ 124 w 179"/>
                <a:gd name="T5" fmla="*/ 107 h 257"/>
                <a:gd name="T6" fmla="*/ 96 w 179"/>
                <a:gd name="T7" fmla="*/ 68 h 257"/>
                <a:gd name="T8" fmla="*/ 91 w 179"/>
                <a:gd name="T9" fmla="*/ 38 h 257"/>
                <a:gd name="T10" fmla="*/ 98 w 179"/>
                <a:gd name="T11" fmla="*/ 27 h 257"/>
                <a:gd name="T12" fmla="*/ 105 w 179"/>
                <a:gd name="T13" fmla="*/ 3 h 257"/>
                <a:gd name="T14" fmla="*/ 122 w 179"/>
                <a:gd name="T15" fmla="*/ 7 h 257"/>
                <a:gd name="T16" fmla="*/ 158 w 179"/>
                <a:gd name="T17" fmla="*/ 23 h 257"/>
                <a:gd name="T18" fmla="*/ 177 w 179"/>
                <a:gd name="T19" fmla="*/ 110 h 257"/>
                <a:gd name="T20" fmla="*/ 61 w 179"/>
                <a:gd name="T21" fmla="*/ 252 h 257"/>
                <a:gd name="T22" fmla="*/ 0 w 179"/>
                <a:gd name="T23" fmla="*/ 209 h 257"/>
                <a:gd name="T24" fmla="*/ 53 w 179"/>
                <a:gd name="T25" fmla="*/ 16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57">
                  <a:moveTo>
                    <a:pt x="53" y="168"/>
                  </a:moveTo>
                  <a:cubicBezTo>
                    <a:pt x="59" y="174"/>
                    <a:pt x="59" y="174"/>
                    <a:pt x="59" y="174"/>
                  </a:cubicBezTo>
                  <a:cubicBezTo>
                    <a:pt x="124" y="107"/>
                    <a:pt x="124" y="107"/>
                    <a:pt x="124" y="107"/>
                  </a:cubicBezTo>
                  <a:cubicBezTo>
                    <a:pt x="124" y="107"/>
                    <a:pt x="101" y="78"/>
                    <a:pt x="96" y="68"/>
                  </a:cubicBezTo>
                  <a:cubicBezTo>
                    <a:pt x="92" y="57"/>
                    <a:pt x="91" y="44"/>
                    <a:pt x="91" y="38"/>
                  </a:cubicBezTo>
                  <a:cubicBezTo>
                    <a:pt x="90" y="32"/>
                    <a:pt x="98" y="27"/>
                    <a:pt x="98" y="27"/>
                  </a:cubicBezTo>
                  <a:cubicBezTo>
                    <a:pt x="98" y="27"/>
                    <a:pt x="96" y="6"/>
                    <a:pt x="105" y="3"/>
                  </a:cubicBezTo>
                  <a:cubicBezTo>
                    <a:pt x="115" y="0"/>
                    <a:pt x="116" y="4"/>
                    <a:pt x="122" y="7"/>
                  </a:cubicBezTo>
                  <a:cubicBezTo>
                    <a:pt x="127" y="10"/>
                    <a:pt x="152" y="15"/>
                    <a:pt x="158" y="23"/>
                  </a:cubicBezTo>
                  <a:cubicBezTo>
                    <a:pt x="164" y="31"/>
                    <a:pt x="179" y="101"/>
                    <a:pt x="177" y="110"/>
                  </a:cubicBezTo>
                  <a:cubicBezTo>
                    <a:pt x="172" y="130"/>
                    <a:pt x="83" y="247"/>
                    <a:pt x="61" y="252"/>
                  </a:cubicBezTo>
                  <a:cubicBezTo>
                    <a:pt x="38" y="257"/>
                    <a:pt x="0" y="209"/>
                    <a:pt x="0" y="209"/>
                  </a:cubicBezTo>
                  <a:lnTo>
                    <a:pt x="53" y="168"/>
                  </a:lnTo>
                  <a:close/>
                </a:path>
              </a:pathLst>
            </a:custGeom>
            <a:solidFill>
              <a:srgbClr val="F885B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21" name="任意多边形 187"/>
            <p:cNvSpPr/>
            <p:nvPr>
              <p:custDataLst>
                <p:tags r:id="rId18"/>
              </p:custDataLst>
            </p:nvPr>
          </p:nvSpPr>
          <p:spPr bwMode="auto">
            <a:xfrm>
              <a:off x="2854983" y="4739468"/>
              <a:ext cx="155757" cy="196097"/>
            </a:xfrm>
            <a:custGeom>
              <a:avLst/>
              <a:gdLst>
                <a:gd name="T0" fmla="*/ 59 w 59"/>
                <a:gd name="T1" fmla="*/ 6 h 74"/>
                <a:gd name="T2" fmla="*/ 53 w 59"/>
                <a:gd name="T3" fmla="*/ 0 h 74"/>
                <a:gd name="T4" fmla="*/ 0 w 59"/>
                <a:gd name="T5" fmla="*/ 41 h 74"/>
                <a:gd name="T6" fmla="*/ 33 w 59"/>
                <a:gd name="T7" fmla="*/ 74 h 74"/>
                <a:gd name="T8" fmla="*/ 31 w 59"/>
                <a:gd name="T9" fmla="*/ 41 h 74"/>
                <a:gd name="T10" fmla="*/ 59 w 59"/>
                <a:gd name="T11" fmla="*/ 6 h 74"/>
              </a:gdLst>
              <a:ahLst/>
              <a:cxnLst>
                <a:cxn ang="0">
                  <a:pos x="T0" y="T1"/>
                </a:cxn>
                <a:cxn ang="0">
                  <a:pos x="T2" y="T3"/>
                </a:cxn>
                <a:cxn ang="0">
                  <a:pos x="T4" y="T5"/>
                </a:cxn>
                <a:cxn ang="0">
                  <a:pos x="T6" y="T7"/>
                </a:cxn>
                <a:cxn ang="0">
                  <a:pos x="T8" y="T9"/>
                </a:cxn>
                <a:cxn ang="0">
                  <a:pos x="T10" y="T11"/>
                </a:cxn>
              </a:cxnLst>
              <a:rect l="0" t="0" r="r" b="b"/>
              <a:pathLst>
                <a:path w="59" h="74">
                  <a:moveTo>
                    <a:pt x="59" y="6"/>
                  </a:moveTo>
                  <a:cubicBezTo>
                    <a:pt x="53" y="0"/>
                    <a:pt x="53" y="0"/>
                    <a:pt x="53" y="0"/>
                  </a:cubicBezTo>
                  <a:cubicBezTo>
                    <a:pt x="0" y="41"/>
                    <a:pt x="0" y="41"/>
                    <a:pt x="0" y="41"/>
                  </a:cubicBezTo>
                  <a:cubicBezTo>
                    <a:pt x="0" y="41"/>
                    <a:pt x="16" y="61"/>
                    <a:pt x="33" y="74"/>
                  </a:cubicBezTo>
                  <a:cubicBezTo>
                    <a:pt x="31" y="65"/>
                    <a:pt x="28" y="51"/>
                    <a:pt x="31" y="41"/>
                  </a:cubicBezTo>
                  <a:cubicBezTo>
                    <a:pt x="35" y="25"/>
                    <a:pt x="59" y="6"/>
                    <a:pt x="59" y="6"/>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22" name="任意多边形 188"/>
            <p:cNvSpPr/>
            <p:nvPr>
              <p:custDataLst>
                <p:tags r:id="rId19"/>
              </p:custDataLst>
            </p:nvPr>
          </p:nvSpPr>
          <p:spPr bwMode="auto">
            <a:xfrm>
              <a:off x="2773183" y="4634136"/>
              <a:ext cx="233075" cy="243161"/>
            </a:xfrm>
            <a:custGeom>
              <a:avLst/>
              <a:gdLst>
                <a:gd name="T0" fmla="*/ 59 w 88"/>
                <a:gd name="T1" fmla="*/ 3 h 92"/>
                <a:gd name="T2" fmla="*/ 2 w 88"/>
                <a:gd name="T3" fmla="*/ 51 h 92"/>
                <a:gd name="T4" fmla="*/ 4 w 88"/>
                <a:gd name="T5" fmla="*/ 64 h 92"/>
                <a:gd name="T6" fmla="*/ 15 w 88"/>
                <a:gd name="T7" fmla="*/ 73 h 92"/>
                <a:gd name="T8" fmla="*/ 20 w 88"/>
                <a:gd name="T9" fmla="*/ 87 h 92"/>
                <a:gd name="T10" fmla="*/ 33 w 88"/>
                <a:gd name="T11" fmla="*/ 91 h 92"/>
                <a:gd name="T12" fmla="*/ 87 w 88"/>
                <a:gd name="T13" fmla="*/ 35 h 92"/>
                <a:gd name="T14" fmla="*/ 81 w 88"/>
                <a:gd name="T15" fmla="*/ 21 h 92"/>
                <a:gd name="T16" fmla="*/ 72 w 88"/>
                <a:gd name="T17" fmla="*/ 12 h 92"/>
                <a:gd name="T18" fmla="*/ 59 w 88"/>
                <a:gd name="T19"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2">
                  <a:moveTo>
                    <a:pt x="59" y="3"/>
                  </a:moveTo>
                  <a:cubicBezTo>
                    <a:pt x="2" y="51"/>
                    <a:pt x="2" y="51"/>
                    <a:pt x="2" y="51"/>
                  </a:cubicBezTo>
                  <a:cubicBezTo>
                    <a:pt x="2" y="51"/>
                    <a:pt x="0" y="60"/>
                    <a:pt x="4" y="64"/>
                  </a:cubicBezTo>
                  <a:cubicBezTo>
                    <a:pt x="7" y="68"/>
                    <a:pt x="13" y="68"/>
                    <a:pt x="15" y="73"/>
                  </a:cubicBezTo>
                  <a:cubicBezTo>
                    <a:pt x="17" y="78"/>
                    <a:pt x="18" y="84"/>
                    <a:pt x="20" y="87"/>
                  </a:cubicBezTo>
                  <a:cubicBezTo>
                    <a:pt x="22" y="89"/>
                    <a:pt x="28" y="92"/>
                    <a:pt x="33" y="91"/>
                  </a:cubicBezTo>
                  <a:cubicBezTo>
                    <a:pt x="38" y="89"/>
                    <a:pt x="85" y="43"/>
                    <a:pt x="87" y="35"/>
                  </a:cubicBezTo>
                  <a:cubicBezTo>
                    <a:pt x="88" y="28"/>
                    <a:pt x="85" y="21"/>
                    <a:pt x="81" y="21"/>
                  </a:cubicBezTo>
                  <a:cubicBezTo>
                    <a:pt x="76" y="21"/>
                    <a:pt x="74" y="19"/>
                    <a:pt x="72" y="12"/>
                  </a:cubicBezTo>
                  <a:cubicBezTo>
                    <a:pt x="71" y="5"/>
                    <a:pt x="64" y="0"/>
                    <a:pt x="59" y="3"/>
                  </a:cubicBezTo>
                  <a:close/>
                </a:path>
              </a:pathLst>
            </a:custGeom>
            <a:solidFill>
              <a:srgbClr val="6BA0F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2500" lnSpcReduction="20000"/>
            </a:bodyPr>
            <a:lstStyle/>
            <a:p>
              <a:pPr algn="ctr"/>
            </a:p>
          </p:txBody>
        </p:sp>
        <p:sp>
          <p:nvSpPr>
            <p:cNvPr id="23" name="任意多边形 189"/>
            <p:cNvSpPr/>
            <p:nvPr>
              <p:custDataLst>
                <p:tags r:id="rId20"/>
              </p:custDataLst>
            </p:nvPr>
          </p:nvSpPr>
          <p:spPr bwMode="auto">
            <a:xfrm>
              <a:off x="2461669" y="5496963"/>
              <a:ext cx="169204" cy="66113"/>
            </a:xfrm>
            <a:custGeom>
              <a:avLst/>
              <a:gdLst>
                <a:gd name="T0" fmla="*/ 53 w 64"/>
                <a:gd name="T1" fmla="*/ 25 h 25"/>
                <a:gd name="T2" fmla="*/ 32 w 64"/>
                <a:gd name="T3" fmla="*/ 13 h 25"/>
                <a:gd name="T4" fmla="*/ 31 w 64"/>
                <a:gd name="T5" fmla="*/ 14 h 25"/>
                <a:gd name="T6" fmla="*/ 14 w 64"/>
                <a:gd name="T7" fmla="*/ 24 h 25"/>
                <a:gd name="T8" fmla="*/ 1 w 64"/>
                <a:gd name="T9" fmla="*/ 13 h 25"/>
                <a:gd name="T10" fmla="*/ 9 w 64"/>
                <a:gd name="T11" fmla="*/ 1 h 25"/>
                <a:gd name="T12" fmla="*/ 15 w 64"/>
                <a:gd name="T13" fmla="*/ 0 h 25"/>
                <a:gd name="T14" fmla="*/ 32 w 64"/>
                <a:gd name="T15" fmla="*/ 8 h 25"/>
                <a:gd name="T16" fmla="*/ 46 w 64"/>
                <a:gd name="T17" fmla="*/ 0 h 25"/>
                <a:gd name="T18" fmla="*/ 47 w 64"/>
                <a:gd name="T19" fmla="*/ 0 h 25"/>
                <a:gd name="T20" fmla="*/ 63 w 64"/>
                <a:gd name="T21" fmla="*/ 11 h 25"/>
                <a:gd name="T22" fmla="*/ 57 w 64"/>
                <a:gd name="T23" fmla="*/ 24 h 25"/>
                <a:gd name="T24" fmla="*/ 53 w 64"/>
                <a:gd name="T25" fmla="*/ 25 h 25"/>
                <a:gd name="T26" fmla="*/ 34 w 64"/>
                <a:gd name="T27" fmla="*/ 10 h 25"/>
                <a:gd name="T28" fmla="*/ 56 w 64"/>
                <a:gd name="T29" fmla="*/ 21 h 25"/>
                <a:gd name="T30" fmla="*/ 59 w 64"/>
                <a:gd name="T31" fmla="*/ 12 h 25"/>
                <a:gd name="T32" fmla="*/ 47 w 64"/>
                <a:gd name="T33" fmla="*/ 4 h 25"/>
                <a:gd name="T34" fmla="*/ 46 w 64"/>
                <a:gd name="T35" fmla="*/ 4 h 25"/>
                <a:gd name="T36" fmla="*/ 34 w 64"/>
                <a:gd name="T37" fmla="*/ 10 h 25"/>
                <a:gd name="T38" fmla="*/ 15 w 64"/>
                <a:gd name="T39" fmla="*/ 4 h 25"/>
                <a:gd name="T40" fmla="*/ 11 w 64"/>
                <a:gd name="T41" fmla="*/ 5 h 25"/>
                <a:gd name="T42" fmla="*/ 5 w 64"/>
                <a:gd name="T43" fmla="*/ 13 h 25"/>
                <a:gd name="T44" fmla="*/ 15 w 64"/>
                <a:gd name="T45" fmla="*/ 20 h 25"/>
                <a:gd name="T46" fmla="*/ 28 w 64"/>
                <a:gd name="T47" fmla="*/ 12 h 25"/>
                <a:gd name="T48" fmla="*/ 29 w 64"/>
                <a:gd name="T49" fmla="*/ 11 h 25"/>
                <a:gd name="T50" fmla="*/ 15 w 64"/>
                <a:gd name="T51"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5">
                  <a:moveTo>
                    <a:pt x="53" y="25"/>
                  </a:moveTo>
                  <a:cubicBezTo>
                    <a:pt x="45" y="25"/>
                    <a:pt x="36" y="18"/>
                    <a:pt x="32" y="13"/>
                  </a:cubicBezTo>
                  <a:cubicBezTo>
                    <a:pt x="32" y="14"/>
                    <a:pt x="31" y="14"/>
                    <a:pt x="31" y="14"/>
                  </a:cubicBezTo>
                  <a:cubicBezTo>
                    <a:pt x="27" y="20"/>
                    <a:pt x="22" y="25"/>
                    <a:pt x="14" y="24"/>
                  </a:cubicBezTo>
                  <a:cubicBezTo>
                    <a:pt x="5" y="23"/>
                    <a:pt x="1" y="18"/>
                    <a:pt x="1" y="13"/>
                  </a:cubicBezTo>
                  <a:cubicBezTo>
                    <a:pt x="0" y="8"/>
                    <a:pt x="3" y="3"/>
                    <a:pt x="9" y="1"/>
                  </a:cubicBezTo>
                  <a:cubicBezTo>
                    <a:pt x="11" y="0"/>
                    <a:pt x="13" y="0"/>
                    <a:pt x="15" y="0"/>
                  </a:cubicBezTo>
                  <a:cubicBezTo>
                    <a:pt x="23" y="0"/>
                    <a:pt x="29" y="5"/>
                    <a:pt x="32" y="8"/>
                  </a:cubicBezTo>
                  <a:cubicBezTo>
                    <a:pt x="35" y="4"/>
                    <a:pt x="39" y="0"/>
                    <a:pt x="46" y="0"/>
                  </a:cubicBezTo>
                  <a:cubicBezTo>
                    <a:pt x="47" y="0"/>
                    <a:pt x="47" y="0"/>
                    <a:pt x="47" y="0"/>
                  </a:cubicBezTo>
                  <a:cubicBezTo>
                    <a:pt x="56" y="0"/>
                    <a:pt x="62" y="6"/>
                    <a:pt x="63" y="11"/>
                  </a:cubicBezTo>
                  <a:cubicBezTo>
                    <a:pt x="64" y="17"/>
                    <a:pt x="62" y="22"/>
                    <a:pt x="57" y="24"/>
                  </a:cubicBezTo>
                  <a:cubicBezTo>
                    <a:pt x="56" y="25"/>
                    <a:pt x="54" y="25"/>
                    <a:pt x="53" y="25"/>
                  </a:cubicBezTo>
                  <a:close/>
                  <a:moveTo>
                    <a:pt x="34" y="10"/>
                  </a:moveTo>
                  <a:cubicBezTo>
                    <a:pt x="41" y="17"/>
                    <a:pt x="51" y="23"/>
                    <a:pt x="56" y="21"/>
                  </a:cubicBezTo>
                  <a:cubicBezTo>
                    <a:pt x="59" y="19"/>
                    <a:pt x="60" y="15"/>
                    <a:pt x="59" y="12"/>
                  </a:cubicBezTo>
                  <a:cubicBezTo>
                    <a:pt x="58" y="8"/>
                    <a:pt x="54" y="4"/>
                    <a:pt x="47" y="4"/>
                  </a:cubicBezTo>
                  <a:cubicBezTo>
                    <a:pt x="46" y="4"/>
                    <a:pt x="46" y="4"/>
                    <a:pt x="46" y="4"/>
                  </a:cubicBezTo>
                  <a:cubicBezTo>
                    <a:pt x="41" y="4"/>
                    <a:pt x="38" y="7"/>
                    <a:pt x="34" y="10"/>
                  </a:cubicBezTo>
                  <a:close/>
                  <a:moveTo>
                    <a:pt x="15" y="4"/>
                  </a:moveTo>
                  <a:cubicBezTo>
                    <a:pt x="13" y="4"/>
                    <a:pt x="12" y="4"/>
                    <a:pt x="11" y="5"/>
                  </a:cubicBezTo>
                  <a:cubicBezTo>
                    <a:pt x="7" y="6"/>
                    <a:pt x="4" y="9"/>
                    <a:pt x="5" y="13"/>
                  </a:cubicBezTo>
                  <a:cubicBezTo>
                    <a:pt x="5" y="16"/>
                    <a:pt x="8" y="20"/>
                    <a:pt x="15" y="20"/>
                  </a:cubicBezTo>
                  <a:cubicBezTo>
                    <a:pt x="20" y="21"/>
                    <a:pt x="24" y="17"/>
                    <a:pt x="28" y="12"/>
                  </a:cubicBezTo>
                  <a:cubicBezTo>
                    <a:pt x="28" y="11"/>
                    <a:pt x="29" y="11"/>
                    <a:pt x="29" y="11"/>
                  </a:cubicBezTo>
                  <a:cubicBezTo>
                    <a:pt x="27" y="9"/>
                    <a:pt x="22" y="4"/>
                    <a:pt x="15" y="4"/>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4" name="任意多边形 190"/>
            <p:cNvSpPr/>
            <p:nvPr>
              <p:custDataLst>
                <p:tags r:id="rId21"/>
              </p:custDataLst>
            </p:nvPr>
          </p:nvSpPr>
          <p:spPr bwMode="auto">
            <a:xfrm>
              <a:off x="2506491" y="5560835"/>
              <a:ext cx="85162" cy="15688"/>
            </a:xfrm>
            <a:custGeom>
              <a:avLst/>
              <a:gdLst>
                <a:gd name="T0" fmla="*/ 2 w 32"/>
                <a:gd name="T1" fmla="*/ 6 h 6"/>
                <a:gd name="T2" fmla="*/ 0 w 32"/>
                <a:gd name="T3" fmla="*/ 4 h 6"/>
                <a:gd name="T4" fmla="*/ 2 w 32"/>
                <a:gd name="T5" fmla="*/ 2 h 6"/>
                <a:gd name="T6" fmla="*/ 30 w 32"/>
                <a:gd name="T7" fmla="*/ 2 h 6"/>
                <a:gd name="T8" fmla="*/ 32 w 32"/>
                <a:gd name="T9" fmla="*/ 4 h 6"/>
                <a:gd name="T10" fmla="*/ 30 w 32"/>
                <a:gd name="T11" fmla="*/ 6 h 6"/>
                <a:gd name="T12" fmla="*/ 2 w 32"/>
                <a:gd name="T13" fmla="*/ 6 h 6"/>
                <a:gd name="T14" fmla="*/ 2 w 3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2" y="6"/>
                  </a:moveTo>
                  <a:cubicBezTo>
                    <a:pt x="1" y="6"/>
                    <a:pt x="0" y="5"/>
                    <a:pt x="0" y="4"/>
                  </a:cubicBezTo>
                  <a:cubicBezTo>
                    <a:pt x="0" y="3"/>
                    <a:pt x="0" y="2"/>
                    <a:pt x="2" y="2"/>
                  </a:cubicBezTo>
                  <a:cubicBezTo>
                    <a:pt x="14" y="0"/>
                    <a:pt x="30" y="2"/>
                    <a:pt x="30" y="2"/>
                  </a:cubicBezTo>
                  <a:cubicBezTo>
                    <a:pt x="31" y="2"/>
                    <a:pt x="32" y="3"/>
                    <a:pt x="32" y="4"/>
                  </a:cubicBezTo>
                  <a:cubicBezTo>
                    <a:pt x="32" y="5"/>
                    <a:pt x="31" y="6"/>
                    <a:pt x="30" y="6"/>
                  </a:cubicBezTo>
                  <a:cubicBezTo>
                    <a:pt x="30" y="6"/>
                    <a:pt x="14" y="4"/>
                    <a:pt x="2" y="6"/>
                  </a:cubicBezTo>
                  <a:cubicBezTo>
                    <a:pt x="2" y="6"/>
                    <a:pt x="2" y="6"/>
                    <a:pt x="2" y="6"/>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5" name="任意多边形 191"/>
            <p:cNvSpPr/>
            <p:nvPr>
              <p:custDataLst>
                <p:tags r:id="rId22"/>
              </p:custDataLst>
            </p:nvPr>
          </p:nvSpPr>
          <p:spPr bwMode="auto">
            <a:xfrm>
              <a:off x="2506491" y="5592210"/>
              <a:ext cx="81801" cy="19050"/>
            </a:xfrm>
            <a:custGeom>
              <a:avLst/>
              <a:gdLst>
                <a:gd name="T0" fmla="*/ 2 w 31"/>
                <a:gd name="T1" fmla="*/ 7 h 7"/>
                <a:gd name="T2" fmla="*/ 0 w 31"/>
                <a:gd name="T3" fmla="*/ 5 h 7"/>
                <a:gd name="T4" fmla="*/ 2 w 31"/>
                <a:gd name="T5" fmla="*/ 3 h 7"/>
                <a:gd name="T6" fmla="*/ 29 w 31"/>
                <a:gd name="T7" fmla="*/ 0 h 7"/>
                <a:gd name="T8" fmla="*/ 31 w 31"/>
                <a:gd name="T9" fmla="*/ 2 h 7"/>
                <a:gd name="T10" fmla="*/ 29 w 31"/>
                <a:gd name="T11" fmla="*/ 4 h 7"/>
                <a:gd name="T12" fmla="*/ 2 w 31"/>
                <a:gd name="T13" fmla="*/ 7 h 7"/>
                <a:gd name="T14" fmla="*/ 2 w 31"/>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2" y="7"/>
                  </a:moveTo>
                  <a:cubicBezTo>
                    <a:pt x="1" y="7"/>
                    <a:pt x="0" y="6"/>
                    <a:pt x="0" y="5"/>
                  </a:cubicBezTo>
                  <a:cubicBezTo>
                    <a:pt x="0" y="4"/>
                    <a:pt x="1" y="3"/>
                    <a:pt x="2" y="3"/>
                  </a:cubicBezTo>
                  <a:cubicBezTo>
                    <a:pt x="29" y="0"/>
                    <a:pt x="29" y="0"/>
                    <a:pt x="29" y="0"/>
                  </a:cubicBezTo>
                  <a:cubicBezTo>
                    <a:pt x="30" y="0"/>
                    <a:pt x="31" y="1"/>
                    <a:pt x="31" y="2"/>
                  </a:cubicBezTo>
                  <a:cubicBezTo>
                    <a:pt x="31" y="3"/>
                    <a:pt x="30" y="4"/>
                    <a:pt x="29" y="4"/>
                  </a:cubicBezTo>
                  <a:cubicBezTo>
                    <a:pt x="2" y="7"/>
                    <a:pt x="2" y="7"/>
                    <a:pt x="2" y="7"/>
                  </a:cubicBezTo>
                  <a:cubicBezTo>
                    <a:pt x="2" y="7"/>
                    <a:pt x="2" y="7"/>
                    <a:pt x="2" y="7"/>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6" name="任意多边形 195"/>
            <p:cNvSpPr/>
            <p:nvPr>
              <p:custDataLst>
                <p:tags r:id="rId23"/>
              </p:custDataLst>
            </p:nvPr>
          </p:nvSpPr>
          <p:spPr bwMode="auto">
            <a:xfrm>
              <a:off x="3056683" y="4404423"/>
              <a:ext cx="52666" cy="155757"/>
            </a:xfrm>
            <a:custGeom>
              <a:avLst/>
              <a:gdLst>
                <a:gd name="T0" fmla="*/ 16 w 20"/>
                <a:gd name="T1" fmla="*/ 59 h 59"/>
                <a:gd name="T2" fmla="*/ 12 w 20"/>
                <a:gd name="T3" fmla="*/ 56 h 59"/>
                <a:gd name="T4" fmla="*/ 1 w 20"/>
                <a:gd name="T5" fmla="*/ 5 h 59"/>
                <a:gd name="T6" fmla="*/ 4 w 20"/>
                <a:gd name="T7" fmla="*/ 0 h 59"/>
                <a:gd name="T8" fmla="*/ 8 w 20"/>
                <a:gd name="T9" fmla="*/ 3 h 59"/>
                <a:gd name="T10" fmla="*/ 20 w 20"/>
                <a:gd name="T11" fmla="*/ 54 h 59"/>
                <a:gd name="T12" fmla="*/ 17 w 20"/>
                <a:gd name="T13" fmla="*/ 59 h 59"/>
                <a:gd name="T14" fmla="*/ 16 w 20"/>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9">
                  <a:moveTo>
                    <a:pt x="16" y="59"/>
                  </a:moveTo>
                  <a:cubicBezTo>
                    <a:pt x="14" y="59"/>
                    <a:pt x="13" y="58"/>
                    <a:pt x="12" y="56"/>
                  </a:cubicBezTo>
                  <a:cubicBezTo>
                    <a:pt x="1" y="5"/>
                    <a:pt x="1" y="5"/>
                    <a:pt x="1" y="5"/>
                  </a:cubicBezTo>
                  <a:cubicBezTo>
                    <a:pt x="0" y="3"/>
                    <a:pt x="2" y="1"/>
                    <a:pt x="4" y="0"/>
                  </a:cubicBezTo>
                  <a:cubicBezTo>
                    <a:pt x="6" y="0"/>
                    <a:pt x="8" y="1"/>
                    <a:pt x="8" y="3"/>
                  </a:cubicBezTo>
                  <a:cubicBezTo>
                    <a:pt x="20" y="54"/>
                    <a:pt x="20" y="54"/>
                    <a:pt x="20" y="54"/>
                  </a:cubicBezTo>
                  <a:cubicBezTo>
                    <a:pt x="20" y="56"/>
                    <a:pt x="19" y="59"/>
                    <a:pt x="17" y="59"/>
                  </a:cubicBezTo>
                  <a:cubicBezTo>
                    <a:pt x="17" y="59"/>
                    <a:pt x="16" y="59"/>
                    <a:pt x="16" y="59"/>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7" name="任意多边形 196"/>
            <p:cNvSpPr/>
            <p:nvPr>
              <p:custDataLst>
                <p:tags r:id="rId24"/>
              </p:custDataLst>
            </p:nvPr>
          </p:nvSpPr>
          <p:spPr bwMode="auto">
            <a:xfrm>
              <a:off x="2876274" y="4141093"/>
              <a:ext cx="89644" cy="110935"/>
            </a:xfrm>
            <a:custGeom>
              <a:avLst/>
              <a:gdLst>
                <a:gd name="T0" fmla="*/ 34 w 34"/>
                <a:gd name="T1" fmla="*/ 10 h 42"/>
                <a:gd name="T2" fmla="*/ 12 w 34"/>
                <a:gd name="T3" fmla="*/ 5 h 42"/>
                <a:gd name="T4" fmla="*/ 0 w 34"/>
                <a:gd name="T5" fmla="*/ 0 h 42"/>
                <a:gd name="T6" fmla="*/ 34 w 34"/>
                <a:gd name="T7" fmla="*/ 42 h 42"/>
                <a:gd name="T8" fmla="*/ 34 w 34"/>
                <a:gd name="T9" fmla="*/ 10 h 42"/>
              </a:gdLst>
              <a:ahLst/>
              <a:cxnLst>
                <a:cxn ang="0">
                  <a:pos x="T0" y="T1"/>
                </a:cxn>
                <a:cxn ang="0">
                  <a:pos x="T2" y="T3"/>
                </a:cxn>
                <a:cxn ang="0">
                  <a:pos x="T4" y="T5"/>
                </a:cxn>
                <a:cxn ang="0">
                  <a:pos x="T6" y="T7"/>
                </a:cxn>
                <a:cxn ang="0">
                  <a:pos x="T8" y="T9"/>
                </a:cxn>
              </a:cxnLst>
              <a:rect l="0" t="0" r="r" b="b"/>
              <a:pathLst>
                <a:path w="34" h="42">
                  <a:moveTo>
                    <a:pt x="34" y="10"/>
                  </a:moveTo>
                  <a:cubicBezTo>
                    <a:pt x="34" y="10"/>
                    <a:pt x="21" y="7"/>
                    <a:pt x="12" y="5"/>
                  </a:cubicBezTo>
                  <a:cubicBezTo>
                    <a:pt x="4" y="3"/>
                    <a:pt x="0" y="0"/>
                    <a:pt x="0" y="0"/>
                  </a:cubicBezTo>
                  <a:cubicBezTo>
                    <a:pt x="34" y="42"/>
                    <a:pt x="34" y="42"/>
                    <a:pt x="34" y="42"/>
                  </a:cubicBezTo>
                  <a:lnTo>
                    <a:pt x="34" y="10"/>
                  </a:ln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8" name="任意多边形 197"/>
            <p:cNvSpPr/>
            <p:nvPr>
              <p:custDataLst>
                <p:tags r:id="rId25"/>
              </p:custDataLst>
            </p:nvPr>
          </p:nvSpPr>
          <p:spPr bwMode="auto">
            <a:xfrm>
              <a:off x="2757495" y="3983095"/>
              <a:ext cx="50425" cy="49304"/>
            </a:xfrm>
            <a:custGeom>
              <a:avLst/>
              <a:gdLst>
                <a:gd name="T0" fmla="*/ 17 w 19"/>
                <a:gd name="T1" fmla="*/ 19 h 19"/>
                <a:gd name="T2" fmla="*/ 17 w 19"/>
                <a:gd name="T3" fmla="*/ 19 h 19"/>
                <a:gd name="T4" fmla="*/ 15 w 19"/>
                <a:gd name="T5" fmla="*/ 17 h 19"/>
                <a:gd name="T6" fmla="*/ 13 w 19"/>
                <a:gd name="T7" fmla="*/ 8 h 19"/>
                <a:gd name="T8" fmla="*/ 2 w 19"/>
                <a:gd name="T9" fmla="*/ 4 h 19"/>
                <a:gd name="T10" fmla="*/ 0 w 19"/>
                <a:gd name="T11" fmla="*/ 2 h 19"/>
                <a:gd name="T12" fmla="*/ 2 w 19"/>
                <a:gd name="T13" fmla="*/ 0 h 19"/>
                <a:gd name="T14" fmla="*/ 16 w 19"/>
                <a:gd name="T15" fmla="*/ 6 h 19"/>
                <a:gd name="T16" fmla="*/ 19 w 19"/>
                <a:gd name="T17" fmla="*/ 18 h 19"/>
                <a:gd name="T18" fmla="*/ 17 w 1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7" y="19"/>
                  </a:moveTo>
                  <a:cubicBezTo>
                    <a:pt x="17" y="19"/>
                    <a:pt x="17" y="19"/>
                    <a:pt x="17" y="19"/>
                  </a:cubicBezTo>
                  <a:cubicBezTo>
                    <a:pt x="16" y="19"/>
                    <a:pt x="15" y="18"/>
                    <a:pt x="15" y="17"/>
                  </a:cubicBezTo>
                  <a:cubicBezTo>
                    <a:pt x="15" y="13"/>
                    <a:pt x="15" y="10"/>
                    <a:pt x="13" y="8"/>
                  </a:cubicBezTo>
                  <a:cubicBezTo>
                    <a:pt x="9" y="4"/>
                    <a:pt x="2" y="4"/>
                    <a:pt x="2" y="4"/>
                  </a:cubicBezTo>
                  <a:cubicBezTo>
                    <a:pt x="1" y="4"/>
                    <a:pt x="0" y="3"/>
                    <a:pt x="0" y="2"/>
                  </a:cubicBezTo>
                  <a:cubicBezTo>
                    <a:pt x="0" y="1"/>
                    <a:pt x="1" y="0"/>
                    <a:pt x="2" y="0"/>
                  </a:cubicBezTo>
                  <a:cubicBezTo>
                    <a:pt x="2" y="0"/>
                    <a:pt x="11" y="0"/>
                    <a:pt x="16" y="6"/>
                  </a:cubicBezTo>
                  <a:cubicBezTo>
                    <a:pt x="18" y="9"/>
                    <a:pt x="19" y="13"/>
                    <a:pt x="19" y="18"/>
                  </a:cubicBezTo>
                  <a:cubicBezTo>
                    <a:pt x="19" y="19"/>
                    <a:pt x="18" y="19"/>
                    <a:pt x="17" y="19"/>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9" name="任意多边形 198"/>
            <p:cNvSpPr/>
            <p:nvPr>
              <p:custDataLst>
                <p:tags r:id="rId26"/>
              </p:custDataLst>
            </p:nvPr>
          </p:nvSpPr>
          <p:spPr bwMode="auto">
            <a:xfrm>
              <a:off x="3066768" y="3934911"/>
              <a:ext cx="34738" cy="79560"/>
            </a:xfrm>
            <a:custGeom>
              <a:avLst/>
              <a:gdLst>
                <a:gd name="T0" fmla="*/ 3 w 13"/>
                <a:gd name="T1" fmla="*/ 30 h 30"/>
                <a:gd name="T2" fmla="*/ 1 w 13"/>
                <a:gd name="T3" fmla="*/ 28 h 30"/>
                <a:gd name="T4" fmla="*/ 2 w 13"/>
                <a:gd name="T5" fmla="*/ 26 h 30"/>
                <a:gd name="T6" fmla="*/ 8 w 13"/>
                <a:gd name="T7" fmla="*/ 22 h 30"/>
                <a:gd name="T8" fmla="*/ 7 w 13"/>
                <a:gd name="T9" fmla="*/ 17 h 30"/>
                <a:gd name="T10" fmla="*/ 1 w 13"/>
                <a:gd name="T11" fmla="*/ 2 h 30"/>
                <a:gd name="T12" fmla="*/ 2 w 13"/>
                <a:gd name="T13" fmla="*/ 0 h 30"/>
                <a:gd name="T14" fmla="*/ 4 w 13"/>
                <a:gd name="T15" fmla="*/ 1 h 30"/>
                <a:gd name="T16" fmla="*/ 10 w 13"/>
                <a:gd name="T17" fmla="*/ 14 h 30"/>
                <a:gd name="T18" fmla="*/ 12 w 13"/>
                <a:gd name="T19" fmla="*/ 24 h 30"/>
                <a:gd name="T20" fmla="*/ 3 w 13"/>
                <a:gd name="T21" fmla="*/ 30 h 30"/>
                <a:gd name="T22" fmla="*/ 3 w 1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0">
                  <a:moveTo>
                    <a:pt x="3" y="30"/>
                  </a:moveTo>
                  <a:cubicBezTo>
                    <a:pt x="2" y="30"/>
                    <a:pt x="1" y="29"/>
                    <a:pt x="1" y="28"/>
                  </a:cubicBezTo>
                  <a:cubicBezTo>
                    <a:pt x="0" y="27"/>
                    <a:pt x="1" y="26"/>
                    <a:pt x="2" y="26"/>
                  </a:cubicBezTo>
                  <a:cubicBezTo>
                    <a:pt x="5" y="25"/>
                    <a:pt x="8" y="24"/>
                    <a:pt x="8" y="22"/>
                  </a:cubicBezTo>
                  <a:cubicBezTo>
                    <a:pt x="9" y="20"/>
                    <a:pt x="8" y="18"/>
                    <a:pt x="7" y="17"/>
                  </a:cubicBezTo>
                  <a:cubicBezTo>
                    <a:pt x="2" y="10"/>
                    <a:pt x="1" y="2"/>
                    <a:pt x="1" y="2"/>
                  </a:cubicBezTo>
                  <a:cubicBezTo>
                    <a:pt x="0" y="1"/>
                    <a:pt x="1" y="0"/>
                    <a:pt x="2" y="0"/>
                  </a:cubicBezTo>
                  <a:cubicBezTo>
                    <a:pt x="3" y="0"/>
                    <a:pt x="4" y="0"/>
                    <a:pt x="4" y="1"/>
                  </a:cubicBezTo>
                  <a:cubicBezTo>
                    <a:pt x="5" y="1"/>
                    <a:pt x="6" y="8"/>
                    <a:pt x="10" y="14"/>
                  </a:cubicBezTo>
                  <a:cubicBezTo>
                    <a:pt x="13" y="19"/>
                    <a:pt x="13" y="22"/>
                    <a:pt x="12" y="24"/>
                  </a:cubicBezTo>
                  <a:cubicBezTo>
                    <a:pt x="11" y="27"/>
                    <a:pt x="7" y="29"/>
                    <a:pt x="3" y="30"/>
                  </a:cubicBezTo>
                  <a:cubicBezTo>
                    <a:pt x="3" y="30"/>
                    <a:pt x="3" y="30"/>
                    <a:pt x="3" y="30"/>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0" name="任意多边形 199"/>
            <p:cNvSpPr/>
            <p:nvPr>
              <p:custDataLst>
                <p:tags r:id="rId27"/>
              </p:custDataLst>
            </p:nvPr>
          </p:nvSpPr>
          <p:spPr bwMode="auto">
            <a:xfrm>
              <a:off x="2963677" y="4035760"/>
              <a:ext cx="137828" cy="52666"/>
            </a:xfrm>
            <a:custGeom>
              <a:avLst/>
              <a:gdLst>
                <a:gd name="T0" fmla="*/ 30 w 52"/>
                <a:gd name="T1" fmla="*/ 6 h 20"/>
                <a:gd name="T2" fmla="*/ 22 w 52"/>
                <a:gd name="T3" fmla="*/ 2 h 20"/>
                <a:gd name="T4" fmla="*/ 0 w 52"/>
                <a:gd name="T5" fmla="*/ 7 h 20"/>
                <a:gd name="T6" fmla="*/ 32 w 52"/>
                <a:gd name="T7" fmla="*/ 20 h 20"/>
                <a:gd name="T8" fmla="*/ 52 w 52"/>
                <a:gd name="T9" fmla="*/ 10 h 20"/>
                <a:gd name="T10" fmla="*/ 37 w 52"/>
                <a:gd name="T11" fmla="*/ 3 h 20"/>
                <a:gd name="T12" fmla="*/ 30 w 52"/>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52" h="20">
                  <a:moveTo>
                    <a:pt x="30" y="6"/>
                  </a:moveTo>
                  <a:cubicBezTo>
                    <a:pt x="30" y="6"/>
                    <a:pt x="29" y="0"/>
                    <a:pt x="22" y="2"/>
                  </a:cubicBezTo>
                  <a:cubicBezTo>
                    <a:pt x="15" y="3"/>
                    <a:pt x="0" y="7"/>
                    <a:pt x="0" y="7"/>
                  </a:cubicBezTo>
                  <a:cubicBezTo>
                    <a:pt x="0" y="7"/>
                    <a:pt x="20" y="20"/>
                    <a:pt x="32" y="20"/>
                  </a:cubicBezTo>
                  <a:cubicBezTo>
                    <a:pt x="45" y="19"/>
                    <a:pt x="52" y="10"/>
                    <a:pt x="52" y="10"/>
                  </a:cubicBezTo>
                  <a:cubicBezTo>
                    <a:pt x="52" y="10"/>
                    <a:pt x="43" y="2"/>
                    <a:pt x="37" y="3"/>
                  </a:cubicBezTo>
                  <a:cubicBezTo>
                    <a:pt x="32" y="4"/>
                    <a:pt x="30" y="6"/>
                    <a:pt x="30" y="6"/>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1" name="椭圆 30"/>
            <p:cNvSpPr/>
            <p:nvPr>
              <p:custDataLst>
                <p:tags r:id="rId28"/>
              </p:custDataLst>
            </p:nvPr>
          </p:nvSpPr>
          <p:spPr bwMode="auto">
            <a:xfrm>
              <a:off x="2921096" y="3887847"/>
              <a:ext cx="36979" cy="39220"/>
            </a:xfrm>
            <a:prstGeom prst="ellipse">
              <a:avLst/>
            </a:pr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2" name="椭圆 31"/>
            <p:cNvSpPr/>
            <p:nvPr>
              <p:custDataLst>
                <p:tags r:id="rId29"/>
              </p:custDataLst>
            </p:nvPr>
          </p:nvSpPr>
          <p:spPr bwMode="auto">
            <a:xfrm>
              <a:off x="3101505" y="3887847"/>
              <a:ext cx="36979" cy="39220"/>
            </a:xfrm>
            <a:prstGeom prst="ellipse">
              <a:avLst/>
            </a:pr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3" name="任意多边形 202"/>
            <p:cNvSpPr/>
            <p:nvPr>
              <p:custDataLst>
                <p:tags r:id="rId30"/>
              </p:custDataLst>
            </p:nvPr>
          </p:nvSpPr>
          <p:spPr bwMode="auto">
            <a:xfrm>
              <a:off x="2847139" y="3845266"/>
              <a:ext cx="206182" cy="142311"/>
            </a:xfrm>
            <a:custGeom>
              <a:avLst/>
              <a:gdLst>
                <a:gd name="T0" fmla="*/ 42 w 78"/>
                <a:gd name="T1" fmla="*/ 54 h 54"/>
                <a:gd name="T2" fmla="*/ 42 w 78"/>
                <a:gd name="T3" fmla="*/ 54 h 54"/>
                <a:gd name="T4" fmla="*/ 9 w 78"/>
                <a:gd name="T5" fmla="*/ 42 h 54"/>
                <a:gd name="T6" fmla="*/ 1 w 78"/>
                <a:gd name="T7" fmla="*/ 21 h 54"/>
                <a:gd name="T8" fmla="*/ 13 w 78"/>
                <a:gd name="T9" fmla="*/ 5 h 54"/>
                <a:gd name="T10" fmla="*/ 38 w 78"/>
                <a:gd name="T11" fmla="*/ 0 h 54"/>
                <a:gd name="T12" fmla="*/ 65 w 78"/>
                <a:gd name="T13" fmla="*/ 5 h 54"/>
                <a:gd name="T14" fmla="*/ 75 w 78"/>
                <a:gd name="T15" fmla="*/ 27 h 54"/>
                <a:gd name="T16" fmla="*/ 42 w 78"/>
                <a:gd name="T17" fmla="*/ 54 h 54"/>
                <a:gd name="T18" fmla="*/ 38 w 78"/>
                <a:gd name="T19" fmla="*/ 4 h 54"/>
                <a:gd name="T20" fmla="*/ 15 w 78"/>
                <a:gd name="T21" fmla="*/ 9 h 54"/>
                <a:gd name="T22" fmla="*/ 5 w 78"/>
                <a:gd name="T23" fmla="*/ 22 h 54"/>
                <a:gd name="T24" fmla="*/ 12 w 78"/>
                <a:gd name="T25" fmla="*/ 40 h 54"/>
                <a:gd name="T26" fmla="*/ 42 w 78"/>
                <a:gd name="T27" fmla="*/ 50 h 54"/>
                <a:gd name="T28" fmla="*/ 71 w 78"/>
                <a:gd name="T29" fmla="*/ 26 h 54"/>
                <a:gd name="T30" fmla="*/ 63 w 78"/>
                <a:gd name="T31" fmla="*/ 9 h 54"/>
                <a:gd name="T32" fmla="*/ 38 w 7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54">
                  <a:moveTo>
                    <a:pt x="42" y="54"/>
                  </a:moveTo>
                  <a:cubicBezTo>
                    <a:pt x="42" y="54"/>
                    <a:pt x="42" y="54"/>
                    <a:pt x="42" y="54"/>
                  </a:cubicBezTo>
                  <a:cubicBezTo>
                    <a:pt x="29" y="54"/>
                    <a:pt x="15" y="49"/>
                    <a:pt x="9" y="42"/>
                  </a:cubicBezTo>
                  <a:cubicBezTo>
                    <a:pt x="3" y="36"/>
                    <a:pt x="0" y="28"/>
                    <a:pt x="1" y="21"/>
                  </a:cubicBezTo>
                  <a:cubicBezTo>
                    <a:pt x="2" y="15"/>
                    <a:pt x="6" y="9"/>
                    <a:pt x="13" y="5"/>
                  </a:cubicBezTo>
                  <a:cubicBezTo>
                    <a:pt x="18" y="2"/>
                    <a:pt x="28" y="0"/>
                    <a:pt x="38" y="0"/>
                  </a:cubicBezTo>
                  <a:cubicBezTo>
                    <a:pt x="49" y="0"/>
                    <a:pt x="58" y="2"/>
                    <a:pt x="65" y="5"/>
                  </a:cubicBezTo>
                  <a:cubicBezTo>
                    <a:pt x="78" y="13"/>
                    <a:pt x="75" y="27"/>
                    <a:pt x="75" y="27"/>
                  </a:cubicBezTo>
                  <a:cubicBezTo>
                    <a:pt x="73" y="43"/>
                    <a:pt x="61" y="54"/>
                    <a:pt x="42" y="54"/>
                  </a:cubicBezTo>
                  <a:close/>
                  <a:moveTo>
                    <a:pt x="38" y="4"/>
                  </a:moveTo>
                  <a:cubicBezTo>
                    <a:pt x="28" y="4"/>
                    <a:pt x="20" y="6"/>
                    <a:pt x="15" y="9"/>
                  </a:cubicBezTo>
                  <a:cubicBezTo>
                    <a:pt x="9" y="12"/>
                    <a:pt x="6" y="17"/>
                    <a:pt x="5" y="22"/>
                  </a:cubicBezTo>
                  <a:cubicBezTo>
                    <a:pt x="4" y="28"/>
                    <a:pt x="7" y="34"/>
                    <a:pt x="12" y="40"/>
                  </a:cubicBezTo>
                  <a:cubicBezTo>
                    <a:pt x="17" y="45"/>
                    <a:pt x="30" y="50"/>
                    <a:pt x="42" y="50"/>
                  </a:cubicBezTo>
                  <a:cubicBezTo>
                    <a:pt x="50" y="50"/>
                    <a:pt x="69" y="47"/>
                    <a:pt x="71" y="26"/>
                  </a:cubicBezTo>
                  <a:cubicBezTo>
                    <a:pt x="71" y="26"/>
                    <a:pt x="73" y="15"/>
                    <a:pt x="63" y="9"/>
                  </a:cubicBezTo>
                  <a:cubicBezTo>
                    <a:pt x="57" y="6"/>
                    <a:pt x="48" y="4"/>
                    <a:pt x="3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4" name="任意多边形 203"/>
            <p:cNvSpPr/>
            <p:nvPr>
              <p:custDataLst>
                <p:tags r:id="rId31"/>
              </p:custDataLst>
            </p:nvPr>
          </p:nvSpPr>
          <p:spPr bwMode="auto">
            <a:xfrm>
              <a:off x="2786629" y="3901294"/>
              <a:ext cx="73957" cy="60510"/>
            </a:xfrm>
            <a:custGeom>
              <a:avLst/>
              <a:gdLst>
                <a:gd name="T0" fmla="*/ 2 w 28"/>
                <a:gd name="T1" fmla="*/ 23 h 23"/>
                <a:gd name="T2" fmla="*/ 0 w 28"/>
                <a:gd name="T3" fmla="*/ 22 h 23"/>
                <a:gd name="T4" fmla="*/ 1 w 28"/>
                <a:gd name="T5" fmla="*/ 19 h 23"/>
                <a:gd name="T6" fmla="*/ 25 w 28"/>
                <a:gd name="T7" fmla="*/ 1 h 23"/>
                <a:gd name="T8" fmla="*/ 28 w 28"/>
                <a:gd name="T9" fmla="*/ 1 h 23"/>
                <a:gd name="T10" fmla="*/ 27 w 28"/>
                <a:gd name="T11" fmla="*/ 4 h 23"/>
                <a:gd name="T12" fmla="*/ 3 w 28"/>
                <a:gd name="T13" fmla="*/ 22 h 23"/>
                <a:gd name="T14" fmla="*/ 2 w 28"/>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3">
                  <a:moveTo>
                    <a:pt x="2" y="23"/>
                  </a:moveTo>
                  <a:cubicBezTo>
                    <a:pt x="1" y="23"/>
                    <a:pt x="1" y="23"/>
                    <a:pt x="0" y="22"/>
                  </a:cubicBezTo>
                  <a:cubicBezTo>
                    <a:pt x="0" y="21"/>
                    <a:pt x="0" y="20"/>
                    <a:pt x="1" y="19"/>
                  </a:cubicBezTo>
                  <a:cubicBezTo>
                    <a:pt x="25" y="1"/>
                    <a:pt x="25" y="1"/>
                    <a:pt x="25" y="1"/>
                  </a:cubicBezTo>
                  <a:cubicBezTo>
                    <a:pt x="26" y="0"/>
                    <a:pt x="27" y="0"/>
                    <a:pt x="28" y="1"/>
                  </a:cubicBezTo>
                  <a:cubicBezTo>
                    <a:pt x="28" y="2"/>
                    <a:pt x="28" y="3"/>
                    <a:pt x="27" y="4"/>
                  </a:cubicBezTo>
                  <a:cubicBezTo>
                    <a:pt x="3" y="22"/>
                    <a:pt x="3" y="22"/>
                    <a:pt x="3" y="22"/>
                  </a:cubicBezTo>
                  <a:cubicBezTo>
                    <a:pt x="3" y="23"/>
                    <a:pt x="2" y="23"/>
                    <a:pt x="2"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5" name="任意多边形 204"/>
            <p:cNvSpPr/>
            <p:nvPr>
              <p:custDataLst>
                <p:tags r:id="rId32"/>
              </p:custDataLst>
            </p:nvPr>
          </p:nvSpPr>
          <p:spPr bwMode="auto">
            <a:xfrm>
              <a:off x="3035392" y="3893451"/>
              <a:ext cx="47063" cy="10085"/>
            </a:xfrm>
            <a:custGeom>
              <a:avLst/>
              <a:gdLst>
                <a:gd name="T0" fmla="*/ 16 w 18"/>
                <a:gd name="T1" fmla="*/ 4 h 4"/>
                <a:gd name="T2" fmla="*/ 2 w 18"/>
                <a:gd name="T3" fmla="*/ 4 h 4"/>
                <a:gd name="T4" fmla="*/ 0 w 18"/>
                <a:gd name="T5" fmla="*/ 2 h 4"/>
                <a:gd name="T6" fmla="*/ 2 w 18"/>
                <a:gd name="T7" fmla="*/ 0 h 4"/>
                <a:gd name="T8" fmla="*/ 16 w 18"/>
                <a:gd name="T9" fmla="*/ 0 h 4"/>
                <a:gd name="T10" fmla="*/ 18 w 18"/>
                <a:gd name="T11" fmla="*/ 2 h 4"/>
                <a:gd name="T12" fmla="*/ 16 w 1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6" y="4"/>
                  </a:moveTo>
                  <a:cubicBezTo>
                    <a:pt x="2" y="4"/>
                    <a:pt x="2" y="4"/>
                    <a:pt x="2" y="4"/>
                  </a:cubicBezTo>
                  <a:cubicBezTo>
                    <a:pt x="1" y="4"/>
                    <a:pt x="0" y="3"/>
                    <a:pt x="0" y="2"/>
                  </a:cubicBezTo>
                  <a:cubicBezTo>
                    <a:pt x="0" y="1"/>
                    <a:pt x="1" y="0"/>
                    <a:pt x="2" y="0"/>
                  </a:cubicBezTo>
                  <a:cubicBezTo>
                    <a:pt x="16" y="0"/>
                    <a:pt x="16" y="0"/>
                    <a:pt x="16" y="0"/>
                  </a:cubicBezTo>
                  <a:cubicBezTo>
                    <a:pt x="17" y="0"/>
                    <a:pt x="18" y="1"/>
                    <a:pt x="18" y="2"/>
                  </a:cubicBezTo>
                  <a:cubicBezTo>
                    <a:pt x="18" y="3"/>
                    <a:pt x="17"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6" name="任意多边形 205"/>
            <p:cNvSpPr/>
            <p:nvPr>
              <p:custDataLst>
                <p:tags r:id="rId33"/>
              </p:custDataLst>
            </p:nvPr>
          </p:nvSpPr>
          <p:spPr bwMode="auto">
            <a:xfrm>
              <a:off x="3296482" y="4057051"/>
              <a:ext cx="95247" cy="121020"/>
            </a:xfrm>
            <a:custGeom>
              <a:avLst/>
              <a:gdLst>
                <a:gd name="T0" fmla="*/ 0 w 36"/>
                <a:gd name="T1" fmla="*/ 30 h 46"/>
                <a:gd name="T2" fmla="*/ 2 w 36"/>
                <a:gd name="T3" fmla="*/ 28 h 46"/>
                <a:gd name="T4" fmla="*/ 3 w 36"/>
                <a:gd name="T5" fmla="*/ 20 h 46"/>
                <a:gd name="T6" fmla="*/ 22 w 36"/>
                <a:gd name="T7" fmla="*/ 20 h 46"/>
                <a:gd name="T8" fmla="*/ 31 w 36"/>
                <a:gd name="T9" fmla="*/ 12 h 46"/>
                <a:gd name="T10" fmla="*/ 33 w 36"/>
                <a:gd name="T11" fmla="*/ 0 h 46"/>
                <a:gd name="T12" fmla="*/ 34 w 36"/>
                <a:gd name="T13" fmla="*/ 19 h 46"/>
                <a:gd name="T14" fmla="*/ 13 w 36"/>
                <a:gd name="T15" fmla="*/ 41 h 46"/>
                <a:gd name="T16" fmla="*/ 0 w 36"/>
                <a:gd name="T17" fmla="*/ 46 h 46"/>
                <a:gd name="T18" fmla="*/ 0 w 36"/>
                <a:gd name="T19"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6">
                  <a:moveTo>
                    <a:pt x="0" y="30"/>
                  </a:moveTo>
                  <a:cubicBezTo>
                    <a:pt x="0" y="30"/>
                    <a:pt x="2" y="30"/>
                    <a:pt x="2" y="28"/>
                  </a:cubicBezTo>
                  <a:cubicBezTo>
                    <a:pt x="3" y="25"/>
                    <a:pt x="3" y="20"/>
                    <a:pt x="3" y="20"/>
                  </a:cubicBezTo>
                  <a:cubicBezTo>
                    <a:pt x="3" y="20"/>
                    <a:pt x="18" y="21"/>
                    <a:pt x="22" y="20"/>
                  </a:cubicBezTo>
                  <a:cubicBezTo>
                    <a:pt x="26" y="19"/>
                    <a:pt x="31" y="16"/>
                    <a:pt x="31" y="12"/>
                  </a:cubicBezTo>
                  <a:cubicBezTo>
                    <a:pt x="32" y="7"/>
                    <a:pt x="33" y="0"/>
                    <a:pt x="33" y="0"/>
                  </a:cubicBezTo>
                  <a:cubicBezTo>
                    <a:pt x="33" y="0"/>
                    <a:pt x="36" y="12"/>
                    <a:pt x="34" y="19"/>
                  </a:cubicBezTo>
                  <a:cubicBezTo>
                    <a:pt x="32" y="27"/>
                    <a:pt x="21" y="37"/>
                    <a:pt x="13" y="41"/>
                  </a:cubicBezTo>
                  <a:cubicBezTo>
                    <a:pt x="6" y="45"/>
                    <a:pt x="0" y="46"/>
                    <a:pt x="0" y="46"/>
                  </a:cubicBezTo>
                  <a:lnTo>
                    <a:pt x="0" y="30"/>
                  </a:ln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7" name="任意多边形 206"/>
            <p:cNvSpPr/>
            <p:nvPr>
              <p:custDataLst>
                <p:tags r:id="rId34"/>
              </p:custDataLst>
            </p:nvPr>
          </p:nvSpPr>
          <p:spPr bwMode="auto">
            <a:xfrm>
              <a:off x="2850501" y="3692871"/>
              <a:ext cx="150154" cy="146793"/>
            </a:xfrm>
            <a:custGeom>
              <a:avLst/>
              <a:gdLst>
                <a:gd name="T0" fmla="*/ 2 w 57"/>
                <a:gd name="T1" fmla="*/ 56 h 56"/>
                <a:gd name="T2" fmla="*/ 0 w 57"/>
                <a:gd name="T3" fmla="*/ 55 h 56"/>
                <a:gd name="T4" fmla="*/ 1 w 57"/>
                <a:gd name="T5" fmla="*/ 53 h 56"/>
                <a:gd name="T6" fmla="*/ 53 w 57"/>
                <a:gd name="T7" fmla="*/ 1 h 56"/>
                <a:gd name="T8" fmla="*/ 56 w 57"/>
                <a:gd name="T9" fmla="*/ 1 h 56"/>
                <a:gd name="T10" fmla="*/ 57 w 57"/>
                <a:gd name="T11" fmla="*/ 3 h 56"/>
                <a:gd name="T12" fmla="*/ 3 w 57"/>
                <a:gd name="T13" fmla="*/ 56 h 56"/>
                <a:gd name="T14" fmla="*/ 2 w 57"/>
                <a:gd name="T15" fmla="*/ 5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56">
                  <a:moveTo>
                    <a:pt x="2" y="56"/>
                  </a:moveTo>
                  <a:cubicBezTo>
                    <a:pt x="1" y="56"/>
                    <a:pt x="0" y="56"/>
                    <a:pt x="0" y="55"/>
                  </a:cubicBezTo>
                  <a:cubicBezTo>
                    <a:pt x="0" y="54"/>
                    <a:pt x="0" y="53"/>
                    <a:pt x="1" y="53"/>
                  </a:cubicBezTo>
                  <a:cubicBezTo>
                    <a:pt x="34" y="35"/>
                    <a:pt x="53" y="2"/>
                    <a:pt x="53" y="1"/>
                  </a:cubicBezTo>
                  <a:cubicBezTo>
                    <a:pt x="54" y="0"/>
                    <a:pt x="55" y="0"/>
                    <a:pt x="56" y="1"/>
                  </a:cubicBezTo>
                  <a:cubicBezTo>
                    <a:pt x="57" y="1"/>
                    <a:pt x="57" y="2"/>
                    <a:pt x="57" y="3"/>
                  </a:cubicBezTo>
                  <a:cubicBezTo>
                    <a:pt x="56" y="5"/>
                    <a:pt x="36" y="38"/>
                    <a:pt x="3" y="56"/>
                  </a:cubicBezTo>
                  <a:cubicBezTo>
                    <a:pt x="3" y="56"/>
                    <a:pt x="2" y="56"/>
                    <a:pt x="2" y="56"/>
                  </a:cubicBez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8" name="任意多边形 207"/>
            <p:cNvSpPr/>
            <p:nvPr>
              <p:custDataLst>
                <p:tags r:id="rId35"/>
              </p:custDataLst>
            </p:nvPr>
          </p:nvSpPr>
          <p:spPr bwMode="auto">
            <a:xfrm>
              <a:off x="2696985" y="4154539"/>
              <a:ext cx="21291" cy="29134"/>
            </a:xfrm>
            <a:custGeom>
              <a:avLst/>
              <a:gdLst>
                <a:gd name="T0" fmla="*/ 6 w 8"/>
                <a:gd name="T1" fmla="*/ 11 h 11"/>
                <a:gd name="T2" fmla="*/ 4 w 8"/>
                <a:gd name="T3" fmla="*/ 10 h 11"/>
                <a:gd name="T4" fmla="*/ 0 w 8"/>
                <a:gd name="T5" fmla="*/ 4 h 11"/>
                <a:gd name="T6" fmla="*/ 1 w 8"/>
                <a:gd name="T7" fmla="*/ 1 h 11"/>
                <a:gd name="T8" fmla="*/ 4 w 8"/>
                <a:gd name="T9" fmla="*/ 2 h 11"/>
                <a:gd name="T10" fmla="*/ 7 w 8"/>
                <a:gd name="T11" fmla="*/ 8 h 11"/>
                <a:gd name="T12" fmla="*/ 7 w 8"/>
                <a:gd name="T13" fmla="*/ 10 h 11"/>
                <a:gd name="T14" fmla="*/ 6 w 8"/>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1">
                  <a:moveTo>
                    <a:pt x="6" y="11"/>
                  </a:moveTo>
                  <a:cubicBezTo>
                    <a:pt x="5" y="11"/>
                    <a:pt x="5" y="11"/>
                    <a:pt x="4" y="10"/>
                  </a:cubicBezTo>
                  <a:cubicBezTo>
                    <a:pt x="3" y="8"/>
                    <a:pt x="1" y="6"/>
                    <a:pt x="0" y="4"/>
                  </a:cubicBezTo>
                  <a:cubicBezTo>
                    <a:pt x="0" y="3"/>
                    <a:pt x="0" y="1"/>
                    <a:pt x="1" y="1"/>
                  </a:cubicBezTo>
                  <a:cubicBezTo>
                    <a:pt x="2" y="0"/>
                    <a:pt x="4" y="1"/>
                    <a:pt x="4" y="2"/>
                  </a:cubicBezTo>
                  <a:cubicBezTo>
                    <a:pt x="5" y="4"/>
                    <a:pt x="6" y="6"/>
                    <a:pt x="7" y="8"/>
                  </a:cubicBezTo>
                  <a:cubicBezTo>
                    <a:pt x="8" y="8"/>
                    <a:pt x="8" y="10"/>
                    <a:pt x="7" y="10"/>
                  </a:cubicBezTo>
                  <a:cubicBezTo>
                    <a:pt x="7" y="11"/>
                    <a:pt x="6" y="11"/>
                    <a:pt x="6" y="11"/>
                  </a:cubicBez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9" name="任意多边形 208"/>
            <p:cNvSpPr/>
            <p:nvPr>
              <p:custDataLst>
                <p:tags r:id="rId36"/>
              </p:custDataLst>
            </p:nvPr>
          </p:nvSpPr>
          <p:spPr bwMode="auto">
            <a:xfrm>
              <a:off x="2679056" y="3924826"/>
              <a:ext cx="54907" cy="214026"/>
            </a:xfrm>
            <a:custGeom>
              <a:avLst/>
              <a:gdLst>
                <a:gd name="T0" fmla="*/ 6 w 21"/>
                <a:gd name="T1" fmla="*/ 81 h 81"/>
                <a:gd name="T2" fmla="*/ 4 w 21"/>
                <a:gd name="T3" fmla="*/ 79 h 81"/>
                <a:gd name="T4" fmla="*/ 17 w 21"/>
                <a:gd name="T5" fmla="*/ 2 h 81"/>
                <a:gd name="T6" fmla="*/ 20 w 21"/>
                <a:gd name="T7" fmla="*/ 1 h 81"/>
                <a:gd name="T8" fmla="*/ 21 w 21"/>
                <a:gd name="T9" fmla="*/ 3 h 81"/>
                <a:gd name="T10" fmla="*/ 8 w 21"/>
                <a:gd name="T11" fmla="*/ 79 h 81"/>
                <a:gd name="T12" fmla="*/ 7 w 21"/>
                <a:gd name="T13" fmla="*/ 81 h 81"/>
                <a:gd name="T14" fmla="*/ 6 w 21"/>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1">
                  <a:moveTo>
                    <a:pt x="6" y="81"/>
                  </a:moveTo>
                  <a:cubicBezTo>
                    <a:pt x="5" y="81"/>
                    <a:pt x="4" y="80"/>
                    <a:pt x="4" y="79"/>
                  </a:cubicBezTo>
                  <a:cubicBezTo>
                    <a:pt x="0" y="50"/>
                    <a:pt x="16" y="4"/>
                    <a:pt x="17" y="2"/>
                  </a:cubicBezTo>
                  <a:cubicBezTo>
                    <a:pt x="18" y="1"/>
                    <a:pt x="19" y="0"/>
                    <a:pt x="20" y="1"/>
                  </a:cubicBezTo>
                  <a:cubicBezTo>
                    <a:pt x="21" y="1"/>
                    <a:pt x="21" y="2"/>
                    <a:pt x="21" y="3"/>
                  </a:cubicBezTo>
                  <a:cubicBezTo>
                    <a:pt x="21" y="4"/>
                    <a:pt x="4" y="50"/>
                    <a:pt x="8" y="79"/>
                  </a:cubicBezTo>
                  <a:cubicBezTo>
                    <a:pt x="8" y="80"/>
                    <a:pt x="8" y="81"/>
                    <a:pt x="7" y="81"/>
                  </a:cubicBezTo>
                  <a:cubicBezTo>
                    <a:pt x="6" y="81"/>
                    <a:pt x="6" y="81"/>
                    <a:pt x="6" y="81"/>
                  </a:cubicBez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40" name="任意多边形 209"/>
            <p:cNvSpPr/>
            <p:nvPr>
              <p:custDataLst>
                <p:tags r:id="rId37"/>
              </p:custDataLst>
            </p:nvPr>
          </p:nvSpPr>
          <p:spPr bwMode="auto">
            <a:xfrm>
              <a:off x="3335701" y="4001024"/>
              <a:ext cx="50425" cy="66113"/>
            </a:xfrm>
            <a:custGeom>
              <a:avLst/>
              <a:gdLst>
                <a:gd name="T0" fmla="*/ 7 w 19"/>
                <a:gd name="T1" fmla="*/ 25 h 25"/>
                <a:gd name="T2" fmla="*/ 6 w 19"/>
                <a:gd name="T3" fmla="*/ 25 h 25"/>
                <a:gd name="T4" fmla="*/ 0 w 19"/>
                <a:gd name="T5" fmla="*/ 14 h 25"/>
                <a:gd name="T6" fmla="*/ 5 w 19"/>
                <a:gd name="T7" fmla="*/ 3 h 25"/>
                <a:gd name="T8" fmla="*/ 11 w 19"/>
                <a:gd name="T9" fmla="*/ 1 h 25"/>
                <a:gd name="T10" fmla="*/ 19 w 19"/>
                <a:gd name="T11" fmla="*/ 17 h 25"/>
                <a:gd name="T12" fmla="*/ 17 w 19"/>
                <a:gd name="T13" fmla="*/ 19 h 25"/>
                <a:gd name="T14" fmla="*/ 15 w 19"/>
                <a:gd name="T15" fmla="*/ 17 h 25"/>
                <a:gd name="T16" fmla="*/ 10 w 19"/>
                <a:gd name="T17" fmla="*/ 5 h 25"/>
                <a:gd name="T18" fmla="*/ 7 w 19"/>
                <a:gd name="T19" fmla="*/ 6 h 25"/>
                <a:gd name="T20" fmla="*/ 4 w 19"/>
                <a:gd name="T21" fmla="*/ 14 h 25"/>
                <a:gd name="T22" fmla="*/ 8 w 19"/>
                <a:gd name="T23" fmla="*/ 22 h 25"/>
                <a:gd name="T24" fmla="*/ 8 w 19"/>
                <a:gd name="T25" fmla="*/ 25 h 25"/>
                <a:gd name="T26" fmla="*/ 7 w 19"/>
                <a:gd name="T2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5">
                  <a:moveTo>
                    <a:pt x="7" y="25"/>
                  </a:moveTo>
                  <a:cubicBezTo>
                    <a:pt x="6" y="25"/>
                    <a:pt x="6" y="25"/>
                    <a:pt x="6" y="25"/>
                  </a:cubicBezTo>
                  <a:cubicBezTo>
                    <a:pt x="5" y="25"/>
                    <a:pt x="0" y="20"/>
                    <a:pt x="0" y="14"/>
                  </a:cubicBezTo>
                  <a:cubicBezTo>
                    <a:pt x="0" y="9"/>
                    <a:pt x="2" y="5"/>
                    <a:pt x="5" y="3"/>
                  </a:cubicBezTo>
                  <a:cubicBezTo>
                    <a:pt x="7" y="1"/>
                    <a:pt x="9" y="0"/>
                    <a:pt x="11" y="1"/>
                  </a:cubicBezTo>
                  <a:cubicBezTo>
                    <a:pt x="18" y="3"/>
                    <a:pt x="19" y="15"/>
                    <a:pt x="19" y="17"/>
                  </a:cubicBezTo>
                  <a:cubicBezTo>
                    <a:pt x="19" y="18"/>
                    <a:pt x="18" y="19"/>
                    <a:pt x="17" y="19"/>
                  </a:cubicBezTo>
                  <a:cubicBezTo>
                    <a:pt x="16" y="19"/>
                    <a:pt x="15" y="18"/>
                    <a:pt x="15" y="17"/>
                  </a:cubicBezTo>
                  <a:cubicBezTo>
                    <a:pt x="15" y="13"/>
                    <a:pt x="13" y="6"/>
                    <a:pt x="10" y="5"/>
                  </a:cubicBezTo>
                  <a:cubicBezTo>
                    <a:pt x="9" y="5"/>
                    <a:pt x="8" y="5"/>
                    <a:pt x="7" y="6"/>
                  </a:cubicBezTo>
                  <a:cubicBezTo>
                    <a:pt x="5" y="7"/>
                    <a:pt x="4" y="10"/>
                    <a:pt x="4" y="14"/>
                  </a:cubicBezTo>
                  <a:cubicBezTo>
                    <a:pt x="4" y="18"/>
                    <a:pt x="8" y="22"/>
                    <a:pt x="8" y="22"/>
                  </a:cubicBezTo>
                  <a:cubicBezTo>
                    <a:pt x="9" y="23"/>
                    <a:pt x="9" y="24"/>
                    <a:pt x="8" y="25"/>
                  </a:cubicBezTo>
                  <a:cubicBezTo>
                    <a:pt x="8" y="25"/>
                    <a:pt x="7" y="25"/>
                    <a:pt x="7" y="25"/>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1" name="任意多边形 210"/>
            <p:cNvSpPr/>
            <p:nvPr>
              <p:custDataLst>
                <p:tags r:id="rId38"/>
              </p:custDataLst>
            </p:nvPr>
          </p:nvSpPr>
          <p:spPr bwMode="auto">
            <a:xfrm>
              <a:off x="3304325" y="4067136"/>
              <a:ext cx="50425" cy="54907"/>
            </a:xfrm>
            <a:custGeom>
              <a:avLst/>
              <a:gdLst>
                <a:gd name="T0" fmla="*/ 16 w 19"/>
                <a:gd name="T1" fmla="*/ 21 h 21"/>
                <a:gd name="T2" fmla="*/ 15 w 19"/>
                <a:gd name="T3" fmla="*/ 20 h 21"/>
                <a:gd name="T4" fmla="*/ 0 w 19"/>
                <a:gd name="T5" fmla="*/ 3 h 21"/>
                <a:gd name="T6" fmla="*/ 1 w 19"/>
                <a:gd name="T7" fmla="*/ 1 h 21"/>
                <a:gd name="T8" fmla="*/ 4 w 19"/>
                <a:gd name="T9" fmla="*/ 2 h 21"/>
                <a:gd name="T10" fmla="*/ 17 w 19"/>
                <a:gd name="T11" fmla="*/ 17 h 21"/>
                <a:gd name="T12" fmla="*/ 18 w 19"/>
                <a:gd name="T13" fmla="*/ 20 h 21"/>
                <a:gd name="T14" fmla="*/ 16 w 1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1">
                  <a:moveTo>
                    <a:pt x="16" y="21"/>
                  </a:moveTo>
                  <a:cubicBezTo>
                    <a:pt x="16" y="21"/>
                    <a:pt x="16" y="21"/>
                    <a:pt x="15" y="20"/>
                  </a:cubicBezTo>
                  <a:cubicBezTo>
                    <a:pt x="15" y="20"/>
                    <a:pt x="4" y="13"/>
                    <a:pt x="0" y="3"/>
                  </a:cubicBezTo>
                  <a:cubicBezTo>
                    <a:pt x="0" y="2"/>
                    <a:pt x="0" y="1"/>
                    <a:pt x="1" y="1"/>
                  </a:cubicBezTo>
                  <a:cubicBezTo>
                    <a:pt x="3" y="0"/>
                    <a:pt x="4" y="1"/>
                    <a:pt x="4" y="2"/>
                  </a:cubicBezTo>
                  <a:cubicBezTo>
                    <a:pt x="7" y="11"/>
                    <a:pt x="17" y="17"/>
                    <a:pt x="17" y="17"/>
                  </a:cubicBezTo>
                  <a:cubicBezTo>
                    <a:pt x="18" y="18"/>
                    <a:pt x="19" y="19"/>
                    <a:pt x="18" y="20"/>
                  </a:cubicBezTo>
                  <a:cubicBezTo>
                    <a:pt x="18" y="20"/>
                    <a:pt x="17" y="21"/>
                    <a:pt x="16" y="21"/>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2" name="任意多边形 211"/>
            <p:cNvSpPr/>
            <p:nvPr>
              <p:custDataLst>
                <p:tags r:id="rId39"/>
              </p:custDataLst>
            </p:nvPr>
          </p:nvSpPr>
          <p:spPr bwMode="auto">
            <a:xfrm>
              <a:off x="3164256" y="4057051"/>
              <a:ext cx="150154" cy="64992"/>
            </a:xfrm>
            <a:custGeom>
              <a:avLst/>
              <a:gdLst>
                <a:gd name="T0" fmla="*/ 55 w 57"/>
                <a:gd name="T1" fmla="*/ 25 h 25"/>
                <a:gd name="T2" fmla="*/ 55 w 57"/>
                <a:gd name="T3" fmla="*/ 25 h 25"/>
                <a:gd name="T4" fmla="*/ 42 w 57"/>
                <a:gd name="T5" fmla="*/ 24 h 25"/>
                <a:gd name="T6" fmla="*/ 34 w 57"/>
                <a:gd name="T7" fmla="*/ 24 h 25"/>
                <a:gd name="T8" fmla="*/ 14 w 57"/>
                <a:gd name="T9" fmla="*/ 20 h 25"/>
                <a:gd name="T10" fmla="*/ 0 w 57"/>
                <a:gd name="T11" fmla="*/ 3 h 25"/>
                <a:gd name="T12" fmla="*/ 2 w 57"/>
                <a:gd name="T13" fmla="*/ 1 h 25"/>
                <a:gd name="T14" fmla="*/ 4 w 57"/>
                <a:gd name="T15" fmla="*/ 2 h 25"/>
                <a:gd name="T16" fmla="*/ 16 w 57"/>
                <a:gd name="T17" fmla="*/ 17 h 25"/>
                <a:gd name="T18" fmla="*/ 33 w 57"/>
                <a:gd name="T19" fmla="*/ 20 h 25"/>
                <a:gd name="T20" fmla="*/ 42 w 57"/>
                <a:gd name="T21" fmla="*/ 20 h 25"/>
                <a:gd name="T22" fmla="*/ 56 w 57"/>
                <a:gd name="T23" fmla="*/ 21 h 25"/>
                <a:gd name="T24" fmla="*/ 57 w 57"/>
                <a:gd name="T25" fmla="*/ 23 h 25"/>
                <a:gd name="T26" fmla="*/ 55 w 57"/>
                <a:gd name="T2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25">
                  <a:moveTo>
                    <a:pt x="55" y="25"/>
                  </a:moveTo>
                  <a:cubicBezTo>
                    <a:pt x="55" y="25"/>
                    <a:pt x="55" y="25"/>
                    <a:pt x="55" y="25"/>
                  </a:cubicBezTo>
                  <a:cubicBezTo>
                    <a:pt x="55" y="25"/>
                    <a:pt x="51" y="24"/>
                    <a:pt x="42" y="24"/>
                  </a:cubicBezTo>
                  <a:cubicBezTo>
                    <a:pt x="39" y="23"/>
                    <a:pt x="36" y="24"/>
                    <a:pt x="34" y="24"/>
                  </a:cubicBezTo>
                  <a:cubicBezTo>
                    <a:pt x="27" y="25"/>
                    <a:pt x="21" y="25"/>
                    <a:pt x="14" y="20"/>
                  </a:cubicBezTo>
                  <a:cubicBezTo>
                    <a:pt x="4" y="13"/>
                    <a:pt x="1" y="3"/>
                    <a:pt x="0" y="3"/>
                  </a:cubicBezTo>
                  <a:cubicBezTo>
                    <a:pt x="0" y="2"/>
                    <a:pt x="1" y="1"/>
                    <a:pt x="2" y="1"/>
                  </a:cubicBezTo>
                  <a:cubicBezTo>
                    <a:pt x="3" y="0"/>
                    <a:pt x="4" y="1"/>
                    <a:pt x="4" y="2"/>
                  </a:cubicBezTo>
                  <a:cubicBezTo>
                    <a:pt x="4" y="2"/>
                    <a:pt x="7" y="11"/>
                    <a:pt x="16" y="17"/>
                  </a:cubicBezTo>
                  <a:cubicBezTo>
                    <a:pt x="22" y="21"/>
                    <a:pt x="27" y="20"/>
                    <a:pt x="33" y="20"/>
                  </a:cubicBezTo>
                  <a:cubicBezTo>
                    <a:pt x="36" y="20"/>
                    <a:pt x="39" y="19"/>
                    <a:pt x="42" y="20"/>
                  </a:cubicBezTo>
                  <a:cubicBezTo>
                    <a:pt x="52" y="20"/>
                    <a:pt x="55" y="21"/>
                    <a:pt x="56" y="21"/>
                  </a:cubicBezTo>
                  <a:cubicBezTo>
                    <a:pt x="57" y="21"/>
                    <a:pt x="57" y="22"/>
                    <a:pt x="57" y="23"/>
                  </a:cubicBezTo>
                  <a:cubicBezTo>
                    <a:pt x="57" y="24"/>
                    <a:pt x="56" y="25"/>
                    <a:pt x="55" y="25"/>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3" name="任意多边形 212"/>
            <p:cNvSpPr/>
            <p:nvPr>
              <p:custDataLst>
                <p:tags r:id="rId40"/>
              </p:custDataLst>
            </p:nvPr>
          </p:nvSpPr>
          <p:spPr bwMode="auto">
            <a:xfrm>
              <a:off x="3257262" y="4067136"/>
              <a:ext cx="33617" cy="52666"/>
            </a:xfrm>
            <a:custGeom>
              <a:avLst/>
              <a:gdLst>
                <a:gd name="T0" fmla="*/ 10 w 13"/>
                <a:gd name="T1" fmla="*/ 20 h 20"/>
                <a:gd name="T2" fmla="*/ 9 w 13"/>
                <a:gd name="T3" fmla="*/ 19 h 20"/>
                <a:gd name="T4" fmla="*/ 0 w 13"/>
                <a:gd name="T5" fmla="*/ 3 h 20"/>
                <a:gd name="T6" fmla="*/ 2 w 13"/>
                <a:gd name="T7" fmla="*/ 1 h 20"/>
                <a:gd name="T8" fmla="*/ 4 w 13"/>
                <a:gd name="T9" fmla="*/ 2 h 20"/>
                <a:gd name="T10" fmla="*/ 12 w 13"/>
                <a:gd name="T11" fmla="*/ 16 h 20"/>
                <a:gd name="T12" fmla="*/ 12 w 13"/>
                <a:gd name="T13" fmla="*/ 19 h 20"/>
                <a:gd name="T14" fmla="*/ 10 w 13"/>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0">
                  <a:moveTo>
                    <a:pt x="10" y="20"/>
                  </a:moveTo>
                  <a:cubicBezTo>
                    <a:pt x="10" y="20"/>
                    <a:pt x="9" y="20"/>
                    <a:pt x="9" y="19"/>
                  </a:cubicBezTo>
                  <a:cubicBezTo>
                    <a:pt x="3" y="14"/>
                    <a:pt x="0" y="3"/>
                    <a:pt x="0" y="3"/>
                  </a:cubicBezTo>
                  <a:cubicBezTo>
                    <a:pt x="0" y="2"/>
                    <a:pt x="1" y="1"/>
                    <a:pt x="2" y="1"/>
                  </a:cubicBezTo>
                  <a:cubicBezTo>
                    <a:pt x="3" y="0"/>
                    <a:pt x="4" y="1"/>
                    <a:pt x="4" y="2"/>
                  </a:cubicBezTo>
                  <a:cubicBezTo>
                    <a:pt x="4" y="2"/>
                    <a:pt x="7" y="12"/>
                    <a:pt x="12" y="16"/>
                  </a:cubicBezTo>
                  <a:cubicBezTo>
                    <a:pt x="13" y="17"/>
                    <a:pt x="13" y="18"/>
                    <a:pt x="12" y="19"/>
                  </a:cubicBezTo>
                  <a:cubicBezTo>
                    <a:pt x="11" y="20"/>
                    <a:pt x="11" y="20"/>
                    <a:pt x="10" y="20"/>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4" name="任意多边形 213"/>
            <p:cNvSpPr/>
            <p:nvPr>
              <p:custDataLst>
                <p:tags r:id="rId41"/>
              </p:custDataLst>
            </p:nvPr>
          </p:nvSpPr>
          <p:spPr bwMode="auto">
            <a:xfrm>
              <a:off x="3206837" y="4064895"/>
              <a:ext cx="39220" cy="54907"/>
            </a:xfrm>
            <a:custGeom>
              <a:avLst/>
              <a:gdLst>
                <a:gd name="T0" fmla="*/ 13 w 15"/>
                <a:gd name="T1" fmla="*/ 21 h 21"/>
                <a:gd name="T2" fmla="*/ 12 w 15"/>
                <a:gd name="T3" fmla="*/ 21 h 21"/>
                <a:gd name="T4" fmla="*/ 0 w 15"/>
                <a:gd name="T5" fmla="*/ 3 h 21"/>
                <a:gd name="T6" fmla="*/ 2 w 15"/>
                <a:gd name="T7" fmla="*/ 1 h 21"/>
                <a:gd name="T8" fmla="*/ 4 w 15"/>
                <a:gd name="T9" fmla="*/ 2 h 21"/>
                <a:gd name="T10" fmla="*/ 13 w 15"/>
                <a:gd name="T11" fmla="*/ 17 h 21"/>
                <a:gd name="T12" fmla="*/ 15 w 15"/>
                <a:gd name="T13" fmla="*/ 20 h 21"/>
                <a:gd name="T14" fmla="*/ 13 w 15"/>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1">
                  <a:moveTo>
                    <a:pt x="13" y="21"/>
                  </a:moveTo>
                  <a:cubicBezTo>
                    <a:pt x="13" y="21"/>
                    <a:pt x="12" y="21"/>
                    <a:pt x="12" y="21"/>
                  </a:cubicBezTo>
                  <a:cubicBezTo>
                    <a:pt x="4" y="19"/>
                    <a:pt x="1" y="5"/>
                    <a:pt x="0" y="3"/>
                  </a:cubicBezTo>
                  <a:cubicBezTo>
                    <a:pt x="0" y="2"/>
                    <a:pt x="1" y="1"/>
                    <a:pt x="2" y="1"/>
                  </a:cubicBezTo>
                  <a:cubicBezTo>
                    <a:pt x="3" y="0"/>
                    <a:pt x="4" y="1"/>
                    <a:pt x="4" y="2"/>
                  </a:cubicBezTo>
                  <a:cubicBezTo>
                    <a:pt x="5" y="6"/>
                    <a:pt x="9" y="16"/>
                    <a:pt x="13" y="17"/>
                  </a:cubicBezTo>
                  <a:cubicBezTo>
                    <a:pt x="14" y="18"/>
                    <a:pt x="15" y="19"/>
                    <a:pt x="15" y="20"/>
                  </a:cubicBezTo>
                  <a:cubicBezTo>
                    <a:pt x="14" y="21"/>
                    <a:pt x="14" y="21"/>
                    <a:pt x="13" y="21"/>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5" name="任意多边形 214"/>
            <p:cNvSpPr/>
            <p:nvPr>
              <p:custDataLst>
                <p:tags r:id="rId42"/>
              </p:custDataLst>
            </p:nvPr>
          </p:nvSpPr>
          <p:spPr bwMode="auto">
            <a:xfrm>
              <a:off x="3109349" y="4362962"/>
              <a:ext cx="47063" cy="76198"/>
            </a:xfrm>
            <a:custGeom>
              <a:avLst/>
              <a:gdLst>
                <a:gd name="T0" fmla="*/ 13 w 18"/>
                <a:gd name="T1" fmla="*/ 29 h 29"/>
                <a:gd name="T2" fmla="*/ 13 w 18"/>
                <a:gd name="T3" fmla="*/ 29 h 29"/>
                <a:gd name="T4" fmla="*/ 11 w 18"/>
                <a:gd name="T5" fmla="*/ 27 h 29"/>
                <a:gd name="T6" fmla="*/ 1 w 18"/>
                <a:gd name="T7" fmla="*/ 4 h 29"/>
                <a:gd name="T8" fmla="*/ 0 w 18"/>
                <a:gd name="T9" fmla="*/ 1 h 29"/>
                <a:gd name="T10" fmla="*/ 3 w 18"/>
                <a:gd name="T11" fmla="*/ 0 h 29"/>
                <a:gd name="T12" fmla="*/ 15 w 18"/>
                <a:gd name="T13" fmla="*/ 28 h 29"/>
                <a:gd name="T14" fmla="*/ 13 w 18"/>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9">
                  <a:moveTo>
                    <a:pt x="13" y="29"/>
                  </a:moveTo>
                  <a:cubicBezTo>
                    <a:pt x="13" y="29"/>
                    <a:pt x="13" y="29"/>
                    <a:pt x="13" y="29"/>
                  </a:cubicBezTo>
                  <a:cubicBezTo>
                    <a:pt x="12" y="29"/>
                    <a:pt x="11" y="28"/>
                    <a:pt x="11" y="27"/>
                  </a:cubicBezTo>
                  <a:cubicBezTo>
                    <a:pt x="14" y="13"/>
                    <a:pt x="1" y="4"/>
                    <a:pt x="1" y="4"/>
                  </a:cubicBezTo>
                  <a:cubicBezTo>
                    <a:pt x="0" y="3"/>
                    <a:pt x="0" y="2"/>
                    <a:pt x="0" y="1"/>
                  </a:cubicBezTo>
                  <a:cubicBezTo>
                    <a:pt x="1" y="0"/>
                    <a:pt x="2" y="0"/>
                    <a:pt x="3" y="0"/>
                  </a:cubicBezTo>
                  <a:cubicBezTo>
                    <a:pt x="4" y="1"/>
                    <a:pt x="18" y="11"/>
                    <a:pt x="15" y="28"/>
                  </a:cubicBezTo>
                  <a:cubicBezTo>
                    <a:pt x="15" y="29"/>
                    <a:pt x="14" y="29"/>
                    <a:pt x="13" y="29"/>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6" name="任意多边形 215"/>
            <p:cNvSpPr/>
            <p:nvPr>
              <p:custDataLst>
                <p:tags r:id="rId43"/>
              </p:custDataLst>
            </p:nvPr>
          </p:nvSpPr>
          <p:spPr bwMode="auto">
            <a:xfrm>
              <a:off x="2683538" y="5344567"/>
              <a:ext cx="338407" cy="249884"/>
            </a:xfrm>
            <a:custGeom>
              <a:avLst/>
              <a:gdLst>
                <a:gd name="T0" fmla="*/ 124 w 128"/>
                <a:gd name="T1" fmla="*/ 95 h 95"/>
                <a:gd name="T2" fmla="*/ 123 w 128"/>
                <a:gd name="T3" fmla="*/ 95 h 95"/>
                <a:gd name="T4" fmla="*/ 2 w 128"/>
                <a:gd name="T5" fmla="*/ 8 h 95"/>
                <a:gd name="T6" fmla="*/ 1 w 128"/>
                <a:gd name="T7" fmla="*/ 2 h 95"/>
                <a:gd name="T8" fmla="*/ 7 w 128"/>
                <a:gd name="T9" fmla="*/ 2 h 95"/>
                <a:gd name="T10" fmla="*/ 124 w 128"/>
                <a:gd name="T11" fmla="*/ 87 h 95"/>
                <a:gd name="T12" fmla="*/ 128 w 128"/>
                <a:gd name="T13" fmla="*/ 91 h 95"/>
                <a:gd name="T14" fmla="*/ 124 w 128"/>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95">
                  <a:moveTo>
                    <a:pt x="124" y="95"/>
                  </a:moveTo>
                  <a:cubicBezTo>
                    <a:pt x="124" y="95"/>
                    <a:pt x="123" y="95"/>
                    <a:pt x="123" y="95"/>
                  </a:cubicBezTo>
                  <a:cubicBezTo>
                    <a:pt x="107" y="94"/>
                    <a:pt x="19" y="22"/>
                    <a:pt x="2" y="8"/>
                  </a:cubicBezTo>
                  <a:cubicBezTo>
                    <a:pt x="0" y="6"/>
                    <a:pt x="0" y="4"/>
                    <a:pt x="1" y="2"/>
                  </a:cubicBezTo>
                  <a:cubicBezTo>
                    <a:pt x="2" y="0"/>
                    <a:pt x="5" y="0"/>
                    <a:pt x="7" y="2"/>
                  </a:cubicBezTo>
                  <a:cubicBezTo>
                    <a:pt x="56" y="43"/>
                    <a:pt x="114" y="86"/>
                    <a:pt x="124" y="87"/>
                  </a:cubicBezTo>
                  <a:cubicBezTo>
                    <a:pt x="126" y="87"/>
                    <a:pt x="128" y="89"/>
                    <a:pt x="128" y="91"/>
                  </a:cubicBezTo>
                  <a:cubicBezTo>
                    <a:pt x="127" y="93"/>
                    <a:pt x="126" y="95"/>
                    <a:pt x="124" y="95"/>
                  </a:cubicBezTo>
                  <a:close/>
                </a:path>
              </a:pathLst>
            </a:custGeom>
            <a:solidFill>
              <a:srgbClr val="011D5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47" name="任意多边形 216"/>
            <p:cNvSpPr/>
            <p:nvPr>
              <p:custDataLst>
                <p:tags r:id="rId44"/>
              </p:custDataLst>
            </p:nvPr>
          </p:nvSpPr>
          <p:spPr bwMode="auto">
            <a:xfrm>
              <a:off x="1106919" y="5307589"/>
              <a:ext cx="398917" cy="389953"/>
            </a:xfrm>
            <a:custGeom>
              <a:avLst/>
              <a:gdLst>
                <a:gd name="T0" fmla="*/ 60 w 151"/>
                <a:gd name="T1" fmla="*/ 31 h 148"/>
                <a:gd name="T2" fmla="*/ 53 w 151"/>
                <a:gd name="T3" fmla="*/ 109 h 148"/>
                <a:gd name="T4" fmla="*/ 9 w 151"/>
                <a:gd name="T5" fmla="*/ 123 h 148"/>
                <a:gd name="T6" fmla="*/ 9 w 151"/>
                <a:gd name="T7" fmla="*/ 148 h 148"/>
                <a:gd name="T8" fmla="*/ 105 w 151"/>
                <a:gd name="T9" fmla="*/ 148 h 148"/>
                <a:gd name="T10" fmla="*/ 129 w 151"/>
                <a:gd name="T11" fmla="*/ 111 h 148"/>
                <a:gd name="T12" fmla="*/ 146 w 151"/>
                <a:gd name="T13" fmla="*/ 29 h 148"/>
                <a:gd name="T14" fmla="*/ 101 w 151"/>
                <a:gd name="T15" fmla="*/ 0 h 148"/>
                <a:gd name="T16" fmla="*/ 60 w 151"/>
                <a:gd name="T17" fmla="*/ 3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48">
                  <a:moveTo>
                    <a:pt x="60" y="31"/>
                  </a:moveTo>
                  <a:cubicBezTo>
                    <a:pt x="53" y="109"/>
                    <a:pt x="53" y="109"/>
                    <a:pt x="53" y="109"/>
                  </a:cubicBezTo>
                  <a:cubicBezTo>
                    <a:pt x="53" y="109"/>
                    <a:pt x="19" y="111"/>
                    <a:pt x="9" y="123"/>
                  </a:cubicBezTo>
                  <a:cubicBezTo>
                    <a:pt x="0" y="134"/>
                    <a:pt x="9" y="148"/>
                    <a:pt x="9" y="148"/>
                  </a:cubicBezTo>
                  <a:cubicBezTo>
                    <a:pt x="105" y="148"/>
                    <a:pt x="105" y="148"/>
                    <a:pt x="105" y="148"/>
                  </a:cubicBezTo>
                  <a:cubicBezTo>
                    <a:pt x="105" y="148"/>
                    <a:pt x="123" y="125"/>
                    <a:pt x="129" y="111"/>
                  </a:cubicBezTo>
                  <a:cubicBezTo>
                    <a:pt x="136" y="96"/>
                    <a:pt x="151" y="36"/>
                    <a:pt x="146" y="29"/>
                  </a:cubicBezTo>
                  <a:cubicBezTo>
                    <a:pt x="133" y="13"/>
                    <a:pt x="101" y="0"/>
                    <a:pt x="101" y="0"/>
                  </a:cubicBezTo>
                  <a:lnTo>
                    <a:pt x="60" y="31"/>
                  </a:ln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lnSpcReduction="10000"/>
            </a:bodyPr>
            <a:lstStyle/>
            <a:p>
              <a:pPr algn="ctr"/>
            </a:p>
          </p:txBody>
        </p:sp>
        <p:sp>
          <p:nvSpPr>
            <p:cNvPr id="48" name="任意多边形 217"/>
            <p:cNvSpPr/>
            <p:nvPr>
              <p:custDataLst>
                <p:tags r:id="rId45"/>
              </p:custDataLst>
            </p:nvPr>
          </p:nvSpPr>
          <p:spPr bwMode="auto">
            <a:xfrm>
              <a:off x="1052012" y="2670926"/>
              <a:ext cx="722758" cy="829210"/>
            </a:xfrm>
            <a:custGeom>
              <a:avLst/>
              <a:gdLst>
                <a:gd name="T0" fmla="*/ 274 w 274"/>
                <a:gd name="T1" fmla="*/ 140 h 314"/>
                <a:gd name="T2" fmla="*/ 260 w 274"/>
                <a:gd name="T3" fmla="*/ 112 h 314"/>
                <a:gd name="T4" fmla="*/ 265 w 274"/>
                <a:gd name="T5" fmla="*/ 98 h 314"/>
                <a:gd name="T6" fmla="*/ 244 w 274"/>
                <a:gd name="T7" fmla="*/ 75 h 314"/>
                <a:gd name="T8" fmla="*/ 246 w 274"/>
                <a:gd name="T9" fmla="*/ 63 h 314"/>
                <a:gd name="T10" fmla="*/ 217 w 274"/>
                <a:gd name="T11" fmla="*/ 34 h 314"/>
                <a:gd name="T12" fmla="*/ 212 w 274"/>
                <a:gd name="T13" fmla="*/ 35 h 314"/>
                <a:gd name="T14" fmla="*/ 213 w 274"/>
                <a:gd name="T15" fmla="*/ 31 h 314"/>
                <a:gd name="T16" fmla="*/ 185 w 274"/>
                <a:gd name="T17" fmla="*/ 3 h 314"/>
                <a:gd name="T18" fmla="*/ 163 w 274"/>
                <a:gd name="T19" fmla="*/ 16 h 314"/>
                <a:gd name="T20" fmla="*/ 135 w 274"/>
                <a:gd name="T21" fmla="*/ 0 h 314"/>
                <a:gd name="T22" fmla="*/ 105 w 274"/>
                <a:gd name="T23" fmla="*/ 19 h 314"/>
                <a:gd name="T24" fmla="*/ 95 w 274"/>
                <a:gd name="T25" fmla="*/ 17 h 314"/>
                <a:gd name="T26" fmla="*/ 72 w 274"/>
                <a:gd name="T27" fmla="*/ 37 h 314"/>
                <a:gd name="T28" fmla="*/ 69 w 274"/>
                <a:gd name="T29" fmla="*/ 37 h 314"/>
                <a:gd name="T30" fmla="*/ 46 w 274"/>
                <a:gd name="T31" fmla="*/ 60 h 314"/>
                <a:gd name="T32" fmla="*/ 47 w 274"/>
                <a:gd name="T33" fmla="*/ 63 h 314"/>
                <a:gd name="T34" fmla="*/ 23 w 274"/>
                <a:gd name="T35" fmla="*/ 88 h 314"/>
                <a:gd name="T36" fmla="*/ 24 w 274"/>
                <a:gd name="T37" fmla="*/ 96 h 314"/>
                <a:gd name="T38" fmla="*/ 8 w 274"/>
                <a:gd name="T39" fmla="*/ 118 h 314"/>
                <a:gd name="T40" fmla="*/ 14 w 274"/>
                <a:gd name="T41" fmla="*/ 134 h 314"/>
                <a:gd name="T42" fmla="*/ 5 w 274"/>
                <a:gd name="T43" fmla="*/ 152 h 314"/>
                <a:gd name="T44" fmla="*/ 12 w 274"/>
                <a:gd name="T45" fmla="*/ 168 h 314"/>
                <a:gd name="T46" fmla="*/ 0 w 274"/>
                <a:gd name="T47" fmla="*/ 188 h 314"/>
                <a:gd name="T48" fmla="*/ 14 w 274"/>
                <a:gd name="T49" fmla="*/ 210 h 314"/>
                <a:gd name="T50" fmla="*/ 5 w 274"/>
                <a:gd name="T51" fmla="*/ 231 h 314"/>
                <a:gd name="T52" fmla="*/ 24 w 274"/>
                <a:gd name="T53" fmla="*/ 260 h 314"/>
                <a:gd name="T54" fmla="*/ 55 w 274"/>
                <a:gd name="T55" fmla="*/ 278 h 314"/>
                <a:gd name="T56" fmla="*/ 70 w 274"/>
                <a:gd name="T57" fmla="*/ 274 h 314"/>
                <a:gd name="T58" fmla="*/ 151 w 274"/>
                <a:gd name="T59" fmla="*/ 314 h 314"/>
                <a:gd name="T60" fmla="*/ 213 w 274"/>
                <a:gd name="T61" fmla="*/ 286 h 314"/>
                <a:gd name="T62" fmla="*/ 230 w 274"/>
                <a:gd name="T63" fmla="*/ 291 h 314"/>
                <a:gd name="T64" fmla="*/ 263 w 274"/>
                <a:gd name="T65" fmla="*/ 257 h 314"/>
                <a:gd name="T66" fmla="*/ 243 w 274"/>
                <a:gd name="T67" fmla="*/ 226 h 314"/>
                <a:gd name="T68" fmla="*/ 258 w 274"/>
                <a:gd name="T69" fmla="*/ 200 h 314"/>
                <a:gd name="T70" fmla="*/ 246 w 274"/>
                <a:gd name="T71" fmla="*/ 176 h 314"/>
                <a:gd name="T72" fmla="*/ 274 w 274"/>
                <a:gd name="T73" fmla="*/ 14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314">
                  <a:moveTo>
                    <a:pt x="274" y="140"/>
                  </a:moveTo>
                  <a:cubicBezTo>
                    <a:pt x="274" y="129"/>
                    <a:pt x="269" y="118"/>
                    <a:pt x="260" y="112"/>
                  </a:cubicBezTo>
                  <a:cubicBezTo>
                    <a:pt x="263" y="108"/>
                    <a:pt x="265" y="103"/>
                    <a:pt x="265" y="98"/>
                  </a:cubicBezTo>
                  <a:cubicBezTo>
                    <a:pt x="265" y="86"/>
                    <a:pt x="256" y="76"/>
                    <a:pt x="244" y="75"/>
                  </a:cubicBezTo>
                  <a:cubicBezTo>
                    <a:pt x="245" y="71"/>
                    <a:pt x="246" y="67"/>
                    <a:pt x="246" y="63"/>
                  </a:cubicBezTo>
                  <a:cubicBezTo>
                    <a:pt x="246" y="47"/>
                    <a:pt x="233" y="34"/>
                    <a:pt x="217" y="34"/>
                  </a:cubicBezTo>
                  <a:cubicBezTo>
                    <a:pt x="215" y="34"/>
                    <a:pt x="214" y="34"/>
                    <a:pt x="212" y="35"/>
                  </a:cubicBezTo>
                  <a:cubicBezTo>
                    <a:pt x="212" y="33"/>
                    <a:pt x="213" y="32"/>
                    <a:pt x="213" y="31"/>
                  </a:cubicBezTo>
                  <a:cubicBezTo>
                    <a:pt x="213" y="16"/>
                    <a:pt x="200" y="3"/>
                    <a:pt x="185" y="3"/>
                  </a:cubicBezTo>
                  <a:cubicBezTo>
                    <a:pt x="176" y="3"/>
                    <a:pt x="167" y="8"/>
                    <a:pt x="163" y="16"/>
                  </a:cubicBezTo>
                  <a:cubicBezTo>
                    <a:pt x="157" y="6"/>
                    <a:pt x="147" y="0"/>
                    <a:pt x="135" y="0"/>
                  </a:cubicBezTo>
                  <a:cubicBezTo>
                    <a:pt x="122" y="0"/>
                    <a:pt x="110" y="8"/>
                    <a:pt x="105" y="19"/>
                  </a:cubicBezTo>
                  <a:cubicBezTo>
                    <a:pt x="102" y="18"/>
                    <a:pt x="99" y="17"/>
                    <a:pt x="95" y="17"/>
                  </a:cubicBezTo>
                  <a:cubicBezTo>
                    <a:pt x="84" y="17"/>
                    <a:pt x="74" y="26"/>
                    <a:pt x="72" y="37"/>
                  </a:cubicBezTo>
                  <a:cubicBezTo>
                    <a:pt x="71" y="37"/>
                    <a:pt x="70" y="37"/>
                    <a:pt x="69" y="37"/>
                  </a:cubicBezTo>
                  <a:cubicBezTo>
                    <a:pt x="57" y="37"/>
                    <a:pt x="46" y="47"/>
                    <a:pt x="46" y="60"/>
                  </a:cubicBezTo>
                  <a:cubicBezTo>
                    <a:pt x="46" y="61"/>
                    <a:pt x="46" y="62"/>
                    <a:pt x="47" y="63"/>
                  </a:cubicBezTo>
                  <a:cubicBezTo>
                    <a:pt x="33" y="64"/>
                    <a:pt x="23" y="75"/>
                    <a:pt x="23" y="88"/>
                  </a:cubicBezTo>
                  <a:cubicBezTo>
                    <a:pt x="23" y="91"/>
                    <a:pt x="23" y="93"/>
                    <a:pt x="24" y="96"/>
                  </a:cubicBezTo>
                  <a:cubicBezTo>
                    <a:pt x="15" y="98"/>
                    <a:pt x="8" y="107"/>
                    <a:pt x="8" y="118"/>
                  </a:cubicBezTo>
                  <a:cubicBezTo>
                    <a:pt x="8" y="124"/>
                    <a:pt x="10" y="129"/>
                    <a:pt x="14" y="134"/>
                  </a:cubicBezTo>
                  <a:cubicBezTo>
                    <a:pt x="8" y="138"/>
                    <a:pt x="5" y="144"/>
                    <a:pt x="5" y="152"/>
                  </a:cubicBezTo>
                  <a:cubicBezTo>
                    <a:pt x="5" y="158"/>
                    <a:pt x="7" y="164"/>
                    <a:pt x="12" y="168"/>
                  </a:cubicBezTo>
                  <a:cubicBezTo>
                    <a:pt x="5" y="172"/>
                    <a:pt x="0" y="180"/>
                    <a:pt x="0" y="188"/>
                  </a:cubicBezTo>
                  <a:cubicBezTo>
                    <a:pt x="0" y="198"/>
                    <a:pt x="6" y="206"/>
                    <a:pt x="14" y="210"/>
                  </a:cubicBezTo>
                  <a:cubicBezTo>
                    <a:pt x="8" y="215"/>
                    <a:pt x="5" y="223"/>
                    <a:pt x="5" y="231"/>
                  </a:cubicBezTo>
                  <a:cubicBezTo>
                    <a:pt x="5" y="244"/>
                    <a:pt x="13" y="256"/>
                    <a:pt x="24" y="260"/>
                  </a:cubicBezTo>
                  <a:cubicBezTo>
                    <a:pt x="30" y="271"/>
                    <a:pt x="42" y="278"/>
                    <a:pt x="55" y="278"/>
                  </a:cubicBezTo>
                  <a:cubicBezTo>
                    <a:pt x="60" y="278"/>
                    <a:pt x="65" y="276"/>
                    <a:pt x="70" y="274"/>
                  </a:cubicBezTo>
                  <a:cubicBezTo>
                    <a:pt x="87" y="296"/>
                    <a:pt x="114" y="314"/>
                    <a:pt x="151" y="314"/>
                  </a:cubicBezTo>
                  <a:cubicBezTo>
                    <a:pt x="183" y="313"/>
                    <a:pt x="202" y="300"/>
                    <a:pt x="213" y="286"/>
                  </a:cubicBezTo>
                  <a:cubicBezTo>
                    <a:pt x="218" y="289"/>
                    <a:pt x="224" y="291"/>
                    <a:pt x="230" y="291"/>
                  </a:cubicBezTo>
                  <a:cubicBezTo>
                    <a:pt x="249" y="291"/>
                    <a:pt x="263" y="276"/>
                    <a:pt x="263" y="257"/>
                  </a:cubicBezTo>
                  <a:cubicBezTo>
                    <a:pt x="263" y="243"/>
                    <a:pt x="255" y="231"/>
                    <a:pt x="243" y="226"/>
                  </a:cubicBezTo>
                  <a:cubicBezTo>
                    <a:pt x="252" y="221"/>
                    <a:pt x="258" y="211"/>
                    <a:pt x="258" y="200"/>
                  </a:cubicBezTo>
                  <a:cubicBezTo>
                    <a:pt x="258" y="190"/>
                    <a:pt x="253" y="181"/>
                    <a:pt x="246" y="176"/>
                  </a:cubicBezTo>
                  <a:cubicBezTo>
                    <a:pt x="262" y="172"/>
                    <a:pt x="274" y="157"/>
                    <a:pt x="274" y="140"/>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49" name="任意多边形 218"/>
            <p:cNvSpPr/>
            <p:nvPr>
              <p:custDataLst>
                <p:tags r:id="rId46"/>
              </p:custDataLst>
            </p:nvPr>
          </p:nvSpPr>
          <p:spPr bwMode="auto">
            <a:xfrm>
              <a:off x="1545055" y="3157246"/>
              <a:ext cx="61631" cy="171445"/>
            </a:xfrm>
            <a:custGeom>
              <a:avLst/>
              <a:gdLst>
                <a:gd name="T0" fmla="*/ 9 w 23"/>
                <a:gd name="T1" fmla="*/ 65 h 65"/>
                <a:gd name="T2" fmla="*/ 7 w 23"/>
                <a:gd name="T3" fmla="*/ 64 h 65"/>
                <a:gd name="T4" fmla="*/ 7 w 23"/>
                <a:gd name="T5" fmla="*/ 42 h 65"/>
                <a:gd name="T6" fmla="*/ 11 w 23"/>
                <a:gd name="T7" fmla="*/ 37 h 65"/>
                <a:gd name="T8" fmla="*/ 12 w 23"/>
                <a:gd name="T9" fmla="*/ 24 h 65"/>
                <a:gd name="T10" fmla="*/ 9 w 23"/>
                <a:gd name="T11" fmla="*/ 2 h 65"/>
                <a:gd name="T12" fmla="*/ 11 w 23"/>
                <a:gd name="T13" fmla="*/ 1 h 65"/>
                <a:gd name="T14" fmla="*/ 12 w 23"/>
                <a:gd name="T15" fmla="*/ 4 h 65"/>
                <a:gd name="T16" fmla="*/ 15 w 23"/>
                <a:gd name="T17" fmla="*/ 20 h 65"/>
                <a:gd name="T18" fmla="*/ 14 w 23"/>
                <a:gd name="T19" fmla="*/ 40 h 65"/>
                <a:gd name="T20" fmla="*/ 10 w 23"/>
                <a:gd name="T21" fmla="*/ 44 h 65"/>
                <a:gd name="T22" fmla="*/ 10 w 23"/>
                <a:gd name="T23" fmla="*/ 62 h 65"/>
                <a:gd name="T24" fmla="*/ 10 w 23"/>
                <a:gd name="T25" fmla="*/ 64 h 65"/>
                <a:gd name="T26" fmla="*/ 9 w 23"/>
                <a:gd name="T2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5">
                  <a:moveTo>
                    <a:pt x="9" y="65"/>
                  </a:moveTo>
                  <a:cubicBezTo>
                    <a:pt x="8" y="65"/>
                    <a:pt x="7" y="64"/>
                    <a:pt x="7" y="64"/>
                  </a:cubicBezTo>
                  <a:cubicBezTo>
                    <a:pt x="5" y="61"/>
                    <a:pt x="0" y="52"/>
                    <a:pt x="7" y="42"/>
                  </a:cubicBezTo>
                  <a:cubicBezTo>
                    <a:pt x="8" y="40"/>
                    <a:pt x="9" y="39"/>
                    <a:pt x="11" y="37"/>
                  </a:cubicBezTo>
                  <a:cubicBezTo>
                    <a:pt x="16" y="31"/>
                    <a:pt x="18" y="28"/>
                    <a:pt x="12" y="24"/>
                  </a:cubicBezTo>
                  <a:cubicBezTo>
                    <a:pt x="5" y="17"/>
                    <a:pt x="7" y="6"/>
                    <a:pt x="9" y="2"/>
                  </a:cubicBezTo>
                  <a:cubicBezTo>
                    <a:pt x="9" y="1"/>
                    <a:pt x="10" y="0"/>
                    <a:pt x="11" y="1"/>
                  </a:cubicBezTo>
                  <a:cubicBezTo>
                    <a:pt x="12" y="1"/>
                    <a:pt x="13" y="3"/>
                    <a:pt x="12" y="4"/>
                  </a:cubicBezTo>
                  <a:cubicBezTo>
                    <a:pt x="12" y="4"/>
                    <a:pt x="8" y="14"/>
                    <a:pt x="15" y="20"/>
                  </a:cubicBezTo>
                  <a:cubicBezTo>
                    <a:pt x="23" y="28"/>
                    <a:pt x="18" y="34"/>
                    <a:pt x="14" y="40"/>
                  </a:cubicBezTo>
                  <a:cubicBezTo>
                    <a:pt x="13" y="41"/>
                    <a:pt x="11" y="43"/>
                    <a:pt x="10" y="44"/>
                  </a:cubicBezTo>
                  <a:cubicBezTo>
                    <a:pt x="5" y="51"/>
                    <a:pt x="8" y="57"/>
                    <a:pt x="10" y="62"/>
                  </a:cubicBezTo>
                  <a:cubicBezTo>
                    <a:pt x="11" y="63"/>
                    <a:pt x="11" y="64"/>
                    <a:pt x="10" y="64"/>
                  </a:cubicBezTo>
                  <a:cubicBezTo>
                    <a:pt x="9" y="65"/>
                    <a:pt x="9" y="65"/>
                    <a:pt x="9" y="65"/>
                  </a:cubicBez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50" name="任意多边形 219"/>
            <p:cNvSpPr/>
            <p:nvPr>
              <p:custDataLst>
                <p:tags r:id="rId47"/>
              </p:custDataLst>
            </p:nvPr>
          </p:nvSpPr>
          <p:spPr bwMode="auto">
            <a:xfrm>
              <a:off x="1122607" y="2845732"/>
              <a:ext cx="98609" cy="142311"/>
            </a:xfrm>
            <a:custGeom>
              <a:avLst/>
              <a:gdLst>
                <a:gd name="T0" fmla="*/ 1 w 37"/>
                <a:gd name="T1" fmla="*/ 54 h 54"/>
                <a:gd name="T2" fmla="*/ 0 w 37"/>
                <a:gd name="T3" fmla="*/ 52 h 54"/>
                <a:gd name="T4" fmla="*/ 11 w 37"/>
                <a:gd name="T5" fmla="*/ 33 h 54"/>
                <a:gd name="T6" fmla="*/ 17 w 37"/>
                <a:gd name="T7" fmla="*/ 31 h 54"/>
                <a:gd name="T8" fmla="*/ 25 w 37"/>
                <a:gd name="T9" fmla="*/ 20 h 54"/>
                <a:gd name="T10" fmla="*/ 34 w 37"/>
                <a:gd name="T11" fmla="*/ 0 h 54"/>
                <a:gd name="T12" fmla="*/ 37 w 37"/>
                <a:gd name="T13" fmla="*/ 1 h 54"/>
                <a:gd name="T14" fmla="*/ 36 w 37"/>
                <a:gd name="T15" fmla="*/ 3 h 54"/>
                <a:gd name="T16" fmla="*/ 29 w 37"/>
                <a:gd name="T17" fmla="*/ 19 h 54"/>
                <a:gd name="T18" fmla="*/ 18 w 37"/>
                <a:gd name="T19" fmla="*/ 35 h 54"/>
                <a:gd name="T20" fmla="*/ 13 w 37"/>
                <a:gd name="T21" fmla="*/ 37 h 54"/>
                <a:gd name="T22" fmla="*/ 4 w 37"/>
                <a:gd name="T23" fmla="*/ 52 h 54"/>
                <a:gd name="T24" fmla="*/ 2 w 37"/>
                <a:gd name="T25" fmla="*/ 54 h 54"/>
                <a:gd name="T26" fmla="*/ 1 w 37"/>
                <a:gd name="T2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54">
                  <a:moveTo>
                    <a:pt x="1" y="54"/>
                  </a:moveTo>
                  <a:cubicBezTo>
                    <a:pt x="0" y="53"/>
                    <a:pt x="0" y="53"/>
                    <a:pt x="0" y="52"/>
                  </a:cubicBezTo>
                  <a:cubicBezTo>
                    <a:pt x="0" y="48"/>
                    <a:pt x="0" y="38"/>
                    <a:pt x="11" y="33"/>
                  </a:cubicBezTo>
                  <a:cubicBezTo>
                    <a:pt x="13" y="32"/>
                    <a:pt x="15" y="32"/>
                    <a:pt x="17" y="31"/>
                  </a:cubicBezTo>
                  <a:cubicBezTo>
                    <a:pt x="25" y="28"/>
                    <a:pt x="28" y="27"/>
                    <a:pt x="25" y="20"/>
                  </a:cubicBezTo>
                  <a:cubicBezTo>
                    <a:pt x="22" y="11"/>
                    <a:pt x="30" y="3"/>
                    <a:pt x="34" y="0"/>
                  </a:cubicBezTo>
                  <a:cubicBezTo>
                    <a:pt x="35" y="0"/>
                    <a:pt x="36" y="0"/>
                    <a:pt x="37" y="1"/>
                  </a:cubicBezTo>
                  <a:cubicBezTo>
                    <a:pt x="37" y="2"/>
                    <a:pt x="37" y="3"/>
                    <a:pt x="36" y="3"/>
                  </a:cubicBezTo>
                  <a:cubicBezTo>
                    <a:pt x="36" y="4"/>
                    <a:pt x="26" y="10"/>
                    <a:pt x="29" y="19"/>
                  </a:cubicBezTo>
                  <a:cubicBezTo>
                    <a:pt x="33" y="30"/>
                    <a:pt x="25" y="32"/>
                    <a:pt x="18" y="35"/>
                  </a:cubicBezTo>
                  <a:cubicBezTo>
                    <a:pt x="16" y="36"/>
                    <a:pt x="15" y="36"/>
                    <a:pt x="13" y="37"/>
                  </a:cubicBezTo>
                  <a:cubicBezTo>
                    <a:pt x="5" y="40"/>
                    <a:pt x="4" y="47"/>
                    <a:pt x="4" y="52"/>
                  </a:cubicBezTo>
                  <a:cubicBezTo>
                    <a:pt x="4" y="53"/>
                    <a:pt x="3" y="54"/>
                    <a:pt x="2" y="54"/>
                  </a:cubicBezTo>
                  <a:cubicBezTo>
                    <a:pt x="1" y="54"/>
                    <a:pt x="1" y="54"/>
                    <a:pt x="1" y="54"/>
                  </a:cubicBez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51" name="任意多边形 220"/>
            <p:cNvSpPr/>
            <p:nvPr>
              <p:custDataLst>
                <p:tags r:id="rId48"/>
              </p:custDataLst>
            </p:nvPr>
          </p:nvSpPr>
          <p:spPr bwMode="auto">
            <a:xfrm>
              <a:off x="892893" y="3330933"/>
              <a:ext cx="344010" cy="757494"/>
            </a:xfrm>
            <a:custGeom>
              <a:avLst/>
              <a:gdLst>
                <a:gd name="T0" fmla="*/ 130 w 130"/>
                <a:gd name="T1" fmla="*/ 2 h 287"/>
                <a:gd name="T2" fmla="*/ 93 w 130"/>
                <a:gd name="T3" fmla="*/ 24 h 287"/>
                <a:gd name="T4" fmla="*/ 0 w 130"/>
                <a:gd name="T5" fmla="*/ 185 h 287"/>
                <a:gd name="T6" fmla="*/ 82 w 130"/>
                <a:gd name="T7" fmla="*/ 287 h 287"/>
                <a:gd name="T8" fmla="*/ 111 w 130"/>
                <a:gd name="T9" fmla="*/ 265 h 287"/>
                <a:gd name="T10" fmla="*/ 65 w 130"/>
                <a:gd name="T11" fmla="*/ 174 h 287"/>
                <a:gd name="T12" fmla="*/ 108 w 130"/>
                <a:gd name="T13" fmla="*/ 112 h 287"/>
                <a:gd name="T14" fmla="*/ 130 w 130"/>
                <a:gd name="T15" fmla="*/ 2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287">
                  <a:moveTo>
                    <a:pt x="130" y="2"/>
                  </a:moveTo>
                  <a:cubicBezTo>
                    <a:pt x="130" y="2"/>
                    <a:pt x="108" y="0"/>
                    <a:pt x="93" y="24"/>
                  </a:cubicBezTo>
                  <a:cubicBezTo>
                    <a:pt x="77" y="47"/>
                    <a:pt x="0" y="161"/>
                    <a:pt x="0" y="185"/>
                  </a:cubicBezTo>
                  <a:cubicBezTo>
                    <a:pt x="0" y="209"/>
                    <a:pt x="82" y="287"/>
                    <a:pt x="82" y="287"/>
                  </a:cubicBezTo>
                  <a:cubicBezTo>
                    <a:pt x="111" y="265"/>
                    <a:pt x="111" y="265"/>
                    <a:pt x="111" y="265"/>
                  </a:cubicBezTo>
                  <a:cubicBezTo>
                    <a:pt x="65" y="174"/>
                    <a:pt x="65" y="174"/>
                    <a:pt x="65" y="174"/>
                  </a:cubicBezTo>
                  <a:cubicBezTo>
                    <a:pt x="108" y="112"/>
                    <a:pt x="108" y="112"/>
                    <a:pt x="108" y="112"/>
                  </a:cubicBezTo>
                  <a:lnTo>
                    <a:pt x="130" y="2"/>
                  </a:lnTo>
                  <a:close/>
                </a:path>
              </a:pathLst>
            </a:custGeom>
            <a:solidFill>
              <a:srgbClr val="F885B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52" name="任意多边形 221"/>
            <p:cNvSpPr/>
            <p:nvPr>
              <p:custDataLst>
                <p:tags r:id="rId49"/>
              </p:custDataLst>
            </p:nvPr>
          </p:nvSpPr>
          <p:spPr bwMode="auto">
            <a:xfrm>
              <a:off x="1011672" y="3531511"/>
              <a:ext cx="182651" cy="258848"/>
            </a:xfrm>
            <a:custGeom>
              <a:avLst/>
              <a:gdLst>
                <a:gd name="T0" fmla="*/ 69 w 69"/>
                <a:gd name="T1" fmla="*/ 0 h 98"/>
                <a:gd name="T2" fmla="*/ 0 w 69"/>
                <a:gd name="T3" fmla="*/ 96 h 98"/>
                <a:gd name="T4" fmla="*/ 20 w 69"/>
                <a:gd name="T5" fmla="*/ 98 h 98"/>
                <a:gd name="T6" fmla="*/ 63 w 69"/>
                <a:gd name="T7" fmla="*/ 36 h 98"/>
                <a:gd name="T8" fmla="*/ 69 w 69"/>
                <a:gd name="T9" fmla="*/ 0 h 98"/>
              </a:gdLst>
              <a:ahLst/>
              <a:cxnLst>
                <a:cxn ang="0">
                  <a:pos x="T0" y="T1"/>
                </a:cxn>
                <a:cxn ang="0">
                  <a:pos x="T2" y="T3"/>
                </a:cxn>
                <a:cxn ang="0">
                  <a:pos x="T4" y="T5"/>
                </a:cxn>
                <a:cxn ang="0">
                  <a:pos x="T6" y="T7"/>
                </a:cxn>
                <a:cxn ang="0">
                  <a:pos x="T8" y="T9"/>
                </a:cxn>
              </a:cxnLst>
              <a:rect l="0" t="0" r="r" b="b"/>
              <a:pathLst>
                <a:path w="69" h="98">
                  <a:moveTo>
                    <a:pt x="69" y="0"/>
                  </a:moveTo>
                  <a:cubicBezTo>
                    <a:pt x="0" y="96"/>
                    <a:pt x="0" y="96"/>
                    <a:pt x="0" y="96"/>
                  </a:cubicBezTo>
                  <a:cubicBezTo>
                    <a:pt x="0" y="96"/>
                    <a:pt x="10" y="92"/>
                    <a:pt x="20" y="98"/>
                  </a:cubicBezTo>
                  <a:cubicBezTo>
                    <a:pt x="63" y="36"/>
                    <a:pt x="63" y="36"/>
                    <a:pt x="63" y="36"/>
                  </a:cubicBezTo>
                  <a:lnTo>
                    <a:pt x="69" y="0"/>
                  </a:ln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53" name="任意多边形 222"/>
            <p:cNvSpPr/>
            <p:nvPr>
              <p:custDataLst>
                <p:tags r:id="rId50"/>
              </p:custDataLst>
            </p:nvPr>
          </p:nvSpPr>
          <p:spPr bwMode="auto">
            <a:xfrm>
              <a:off x="871603" y="4146696"/>
              <a:ext cx="760856" cy="1374920"/>
            </a:xfrm>
            <a:custGeom>
              <a:avLst/>
              <a:gdLst>
                <a:gd name="T0" fmla="*/ 288 w 288"/>
                <a:gd name="T1" fmla="*/ 81 h 521"/>
                <a:gd name="T2" fmla="*/ 239 w 288"/>
                <a:gd name="T3" fmla="*/ 521 h 521"/>
                <a:gd name="T4" fmla="*/ 177 w 288"/>
                <a:gd name="T5" fmla="*/ 521 h 521"/>
                <a:gd name="T6" fmla="*/ 160 w 288"/>
                <a:gd name="T7" fmla="*/ 93 h 521"/>
                <a:gd name="T8" fmla="*/ 92 w 288"/>
                <a:gd name="T9" fmla="*/ 204 h 521"/>
                <a:gd name="T10" fmla="*/ 130 w 288"/>
                <a:gd name="T11" fmla="*/ 266 h 521"/>
                <a:gd name="T12" fmla="*/ 190 w 288"/>
                <a:gd name="T13" fmla="*/ 440 h 521"/>
                <a:gd name="T14" fmla="*/ 149 w 288"/>
                <a:gd name="T15" fmla="*/ 471 h 521"/>
                <a:gd name="T16" fmla="*/ 9 w 288"/>
                <a:gd name="T17" fmla="*/ 235 h 521"/>
                <a:gd name="T18" fmla="*/ 6 w 288"/>
                <a:gd name="T19" fmla="*/ 191 h 521"/>
                <a:gd name="T20" fmla="*/ 92 w 288"/>
                <a:gd name="T21" fmla="*/ 0 h 521"/>
                <a:gd name="T22" fmla="*/ 288 w 288"/>
                <a:gd name="T23" fmla="*/ 0 h 521"/>
                <a:gd name="T24" fmla="*/ 288 w 288"/>
                <a:gd name="T25" fmla="*/ 81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521">
                  <a:moveTo>
                    <a:pt x="288" y="81"/>
                  </a:moveTo>
                  <a:cubicBezTo>
                    <a:pt x="239" y="521"/>
                    <a:pt x="239" y="521"/>
                    <a:pt x="239" y="521"/>
                  </a:cubicBezTo>
                  <a:cubicBezTo>
                    <a:pt x="177" y="521"/>
                    <a:pt x="177" y="521"/>
                    <a:pt x="177" y="521"/>
                  </a:cubicBezTo>
                  <a:cubicBezTo>
                    <a:pt x="160" y="93"/>
                    <a:pt x="160" y="93"/>
                    <a:pt x="160" y="93"/>
                  </a:cubicBezTo>
                  <a:cubicBezTo>
                    <a:pt x="92" y="204"/>
                    <a:pt x="92" y="204"/>
                    <a:pt x="92" y="204"/>
                  </a:cubicBezTo>
                  <a:cubicBezTo>
                    <a:pt x="92" y="204"/>
                    <a:pt x="120" y="238"/>
                    <a:pt x="130" y="266"/>
                  </a:cubicBezTo>
                  <a:cubicBezTo>
                    <a:pt x="139" y="294"/>
                    <a:pt x="190" y="440"/>
                    <a:pt x="190" y="440"/>
                  </a:cubicBezTo>
                  <a:cubicBezTo>
                    <a:pt x="149" y="471"/>
                    <a:pt x="149" y="471"/>
                    <a:pt x="149" y="471"/>
                  </a:cubicBezTo>
                  <a:cubicBezTo>
                    <a:pt x="9" y="235"/>
                    <a:pt x="9" y="235"/>
                    <a:pt x="9" y="235"/>
                  </a:cubicBezTo>
                  <a:cubicBezTo>
                    <a:pt x="1" y="222"/>
                    <a:pt x="0" y="206"/>
                    <a:pt x="6" y="191"/>
                  </a:cubicBezTo>
                  <a:cubicBezTo>
                    <a:pt x="92" y="0"/>
                    <a:pt x="92" y="0"/>
                    <a:pt x="92" y="0"/>
                  </a:cubicBezTo>
                  <a:cubicBezTo>
                    <a:pt x="288" y="0"/>
                    <a:pt x="288" y="0"/>
                    <a:pt x="288" y="0"/>
                  </a:cubicBezTo>
                  <a:lnTo>
                    <a:pt x="288" y="81"/>
                  </a:ln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54" name="任意多边形 223"/>
            <p:cNvSpPr/>
            <p:nvPr>
              <p:custDataLst>
                <p:tags r:id="rId51"/>
              </p:custDataLst>
            </p:nvPr>
          </p:nvSpPr>
          <p:spPr bwMode="auto">
            <a:xfrm>
              <a:off x="1122607" y="3283869"/>
              <a:ext cx="560277" cy="886358"/>
            </a:xfrm>
            <a:custGeom>
              <a:avLst/>
              <a:gdLst>
                <a:gd name="T0" fmla="*/ 70 w 212"/>
                <a:gd name="T1" fmla="*/ 20 h 336"/>
                <a:gd name="T2" fmla="*/ 43 w 212"/>
                <a:gd name="T3" fmla="*/ 20 h 336"/>
                <a:gd name="T4" fmla="*/ 0 w 212"/>
                <a:gd name="T5" fmla="*/ 161 h 336"/>
                <a:gd name="T6" fmla="*/ 25 w 212"/>
                <a:gd name="T7" fmla="*/ 218 h 336"/>
                <a:gd name="T8" fmla="*/ 17 w 212"/>
                <a:gd name="T9" fmla="*/ 290 h 336"/>
                <a:gd name="T10" fmla="*/ 83 w 212"/>
                <a:gd name="T11" fmla="*/ 332 h 336"/>
                <a:gd name="T12" fmla="*/ 194 w 212"/>
                <a:gd name="T13" fmla="*/ 302 h 336"/>
                <a:gd name="T14" fmla="*/ 212 w 212"/>
                <a:gd name="T15" fmla="*/ 133 h 336"/>
                <a:gd name="T16" fmla="*/ 194 w 212"/>
                <a:gd name="T17" fmla="*/ 12 h 336"/>
                <a:gd name="T18" fmla="*/ 133 w 212"/>
                <a:gd name="T19" fmla="*/ 19 h 336"/>
                <a:gd name="T20" fmla="*/ 70 w 212"/>
                <a:gd name="T21" fmla="*/ 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336">
                  <a:moveTo>
                    <a:pt x="70" y="20"/>
                  </a:moveTo>
                  <a:cubicBezTo>
                    <a:pt x="43" y="20"/>
                    <a:pt x="43" y="20"/>
                    <a:pt x="43" y="20"/>
                  </a:cubicBezTo>
                  <a:cubicBezTo>
                    <a:pt x="43" y="20"/>
                    <a:pt x="0" y="137"/>
                    <a:pt x="0" y="161"/>
                  </a:cubicBezTo>
                  <a:cubicBezTo>
                    <a:pt x="0" y="185"/>
                    <a:pt x="25" y="218"/>
                    <a:pt x="25" y="218"/>
                  </a:cubicBezTo>
                  <a:cubicBezTo>
                    <a:pt x="17" y="290"/>
                    <a:pt x="17" y="290"/>
                    <a:pt x="17" y="290"/>
                  </a:cubicBezTo>
                  <a:cubicBezTo>
                    <a:pt x="17" y="290"/>
                    <a:pt x="15" y="328"/>
                    <a:pt x="83" y="332"/>
                  </a:cubicBezTo>
                  <a:cubicBezTo>
                    <a:pt x="151" y="336"/>
                    <a:pt x="194" y="302"/>
                    <a:pt x="194" y="302"/>
                  </a:cubicBezTo>
                  <a:cubicBezTo>
                    <a:pt x="212" y="133"/>
                    <a:pt x="212" y="133"/>
                    <a:pt x="212" y="133"/>
                  </a:cubicBezTo>
                  <a:cubicBezTo>
                    <a:pt x="194" y="12"/>
                    <a:pt x="194" y="12"/>
                    <a:pt x="194" y="12"/>
                  </a:cubicBezTo>
                  <a:cubicBezTo>
                    <a:pt x="194" y="12"/>
                    <a:pt x="149" y="0"/>
                    <a:pt x="133" y="19"/>
                  </a:cubicBezTo>
                  <a:cubicBezTo>
                    <a:pt x="116" y="38"/>
                    <a:pt x="70" y="20"/>
                    <a:pt x="70" y="20"/>
                  </a:cubicBezTo>
                  <a:close/>
                </a:path>
              </a:pathLst>
            </a:custGeom>
            <a:solidFill>
              <a:srgbClr val="6BA0F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55" name="任意多边形 224"/>
            <p:cNvSpPr/>
            <p:nvPr>
              <p:custDataLst>
                <p:tags r:id="rId52"/>
              </p:custDataLst>
            </p:nvPr>
          </p:nvSpPr>
          <p:spPr bwMode="auto">
            <a:xfrm>
              <a:off x="1122607" y="3681665"/>
              <a:ext cx="552433" cy="451584"/>
            </a:xfrm>
            <a:custGeom>
              <a:avLst/>
              <a:gdLst>
                <a:gd name="T0" fmla="*/ 209 w 209"/>
                <a:gd name="T1" fmla="*/ 7 h 171"/>
                <a:gd name="T2" fmla="*/ 169 w 209"/>
                <a:gd name="T3" fmla="*/ 14 h 171"/>
                <a:gd name="T4" fmla="*/ 115 w 209"/>
                <a:gd name="T5" fmla="*/ 22 h 171"/>
                <a:gd name="T6" fmla="*/ 32 w 209"/>
                <a:gd name="T7" fmla="*/ 16 h 171"/>
                <a:gd name="T8" fmla="*/ 1 w 209"/>
                <a:gd name="T9" fmla="*/ 0 h 171"/>
                <a:gd name="T10" fmla="*/ 0 w 209"/>
                <a:gd name="T11" fmla="*/ 10 h 171"/>
                <a:gd name="T12" fmla="*/ 25 w 209"/>
                <a:gd name="T13" fmla="*/ 67 h 171"/>
                <a:gd name="T14" fmla="*/ 90 w 209"/>
                <a:gd name="T15" fmla="*/ 91 h 171"/>
                <a:gd name="T16" fmla="*/ 156 w 209"/>
                <a:gd name="T17" fmla="*/ 171 h 171"/>
                <a:gd name="T18" fmla="*/ 194 w 209"/>
                <a:gd name="T19" fmla="*/ 151 h 171"/>
                <a:gd name="T20" fmla="*/ 209 w 209"/>
                <a:gd name="T21" fmla="*/ 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71">
                  <a:moveTo>
                    <a:pt x="209" y="7"/>
                  </a:moveTo>
                  <a:cubicBezTo>
                    <a:pt x="199" y="10"/>
                    <a:pt x="176" y="15"/>
                    <a:pt x="169" y="14"/>
                  </a:cubicBezTo>
                  <a:cubicBezTo>
                    <a:pt x="159" y="13"/>
                    <a:pt x="144" y="21"/>
                    <a:pt x="115" y="22"/>
                  </a:cubicBezTo>
                  <a:cubicBezTo>
                    <a:pt x="85" y="23"/>
                    <a:pt x="59" y="22"/>
                    <a:pt x="32" y="16"/>
                  </a:cubicBezTo>
                  <a:cubicBezTo>
                    <a:pt x="15" y="12"/>
                    <a:pt x="6" y="5"/>
                    <a:pt x="1" y="0"/>
                  </a:cubicBezTo>
                  <a:cubicBezTo>
                    <a:pt x="0" y="4"/>
                    <a:pt x="0" y="8"/>
                    <a:pt x="0" y="10"/>
                  </a:cubicBezTo>
                  <a:cubicBezTo>
                    <a:pt x="0" y="34"/>
                    <a:pt x="25" y="67"/>
                    <a:pt x="25" y="67"/>
                  </a:cubicBezTo>
                  <a:cubicBezTo>
                    <a:pt x="25" y="67"/>
                    <a:pt x="44" y="67"/>
                    <a:pt x="90" y="91"/>
                  </a:cubicBezTo>
                  <a:cubicBezTo>
                    <a:pt x="122" y="108"/>
                    <a:pt x="145" y="149"/>
                    <a:pt x="156" y="171"/>
                  </a:cubicBezTo>
                  <a:cubicBezTo>
                    <a:pt x="180" y="162"/>
                    <a:pt x="194" y="151"/>
                    <a:pt x="194" y="151"/>
                  </a:cubicBezTo>
                  <a:lnTo>
                    <a:pt x="209" y="7"/>
                  </a:lnTo>
                  <a:close/>
                </a:path>
              </a:pathLst>
            </a:custGeom>
            <a:solidFill>
              <a:srgbClr val="0151D9"/>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56" name="任意多边形 225"/>
            <p:cNvSpPr/>
            <p:nvPr>
              <p:custDataLst>
                <p:tags r:id="rId53"/>
              </p:custDataLst>
            </p:nvPr>
          </p:nvSpPr>
          <p:spPr bwMode="auto">
            <a:xfrm>
              <a:off x="1241386" y="2861420"/>
              <a:ext cx="359698" cy="609581"/>
            </a:xfrm>
            <a:custGeom>
              <a:avLst/>
              <a:gdLst>
                <a:gd name="T0" fmla="*/ 134 w 136"/>
                <a:gd name="T1" fmla="*/ 34 h 231"/>
                <a:gd name="T2" fmla="*/ 126 w 136"/>
                <a:gd name="T3" fmla="*/ 16 h 231"/>
                <a:gd name="T4" fmla="*/ 111 w 136"/>
                <a:gd name="T5" fmla="*/ 15 h 231"/>
                <a:gd name="T6" fmla="*/ 98 w 136"/>
                <a:gd name="T7" fmla="*/ 0 h 231"/>
                <a:gd name="T8" fmla="*/ 77 w 136"/>
                <a:gd name="T9" fmla="*/ 8 h 231"/>
                <a:gd name="T10" fmla="*/ 72 w 136"/>
                <a:gd name="T11" fmla="*/ 26 h 231"/>
                <a:gd name="T12" fmla="*/ 55 w 136"/>
                <a:gd name="T13" fmla="*/ 30 h 231"/>
                <a:gd name="T14" fmla="*/ 52 w 136"/>
                <a:gd name="T15" fmla="*/ 49 h 231"/>
                <a:gd name="T16" fmla="*/ 45 w 136"/>
                <a:gd name="T17" fmla="*/ 51 h 231"/>
                <a:gd name="T18" fmla="*/ 45 w 136"/>
                <a:gd name="T19" fmla="*/ 63 h 231"/>
                <a:gd name="T20" fmla="*/ 33 w 136"/>
                <a:gd name="T21" fmla="*/ 72 h 231"/>
                <a:gd name="T22" fmla="*/ 34 w 136"/>
                <a:gd name="T23" fmla="*/ 84 h 231"/>
                <a:gd name="T24" fmla="*/ 22 w 136"/>
                <a:gd name="T25" fmla="*/ 89 h 231"/>
                <a:gd name="T26" fmla="*/ 2 w 136"/>
                <a:gd name="T27" fmla="*/ 111 h 231"/>
                <a:gd name="T28" fmla="*/ 25 w 136"/>
                <a:gd name="T29" fmla="*/ 124 h 231"/>
                <a:gd name="T30" fmla="*/ 25 w 136"/>
                <a:gd name="T31" fmla="*/ 180 h 231"/>
                <a:gd name="T32" fmla="*/ 49 w 136"/>
                <a:gd name="T33" fmla="*/ 229 h 231"/>
                <a:gd name="T34" fmla="*/ 88 w 136"/>
                <a:gd name="T35" fmla="*/ 186 h 231"/>
                <a:gd name="T36" fmla="*/ 88 w 136"/>
                <a:gd name="T37" fmla="*/ 159 h 231"/>
                <a:gd name="T38" fmla="*/ 123 w 136"/>
                <a:gd name="T39" fmla="*/ 137 h 231"/>
                <a:gd name="T40" fmla="*/ 134 w 136"/>
                <a:gd name="T41" fmla="*/ 3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231">
                  <a:moveTo>
                    <a:pt x="134" y="34"/>
                  </a:moveTo>
                  <a:cubicBezTo>
                    <a:pt x="126" y="28"/>
                    <a:pt x="126" y="16"/>
                    <a:pt x="126" y="16"/>
                  </a:cubicBezTo>
                  <a:cubicBezTo>
                    <a:pt x="126" y="16"/>
                    <a:pt x="122" y="18"/>
                    <a:pt x="111" y="15"/>
                  </a:cubicBezTo>
                  <a:cubicBezTo>
                    <a:pt x="105" y="13"/>
                    <a:pt x="101" y="6"/>
                    <a:pt x="98" y="0"/>
                  </a:cubicBezTo>
                  <a:cubicBezTo>
                    <a:pt x="93" y="10"/>
                    <a:pt x="77" y="8"/>
                    <a:pt x="77" y="8"/>
                  </a:cubicBezTo>
                  <a:cubicBezTo>
                    <a:pt x="77" y="8"/>
                    <a:pt x="80" y="19"/>
                    <a:pt x="72" y="26"/>
                  </a:cubicBezTo>
                  <a:cubicBezTo>
                    <a:pt x="65" y="34"/>
                    <a:pt x="55" y="30"/>
                    <a:pt x="55" y="30"/>
                  </a:cubicBezTo>
                  <a:cubicBezTo>
                    <a:pt x="55" y="30"/>
                    <a:pt x="61" y="42"/>
                    <a:pt x="52" y="49"/>
                  </a:cubicBezTo>
                  <a:cubicBezTo>
                    <a:pt x="50" y="51"/>
                    <a:pt x="48" y="51"/>
                    <a:pt x="45" y="51"/>
                  </a:cubicBezTo>
                  <a:cubicBezTo>
                    <a:pt x="46" y="53"/>
                    <a:pt x="47" y="57"/>
                    <a:pt x="45" y="63"/>
                  </a:cubicBezTo>
                  <a:cubicBezTo>
                    <a:pt x="44" y="68"/>
                    <a:pt x="38" y="71"/>
                    <a:pt x="33" y="72"/>
                  </a:cubicBezTo>
                  <a:cubicBezTo>
                    <a:pt x="35" y="75"/>
                    <a:pt x="36" y="79"/>
                    <a:pt x="34" y="84"/>
                  </a:cubicBezTo>
                  <a:cubicBezTo>
                    <a:pt x="29" y="101"/>
                    <a:pt x="22" y="89"/>
                    <a:pt x="22" y="89"/>
                  </a:cubicBezTo>
                  <a:cubicBezTo>
                    <a:pt x="22" y="89"/>
                    <a:pt x="0" y="88"/>
                    <a:pt x="2" y="111"/>
                  </a:cubicBezTo>
                  <a:cubicBezTo>
                    <a:pt x="4" y="126"/>
                    <a:pt x="25" y="124"/>
                    <a:pt x="25" y="124"/>
                  </a:cubicBezTo>
                  <a:cubicBezTo>
                    <a:pt x="25" y="180"/>
                    <a:pt x="25" y="180"/>
                    <a:pt x="25" y="180"/>
                  </a:cubicBezTo>
                  <a:cubicBezTo>
                    <a:pt x="25" y="180"/>
                    <a:pt x="12" y="227"/>
                    <a:pt x="49" y="229"/>
                  </a:cubicBezTo>
                  <a:cubicBezTo>
                    <a:pt x="86" y="231"/>
                    <a:pt x="88" y="186"/>
                    <a:pt x="88" y="186"/>
                  </a:cubicBezTo>
                  <a:cubicBezTo>
                    <a:pt x="88" y="159"/>
                    <a:pt x="88" y="159"/>
                    <a:pt x="88" y="159"/>
                  </a:cubicBezTo>
                  <a:cubicBezTo>
                    <a:pt x="88" y="159"/>
                    <a:pt x="111" y="157"/>
                    <a:pt x="123" y="137"/>
                  </a:cubicBezTo>
                  <a:cubicBezTo>
                    <a:pt x="133" y="121"/>
                    <a:pt x="136" y="65"/>
                    <a:pt x="134" y="34"/>
                  </a:cubicBezTo>
                  <a:close/>
                </a:path>
              </a:pathLst>
            </a:custGeom>
            <a:solidFill>
              <a:srgbClr val="F885B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57" name="任意多边形 226"/>
            <p:cNvSpPr/>
            <p:nvPr>
              <p:custDataLst>
                <p:tags r:id="rId54"/>
              </p:custDataLst>
            </p:nvPr>
          </p:nvSpPr>
          <p:spPr bwMode="auto">
            <a:xfrm>
              <a:off x="995984" y="3938273"/>
              <a:ext cx="692502" cy="493044"/>
            </a:xfrm>
            <a:custGeom>
              <a:avLst/>
              <a:gdLst>
                <a:gd name="T0" fmla="*/ 70 w 262"/>
                <a:gd name="T1" fmla="*/ 0 h 187"/>
                <a:gd name="T2" fmla="*/ 29 w 262"/>
                <a:gd name="T3" fmla="*/ 23 h 187"/>
                <a:gd name="T4" fmla="*/ 31 w 262"/>
                <a:gd name="T5" fmla="*/ 54 h 187"/>
                <a:gd name="T6" fmla="*/ 1 w 262"/>
                <a:gd name="T7" fmla="*/ 85 h 187"/>
                <a:gd name="T8" fmla="*/ 26 w 262"/>
                <a:gd name="T9" fmla="*/ 138 h 187"/>
                <a:gd name="T10" fmla="*/ 123 w 262"/>
                <a:gd name="T11" fmla="*/ 92 h 187"/>
                <a:gd name="T12" fmla="*/ 166 w 262"/>
                <a:gd name="T13" fmla="*/ 159 h 187"/>
                <a:gd name="T14" fmla="*/ 241 w 262"/>
                <a:gd name="T15" fmla="*/ 175 h 187"/>
                <a:gd name="T16" fmla="*/ 260 w 262"/>
                <a:gd name="T17" fmla="*/ 145 h 187"/>
                <a:gd name="T18" fmla="*/ 246 w 262"/>
                <a:gd name="T19" fmla="*/ 99 h 187"/>
                <a:gd name="T20" fmla="*/ 260 w 262"/>
                <a:gd name="T21" fmla="*/ 71 h 187"/>
                <a:gd name="T22" fmla="*/ 244 w 262"/>
                <a:gd name="T23" fmla="*/ 31 h 187"/>
                <a:gd name="T24" fmla="*/ 154 w 262"/>
                <a:gd name="T25" fmla="*/ 73 h 187"/>
                <a:gd name="T26" fmla="*/ 105 w 262"/>
                <a:gd name="T27" fmla="*/ 64 h 187"/>
                <a:gd name="T28" fmla="*/ 69 w 262"/>
                <a:gd name="T29" fmla="*/ 13 h 187"/>
                <a:gd name="T30" fmla="*/ 70 w 262"/>
                <a:gd name="T3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2" h="187">
                  <a:moveTo>
                    <a:pt x="70" y="0"/>
                  </a:moveTo>
                  <a:cubicBezTo>
                    <a:pt x="70" y="0"/>
                    <a:pt x="32" y="7"/>
                    <a:pt x="29" y="23"/>
                  </a:cubicBezTo>
                  <a:cubicBezTo>
                    <a:pt x="25" y="39"/>
                    <a:pt x="31" y="54"/>
                    <a:pt x="31" y="54"/>
                  </a:cubicBezTo>
                  <a:cubicBezTo>
                    <a:pt x="31" y="54"/>
                    <a:pt x="1" y="76"/>
                    <a:pt x="1" y="85"/>
                  </a:cubicBezTo>
                  <a:cubicBezTo>
                    <a:pt x="0" y="94"/>
                    <a:pt x="26" y="138"/>
                    <a:pt x="26" y="138"/>
                  </a:cubicBezTo>
                  <a:cubicBezTo>
                    <a:pt x="123" y="92"/>
                    <a:pt x="123" y="92"/>
                    <a:pt x="123" y="92"/>
                  </a:cubicBezTo>
                  <a:cubicBezTo>
                    <a:pt x="123" y="92"/>
                    <a:pt x="121" y="131"/>
                    <a:pt x="166" y="159"/>
                  </a:cubicBezTo>
                  <a:cubicBezTo>
                    <a:pt x="211" y="187"/>
                    <a:pt x="241" y="175"/>
                    <a:pt x="241" y="175"/>
                  </a:cubicBezTo>
                  <a:cubicBezTo>
                    <a:pt x="241" y="175"/>
                    <a:pt x="261" y="159"/>
                    <a:pt x="260" y="145"/>
                  </a:cubicBezTo>
                  <a:cubicBezTo>
                    <a:pt x="259" y="131"/>
                    <a:pt x="246" y="99"/>
                    <a:pt x="246" y="99"/>
                  </a:cubicBezTo>
                  <a:cubicBezTo>
                    <a:pt x="246" y="99"/>
                    <a:pt x="262" y="88"/>
                    <a:pt x="260" y="71"/>
                  </a:cubicBezTo>
                  <a:cubicBezTo>
                    <a:pt x="258" y="54"/>
                    <a:pt x="244" y="31"/>
                    <a:pt x="244" y="31"/>
                  </a:cubicBezTo>
                  <a:cubicBezTo>
                    <a:pt x="244" y="31"/>
                    <a:pt x="193" y="67"/>
                    <a:pt x="154" y="73"/>
                  </a:cubicBezTo>
                  <a:cubicBezTo>
                    <a:pt x="114" y="79"/>
                    <a:pt x="105" y="64"/>
                    <a:pt x="105" y="64"/>
                  </a:cubicBezTo>
                  <a:cubicBezTo>
                    <a:pt x="69" y="13"/>
                    <a:pt x="69" y="13"/>
                    <a:pt x="69" y="13"/>
                  </a:cubicBezTo>
                  <a:lnTo>
                    <a:pt x="70" y="0"/>
                  </a:ln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58" name="任意多边形 227"/>
            <p:cNvSpPr/>
            <p:nvPr>
              <p:custDataLst>
                <p:tags r:id="rId55"/>
              </p:custDataLst>
            </p:nvPr>
          </p:nvSpPr>
          <p:spPr bwMode="auto">
            <a:xfrm>
              <a:off x="935474" y="4104115"/>
              <a:ext cx="414605" cy="356336"/>
            </a:xfrm>
            <a:custGeom>
              <a:avLst/>
              <a:gdLst>
                <a:gd name="T0" fmla="*/ 116 w 157"/>
                <a:gd name="T1" fmla="*/ 6 h 135"/>
                <a:gd name="T2" fmla="*/ 42 w 157"/>
                <a:gd name="T3" fmla="*/ 33 h 135"/>
                <a:gd name="T4" fmla="*/ 3 w 157"/>
                <a:gd name="T5" fmla="*/ 75 h 135"/>
                <a:gd name="T6" fmla="*/ 2 w 157"/>
                <a:gd name="T7" fmla="*/ 88 h 135"/>
                <a:gd name="T8" fmla="*/ 19 w 157"/>
                <a:gd name="T9" fmla="*/ 115 h 135"/>
                <a:gd name="T10" fmla="*/ 42 w 157"/>
                <a:gd name="T11" fmla="*/ 131 h 135"/>
                <a:gd name="T12" fmla="*/ 63 w 157"/>
                <a:gd name="T13" fmla="*/ 122 h 135"/>
                <a:gd name="T14" fmla="*/ 119 w 157"/>
                <a:gd name="T15" fmla="*/ 34 h 135"/>
                <a:gd name="T16" fmla="*/ 116 w 157"/>
                <a:gd name="T17" fmla="*/ 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35">
                  <a:moveTo>
                    <a:pt x="116" y="6"/>
                  </a:moveTo>
                  <a:cubicBezTo>
                    <a:pt x="116" y="6"/>
                    <a:pt x="80" y="0"/>
                    <a:pt x="42" y="33"/>
                  </a:cubicBezTo>
                  <a:cubicBezTo>
                    <a:pt x="17" y="55"/>
                    <a:pt x="7" y="68"/>
                    <a:pt x="3" y="75"/>
                  </a:cubicBezTo>
                  <a:cubicBezTo>
                    <a:pt x="1" y="79"/>
                    <a:pt x="0" y="83"/>
                    <a:pt x="2" y="88"/>
                  </a:cubicBezTo>
                  <a:cubicBezTo>
                    <a:pt x="4" y="94"/>
                    <a:pt x="8" y="103"/>
                    <a:pt x="19" y="115"/>
                  </a:cubicBezTo>
                  <a:cubicBezTo>
                    <a:pt x="26" y="122"/>
                    <a:pt x="35" y="127"/>
                    <a:pt x="42" y="131"/>
                  </a:cubicBezTo>
                  <a:cubicBezTo>
                    <a:pt x="50" y="135"/>
                    <a:pt x="60" y="131"/>
                    <a:pt x="63" y="122"/>
                  </a:cubicBezTo>
                  <a:cubicBezTo>
                    <a:pt x="72" y="96"/>
                    <a:pt x="92" y="46"/>
                    <a:pt x="119" y="34"/>
                  </a:cubicBezTo>
                  <a:cubicBezTo>
                    <a:pt x="157" y="17"/>
                    <a:pt x="116" y="6"/>
                    <a:pt x="116" y="6"/>
                  </a:cubicBezTo>
                  <a:close/>
                </a:path>
              </a:pathLst>
            </a:custGeom>
            <a:solidFill>
              <a:srgbClr val="014BC9"/>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59" name="任意多边形 228"/>
            <p:cNvSpPr/>
            <p:nvPr>
              <p:custDataLst>
                <p:tags r:id="rId56"/>
              </p:custDataLst>
            </p:nvPr>
          </p:nvSpPr>
          <p:spPr bwMode="auto">
            <a:xfrm>
              <a:off x="1360164" y="4138851"/>
              <a:ext cx="256607" cy="413485"/>
            </a:xfrm>
            <a:custGeom>
              <a:avLst/>
              <a:gdLst>
                <a:gd name="T0" fmla="*/ 0 w 97"/>
                <a:gd name="T1" fmla="*/ 39 h 157"/>
                <a:gd name="T2" fmla="*/ 27 w 97"/>
                <a:gd name="T3" fmla="*/ 95 h 157"/>
                <a:gd name="T4" fmla="*/ 35 w 97"/>
                <a:gd name="T5" fmla="*/ 141 h 157"/>
                <a:gd name="T6" fmla="*/ 54 w 97"/>
                <a:gd name="T7" fmla="*/ 155 h 157"/>
                <a:gd name="T8" fmla="*/ 70 w 97"/>
                <a:gd name="T9" fmla="*/ 151 h 157"/>
                <a:gd name="T10" fmla="*/ 89 w 97"/>
                <a:gd name="T11" fmla="*/ 142 h 157"/>
                <a:gd name="T12" fmla="*/ 96 w 97"/>
                <a:gd name="T13" fmla="*/ 126 h 157"/>
                <a:gd name="T14" fmla="*/ 60 w 97"/>
                <a:gd name="T15" fmla="*/ 31 h 157"/>
                <a:gd name="T16" fmla="*/ 16 w 97"/>
                <a:gd name="T17" fmla="*/ 0 h 157"/>
                <a:gd name="T18" fmla="*/ 0 w 97"/>
                <a:gd name="T19" fmla="*/ 3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57">
                  <a:moveTo>
                    <a:pt x="0" y="39"/>
                  </a:moveTo>
                  <a:cubicBezTo>
                    <a:pt x="0" y="39"/>
                    <a:pt x="19" y="62"/>
                    <a:pt x="27" y="95"/>
                  </a:cubicBezTo>
                  <a:cubicBezTo>
                    <a:pt x="32" y="113"/>
                    <a:pt x="34" y="129"/>
                    <a:pt x="35" y="141"/>
                  </a:cubicBezTo>
                  <a:cubicBezTo>
                    <a:pt x="35" y="151"/>
                    <a:pt x="44" y="157"/>
                    <a:pt x="54" y="155"/>
                  </a:cubicBezTo>
                  <a:cubicBezTo>
                    <a:pt x="59" y="155"/>
                    <a:pt x="64" y="153"/>
                    <a:pt x="70" y="151"/>
                  </a:cubicBezTo>
                  <a:cubicBezTo>
                    <a:pt x="77" y="149"/>
                    <a:pt x="84" y="146"/>
                    <a:pt x="89" y="142"/>
                  </a:cubicBezTo>
                  <a:cubicBezTo>
                    <a:pt x="94" y="139"/>
                    <a:pt x="97" y="132"/>
                    <a:pt x="96" y="126"/>
                  </a:cubicBezTo>
                  <a:cubicBezTo>
                    <a:pt x="92" y="104"/>
                    <a:pt x="80" y="53"/>
                    <a:pt x="60" y="31"/>
                  </a:cubicBezTo>
                  <a:cubicBezTo>
                    <a:pt x="34" y="4"/>
                    <a:pt x="16" y="0"/>
                    <a:pt x="16" y="0"/>
                  </a:cubicBezTo>
                  <a:lnTo>
                    <a:pt x="0" y="39"/>
                  </a:lnTo>
                  <a:close/>
                </a:path>
              </a:pathLst>
            </a:custGeom>
            <a:solidFill>
              <a:srgbClr val="014BC9"/>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60" name="任意多边形 229"/>
            <p:cNvSpPr/>
            <p:nvPr>
              <p:custDataLst>
                <p:tags r:id="rId57"/>
              </p:custDataLst>
            </p:nvPr>
          </p:nvSpPr>
          <p:spPr bwMode="auto">
            <a:xfrm>
              <a:off x="1210010" y="4072739"/>
              <a:ext cx="233075" cy="194976"/>
            </a:xfrm>
            <a:custGeom>
              <a:avLst/>
              <a:gdLst>
                <a:gd name="T0" fmla="*/ 41 w 88"/>
                <a:gd name="T1" fmla="*/ 17 h 74"/>
                <a:gd name="T2" fmla="*/ 13 w 88"/>
                <a:gd name="T3" fmla="*/ 3 h 74"/>
                <a:gd name="T4" fmla="*/ 3 w 88"/>
                <a:gd name="T5" fmla="*/ 54 h 74"/>
                <a:gd name="T6" fmla="*/ 18 w 88"/>
                <a:gd name="T7" fmla="*/ 61 h 74"/>
                <a:gd name="T8" fmla="*/ 31 w 88"/>
                <a:gd name="T9" fmla="*/ 56 h 74"/>
                <a:gd name="T10" fmla="*/ 57 w 88"/>
                <a:gd name="T11" fmla="*/ 73 h 74"/>
                <a:gd name="T12" fmla="*/ 78 w 88"/>
                <a:gd name="T13" fmla="*/ 57 h 74"/>
                <a:gd name="T14" fmla="*/ 73 w 88"/>
                <a:gd name="T15" fmla="*/ 14 h 74"/>
                <a:gd name="T16" fmla="*/ 41 w 88"/>
                <a:gd name="T17" fmla="*/ 1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41" y="17"/>
                  </a:moveTo>
                  <a:cubicBezTo>
                    <a:pt x="41" y="17"/>
                    <a:pt x="25" y="0"/>
                    <a:pt x="13" y="3"/>
                  </a:cubicBezTo>
                  <a:cubicBezTo>
                    <a:pt x="0" y="7"/>
                    <a:pt x="1" y="44"/>
                    <a:pt x="3" y="54"/>
                  </a:cubicBezTo>
                  <a:cubicBezTo>
                    <a:pt x="5" y="63"/>
                    <a:pt x="9" y="64"/>
                    <a:pt x="18" y="61"/>
                  </a:cubicBezTo>
                  <a:cubicBezTo>
                    <a:pt x="26" y="59"/>
                    <a:pt x="31" y="56"/>
                    <a:pt x="31" y="56"/>
                  </a:cubicBezTo>
                  <a:cubicBezTo>
                    <a:pt x="31" y="56"/>
                    <a:pt x="44" y="73"/>
                    <a:pt x="57" y="73"/>
                  </a:cubicBezTo>
                  <a:cubicBezTo>
                    <a:pt x="70" y="74"/>
                    <a:pt x="77" y="69"/>
                    <a:pt x="78" y="57"/>
                  </a:cubicBezTo>
                  <a:cubicBezTo>
                    <a:pt x="79" y="50"/>
                    <a:pt x="88" y="20"/>
                    <a:pt x="73" y="14"/>
                  </a:cubicBezTo>
                  <a:cubicBezTo>
                    <a:pt x="58" y="7"/>
                    <a:pt x="41" y="17"/>
                    <a:pt x="41" y="17"/>
                  </a:cubicBezTo>
                  <a:close/>
                </a:path>
              </a:pathLst>
            </a:custGeom>
            <a:solidFill>
              <a:srgbClr val="0151D9"/>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61" name="任意多边形 230"/>
            <p:cNvSpPr/>
            <p:nvPr>
              <p:custDataLst>
                <p:tags r:id="rId58"/>
              </p:custDataLst>
            </p:nvPr>
          </p:nvSpPr>
          <p:spPr bwMode="auto">
            <a:xfrm>
              <a:off x="1073303" y="5521615"/>
              <a:ext cx="456066" cy="183771"/>
            </a:xfrm>
            <a:custGeom>
              <a:avLst/>
              <a:gdLst>
                <a:gd name="T0" fmla="*/ 101 w 173"/>
                <a:gd name="T1" fmla="*/ 0 h 70"/>
                <a:gd name="T2" fmla="*/ 64 w 173"/>
                <a:gd name="T3" fmla="*/ 22 h 70"/>
                <a:gd name="T4" fmla="*/ 7 w 173"/>
                <a:gd name="T5" fmla="*/ 42 h 70"/>
                <a:gd name="T6" fmla="*/ 12 w 173"/>
                <a:gd name="T7" fmla="*/ 66 h 70"/>
                <a:gd name="T8" fmla="*/ 150 w 173"/>
                <a:gd name="T9" fmla="*/ 66 h 70"/>
                <a:gd name="T10" fmla="*/ 171 w 173"/>
                <a:gd name="T11" fmla="*/ 48 h 70"/>
                <a:gd name="T12" fmla="*/ 163 w 173"/>
                <a:gd name="T13" fmla="*/ 0 h 70"/>
                <a:gd name="T14" fmla="*/ 101 w 173"/>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70">
                  <a:moveTo>
                    <a:pt x="101" y="0"/>
                  </a:moveTo>
                  <a:cubicBezTo>
                    <a:pt x="101" y="0"/>
                    <a:pt x="86" y="16"/>
                    <a:pt x="64" y="22"/>
                  </a:cubicBezTo>
                  <a:cubicBezTo>
                    <a:pt x="43" y="29"/>
                    <a:pt x="13" y="32"/>
                    <a:pt x="7" y="42"/>
                  </a:cubicBezTo>
                  <a:cubicBezTo>
                    <a:pt x="1" y="52"/>
                    <a:pt x="0" y="61"/>
                    <a:pt x="12" y="66"/>
                  </a:cubicBezTo>
                  <a:cubicBezTo>
                    <a:pt x="23" y="70"/>
                    <a:pt x="150" y="66"/>
                    <a:pt x="150" y="66"/>
                  </a:cubicBezTo>
                  <a:cubicBezTo>
                    <a:pt x="150" y="66"/>
                    <a:pt x="169" y="60"/>
                    <a:pt x="171" y="48"/>
                  </a:cubicBezTo>
                  <a:cubicBezTo>
                    <a:pt x="173" y="37"/>
                    <a:pt x="163" y="0"/>
                    <a:pt x="163" y="0"/>
                  </a:cubicBezTo>
                  <a:lnTo>
                    <a:pt x="101" y="0"/>
                  </a:lnTo>
                  <a:close/>
                </a:path>
              </a:pathLst>
            </a:custGeom>
            <a:solidFill>
              <a:srgbClr val="014BC9"/>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62" name="椭圆 61"/>
            <p:cNvSpPr/>
            <p:nvPr>
              <p:custDataLst>
                <p:tags r:id="rId59"/>
              </p:custDataLst>
            </p:nvPr>
          </p:nvSpPr>
          <p:spPr bwMode="auto">
            <a:xfrm>
              <a:off x="1437482" y="3003731"/>
              <a:ext cx="36979" cy="36979"/>
            </a:xfrm>
            <a:prstGeom prst="ellipse">
              <a:avLst/>
            </a:pr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3" name="椭圆 62"/>
            <p:cNvSpPr/>
            <p:nvPr>
              <p:custDataLst>
                <p:tags r:id="rId60"/>
              </p:custDataLst>
            </p:nvPr>
          </p:nvSpPr>
          <p:spPr bwMode="auto">
            <a:xfrm>
              <a:off x="1542814" y="3003731"/>
              <a:ext cx="39220" cy="36979"/>
            </a:xfrm>
            <a:prstGeom prst="ellipse">
              <a:avLst/>
            </a:pr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4" name="任意多边形 233"/>
            <p:cNvSpPr/>
            <p:nvPr>
              <p:custDataLst>
                <p:tags r:id="rId61"/>
              </p:custDataLst>
            </p:nvPr>
          </p:nvSpPr>
          <p:spPr bwMode="auto">
            <a:xfrm>
              <a:off x="1503595" y="3042950"/>
              <a:ext cx="33617" cy="81801"/>
            </a:xfrm>
            <a:custGeom>
              <a:avLst/>
              <a:gdLst>
                <a:gd name="T0" fmla="*/ 2 w 13"/>
                <a:gd name="T1" fmla="*/ 31 h 31"/>
                <a:gd name="T2" fmla="*/ 0 w 13"/>
                <a:gd name="T3" fmla="*/ 29 h 31"/>
                <a:gd name="T4" fmla="*/ 2 w 13"/>
                <a:gd name="T5" fmla="*/ 27 h 31"/>
                <a:gd name="T6" fmla="*/ 9 w 13"/>
                <a:gd name="T7" fmla="*/ 25 h 31"/>
                <a:gd name="T8" fmla="*/ 5 w 13"/>
                <a:gd name="T9" fmla="*/ 2 h 31"/>
                <a:gd name="T10" fmla="*/ 6 w 13"/>
                <a:gd name="T11" fmla="*/ 0 h 31"/>
                <a:gd name="T12" fmla="*/ 9 w 13"/>
                <a:gd name="T13" fmla="*/ 2 h 31"/>
                <a:gd name="T14" fmla="*/ 13 w 13"/>
                <a:gd name="T15" fmla="*/ 26 h 31"/>
                <a:gd name="T16" fmla="*/ 12 w 13"/>
                <a:gd name="T17" fmla="*/ 29 h 31"/>
                <a:gd name="T18" fmla="*/ 3 w 13"/>
                <a:gd name="T19" fmla="*/ 31 h 31"/>
                <a:gd name="T20" fmla="*/ 2 w 13"/>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31">
                  <a:moveTo>
                    <a:pt x="2" y="31"/>
                  </a:moveTo>
                  <a:cubicBezTo>
                    <a:pt x="1" y="31"/>
                    <a:pt x="1" y="30"/>
                    <a:pt x="0" y="29"/>
                  </a:cubicBezTo>
                  <a:cubicBezTo>
                    <a:pt x="0" y="28"/>
                    <a:pt x="1" y="27"/>
                    <a:pt x="2" y="27"/>
                  </a:cubicBezTo>
                  <a:cubicBezTo>
                    <a:pt x="9" y="25"/>
                    <a:pt x="9" y="25"/>
                    <a:pt x="9" y="25"/>
                  </a:cubicBezTo>
                  <a:cubicBezTo>
                    <a:pt x="5" y="2"/>
                    <a:pt x="5" y="2"/>
                    <a:pt x="5" y="2"/>
                  </a:cubicBezTo>
                  <a:cubicBezTo>
                    <a:pt x="5" y="1"/>
                    <a:pt x="5" y="0"/>
                    <a:pt x="6" y="0"/>
                  </a:cubicBezTo>
                  <a:cubicBezTo>
                    <a:pt x="7" y="0"/>
                    <a:pt x="8" y="1"/>
                    <a:pt x="9" y="2"/>
                  </a:cubicBezTo>
                  <a:cubicBezTo>
                    <a:pt x="13" y="26"/>
                    <a:pt x="13" y="26"/>
                    <a:pt x="13" y="26"/>
                  </a:cubicBezTo>
                  <a:cubicBezTo>
                    <a:pt x="13" y="28"/>
                    <a:pt x="13" y="29"/>
                    <a:pt x="12" y="29"/>
                  </a:cubicBezTo>
                  <a:cubicBezTo>
                    <a:pt x="3" y="31"/>
                    <a:pt x="3" y="31"/>
                    <a:pt x="3" y="31"/>
                  </a:cubicBezTo>
                  <a:cubicBezTo>
                    <a:pt x="3" y="31"/>
                    <a:pt x="2" y="31"/>
                    <a:pt x="2" y="31"/>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5" name="任意多边形 234"/>
            <p:cNvSpPr/>
            <p:nvPr>
              <p:custDataLst>
                <p:tags r:id="rId62"/>
              </p:custDataLst>
            </p:nvPr>
          </p:nvSpPr>
          <p:spPr bwMode="auto">
            <a:xfrm>
              <a:off x="1397142" y="3140438"/>
              <a:ext cx="153516" cy="81801"/>
            </a:xfrm>
            <a:custGeom>
              <a:avLst/>
              <a:gdLst>
                <a:gd name="T0" fmla="*/ 58 w 58"/>
                <a:gd name="T1" fmla="*/ 0 h 31"/>
                <a:gd name="T2" fmla="*/ 0 w 58"/>
                <a:gd name="T3" fmla="*/ 0 h 31"/>
                <a:gd name="T4" fmla="*/ 31 w 58"/>
                <a:gd name="T5" fmla="*/ 30 h 31"/>
                <a:gd name="T6" fmla="*/ 58 w 58"/>
                <a:gd name="T7" fmla="*/ 0 h 31"/>
              </a:gdLst>
              <a:ahLst/>
              <a:cxnLst>
                <a:cxn ang="0">
                  <a:pos x="T0" y="T1"/>
                </a:cxn>
                <a:cxn ang="0">
                  <a:pos x="T2" y="T3"/>
                </a:cxn>
                <a:cxn ang="0">
                  <a:pos x="T4" y="T5"/>
                </a:cxn>
                <a:cxn ang="0">
                  <a:pos x="T6" y="T7"/>
                </a:cxn>
              </a:cxnLst>
              <a:rect l="0" t="0" r="r" b="b"/>
              <a:pathLst>
                <a:path w="58" h="31">
                  <a:moveTo>
                    <a:pt x="58" y="0"/>
                  </a:moveTo>
                  <a:cubicBezTo>
                    <a:pt x="0" y="0"/>
                    <a:pt x="0" y="0"/>
                    <a:pt x="0" y="0"/>
                  </a:cubicBezTo>
                  <a:cubicBezTo>
                    <a:pt x="0" y="0"/>
                    <a:pt x="5" y="31"/>
                    <a:pt x="31" y="30"/>
                  </a:cubicBezTo>
                  <a:cubicBezTo>
                    <a:pt x="58" y="28"/>
                    <a:pt x="58" y="0"/>
                    <a:pt x="5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6" name="任意多边形 235"/>
            <p:cNvSpPr/>
            <p:nvPr>
              <p:custDataLst>
                <p:tags r:id="rId63"/>
              </p:custDataLst>
            </p:nvPr>
          </p:nvSpPr>
          <p:spPr bwMode="auto">
            <a:xfrm>
              <a:off x="1268279" y="3116906"/>
              <a:ext cx="47063" cy="52666"/>
            </a:xfrm>
            <a:custGeom>
              <a:avLst/>
              <a:gdLst>
                <a:gd name="T0" fmla="*/ 16 w 18"/>
                <a:gd name="T1" fmla="*/ 20 h 20"/>
                <a:gd name="T2" fmla="*/ 14 w 18"/>
                <a:gd name="T3" fmla="*/ 19 h 20"/>
                <a:gd name="T4" fmla="*/ 2 w 18"/>
                <a:gd name="T5" fmla="*/ 4 h 20"/>
                <a:gd name="T6" fmla="*/ 0 w 18"/>
                <a:gd name="T7" fmla="*/ 2 h 20"/>
                <a:gd name="T8" fmla="*/ 2 w 18"/>
                <a:gd name="T9" fmla="*/ 0 h 20"/>
                <a:gd name="T10" fmla="*/ 2 w 18"/>
                <a:gd name="T11" fmla="*/ 0 h 20"/>
                <a:gd name="T12" fmla="*/ 18 w 18"/>
                <a:gd name="T13" fmla="*/ 18 h 20"/>
                <a:gd name="T14" fmla="*/ 16 w 18"/>
                <a:gd name="T15" fmla="*/ 20 h 20"/>
                <a:gd name="T16" fmla="*/ 16 w 1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6" y="20"/>
                  </a:moveTo>
                  <a:cubicBezTo>
                    <a:pt x="14" y="20"/>
                    <a:pt x="14" y="20"/>
                    <a:pt x="14" y="19"/>
                  </a:cubicBezTo>
                  <a:cubicBezTo>
                    <a:pt x="14" y="18"/>
                    <a:pt x="13" y="4"/>
                    <a:pt x="2" y="4"/>
                  </a:cubicBezTo>
                  <a:cubicBezTo>
                    <a:pt x="0" y="4"/>
                    <a:pt x="0" y="4"/>
                    <a:pt x="0" y="2"/>
                  </a:cubicBezTo>
                  <a:cubicBezTo>
                    <a:pt x="0" y="1"/>
                    <a:pt x="0" y="0"/>
                    <a:pt x="2" y="0"/>
                  </a:cubicBezTo>
                  <a:cubicBezTo>
                    <a:pt x="2" y="0"/>
                    <a:pt x="2" y="0"/>
                    <a:pt x="2" y="0"/>
                  </a:cubicBezTo>
                  <a:cubicBezTo>
                    <a:pt x="14" y="0"/>
                    <a:pt x="17" y="12"/>
                    <a:pt x="18" y="18"/>
                  </a:cubicBezTo>
                  <a:cubicBezTo>
                    <a:pt x="18" y="20"/>
                    <a:pt x="17" y="20"/>
                    <a:pt x="16" y="20"/>
                  </a:cubicBezTo>
                  <a:cubicBezTo>
                    <a:pt x="16" y="20"/>
                    <a:pt x="16" y="20"/>
                    <a:pt x="16" y="20"/>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7" name="任意多边形 236"/>
            <p:cNvSpPr/>
            <p:nvPr>
              <p:custDataLst>
                <p:tags r:id="rId64"/>
              </p:custDataLst>
            </p:nvPr>
          </p:nvSpPr>
          <p:spPr bwMode="auto">
            <a:xfrm>
              <a:off x="1266038" y="5510409"/>
              <a:ext cx="73957" cy="52666"/>
            </a:xfrm>
            <a:custGeom>
              <a:avLst/>
              <a:gdLst>
                <a:gd name="T0" fmla="*/ 10 w 28"/>
                <a:gd name="T1" fmla="*/ 20 h 20"/>
                <a:gd name="T2" fmla="*/ 8 w 28"/>
                <a:gd name="T3" fmla="*/ 20 h 20"/>
                <a:gd name="T4" fmla="*/ 0 w 28"/>
                <a:gd name="T5" fmla="*/ 11 h 20"/>
                <a:gd name="T6" fmla="*/ 16 w 28"/>
                <a:gd name="T7" fmla="*/ 0 h 20"/>
                <a:gd name="T8" fmla="*/ 26 w 28"/>
                <a:gd name="T9" fmla="*/ 1 h 20"/>
                <a:gd name="T10" fmla="*/ 28 w 28"/>
                <a:gd name="T11" fmla="*/ 2 h 20"/>
                <a:gd name="T12" fmla="*/ 27 w 28"/>
                <a:gd name="T13" fmla="*/ 4 h 20"/>
                <a:gd name="T14" fmla="*/ 10 w 28"/>
                <a:gd name="T15" fmla="*/ 20 h 20"/>
                <a:gd name="T16" fmla="*/ 16 w 28"/>
                <a:gd name="T17" fmla="*/ 4 h 20"/>
                <a:gd name="T18" fmla="*/ 4 w 28"/>
                <a:gd name="T19" fmla="*/ 12 h 20"/>
                <a:gd name="T20" fmla="*/ 8 w 28"/>
                <a:gd name="T21" fmla="*/ 16 h 20"/>
                <a:gd name="T22" fmla="*/ 23 w 28"/>
                <a:gd name="T23" fmla="*/ 4 h 20"/>
                <a:gd name="T24" fmla="*/ 16 w 28"/>
                <a:gd name="T2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0" y="20"/>
                  </a:moveTo>
                  <a:cubicBezTo>
                    <a:pt x="9" y="20"/>
                    <a:pt x="8" y="20"/>
                    <a:pt x="8" y="20"/>
                  </a:cubicBezTo>
                  <a:cubicBezTo>
                    <a:pt x="2" y="19"/>
                    <a:pt x="0" y="15"/>
                    <a:pt x="0" y="11"/>
                  </a:cubicBezTo>
                  <a:cubicBezTo>
                    <a:pt x="0" y="6"/>
                    <a:pt x="6" y="0"/>
                    <a:pt x="16" y="0"/>
                  </a:cubicBezTo>
                  <a:cubicBezTo>
                    <a:pt x="19" y="0"/>
                    <a:pt x="23" y="0"/>
                    <a:pt x="26" y="1"/>
                  </a:cubicBezTo>
                  <a:cubicBezTo>
                    <a:pt x="28" y="2"/>
                    <a:pt x="28" y="2"/>
                    <a:pt x="28" y="2"/>
                  </a:cubicBezTo>
                  <a:cubicBezTo>
                    <a:pt x="27" y="4"/>
                    <a:pt x="27" y="4"/>
                    <a:pt x="27" y="4"/>
                  </a:cubicBezTo>
                  <a:cubicBezTo>
                    <a:pt x="27" y="4"/>
                    <a:pt x="22" y="20"/>
                    <a:pt x="10" y="20"/>
                  </a:cubicBezTo>
                  <a:close/>
                  <a:moveTo>
                    <a:pt x="16" y="4"/>
                  </a:moveTo>
                  <a:cubicBezTo>
                    <a:pt x="8" y="4"/>
                    <a:pt x="4" y="8"/>
                    <a:pt x="4" y="12"/>
                  </a:cubicBezTo>
                  <a:cubicBezTo>
                    <a:pt x="4" y="14"/>
                    <a:pt x="6" y="15"/>
                    <a:pt x="8" y="16"/>
                  </a:cubicBezTo>
                  <a:cubicBezTo>
                    <a:pt x="16" y="16"/>
                    <a:pt x="21" y="8"/>
                    <a:pt x="23" y="4"/>
                  </a:cubicBezTo>
                  <a:cubicBezTo>
                    <a:pt x="21" y="4"/>
                    <a:pt x="18" y="4"/>
                    <a:pt x="16" y="4"/>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8" name="任意多边形 237"/>
            <p:cNvSpPr/>
            <p:nvPr>
              <p:custDataLst>
                <p:tags r:id="rId65"/>
              </p:custDataLst>
            </p:nvPr>
          </p:nvSpPr>
          <p:spPr bwMode="auto">
            <a:xfrm>
              <a:off x="1326548" y="5502566"/>
              <a:ext cx="91885" cy="60510"/>
            </a:xfrm>
            <a:custGeom>
              <a:avLst/>
              <a:gdLst>
                <a:gd name="T0" fmla="*/ 23 w 35"/>
                <a:gd name="T1" fmla="*/ 23 h 23"/>
                <a:gd name="T2" fmla="*/ 23 w 35"/>
                <a:gd name="T3" fmla="*/ 23 h 23"/>
                <a:gd name="T4" fmla="*/ 1 w 35"/>
                <a:gd name="T5" fmla="*/ 7 h 23"/>
                <a:gd name="T6" fmla="*/ 0 w 35"/>
                <a:gd name="T7" fmla="*/ 5 h 23"/>
                <a:gd name="T8" fmla="*/ 1 w 35"/>
                <a:gd name="T9" fmla="*/ 4 h 23"/>
                <a:gd name="T10" fmla="*/ 15 w 35"/>
                <a:gd name="T11" fmla="*/ 0 h 23"/>
                <a:gd name="T12" fmla="*/ 35 w 35"/>
                <a:gd name="T13" fmla="*/ 14 h 23"/>
                <a:gd name="T14" fmla="*/ 28 w 35"/>
                <a:gd name="T15" fmla="*/ 23 h 23"/>
                <a:gd name="T16" fmla="*/ 23 w 35"/>
                <a:gd name="T17" fmla="*/ 23 h 23"/>
                <a:gd name="T18" fmla="*/ 5 w 35"/>
                <a:gd name="T19" fmla="*/ 7 h 23"/>
                <a:gd name="T20" fmla="*/ 23 w 35"/>
                <a:gd name="T21" fmla="*/ 19 h 23"/>
                <a:gd name="T22" fmla="*/ 23 w 35"/>
                <a:gd name="T23" fmla="*/ 19 h 23"/>
                <a:gd name="T24" fmla="*/ 27 w 35"/>
                <a:gd name="T25" fmla="*/ 19 h 23"/>
                <a:gd name="T26" fmla="*/ 31 w 35"/>
                <a:gd name="T27" fmla="*/ 15 h 23"/>
                <a:gd name="T28" fmla="*/ 15 w 35"/>
                <a:gd name="T29" fmla="*/ 4 h 23"/>
                <a:gd name="T30" fmla="*/ 5 w 35"/>
                <a:gd name="T3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23">
                  <a:moveTo>
                    <a:pt x="23" y="23"/>
                  </a:moveTo>
                  <a:cubicBezTo>
                    <a:pt x="23" y="23"/>
                    <a:pt x="23" y="23"/>
                    <a:pt x="23" y="23"/>
                  </a:cubicBezTo>
                  <a:cubicBezTo>
                    <a:pt x="8" y="23"/>
                    <a:pt x="1" y="7"/>
                    <a:pt x="1" y="7"/>
                  </a:cubicBezTo>
                  <a:cubicBezTo>
                    <a:pt x="0" y="5"/>
                    <a:pt x="0" y="5"/>
                    <a:pt x="0" y="5"/>
                  </a:cubicBezTo>
                  <a:cubicBezTo>
                    <a:pt x="1" y="4"/>
                    <a:pt x="1" y="4"/>
                    <a:pt x="1" y="4"/>
                  </a:cubicBezTo>
                  <a:cubicBezTo>
                    <a:pt x="5" y="1"/>
                    <a:pt x="10" y="0"/>
                    <a:pt x="15" y="0"/>
                  </a:cubicBezTo>
                  <a:cubicBezTo>
                    <a:pt x="25" y="0"/>
                    <a:pt x="34" y="7"/>
                    <a:pt x="35" y="14"/>
                  </a:cubicBezTo>
                  <a:cubicBezTo>
                    <a:pt x="35" y="18"/>
                    <a:pt x="33" y="21"/>
                    <a:pt x="28" y="23"/>
                  </a:cubicBezTo>
                  <a:cubicBezTo>
                    <a:pt x="26" y="23"/>
                    <a:pt x="24" y="23"/>
                    <a:pt x="23" y="23"/>
                  </a:cubicBezTo>
                  <a:close/>
                  <a:moveTo>
                    <a:pt x="5" y="7"/>
                  </a:moveTo>
                  <a:cubicBezTo>
                    <a:pt x="7" y="10"/>
                    <a:pt x="13" y="19"/>
                    <a:pt x="23" y="19"/>
                  </a:cubicBezTo>
                  <a:cubicBezTo>
                    <a:pt x="23" y="19"/>
                    <a:pt x="23" y="19"/>
                    <a:pt x="23" y="19"/>
                  </a:cubicBezTo>
                  <a:cubicBezTo>
                    <a:pt x="24" y="19"/>
                    <a:pt x="25" y="19"/>
                    <a:pt x="27" y="19"/>
                  </a:cubicBezTo>
                  <a:cubicBezTo>
                    <a:pt x="30" y="18"/>
                    <a:pt x="31" y="17"/>
                    <a:pt x="31" y="15"/>
                  </a:cubicBezTo>
                  <a:cubicBezTo>
                    <a:pt x="30" y="10"/>
                    <a:pt x="23" y="4"/>
                    <a:pt x="15" y="4"/>
                  </a:cubicBezTo>
                  <a:cubicBezTo>
                    <a:pt x="11" y="4"/>
                    <a:pt x="8" y="5"/>
                    <a:pt x="5" y="7"/>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9" name="任意多边形 238"/>
            <p:cNvSpPr/>
            <p:nvPr>
              <p:custDataLst>
                <p:tags r:id="rId66"/>
              </p:custDataLst>
            </p:nvPr>
          </p:nvSpPr>
          <p:spPr bwMode="auto">
            <a:xfrm>
              <a:off x="1270520" y="5552990"/>
              <a:ext cx="69474" cy="33617"/>
            </a:xfrm>
            <a:custGeom>
              <a:avLst/>
              <a:gdLst>
                <a:gd name="T0" fmla="*/ 23 w 26"/>
                <a:gd name="T1" fmla="*/ 13 h 13"/>
                <a:gd name="T2" fmla="*/ 22 w 26"/>
                <a:gd name="T3" fmla="*/ 12 h 13"/>
                <a:gd name="T4" fmla="*/ 3 w 26"/>
                <a:gd name="T5" fmla="*/ 7 h 13"/>
                <a:gd name="T6" fmla="*/ 0 w 26"/>
                <a:gd name="T7" fmla="*/ 5 h 13"/>
                <a:gd name="T8" fmla="*/ 2 w 26"/>
                <a:gd name="T9" fmla="*/ 3 h 13"/>
                <a:gd name="T10" fmla="*/ 25 w 26"/>
                <a:gd name="T11" fmla="*/ 9 h 13"/>
                <a:gd name="T12" fmla="*/ 25 w 26"/>
                <a:gd name="T13" fmla="*/ 12 h 13"/>
                <a:gd name="T14" fmla="*/ 23 w 2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3">
                  <a:moveTo>
                    <a:pt x="23" y="13"/>
                  </a:moveTo>
                  <a:cubicBezTo>
                    <a:pt x="23" y="13"/>
                    <a:pt x="22" y="13"/>
                    <a:pt x="22" y="12"/>
                  </a:cubicBezTo>
                  <a:cubicBezTo>
                    <a:pt x="13" y="5"/>
                    <a:pt x="3" y="7"/>
                    <a:pt x="3" y="7"/>
                  </a:cubicBezTo>
                  <a:cubicBezTo>
                    <a:pt x="2" y="7"/>
                    <a:pt x="1" y="6"/>
                    <a:pt x="0" y="5"/>
                  </a:cubicBezTo>
                  <a:cubicBezTo>
                    <a:pt x="0" y="4"/>
                    <a:pt x="1" y="3"/>
                    <a:pt x="2" y="3"/>
                  </a:cubicBezTo>
                  <a:cubicBezTo>
                    <a:pt x="2" y="3"/>
                    <a:pt x="14" y="0"/>
                    <a:pt x="25" y="9"/>
                  </a:cubicBezTo>
                  <a:cubicBezTo>
                    <a:pt x="26" y="10"/>
                    <a:pt x="26" y="11"/>
                    <a:pt x="25" y="12"/>
                  </a:cubicBezTo>
                  <a:cubicBezTo>
                    <a:pt x="24" y="13"/>
                    <a:pt x="24" y="13"/>
                    <a:pt x="23" y="13"/>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70" name="任意多边形 239"/>
            <p:cNvSpPr/>
            <p:nvPr>
              <p:custDataLst>
                <p:tags r:id="rId67"/>
              </p:custDataLst>
            </p:nvPr>
          </p:nvSpPr>
          <p:spPr bwMode="auto">
            <a:xfrm>
              <a:off x="1236904" y="5574281"/>
              <a:ext cx="70595" cy="31376"/>
            </a:xfrm>
            <a:custGeom>
              <a:avLst/>
              <a:gdLst>
                <a:gd name="T0" fmla="*/ 25 w 27"/>
                <a:gd name="T1" fmla="*/ 12 h 12"/>
                <a:gd name="T2" fmla="*/ 23 w 27"/>
                <a:gd name="T3" fmla="*/ 11 h 12"/>
                <a:gd name="T4" fmla="*/ 2 w 27"/>
                <a:gd name="T5" fmla="*/ 4 h 12"/>
                <a:gd name="T6" fmla="*/ 0 w 27"/>
                <a:gd name="T7" fmla="*/ 2 h 12"/>
                <a:gd name="T8" fmla="*/ 2 w 27"/>
                <a:gd name="T9" fmla="*/ 0 h 12"/>
                <a:gd name="T10" fmla="*/ 26 w 27"/>
                <a:gd name="T11" fmla="*/ 9 h 12"/>
                <a:gd name="T12" fmla="*/ 26 w 27"/>
                <a:gd name="T13" fmla="*/ 12 h 12"/>
                <a:gd name="T14" fmla="*/ 25 w 2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
                  <a:moveTo>
                    <a:pt x="25" y="12"/>
                  </a:moveTo>
                  <a:cubicBezTo>
                    <a:pt x="24" y="12"/>
                    <a:pt x="24" y="12"/>
                    <a:pt x="23" y="11"/>
                  </a:cubicBezTo>
                  <a:cubicBezTo>
                    <a:pt x="17" y="4"/>
                    <a:pt x="2" y="4"/>
                    <a:pt x="2" y="4"/>
                  </a:cubicBezTo>
                  <a:cubicBezTo>
                    <a:pt x="1" y="4"/>
                    <a:pt x="0" y="3"/>
                    <a:pt x="0" y="2"/>
                  </a:cubicBezTo>
                  <a:cubicBezTo>
                    <a:pt x="0" y="1"/>
                    <a:pt x="1" y="0"/>
                    <a:pt x="2" y="0"/>
                  </a:cubicBezTo>
                  <a:cubicBezTo>
                    <a:pt x="3" y="0"/>
                    <a:pt x="19" y="0"/>
                    <a:pt x="26" y="9"/>
                  </a:cubicBezTo>
                  <a:cubicBezTo>
                    <a:pt x="27" y="10"/>
                    <a:pt x="27" y="11"/>
                    <a:pt x="26" y="12"/>
                  </a:cubicBezTo>
                  <a:cubicBezTo>
                    <a:pt x="26" y="12"/>
                    <a:pt x="25" y="12"/>
                    <a:pt x="25" y="12"/>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71" name="任意多边形 240"/>
            <p:cNvSpPr/>
            <p:nvPr>
              <p:custDataLst>
                <p:tags r:id="rId68"/>
              </p:custDataLst>
            </p:nvPr>
          </p:nvSpPr>
          <p:spPr bwMode="auto">
            <a:xfrm>
              <a:off x="1517042" y="3576333"/>
              <a:ext cx="1219163" cy="2132414"/>
            </a:xfrm>
            <a:custGeom>
              <a:avLst/>
              <a:gdLst>
                <a:gd name="T0" fmla="*/ 443 w 462"/>
                <a:gd name="T1" fmla="*/ 267 h 808"/>
                <a:gd name="T2" fmla="*/ 264 w 462"/>
                <a:gd name="T3" fmla="*/ 19 h 808"/>
                <a:gd name="T4" fmla="*/ 16 w 462"/>
                <a:gd name="T5" fmla="*/ 198 h 808"/>
                <a:gd name="T6" fmla="*/ 146 w 462"/>
                <a:gd name="T7" fmla="*/ 432 h 808"/>
                <a:gd name="T8" fmla="*/ 137 w 462"/>
                <a:gd name="T9" fmla="*/ 483 h 808"/>
                <a:gd name="T10" fmla="*/ 79 w 462"/>
                <a:gd name="T11" fmla="*/ 474 h 808"/>
                <a:gd name="T12" fmla="*/ 49 w 462"/>
                <a:gd name="T13" fmla="*/ 495 h 808"/>
                <a:gd name="T14" fmla="*/ 41 w 462"/>
                <a:gd name="T15" fmla="*/ 545 h 808"/>
                <a:gd name="T16" fmla="*/ 62 w 462"/>
                <a:gd name="T17" fmla="*/ 575 h 808"/>
                <a:gd name="T18" fmla="*/ 121 w 462"/>
                <a:gd name="T19" fmla="*/ 584 h 808"/>
                <a:gd name="T20" fmla="*/ 92 w 462"/>
                <a:gd name="T21" fmla="*/ 765 h 808"/>
                <a:gd name="T22" fmla="*/ 115 w 462"/>
                <a:gd name="T23" fmla="*/ 798 h 808"/>
                <a:gd name="T24" fmla="*/ 160 w 462"/>
                <a:gd name="T25" fmla="*/ 805 h 808"/>
                <a:gd name="T26" fmla="*/ 193 w 462"/>
                <a:gd name="T27" fmla="*/ 781 h 808"/>
                <a:gd name="T28" fmla="*/ 222 w 462"/>
                <a:gd name="T29" fmla="*/ 600 h 808"/>
                <a:gd name="T30" fmla="*/ 280 w 462"/>
                <a:gd name="T31" fmla="*/ 610 h 808"/>
                <a:gd name="T32" fmla="*/ 310 w 462"/>
                <a:gd name="T33" fmla="*/ 589 h 808"/>
                <a:gd name="T34" fmla="*/ 318 w 462"/>
                <a:gd name="T35" fmla="*/ 538 h 808"/>
                <a:gd name="T36" fmla="*/ 297 w 462"/>
                <a:gd name="T37" fmla="*/ 509 h 808"/>
                <a:gd name="T38" fmla="*/ 238 w 462"/>
                <a:gd name="T39" fmla="*/ 499 h 808"/>
                <a:gd name="T40" fmla="*/ 247 w 462"/>
                <a:gd name="T41" fmla="*/ 448 h 808"/>
                <a:gd name="T42" fmla="*/ 443 w 462"/>
                <a:gd name="T43" fmla="*/ 267 h 808"/>
                <a:gd name="T44" fmla="*/ 117 w 462"/>
                <a:gd name="T45" fmla="*/ 214 h 808"/>
                <a:gd name="T46" fmla="*/ 248 w 462"/>
                <a:gd name="T47" fmla="*/ 120 h 808"/>
                <a:gd name="T48" fmla="*/ 342 w 462"/>
                <a:gd name="T49" fmla="*/ 251 h 808"/>
                <a:gd name="T50" fmla="*/ 211 w 462"/>
                <a:gd name="T51" fmla="*/ 345 h 808"/>
                <a:gd name="T52" fmla="*/ 117 w 462"/>
                <a:gd name="T53" fmla="*/ 214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2" h="808">
                  <a:moveTo>
                    <a:pt x="443" y="267"/>
                  </a:moveTo>
                  <a:cubicBezTo>
                    <a:pt x="462" y="149"/>
                    <a:pt x="382" y="38"/>
                    <a:pt x="264" y="19"/>
                  </a:cubicBezTo>
                  <a:cubicBezTo>
                    <a:pt x="146" y="0"/>
                    <a:pt x="35" y="80"/>
                    <a:pt x="16" y="198"/>
                  </a:cubicBezTo>
                  <a:cubicBezTo>
                    <a:pt x="0" y="299"/>
                    <a:pt x="56" y="394"/>
                    <a:pt x="146" y="432"/>
                  </a:cubicBezTo>
                  <a:cubicBezTo>
                    <a:pt x="137" y="483"/>
                    <a:pt x="137" y="483"/>
                    <a:pt x="137" y="483"/>
                  </a:cubicBezTo>
                  <a:cubicBezTo>
                    <a:pt x="79" y="474"/>
                    <a:pt x="79" y="474"/>
                    <a:pt x="79" y="474"/>
                  </a:cubicBezTo>
                  <a:cubicBezTo>
                    <a:pt x="65" y="471"/>
                    <a:pt x="51" y="481"/>
                    <a:pt x="49" y="495"/>
                  </a:cubicBezTo>
                  <a:cubicBezTo>
                    <a:pt x="41" y="545"/>
                    <a:pt x="41" y="545"/>
                    <a:pt x="41" y="545"/>
                  </a:cubicBezTo>
                  <a:cubicBezTo>
                    <a:pt x="39" y="559"/>
                    <a:pt x="48" y="572"/>
                    <a:pt x="62" y="575"/>
                  </a:cubicBezTo>
                  <a:cubicBezTo>
                    <a:pt x="121" y="584"/>
                    <a:pt x="121" y="584"/>
                    <a:pt x="121" y="584"/>
                  </a:cubicBezTo>
                  <a:cubicBezTo>
                    <a:pt x="92" y="765"/>
                    <a:pt x="92" y="765"/>
                    <a:pt x="92" y="765"/>
                  </a:cubicBezTo>
                  <a:cubicBezTo>
                    <a:pt x="89" y="781"/>
                    <a:pt x="100" y="795"/>
                    <a:pt x="115" y="798"/>
                  </a:cubicBezTo>
                  <a:cubicBezTo>
                    <a:pt x="160" y="805"/>
                    <a:pt x="160" y="805"/>
                    <a:pt x="160" y="805"/>
                  </a:cubicBezTo>
                  <a:cubicBezTo>
                    <a:pt x="176" y="808"/>
                    <a:pt x="190" y="797"/>
                    <a:pt x="193" y="781"/>
                  </a:cubicBezTo>
                  <a:cubicBezTo>
                    <a:pt x="222" y="600"/>
                    <a:pt x="222" y="600"/>
                    <a:pt x="222" y="600"/>
                  </a:cubicBezTo>
                  <a:cubicBezTo>
                    <a:pt x="280" y="610"/>
                    <a:pt x="280" y="610"/>
                    <a:pt x="280" y="610"/>
                  </a:cubicBezTo>
                  <a:cubicBezTo>
                    <a:pt x="294" y="612"/>
                    <a:pt x="308" y="603"/>
                    <a:pt x="310" y="589"/>
                  </a:cubicBezTo>
                  <a:cubicBezTo>
                    <a:pt x="318" y="538"/>
                    <a:pt x="318" y="538"/>
                    <a:pt x="318" y="538"/>
                  </a:cubicBezTo>
                  <a:cubicBezTo>
                    <a:pt x="320" y="524"/>
                    <a:pt x="311" y="511"/>
                    <a:pt x="297" y="509"/>
                  </a:cubicBezTo>
                  <a:cubicBezTo>
                    <a:pt x="238" y="499"/>
                    <a:pt x="238" y="499"/>
                    <a:pt x="238" y="499"/>
                  </a:cubicBezTo>
                  <a:cubicBezTo>
                    <a:pt x="247" y="448"/>
                    <a:pt x="247" y="448"/>
                    <a:pt x="247" y="448"/>
                  </a:cubicBezTo>
                  <a:cubicBezTo>
                    <a:pt x="344" y="441"/>
                    <a:pt x="427" y="368"/>
                    <a:pt x="443" y="267"/>
                  </a:cubicBezTo>
                  <a:close/>
                  <a:moveTo>
                    <a:pt x="117" y="214"/>
                  </a:moveTo>
                  <a:cubicBezTo>
                    <a:pt x="127" y="152"/>
                    <a:pt x="186" y="110"/>
                    <a:pt x="248" y="120"/>
                  </a:cubicBezTo>
                  <a:cubicBezTo>
                    <a:pt x="310" y="130"/>
                    <a:pt x="352" y="189"/>
                    <a:pt x="342" y="251"/>
                  </a:cubicBezTo>
                  <a:cubicBezTo>
                    <a:pt x="332" y="313"/>
                    <a:pt x="274" y="355"/>
                    <a:pt x="211" y="345"/>
                  </a:cubicBezTo>
                  <a:cubicBezTo>
                    <a:pt x="149" y="335"/>
                    <a:pt x="107" y="277"/>
                    <a:pt x="117" y="214"/>
                  </a:cubicBezTo>
                  <a:close/>
                </a:path>
              </a:pathLst>
            </a:custGeom>
            <a:solidFill>
              <a:srgbClr val="ECA70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72" name="任意多边形 241"/>
            <p:cNvSpPr/>
            <p:nvPr>
              <p:custDataLst>
                <p:tags r:id="rId69"/>
              </p:custDataLst>
            </p:nvPr>
          </p:nvSpPr>
          <p:spPr bwMode="auto">
            <a:xfrm>
              <a:off x="2155758" y="3671581"/>
              <a:ext cx="453825" cy="331684"/>
            </a:xfrm>
            <a:custGeom>
              <a:avLst/>
              <a:gdLst>
                <a:gd name="T0" fmla="*/ 168 w 172"/>
                <a:gd name="T1" fmla="*/ 126 h 126"/>
                <a:gd name="T2" fmla="*/ 164 w 172"/>
                <a:gd name="T3" fmla="*/ 124 h 126"/>
                <a:gd name="T4" fmla="*/ 4 w 172"/>
                <a:gd name="T5" fmla="*/ 8 h 126"/>
                <a:gd name="T6" fmla="*/ 0 w 172"/>
                <a:gd name="T7" fmla="*/ 4 h 126"/>
                <a:gd name="T8" fmla="*/ 4 w 172"/>
                <a:gd name="T9" fmla="*/ 0 h 126"/>
                <a:gd name="T10" fmla="*/ 172 w 172"/>
                <a:gd name="T11" fmla="*/ 121 h 126"/>
                <a:gd name="T12" fmla="*/ 170 w 172"/>
                <a:gd name="T13" fmla="*/ 126 h 126"/>
                <a:gd name="T14" fmla="*/ 168 w 172"/>
                <a:gd name="T15" fmla="*/ 1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26">
                  <a:moveTo>
                    <a:pt x="168" y="126"/>
                  </a:moveTo>
                  <a:cubicBezTo>
                    <a:pt x="166" y="126"/>
                    <a:pt x="165" y="126"/>
                    <a:pt x="164" y="124"/>
                  </a:cubicBezTo>
                  <a:cubicBezTo>
                    <a:pt x="114" y="14"/>
                    <a:pt x="5" y="8"/>
                    <a:pt x="4" y="8"/>
                  </a:cubicBezTo>
                  <a:cubicBezTo>
                    <a:pt x="2" y="8"/>
                    <a:pt x="0" y="6"/>
                    <a:pt x="0" y="4"/>
                  </a:cubicBezTo>
                  <a:cubicBezTo>
                    <a:pt x="0" y="2"/>
                    <a:pt x="2" y="0"/>
                    <a:pt x="4" y="0"/>
                  </a:cubicBezTo>
                  <a:cubicBezTo>
                    <a:pt x="5" y="0"/>
                    <a:pt x="119" y="6"/>
                    <a:pt x="172" y="121"/>
                  </a:cubicBezTo>
                  <a:cubicBezTo>
                    <a:pt x="172" y="123"/>
                    <a:pt x="172" y="125"/>
                    <a:pt x="170" y="126"/>
                  </a:cubicBezTo>
                  <a:cubicBezTo>
                    <a:pt x="169" y="126"/>
                    <a:pt x="168" y="126"/>
                    <a:pt x="168" y="1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0000" lnSpcReduction="20000"/>
            </a:bodyPr>
            <a:lstStyle/>
            <a:p>
              <a:pPr algn="ctr"/>
            </a:p>
          </p:txBody>
        </p:sp>
        <p:sp>
          <p:nvSpPr>
            <p:cNvPr id="73" name="任意多边形 242"/>
            <p:cNvSpPr/>
            <p:nvPr>
              <p:custDataLst>
                <p:tags r:id="rId70"/>
              </p:custDataLst>
            </p:nvPr>
          </p:nvSpPr>
          <p:spPr bwMode="auto">
            <a:xfrm>
              <a:off x="1766925" y="4262112"/>
              <a:ext cx="277897" cy="280138"/>
            </a:xfrm>
            <a:custGeom>
              <a:avLst/>
              <a:gdLst>
                <a:gd name="T0" fmla="*/ 100 w 105"/>
                <a:gd name="T1" fmla="*/ 106 h 106"/>
                <a:gd name="T2" fmla="*/ 99 w 105"/>
                <a:gd name="T3" fmla="*/ 106 h 106"/>
                <a:gd name="T4" fmla="*/ 1 w 105"/>
                <a:gd name="T5" fmla="*/ 5 h 106"/>
                <a:gd name="T6" fmla="*/ 3 w 105"/>
                <a:gd name="T7" fmla="*/ 1 h 106"/>
                <a:gd name="T8" fmla="*/ 8 w 105"/>
                <a:gd name="T9" fmla="*/ 3 h 106"/>
                <a:gd name="T10" fmla="*/ 101 w 105"/>
                <a:gd name="T11" fmla="*/ 99 h 106"/>
                <a:gd name="T12" fmla="*/ 104 w 105"/>
                <a:gd name="T13" fmla="*/ 103 h 106"/>
                <a:gd name="T14" fmla="*/ 100 w 105"/>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06">
                  <a:moveTo>
                    <a:pt x="100" y="106"/>
                  </a:moveTo>
                  <a:cubicBezTo>
                    <a:pt x="100" y="106"/>
                    <a:pt x="100" y="106"/>
                    <a:pt x="99" y="106"/>
                  </a:cubicBezTo>
                  <a:cubicBezTo>
                    <a:pt x="24" y="87"/>
                    <a:pt x="1" y="6"/>
                    <a:pt x="1" y="5"/>
                  </a:cubicBezTo>
                  <a:cubicBezTo>
                    <a:pt x="0" y="3"/>
                    <a:pt x="1" y="1"/>
                    <a:pt x="3" y="1"/>
                  </a:cubicBezTo>
                  <a:cubicBezTo>
                    <a:pt x="6" y="0"/>
                    <a:pt x="8" y="1"/>
                    <a:pt x="8" y="3"/>
                  </a:cubicBezTo>
                  <a:cubicBezTo>
                    <a:pt x="9" y="4"/>
                    <a:pt x="30" y="80"/>
                    <a:pt x="101" y="99"/>
                  </a:cubicBezTo>
                  <a:cubicBezTo>
                    <a:pt x="104" y="99"/>
                    <a:pt x="105" y="101"/>
                    <a:pt x="104" y="103"/>
                  </a:cubicBezTo>
                  <a:cubicBezTo>
                    <a:pt x="104" y="105"/>
                    <a:pt x="102" y="106"/>
                    <a:pt x="100"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2500" lnSpcReduction="20000"/>
            </a:bodyPr>
            <a:lstStyle/>
            <a:p>
              <a:pPr algn="ctr"/>
            </a:p>
          </p:txBody>
        </p:sp>
        <p:sp>
          <p:nvSpPr>
            <p:cNvPr id="74" name="任意多边形 243"/>
            <p:cNvSpPr/>
            <p:nvPr>
              <p:custDataLst>
                <p:tags r:id="rId71"/>
              </p:custDataLst>
            </p:nvPr>
          </p:nvSpPr>
          <p:spPr bwMode="auto">
            <a:xfrm>
              <a:off x="2161360" y="4924360"/>
              <a:ext cx="131105" cy="36979"/>
            </a:xfrm>
            <a:custGeom>
              <a:avLst/>
              <a:gdLst>
                <a:gd name="T0" fmla="*/ 45 w 50"/>
                <a:gd name="T1" fmla="*/ 14 h 14"/>
                <a:gd name="T2" fmla="*/ 45 w 50"/>
                <a:gd name="T3" fmla="*/ 14 h 14"/>
                <a:gd name="T4" fmla="*/ 4 w 50"/>
                <a:gd name="T5" fmla="*/ 8 h 14"/>
                <a:gd name="T6" fmla="*/ 0 w 50"/>
                <a:gd name="T7" fmla="*/ 3 h 14"/>
                <a:gd name="T8" fmla="*/ 5 w 50"/>
                <a:gd name="T9" fmla="*/ 0 h 14"/>
                <a:gd name="T10" fmla="*/ 46 w 50"/>
                <a:gd name="T11" fmla="*/ 7 h 14"/>
                <a:gd name="T12" fmla="*/ 49 w 50"/>
                <a:gd name="T13" fmla="*/ 11 h 14"/>
                <a:gd name="T14" fmla="*/ 45 w 5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4">
                  <a:moveTo>
                    <a:pt x="45" y="14"/>
                  </a:moveTo>
                  <a:cubicBezTo>
                    <a:pt x="45" y="14"/>
                    <a:pt x="45" y="14"/>
                    <a:pt x="45" y="14"/>
                  </a:cubicBezTo>
                  <a:cubicBezTo>
                    <a:pt x="4" y="8"/>
                    <a:pt x="4" y="8"/>
                    <a:pt x="4" y="8"/>
                  </a:cubicBezTo>
                  <a:cubicBezTo>
                    <a:pt x="2" y="8"/>
                    <a:pt x="0" y="6"/>
                    <a:pt x="0" y="3"/>
                  </a:cubicBezTo>
                  <a:cubicBezTo>
                    <a:pt x="1" y="1"/>
                    <a:pt x="3" y="0"/>
                    <a:pt x="5" y="0"/>
                  </a:cubicBezTo>
                  <a:cubicBezTo>
                    <a:pt x="46" y="7"/>
                    <a:pt x="46" y="7"/>
                    <a:pt x="46" y="7"/>
                  </a:cubicBezTo>
                  <a:cubicBezTo>
                    <a:pt x="48" y="7"/>
                    <a:pt x="50" y="9"/>
                    <a:pt x="49" y="11"/>
                  </a:cubicBezTo>
                  <a:cubicBezTo>
                    <a:pt x="49" y="13"/>
                    <a:pt x="47" y="14"/>
                    <a:pt x="45"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75" name="任意多边形 244"/>
            <p:cNvSpPr/>
            <p:nvPr>
              <p:custDataLst>
                <p:tags r:id="rId72"/>
              </p:custDataLst>
            </p:nvPr>
          </p:nvSpPr>
          <p:spPr bwMode="auto">
            <a:xfrm>
              <a:off x="1675040" y="4845921"/>
              <a:ext cx="68354" cy="39220"/>
            </a:xfrm>
            <a:custGeom>
              <a:avLst/>
              <a:gdLst>
                <a:gd name="T0" fmla="*/ 5 w 26"/>
                <a:gd name="T1" fmla="*/ 15 h 15"/>
                <a:gd name="T2" fmla="*/ 2 w 26"/>
                <a:gd name="T3" fmla="*/ 15 h 15"/>
                <a:gd name="T4" fmla="*/ 2 w 26"/>
                <a:gd name="T5" fmla="*/ 9 h 15"/>
                <a:gd name="T6" fmla="*/ 23 w 26"/>
                <a:gd name="T7" fmla="*/ 3 h 15"/>
                <a:gd name="T8" fmla="*/ 25 w 26"/>
                <a:gd name="T9" fmla="*/ 8 h 15"/>
                <a:gd name="T10" fmla="*/ 20 w 26"/>
                <a:gd name="T11" fmla="*/ 10 h 15"/>
                <a:gd name="T12" fmla="*/ 8 w 26"/>
                <a:gd name="T13" fmla="*/ 14 h 15"/>
                <a:gd name="T14" fmla="*/ 5 w 26"/>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5">
                  <a:moveTo>
                    <a:pt x="5" y="15"/>
                  </a:moveTo>
                  <a:cubicBezTo>
                    <a:pt x="4" y="15"/>
                    <a:pt x="3" y="15"/>
                    <a:pt x="2" y="15"/>
                  </a:cubicBezTo>
                  <a:cubicBezTo>
                    <a:pt x="1" y="13"/>
                    <a:pt x="0" y="11"/>
                    <a:pt x="2" y="9"/>
                  </a:cubicBezTo>
                  <a:cubicBezTo>
                    <a:pt x="9" y="0"/>
                    <a:pt x="19" y="1"/>
                    <a:pt x="23" y="3"/>
                  </a:cubicBezTo>
                  <a:cubicBezTo>
                    <a:pt x="25" y="4"/>
                    <a:pt x="26" y="6"/>
                    <a:pt x="25" y="8"/>
                  </a:cubicBezTo>
                  <a:cubicBezTo>
                    <a:pt x="24" y="10"/>
                    <a:pt x="22" y="11"/>
                    <a:pt x="20" y="10"/>
                  </a:cubicBezTo>
                  <a:cubicBezTo>
                    <a:pt x="19" y="10"/>
                    <a:pt x="13" y="8"/>
                    <a:pt x="8" y="14"/>
                  </a:cubicBezTo>
                  <a:cubicBezTo>
                    <a:pt x="7" y="15"/>
                    <a:pt x="6" y="15"/>
                    <a:pt x="5"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76" name="任意多边形 245"/>
            <p:cNvSpPr/>
            <p:nvPr>
              <p:custDataLst>
                <p:tags r:id="rId73"/>
              </p:custDataLst>
            </p:nvPr>
          </p:nvSpPr>
          <p:spPr bwMode="auto">
            <a:xfrm>
              <a:off x="1461014" y="3304039"/>
              <a:ext cx="572603" cy="850501"/>
            </a:xfrm>
            <a:custGeom>
              <a:avLst/>
              <a:gdLst>
                <a:gd name="T0" fmla="*/ 29 w 217"/>
                <a:gd name="T1" fmla="*/ 51 h 322"/>
                <a:gd name="T2" fmla="*/ 62 w 217"/>
                <a:gd name="T3" fmla="*/ 3 h 322"/>
                <a:gd name="T4" fmla="*/ 216 w 217"/>
                <a:gd name="T5" fmla="*/ 128 h 322"/>
                <a:gd name="T6" fmla="*/ 54 w 217"/>
                <a:gd name="T7" fmla="*/ 221 h 322"/>
                <a:gd name="T8" fmla="*/ 56 w 217"/>
                <a:gd name="T9" fmla="*/ 252 h 322"/>
                <a:gd name="T10" fmla="*/ 55 w 217"/>
                <a:gd name="T11" fmla="*/ 278 h 322"/>
                <a:gd name="T12" fmla="*/ 63 w 217"/>
                <a:gd name="T13" fmla="*/ 294 h 322"/>
                <a:gd name="T14" fmla="*/ 59 w 217"/>
                <a:gd name="T15" fmla="*/ 303 h 322"/>
                <a:gd name="T16" fmla="*/ 52 w 217"/>
                <a:gd name="T17" fmla="*/ 297 h 322"/>
                <a:gd name="T18" fmla="*/ 52 w 217"/>
                <a:gd name="T19" fmla="*/ 307 h 322"/>
                <a:gd name="T20" fmla="*/ 49 w 217"/>
                <a:gd name="T21" fmla="*/ 314 h 322"/>
                <a:gd name="T22" fmla="*/ 43 w 217"/>
                <a:gd name="T23" fmla="*/ 308 h 322"/>
                <a:gd name="T24" fmla="*/ 44 w 217"/>
                <a:gd name="T25" fmla="*/ 318 h 322"/>
                <a:gd name="T26" fmla="*/ 36 w 217"/>
                <a:gd name="T27" fmla="*/ 320 h 322"/>
                <a:gd name="T28" fmla="*/ 31 w 217"/>
                <a:gd name="T29" fmla="*/ 312 h 322"/>
                <a:gd name="T30" fmla="*/ 27 w 217"/>
                <a:gd name="T31" fmla="*/ 316 h 322"/>
                <a:gd name="T32" fmla="*/ 1 w 217"/>
                <a:gd name="T33" fmla="*/ 281 h 322"/>
                <a:gd name="T34" fmla="*/ 17 w 217"/>
                <a:gd name="T35" fmla="*/ 201 h 322"/>
                <a:gd name="T36" fmla="*/ 122 w 217"/>
                <a:gd name="T37" fmla="*/ 129 h 322"/>
                <a:gd name="T38" fmla="*/ 87 w 217"/>
                <a:gd name="T39" fmla="*/ 109 h 322"/>
                <a:gd name="T40" fmla="*/ 68 w 217"/>
                <a:gd name="T41" fmla="*/ 139 h 322"/>
                <a:gd name="T42" fmla="*/ 29 w 217"/>
                <a:gd name="T43"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322">
                  <a:moveTo>
                    <a:pt x="29" y="51"/>
                  </a:moveTo>
                  <a:cubicBezTo>
                    <a:pt x="29" y="51"/>
                    <a:pt x="34" y="0"/>
                    <a:pt x="62" y="3"/>
                  </a:cubicBezTo>
                  <a:cubicBezTo>
                    <a:pt x="89" y="5"/>
                    <a:pt x="216" y="104"/>
                    <a:pt x="216" y="128"/>
                  </a:cubicBezTo>
                  <a:cubicBezTo>
                    <a:pt x="217" y="152"/>
                    <a:pt x="54" y="221"/>
                    <a:pt x="54" y="221"/>
                  </a:cubicBezTo>
                  <a:cubicBezTo>
                    <a:pt x="54" y="221"/>
                    <a:pt x="56" y="244"/>
                    <a:pt x="56" y="252"/>
                  </a:cubicBezTo>
                  <a:cubicBezTo>
                    <a:pt x="56" y="259"/>
                    <a:pt x="55" y="278"/>
                    <a:pt x="55" y="278"/>
                  </a:cubicBezTo>
                  <a:cubicBezTo>
                    <a:pt x="55" y="278"/>
                    <a:pt x="62" y="289"/>
                    <a:pt x="63" y="294"/>
                  </a:cubicBezTo>
                  <a:cubicBezTo>
                    <a:pt x="63" y="299"/>
                    <a:pt x="61" y="303"/>
                    <a:pt x="59" y="303"/>
                  </a:cubicBezTo>
                  <a:cubicBezTo>
                    <a:pt x="57" y="304"/>
                    <a:pt x="52" y="297"/>
                    <a:pt x="52" y="297"/>
                  </a:cubicBezTo>
                  <a:cubicBezTo>
                    <a:pt x="52" y="297"/>
                    <a:pt x="52" y="303"/>
                    <a:pt x="52" y="307"/>
                  </a:cubicBezTo>
                  <a:cubicBezTo>
                    <a:pt x="52" y="311"/>
                    <a:pt x="50" y="314"/>
                    <a:pt x="49" y="314"/>
                  </a:cubicBezTo>
                  <a:cubicBezTo>
                    <a:pt x="47" y="315"/>
                    <a:pt x="43" y="308"/>
                    <a:pt x="43" y="308"/>
                  </a:cubicBezTo>
                  <a:cubicBezTo>
                    <a:pt x="43" y="308"/>
                    <a:pt x="45" y="314"/>
                    <a:pt x="44" y="318"/>
                  </a:cubicBezTo>
                  <a:cubicBezTo>
                    <a:pt x="43" y="322"/>
                    <a:pt x="38" y="322"/>
                    <a:pt x="36" y="320"/>
                  </a:cubicBezTo>
                  <a:cubicBezTo>
                    <a:pt x="35" y="318"/>
                    <a:pt x="31" y="312"/>
                    <a:pt x="31" y="312"/>
                  </a:cubicBezTo>
                  <a:cubicBezTo>
                    <a:pt x="31" y="312"/>
                    <a:pt x="29" y="316"/>
                    <a:pt x="27" y="316"/>
                  </a:cubicBezTo>
                  <a:cubicBezTo>
                    <a:pt x="24" y="315"/>
                    <a:pt x="2" y="284"/>
                    <a:pt x="1" y="281"/>
                  </a:cubicBezTo>
                  <a:cubicBezTo>
                    <a:pt x="0" y="278"/>
                    <a:pt x="7" y="213"/>
                    <a:pt x="17" y="201"/>
                  </a:cubicBezTo>
                  <a:cubicBezTo>
                    <a:pt x="28" y="189"/>
                    <a:pt x="122" y="129"/>
                    <a:pt x="122" y="129"/>
                  </a:cubicBezTo>
                  <a:cubicBezTo>
                    <a:pt x="87" y="109"/>
                    <a:pt x="87" y="109"/>
                    <a:pt x="87" y="109"/>
                  </a:cubicBezTo>
                  <a:cubicBezTo>
                    <a:pt x="87" y="109"/>
                    <a:pt x="86" y="138"/>
                    <a:pt x="68" y="139"/>
                  </a:cubicBezTo>
                  <a:cubicBezTo>
                    <a:pt x="51" y="140"/>
                    <a:pt x="23" y="111"/>
                    <a:pt x="29" y="51"/>
                  </a:cubicBezTo>
                  <a:close/>
                </a:path>
              </a:pathLst>
            </a:custGeom>
            <a:solidFill>
              <a:srgbClr val="F885BC"/>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77" name="任意多边形 246"/>
            <p:cNvSpPr/>
            <p:nvPr>
              <p:custDataLst>
                <p:tags r:id="rId74"/>
              </p:custDataLst>
            </p:nvPr>
          </p:nvSpPr>
          <p:spPr bwMode="auto">
            <a:xfrm>
              <a:off x="1585395" y="3552802"/>
              <a:ext cx="105332" cy="118779"/>
            </a:xfrm>
            <a:custGeom>
              <a:avLst/>
              <a:gdLst>
                <a:gd name="T0" fmla="*/ 21 w 40"/>
                <a:gd name="T1" fmla="*/ 45 h 45"/>
                <a:gd name="T2" fmla="*/ 40 w 40"/>
                <a:gd name="T3" fmla="*/ 15 h 45"/>
                <a:gd name="T4" fmla="*/ 17 w 40"/>
                <a:gd name="T5" fmla="*/ 3 h 45"/>
                <a:gd name="T6" fmla="*/ 3 w 40"/>
                <a:gd name="T7" fmla="*/ 12 h 45"/>
                <a:gd name="T8" fmla="*/ 11 w 40"/>
                <a:gd name="T9" fmla="*/ 43 h 45"/>
                <a:gd name="T10" fmla="*/ 21 w 40"/>
                <a:gd name="T11" fmla="*/ 45 h 45"/>
              </a:gdLst>
              <a:ahLst/>
              <a:cxnLst>
                <a:cxn ang="0">
                  <a:pos x="T0" y="T1"/>
                </a:cxn>
                <a:cxn ang="0">
                  <a:pos x="T2" y="T3"/>
                </a:cxn>
                <a:cxn ang="0">
                  <a:pos x="T4" y="T5"/>
                </a:cxn>
                <a:cxn ang="0">
                  <a:pos x="T6" y="T7"/>
                </a:cxn>
                <a:cxn ang="0">
                  <a:pos x="T8" y="T9"/>
                </a:cxn>
                <a:cxn ang="0">
                  <a:pos x="T10" y="T11"/>
                </a:cxn>
              </a:cxnLst>
              <a:rect l="0" t="0" r="r" b="b"/>
              <a:pathLst>
                <a:path w="40" h="45">
                  <a:moveTo>
                    <a:pt x="21" y="45"/>
                  </a:moveTo>
                  <a:cubicBezTo>
                    <a:pt x="39" y="44"/>
                    <a:pt x="40" y="15"/>
                    <a:pt x="40" y="15"/>
                  </a:cubicBezTo>
                  <a:cubicBezTo>
                    <a:pt x="40" y="15"/>
                    <a:pt x="26" y="6"/>
                    <a:pt x="17" y="3"/>
                  </a:cubicBezTo>
                  <a:cubicBezTo>
                    <a:pt x="9" y="0"/>
                    <a:pt x="4" y="8"/>
                    <a:pt x="3" y="12"/>
                  </a:cubicBezTo>
                  <a:cubicBezTo>
                    <a:pt x="0" y="19"/>
                    <a:pt x="3" y="33"/>
                    <a:pt x="11" y="43"/>
                  </a:cubicBezTo>
                  <a:cubicBezTo>
                    <a:pt x="15" y="44"/>
                    <a:pt x="18" y="45"/>
                    <a:pt x="21" y="45"/>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78" name="任意多边形 247"/>
            <p:cNvSpPr/>
            <p:nvPr>
              <p:custDataLst>
                <p:tags r:id="rId75"/>
              </p:custDataLst>
            </p:nvPr>
          </p:nvSpPr>
          <p:spPr bwMode="auto">
            <a:xfrm>
              <a:off x="1725465" y="3570731"/>
              <a:ext cx="206182" cy="73957"/>
            </a:xfrm>
            <a:custGeom>
              <a:avLst/>
              <a:gdLst>
                <a:gd name="T0" fmla="*/ 78 w 78"/>
                <a:gd name="T1" fmla="*/ 9 h 28"/>
                <a:gd name="T2" fmla="*/ 35 w 78"/>
                <a:gd name="T3" fmla="*/ 1 h 28"/>
                <a:gd name="T4" fmla="*/ 0 w 78"/>
                <a:gd name="T5" fmla="*/ 15 h 28"/>
                <a:gd name="T6" fmla="*/ 22 w 78"/>
                <a:gd name="T7" fmla="*/ 28 h 28"/>
                <a:gd name="T8" fmla="*/ 78 w 78"/>
                <a:gd name="T9" fmla="*/ 9 h 28"/>
              </a:gdLst>
              <a:ahLst/>
              <a:cxnLst>
                <a:cxn ang="0">
                  <a:pos x="T0" y="T1"/>
                </a:cxn>
                <a:cxn ang="0">
                  <a:pos x="T2" y="T3"/>
                </a:cxn>
                <a:cxn ang="0">
                  <a:pos x="T4" y="T5"/>
                </a:cxn>
                <a:cxn ang="0">
                  <a:pos x="T6" y="T7"/>
                </a:cxn>
                <a:cxn ang="0">
                  <a:pos x="T8" y="T9"/>
                </a:cxn>
              </a:cxnLst>
              <a:rect l="0" t="0" r="r" b="b"/>
              <a:pathLst>
                <a:path w="78" h="28">
                  <a:moveTo>
                    <a:pt x="78" y="9"/>
                  </a:moveTo>
                  <a:cubicBezTo>
                    <a:pt x="78" y="9"/>
                    <a:pt x="65" y="0"/>
                    <a:pt x="35" y="1"/>
                  </a:cubicBezTo>
                  <a:cubicBezTo>
                    <a:pt x="15" y="1"/>
                    <a:pt x="5" y="10"/>
                    <a:pt x="0" y="15"/>
                  </a:cubicBezTo>
                  <a:cubicBezTo>
                    <a:pt x="22" y="28"/>
                    <a:pt x="22" y="28"/>
                    <a:pt x="22" y="28"/>
                  </a:cubicBezTo>
                  <a:cubicBezTo>
                    <a:pt x="22" y="28"/>
                    <a:pt x="55" y="5"/>
                    <a:pt x="78" y="9"/>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79" name="任意多边形 248"/>
            <p:cNvSpPr/>
            <p:nvPr>
              <p:custDataLst>
                <p:tags r:id="rId76"/>
              </p:custDataLst>
            </p:nvPr>
          </p:nvSpPr>
          <p:spPr bwMode="auto">
            <a:xfrm>
              <a:off x="1204407" y="5341206"/>
              <a:ext cx="182651" cy="103091"/>
            </a:xfrm>
            <a:custGeom>
              <a:avLst/>
              <a:gdLst>
                <a:gd name="T0" fmla="*/ 13 w 69"/>
                <a:gd name="T1" fmla="*/ 39 h 39"/>
                <a:gd name="T2" fmla="*/ 1 w 69"/>
                <a:gd name="T3" fmla="*/ 32 h 39"/>
                <a:gd name="T4" fmla="*/ 10 w 69"/>
                <a:gd name="T5" fmla="*/ 18 h 39"/>
                <a:gd name="T6" fmla="*/ 20 w 69"/>
                <a:gd name="T7" fmla="*/ 15 h 39"/>
                <a:gd name="T8" fmla="*/ 33 w 69"/>
                <a:gd name="T9" fmla="*/ 19 h 39"/>
                <a:gd name="T10" fmla="*/ 46 w 69"/>
                <a:gd name="T11" fmla="*/ 4 h 39"/>
                <a:gd name="T12" fmla="*/ 66 w 69"/>
                <a:gd name="T13" fmla="*/ 12 h 39"/>
                <a:gd name="T14" fmla="*/ 65 w 69"/>
                <a:gd name="T15" fmla="*/ 27 h 39"/>
                <a:gd name="T16" fmla="*/ 56 w 69"/>
                <a:gd name="T17" fmla="*/ 31 h 39"/>
                <a:gd name="T18" fmla="*/ 34 w 69"/>
                <a:gd name="T19" fmla="*/ 24 h 39"/>
                <a:gd name="T20" fmla="*/ 17 w 69"/>
                <a:gd name="T21" fmla="*/ 39 h 39"/>
                <a:gd name="T22" fmla="*/ 13 w 69"/>
                <a:gd name="T23" fmla="*/ 39 h 39"/>
                <a:gd name="T24" fmla="*/ 20 w 69"/>
                <a:gd name="T25" fmla="*/ 19 h 39"/>
                <a:gd name="T26" fmla="*/ 12 w 69"/>
                <a:gd name="T27" fmla="*/ 21 h 39"/>
                <a:gd name="T28" fmla="*/ 5 w 69"/>
                <a:gd name="T29" fmla="*/ 31 h 39"/>
                <a:gd name="T30" fmla="*/ 16 w 69"/>
                <a:gd name="T31" fmla="*/ 35 h 39"/>
                <a:gd name="T32" fmla="*/ 31 w 69"/>
                <a:gd name="T33" fmla="*/ 22 h 39"/>
                <a:gd name="T34" fmla="*/ 20 w 69"/>
                <a:gd name="T35" fmla="*/ 19 h 39"/>
                <a:gd name="T36" fmla="*/ 36 w 69"/>
                <a:gd name="T37" fmla="*/ 21 h 39"/>
                <a:gd name="T38" fmla="*/ 56 w 69"/>
                <a:gd name="T39" fmla="*/ 27 h 39"/>
                <a:gd name="T40" fmla="*/ 62 w 69"/>
                <a:gd name="T41" fmla="*/ 25 h 39"/>
                <a:gd name="T42" fmla="*/ 63 w 69"/>
                <a:gd name="T43" fmla="*/ 14 h 39"/>
                <a:gd name="T44" fmla="*/ 53 w 69"/>
                <a:gd name="T45" fmla="*/ 7 h 39"/>
                <a:gd name="T46" fmla="*/ 48 w 69"/>
                <a:gd name="T47" fmla="*/ 8 h 39"/>
                <a:gd name="T48" fmla="*/ 36 w 69"/>
                <a:gd name="T49" fmla="*/ 2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 h="39">
                  <a:moveTo>
                    <a:pt x="13" y="39"/>
                  </a:moveTo>
                  <a:cubicBezTo>
                    <a:pt x="6" y="39"/>
                    <a:pt x="2" y="36"/>
                    <a:pt x="1" y="32"/>
                  </a:cubicBezTo>
                  <a:cubicBezTo>
                    <a:pt x="0" y="27"/>
                    <a:pt x="3" y="21"/>
                    <a:pt x="10" y="18"/>
                  </a:cubicBezTo>
                  <a:cubicBezTo>
                    <a:pt x="13" y="16"/>
                    <a:pt x="17" y="15"/>
                    <a:pt x="20" y="15"/>
                  </a:cubicBezTo>
                  <a:cubicBezTo>
                    <a:pt x="26" y="15"/>
                    <a:pt x="30" y="17"/>
                    <a:pt x="33" y="19"/>
                  </a:cubicBezTo>
                  <a:cubicBezTo>
                    <a:pt x="36" y="13"/>
                    <a:pt x="39" y="8"/>
                    <a:pt x="46" y="4"/>
                  </a:cubicBezTo>
                  <a:cubicBezTo>
                    <a:pt x="54" y="0"/>
                    <a:pt x="63" y="4"/>
                    <a:pt x="66" y="12"/>
                  </a:cubicBezTo>
                  <a:cubicBezTo>
                    <a:pt x="69" y="18"/>
                    <a:pt x="68" y="24"/>
                    <a:pt x="65" y="27"/>
                  </a:cubicBezTo>
                  <a:cubicBezTo>
                    <a:pt x="63" y="29"/>
                    <a:pt x="60" y="31"/>
                    <a:pt x="56" y="31"/>
                  </a:cubicBezTo>
                  <a:cubicBezTo>
                    <a:pt x="48" y="31"/>
                    <a:pt x="38" y="26"/>
                    <a:pt x="34" y="24"/>
                  </a:cubicBezTo>
                  <a:cubicBezTo>
                    <a:pt x="30" y="31"/>
                    <a:pt x="26" y="37"/>
                    <a:pt x="17" y="39"/>
                  </a:cubicBezTo>
                  <a:cubicBezTo>
                    <a:pt x="15" y="39"/>
                    <a:pt x="14" y="39"/>
                    <a:pt x="13" y="39"/>
                  </a:cubicBezTo>
                  <a:close/>
                  <a:moveTo>
                    <a:pt x="20" y="19"/>
                  </a:moveTo>
                  <a:cubicBezTo>
                    <a:pt x="17" y="19"/>
                    <a:pt x="14" y="20"/>
                    <a:pt x="12" y="21"/>
                  </a:cubicBezTo>
                  <a:cubicBezTo>
                    <a:pt x="6" y="24"/>
                    <a:pt x="4" y="28"/>
                    <a:pt x="5" y="31"/>
                  </a:cubicBezTo>
                  <a:cubicBezTo>
                    <a:pt x="6" y="34"/>
                    <a:pt x="10" y="36"/>
                    <a:pt x="16" y="35"/>
                  </a:cubicBezTo>
                  <a:cubicBezTo>
                    <a:pt x="23" y="34"/>
                    <a:pt x="27" y="28"/>
                    <a:pt x="31" y="22"/>
                  </a:cubicBezTo>
                  <a:cubicBezTo>
                    <a:pt x="29" y="21"/>
                    <a:pt x="25" y="19"/>
                    <a:pt x="20" y="19"/>
                  </a:cubicBezTo>
                  <a:close/>
                  <a:moveTo>
                    <a:pt x="36" y="21"/>
                  </a:moveTo>
                  <a:cubicBezTo>
                    <a:pt x="40" y="22"/>
                    <a:pt x="49" y="27"/>
                    <a:pt x="56" y="27"/>
                  </a:cubicBezTo>
                  <a:cubicBezTo>
                    <a:pt x="59" y="27"/>
                    <a:pt x="61" y="26"/>
                    <a:pt x="62" y="25"/>
                  </a:cubicBezTo>
                  <a:cubicBezTo>
                    <a:pt x="64" y="22"/>
                    <a:pt x="64" y="18"/>
                    <a:pt x="63" y="14"/>
                  </a:cubicBezTo>
                  <a:cubicBezTo>
                    <a:pt x="61" y="10"/>
                    <a:pt x="58" y="7"/>
                    <a:pt x="53" y="7"/>
                  </a:cubicBezTo>
                  <a:cubicBezTo>
                    <a:pt x="51" y="7"/>
                    <a:pt x="49" y="7"/>
                    <a:pt x="48" y="8"/>
                  </a:cubicBezTo>
                  <a:cubicBezTo>
                    <a:pt x="42" y="11"/>
                    <a:pt x="39" y="16"/>
                    <a:pt x="36" y="21"/>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80" name="任意多边形 249"/>
            <p:cNvSpPr/>
            <p:nvPr>
              <p:custDataLst>
                <p:tags r:id="rId77"/>
              </p:custDataLst>
            </p:nvPr>
          </p:nvSpPr>
          <p:spPr bwMode="auto">
            <a:xfrm>
              <a:off x="1254832" y="5428609"/>
              <a:ext cx="73957" cy="29134"/>
            </a:xfrm>
            <a:custGeom>
              <a:avLst/>
              <a:gdLst>
                <a:gd name="T0" fmla="*/ 2 w 28"/>
                <a:gd name="T1" fmla="*/ 11 h 11"/>
                <a:gd name="T2" fmla="*/ 0 w 28"/>
                <a:gd name="T3" fmla="*/ 9 h 11"/>
                <a:gd name="T4" fmla="*/ 1 w 28"/>
                <a:gd name="T5" fmla="*/ 7 h 11"/>
                <a:gd name="T6" fmla="*/ 25 w 28"/>
                <a:gd name="T7" fmla="*/ 0 h 11"/>
                <a:gd name="T8" fmla="*/ 28 w 28"/>
                <a:gd name="T9" fmla="*/ 2 h 11"/>
                <a:gd name="T10" fmla="*/ 26 w 28"/>
                <a:gd name="T11" fmla="*/ 4 h 11"/>
                <a:gd name="T12" fmla="*/ 2 w 28"/>
                <a:gd name="T13" fmla="*/ 11 h 11"/>
                <a:gd name="T14" fmla="*/ 2 w 28"/>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2" y="11"/>
                  </a:moveTo>
                  <a:cubicBezTo>
                    <a:pt x="1" y="11"/>
                    <a:pt x="0" y="10"/>
                    <a:pt x="0" y="9"/>
                  </a:cubicBezTo>
                  <a:cubicBezTo>
                    <a:pt x="0" y="8"/>
                    <a:pt x="0" y="7"/>
                    <a:pt x="1" y="7"/>
                  </a:cubicBezTo>
                  <a:cubicBezTo>
                    <a:pt x="25" y="0"/>
                    <a:pt x="25" y="0"/>
                    <a:pt x="25" y="0"/>
                  </a:cubicBezTo>
                  <a:cubicBezTo>
                    <a:pt x="26" y="0"/>
                    <a:pt x="28" y="1"/>
                    <a:pt x="28" y="2"/>
                  </a:cubicBezTo>
                  <a:cubicBezTo>
                    <a:pt x="28" y="3"/>
                    <a:pt x="27" y="4"/>
                    <a:pt x="26" y="4"/>
                  </a:cubicBezTo>
                  <a:cubicBezTo>
                    <a:pt x="2" y="11"/>
                    <a:pt x="2" y="11"/>
                    <a:pt x="2" y="11"/>
                  </a:cubicBezTo>
                  <a:cubicBezTo>
                    <a:pt x="2" y="11"/>
                    <a:pt x="2" y="11"/>
                    <a:pt x="2" y="11"/>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81" name="任意多边形 250"/>
            <p:cNvSpPr/>
            <p:nvPr>
              <p:custDataLst>
                <p:tags r:id="rId78"/>
              </p:custDataLst>
            </p:nvPr>
          </p:nvSpPr>
          <p:spPr bwMode="auto">
            <a:xfrm>
              <a:off x="1252591" y="5459985"/>
              <a:ext cx="76198" cy="26893"/>
            </a:xfrm>
            <a:custGeom>
              <a:avLst/>
              <a:gdLst>
                <a:gd name="T0" fmla="*/ 2 w 29"/>
                <a:gd name="T1" fmla="*/ 10 h 10"/>
                <a:gd name="T2" fmla="*/ 0 w 29"/>
                <a:gd name="T3" fmla="*/ 8 h 10"/>
                <a:gd name="T4" fmla="*/ 1 w 29"/>
                <a:gd name="T5" fmla="*/ 6 h 10"/>
                <a:gd name="T6" fmla="*/ 26 w 29"/>
                <a:gd name="T7" fmla="*/ 0 h 10"/>
                <a:gd name="T8" fmla="*/ 29 w 29"/>
                <a:gd name="T9" fmla="*/ 1 h 10"/>
                <a:gd name="T10" fmla="*/ 27 w 29"/>
                <a:gd name="T11" fmla="*/ 4 h 10"/>
                <a:gd name="T12" fmla="*/ 2 w 29"/>
                <a:gd name="T13" fmla="*/ 10 h 10"/>
                <a:gd name="T14" fmla="*/ 2 w 2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
                  <a:moveTo>
                    <a:pt x="2" y="10"/>
                  </a:moveTo>
                  <a:cubicBezTo>
                    <a:pt x="1" y="10"/>
                    <a:pt x="0" y="9"/>
                    <a:pt x="0" y="8"/>
                  </a:cubicBezTo>
                  <a:cubicBezTo>
                    <a:pt x="0" y="7"/>
                    <a:pt x="0" y="6"/>
                    <a:pt x="1" y="6"/>
                  </a:cubicBezTo>
                  <a:cubicBezTo>
                    <a:pt x="26" y="0"/>
                    <a:pt x="26" y="0"/>
                    <a:pt x="26" y="0"/>
                  </a:cubicBezTo>
                  <a:cubicBezTo>
                    <a:pt x="27" y="0"/>
                    <a:pt x="29" y="0"/>
                    <a:pt x="29" y="1"/>
                  </a:cubicBezTo>
                  <a:cubicBezTo>
                    <a:pt x="29" y="2"/>
                    <a:pt x="28" y="3"/>
                    <a:pt x="27" y="4"/>
                  </a:cubicBezTo>
                  <a:cubicBezTo>
                    <a:pt x="2" y="10"/>
                    <a:pt x="2" y="10"/>
                    <a:pt x="2" y="10"/>
                  </a:cubicBezTo>
                  <a:cubicBezTo>
                    <a:pt x="2" y="10"/>
                    <a:pt x="2" y="10"/>
                    <a:pt x="2" y="10"/>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82" name="任意多边形 251"/>
            <p:cNvSpPr/>
            <p:nvPr>
              <p:custDataLst>
                <p:tags r:id="rId79"/>
              </p:custDataLst>
            </p:nvPr>
          </p:nvSpPr>
          <p:spPr bwMode="auto">
            <a:xfrm>
              <a:off x="1334391" y="3219997"/>
              <a:ext cx="140070" cy="116538"/>
            </a:xfrm>
            <a:custGeom>
              <a:avLst/>
              <a:gdLst>
                <a:gd name="T0" fmla="*/ 26 w 53"/>
                <a:gd name="T1" fmla="*/ 39 h 44"/>
                <a:gd name="T2" fmla="*/ 53 w 53"/>
                <a:gd name="T3" fmla="*/ 43 h 44"/>
                <a:gd name="T4" fmla="*/ 53 w 53"/>
                <a:gd name="T5" fmla="*/ 24 h 44"/>
                <a:gd name="T6" fmla="*/ 26 w 53"/>
                <a:gd name="T7" fmla="*/ 17 h 44"/>
                <a:gd name="T8" fmla="*/ 0 w 53"/>
                <a:gd name="T9" fmla="*/ 0 h 44"/>
                <a:gd name="T10" fmla="*/ 26 w 53"/>
                <a:gd name="T11" fmla="*/ 39 h 44"/>
              </a:gdLst>
              <a:ahLst/>
              <a:cxnLst>
                <a:cxn ang="0">
                  <a:pos x="T0" y="T1"/>
                </a:cxn>
                <a:cxn ang="0">
                  <a:pos x="T2" y="T3"/>
                </a:cxn>
                <a:cxn ang="0">
                  <a:pos x="T4" y="T5"/>
                </a:cxn>
                <a:cxn ang="0">
                  <a:pos x="T6" y="T7"/>
                </a:cxn>
                <a:cxn ang="0">
                  <a:pos x="T8" y="T9"/>
                </a:cxn>
                <a:cxn ang="0">
                  <a:pos x="T10" y="T11"/>
                </a:cxn>
              </a:cxnLst>
              <a:rect l="0" t="0" r="r" b="b"/>
              <a:pathLst>
                <a:path w="53" h="44">
                  <a:moveTo>
                    <a:pt x="26" y="39"/>
                  </a:moveTo>
                  <a:cubicBezTo>
                    <a:pt x="36" y="43"/>
                    <a:pt x="45" y="44"/>
                    <a:pt x="53" y="43"/>
                  </a:cubicBezTo>
                  <a:cubicBezTo>
                    <a:pt x="53" y="24"/>
                    <a:pt x="53" y="24"/>
                    <a:pt x="53" y="24"/>
                  </a:cubicBezTo>
                  <a:cubicBezTo>
                    <a:pt x="49" y="24"/>
                    <a:pt x="39" y="24"/>
                    <a:pt x="26" y="17"/>
                  </a:cubicBezTo>
                  <a:cubicBezTo>
                    <a:pt x="9" y="9"/>
                    <a:pt x="0" y="0"/>
                    <a:pt x="0" y="0"/>
                  </a:cubicBezTo>
                  <a:cubicBezTo>
                    <a:pt x="0" y="0"/>
                    <a:pt x="4" y="29"/>
                    <a:pt x="26" y="39"/>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83" name="任意多边形 252"/>
            <p:cNvSpPr/>
            <p:nvPr>
              <p:custDataLst>
                <p:tags r:id="rId80"/>
              </p:custDataLst>
            </p:nvPr>
          </p:nvSpPr>
          <p:spPr bwMode="auto">
            <a:xfrm>
              <a:off x="1151741" y="3042950"/>
              <a:ext cx="85162" cy="266692"/>
            </a:xfrm>
            <a:custGeom>
              <a:avLst/>
              <a:gdLst>
                <a:gd name="T0" fmla="*/ 9 w 32"/>
                <a:gd name="T1" fmla="*/ 101 h 101"/>
                <a:gd name="T2" fmla="*/ 8 w 32"/>
                <a:gd name="T3" fmla="*/ 100 h 101"/>
                <a:gd name="T4" fmla="*/ 1 w 32"/>
                <a:gd name="T5" fmla="*/ 83 h 101"/>
                <a:gd name="T6" fmla="*/ 16 w 32"/>
                <a:gd name="T7" fmla="*/ 67 h 101"/>
                <a:gd name="T8" fmla="*/ 26 w 32"/>
                <a:gd name="T9" fmla="*/ 55 h 101"/>
                <a:gd name="T10" fmla="*/ 15 w 32"/>
                <a:gd name="T11" fmla="*/ 39 h 101"/>
                <a:gd name="T12" fmla="*/ 8 w 32"/>
                <a:gd name="T13" fmla="*/ 23 h 101"/>
                <a:gd name="T14" fmla="*/ 28 w 32"/>
                <a:gd name="T15" fmla="*/ 0 h 101"/>
                <a:gd name="T16" fmla="*/ 31 w 32"/>
                <a:gd name="T17" fmla="*/ 1 h 101"/>
                <a:gd name="T18" fmla="*/ 30 w 32"/>
                <a:gd name="T19" fmla="*/ 4 h 101"/>
                <a:gd name="T20" fmla="*/ 12 w 32"/>
                <a:gd name="T21" fmla="*/ 24 h 101"/>
                <a:gd name="T22" fmla="*/ 18 w 32"/>
                <a:gd name="T23" fmla="*/ 35 h 101"/>
                <a:gd name="T24" fmla="*/ 30 w 32"/>
                <a:gd name="T25" fmla="*/ 56 h 101"/>
                <a:gd name="T26" fmla="*/ 18 w 32"/>
                <a:gd name="T27" fmla="*/ 71 h 101"/>
                <a:gd name="T28" fmla="*/ 5 w 32"/>
                <a:gd name="T29" fmla="*/ 84 h 101"/>
                <a:gd name="T30" fmla="*/ 11 w 32"/>
                <a:gd name="T31" fmla="*/ 98 h 101"/>
                <a:gd name="T32" fmla="*/ 10 w 32"/>
                <a:gd name="T33" fmla="*/ 101 h 101"/>
                <a:gd name="T34" fmla="*/ 9 w 32"/>
                <a:gd name="T3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101">
                  <a:moveTo>
                    <a:pt x="9" y="101"/>
                  </a:moveTo>
                  <a:cubicBezTo>
                    <a:pt x="9" y="101"/>
                    <a:pt x="8" y="101"/>
                    <a:pt x="8" y="100"/>
                  </a:cubicBezTo>
                  <a:cubicBezTo>
                    <a:pt x="2" y="94"/>
                    <a:pt x="0" y="89"/>
                    <a:pt x="1" y="83"/>
                  </a:cubicBezTo>
                  <a:cubicBezTo>
                    <a:pt x="2" y="78"/>
                    <a:pt x="7" y="73"/>
                    <a:pt x="16" y="67"/>
                  </a:cubicBezTo>
                  <a:cubicBezTo>
                    <a:pt x="22" y="64"/>
                    <a:pt x="25" y="60"/>
                    <a:pt x="26" y="55"/>
                  </a:cubicBezTo>
                  <a:cubicBezTo>
                    <a:pt x="26" y="50"/>
                    <a:pt x="23" y="45"/>
                    <a:pt x="15" y="39"/>
                  </a:cubicBezTo>
                  <a:cubicBezTo>
                    <a:pt x="10" y="34"/>
                    <a:pt x="8" y="29"/>
                    <a:pt x="8" y="23"/>
                  </a:cubicBezTo>
                  <a:cubicBezTo>
                    <a:pt x="10" y="10"/>
                    <a:pt x="28" y="1"/>
                    <a:pt x="28" y="0"/>
                  </a:cubicBezTo>
                  <a:cubicBezTo>
                    <a:pt x="29" y="0"/>
                    <a:pt x="31" y="0"/>
                    <a:pt x="31" y="1"/>
                  </a:cubicBezTo>
                  <a:cubicBezTo>
                    <a:pt x="32" y="2"/>
                    <a:pt x="31" y="3"/>
                    <a:pt x="30" y="4"/>
                  </a:cubicBezTo>
                  <a:cubicBezTo>
                    <a:pt x="30" y="4"/>
                    <a:pt x="13" y="13"/>
                    <a:pt x="12" y="24"/>
                  </a:cubicBezTo>
                  <a:cubicBezTo>
                    <a:pt x="12" y="28"/>
                    <a:pt x="14" y="32"/>
                    <a:pt x="18" y="35"/>
                  </a:cubicBezTo>
                  <a:cubicBezTo>
                    <a:pt x="26" y="43"/>
                    <a:pt x="30" y="49"/>
                    <a:pt x="30" y="56"/>
                  </a:cubicBezTo>
                  <a:cubicBezTo>
                    <a:pt x="29" y="61"/>
                    <a:pt x="25" y="66"/>
                    <a:pt x="18" y="71"/>
                  </a:cubicBezTo>
                  <a:cubicBezTo>
                    <a:pt x="10" y="76"/>
                    <a:pt x="6" y="80"/>
                    <a:pt x="5" y="84"/>
                  </a:cubicBezTo>
                  <a:cubicBezTo>
                    <a:pt x="4" y="88"/>
                    <a:pt x="6" y="92"/>
                    <a:pt x="11" y="98"/>
                  </a:cubicBezTo>
                  <a:cubicBezTo>
                    <a:pt x="11" y="99"/>
                    <a:pt x="11" y="100"/>
                    <a:pt x="10" y="101"/>
                  </a:cubicBezTo>
                  <a:cubicBezTo>
                    <a:pt x="10" y="101"/>
                    <a:pt x="10" y="101"/>
                    <a:pt x="9" y="101"/>
                  </a:cubicBez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84" name="任意多边形 253"/>
            <p:cNvSpPr/>
            <p:nvPr>
              <p:custDataLst>
                <p:tags r:id="rId81"/>
              </p:custDataLst>
            </p:nvPr>
          </p:nvSpPr>
          <p:spPr bwMode="auto">
            <a:xfrm>
              <a:off x="1624615" y="3062000"/>
              <a:ext cx="66113" cy="214026"/>
            </a:xfrm>
            <a:custGeom>
              <a:avLst/>
              <a:gdLst>
                <a:gd name="T0" fmla="*/ 11 w 25"/>
                <a:gd name="T1" fmla="*/ 81 h 81"/>
                <a:gd name="T2" fmla="*/ 9 w 25"/>
                <a:gd name="T3" fmla="*/ 80 h 81"/>
                <a:gd name="T4" fmla="*/ 10 w 25"/>
                <a:gd name="T5" fmla="*/ 77 h 81"/>
                <a:gd name="T6" fmla="*/ 13 w 25"/>
                <a:gd name="T7" fmla="*/ 71 h 81"/>
                <a:gd name="T8" fmla="*/ 4 w 25"/>
                <a:gd name="T9" fmla="*/ 50 h 81"/>
                <a:gd name="T10" fmla="*/ 0 w 25"/>
                <a:gd name="T11" fmla="*/ 39 h 81"/>
                <a:gd name="T12" fmla="*/ 12 w 25"/>
                <a:gd name="T13" fmla="*/ 24 h 81"/>
                <a:gd name="T14" fmla="*/ 14 w 25"/>
                <a:gd name="T15" fmla="*/ 22 h 81"/>
                <a:gd name="T16" fmla="*/ 14 w 25"/>
                <a:gd name="T17" fmla="*/ 3 h 81"/>
                <a:gd name="T18" fmla="*/ 14 w 25"/>
                <a:gd name="T19" fmla="*/ 0 h 81"/>
                <a:gd name="T20" fmla="*/ 17 w 25"/>
                <a:gd name="T21" fmla="*/ 1 h 81"/>
                <a:gd name="T22" fmla="*/ 17 w 25"/>
                <a:gd name="T23" fmla="*/ 25 h 81"/>
                <a:gd name="T24" fmla="*/ 15 w 25"/>
                <a:gd name="T25" fmla="*/ 27 h 81"/>
                <a:gd name="T26" fmla="*/ 4 w 25"/>
                <a:gd name="T27" fmla="*/ 40 h 81"/>
                <a:gd name="T28" fmla="*/ 7 w 25"/>
                <a:gd name="T29" fmla="*/ 48 h 81"/>
                <a:gd name="T30" fmla="*/ 17 w 25"/>
                <a:gd name="T31" fmla="*/ 71 h 81"/>
                <a:gd name="T32" fmla="*/ 12 w 25"/>
                <a:gd name="T33" fmla="*/ 81 h 81"/>
                <a:gd name="T34" fmla="*/ 11 w 25"/>
                <a:gd name="T3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81">
                  <a:moveTo>
                    <a:pt x="11" y="81"/>
                  </a:moveTo>
                  <a:cubicBezTo>
                    <a:pt x="10" y="81"/>
                    <a:pt x="10" y="81"/>
                    <a:pt x="9" y="80"/>
                  </a:cubicBezTo>
                  <a:cubicBezTo>
                    <a:pt x="9" y="79"/>
                    <a:pt x="9" y="78"/>
                    <a:pt x="10" y="77"/>
                  </a:cubicBezTo>
                  <a:cubicBezTo>
                    <a:pt x="12" y="76"/>
                    <a:pt x="13" y="74"/>
                    <a:pt x="13" y="71"/>
                  </a:cubicBezTo>
                  <a:cubicBezTo>
                    <a:pt x="13" y="65"/>
                    <a:pt x="10" y="57"/>
                    <a:pt x="4" y="50"/>
                  </a:cubicBezTo>
                  <a:cubicBezTo>
                    <a:pt x="1" y="47"/>
                    <a:pt x="0" y="43"/>
                    <a:pt x="0" y="39"/>
                  </a:cubicBezTo>
                  <a:cubicBezTo>
                    <a:pt x="1" y="33"/>
                    <a:pt x="6" y="29"/>
                    <a:pt x="12" y="24"/>
                  </a:cubicBezTo>
                  <a:cubicBezTo>
                    <a:pt x="14" y="22"/>
                    <a:pt x="14" y="22"/>
                    <a:pt x="14" y="22"/>
                  </a:cubicBezTo>
                  <a:cubicBezTo>
                    <a:pt x="22" y="15"/>
                    <a:pt x="14" y="4"/>
                    <a:pt x="14" y="3"/>
                  </a:cubicBezTo>
                  <a:cubicBezTo>
                    <a:pt x="13" y="2"/>
                    <a:pt x="13" y="1"/>
                    <a:pt x="14" y="0"/>
                  </a:cubicBezTo>
                  <a:cubicBezTo>
                    <a:pt x="15" y="0"/>
                    <a:pt x="16" y="0"/>
                    <a:pt x="17" y="1"/>
                  </a:cubicBezTo>
                  <a:cubicBezTo>
                    <a:pt x="21" y="6"/>
                    <a:pt x="25" y="18"/>
                    <a:pt x="17" y="25"/>
                  </a:cubicBezTo>
                  <a:cubicBezTo>
                    <a:pt x="15" y="27"/>
                    <a:pt x="15" y="27"/>
                    <a:pt x="15" y="27"/>
                  </a:cubicBezTo>
                  <a:cubicBezTo>
                    <a:pt x="9" y="31"/>
                    <a:pt x="4" y="35"/>
                    <a:pt x="4" y="40"/>
                  </a:cubicBezTo>
                  <a:cubicBezTo>
                    <a:pt x="4" y="42"/>
                    <a:pt x="5" y="45"/>
                    <a:pt x="7" y="48"/>
                  </a:cubicBezTo>
                  <a:cubicBezTo>
                    <a:pt x="14" y="55"/>
                    <a:pt x="18" y="64"/>
                    <a:pt x="17" y="71"/>
                  </a:cubicBezTo>
                  <a:cubicBezTo>
                    <a:pt x="17" y="75"/>
                    <a:pt x="15" y="78"/>
                    <a:pt x="12" y="81"/>
                  </a:cubicBezTo>
                  <a:cubicBezTo>
                    <a:pt x="12" y="81"/>
                    <a:pt x="11" y="81"/>
                    <a:pt x="11" y="81"/>
                  </a:cubicBez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85" name="任意多边形 254"/>
            <p:cNvSpPr/>
            <p:nvPr>
              <p:custDataLst>
                <p:tags r:id="rId82"/>
              </p:custDataLst>
            </p:nvPr>
          </p:nvSpPr>
          <p:spPr bwMode="auto">
            <a:xfrm>
              <a:off x="1286208" y="2898399"/>
              <a:ext cx="63872" cy="105332"/>
            </a:xfrm>
            <a:custGeom>
              <a:avLst/>
              <a:gdLst>
                <a:gd name="T0" fmla="*/ 4 w 24"/>
                <a:gd name="T1" fmla="*/ 40 h 40"/>
                <a:gd name="T2" fmla="*/ 2 w 24"/>
                <a:gd name="T3" fmla="*/ 39 h 40"/>
                <a:gd name="T4" fmla="*/ 1 w 24"/>
                <a:gd name="T5" fmla="*/ 27 h 40"/>
                <a:gd name="T6" fmla="*/ 13 w 24"/>
                <a:gd name="T7" fmla="*/ 17 h 40"/>
                <a:gd name="T8" fmla="*/ 18 w 24"/>
                <a:gd name="T9" fmla="*/ 13 h 40"/>
                <a:gd name="T10" fmla="*/ 17 w 24"/>
                <a:gd name="T11" fmla="*/ 3 h 40"/>
                <a:gd name="T12" fmla="*/ 18 w 24"/>
                <a:gd name="T13" fmla="*/ 0 h 40"/>
                <a:gd name="T14" fmla="*/ 20 w 24"/>
                <a:gd name="T15" fmla="*/ 1 h 40"/>
                <a:gd name="T16" fmla="*/ 22 w 24"/>
                <a:gd name="T17" fmla="*/ 15 h 40"/>
                <a:gd name="T18" fmla="*/ 14 w 24"/>
                <a:gd name="T19" fmla="*/ 21 h 40"/>
                <a:gd name="T20" fmla="*/ 5 w 24"/>
                <a:gd name="T21" fmla="*/ 28 h 40"/>
                <a:gd name="T22" fmla="*/ 6 w 24"/>
                <a:gd name="T23" fmla="*/ 37 h 40"/>
                <a:gd name="T24" fmla="*/ 5 w 24"/>
                <a:gd name="T25" fmla="*/ 40 h 40"/>
                <a:gd name="T26" fmla="*/ 4 w 24"/>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0">
                  <a:moveTo>
                    <a:pt x="4" y="40"/>
                  </a:moveTo>
                  <a:cubicBezTo>
                    <a:pt x="4" y="40"/>
                    <a:pt x="3" y="40"/>
                    <a:pt x="2" y="39"/>
                  </a:cubicBezTo>
                  <a:cubicBezTo>
                    <a:pt x="0" y="35"/>
                    <a:pt x="0" y="31"/>
                    <a:pt x="1" y="27"/>
                  </a:cubicBezTo>
                  <a:cubicBezTo>
                    <a:pt x="3" y="23"/>
                    <a:pt x="7" y="19"/>
                    <a:pt x="13" y="17"/>
                  </a:cubicBezTo>
                  <a:cubicBezTo>
                    <a:pt x="16" y="17"/>
                    <a:pt x="17" y="15"/>
                    <a:pt x="18" y="13"/>
                  </a:cubicBezTo>
                  <a:cubicBezTo>
                    <a:pt x="19" y="11"/>
                    <a:pt x="19" y="7"/>
                    <a:pt x="17" y="3"/>
                  </a:cubicBezTo>
                  <a:cubicBezTo>
                    <a:pt x="16" y="2"/>
                    <a:pt x="17" y="1"/>
                    <a:pt x="18" y="0"/>
                  </a:cubicBezTo>
                  <a:cubicBezTo>
                    <a:pt x="19" y="0"/>
                    <a:pt x="20" y="0"/>
                    <a:pt x="20" y="1"/>
                  </a:cubicBezTo>
                  <a:cubicBezTo>
                    <a:pt x="23" y="6"/>
                    <a:pt x="24" y="11"/>
                    <a:pt x="22" y="15"/>
                  </a:cubicBezTo>
                  <a:cubicBezTo>
                    <a:pt x="21" y="18"/>
                    <a:pt x="18" y="20"/>
                    <a:pt x="14" y="21"/>
                  </a:cubicBezTo>
                  <a:cubicBezTo>
                    <a:pt x="10" y="23"/>
                    <a:pt x="6" y="25"/>
                    <a:pt x="5" y="28"/>
                  </a:cubicBezTo>
                  <a:cubicBezTo>
                    <a:pt x="4" y="31"/>
                    <a:pt x="4" y="34"/>
                    <a:pt x="6" y="37"/>
                  </a:cubicBezTo>
                  <a:cubicBezTo>
                    <a:pt x="6" y="38"/>
                    <a:pt x="6" y="40"/>
                    <a:pt x="5" y="40"/>
                  </a:cubicBezTo>
                  <a:cubicBezTo>
                    <a:pt x="5" y="40"/>
                    <a:pt x="5" y="40"/>
                    <a:pt x="4" y="40"/>
                  </a:cubicBezTo>
                  <a:close/>
                </a:path>
              </a:pathLst>
            </a:custGeom>
            <a:solidFill>
              <a:srgbClr val="01399A"/>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86" name="任意多边形 255"/>
            <p:cNvSpPr/>
            <p:nvPr>
              <p:custDataLst>
                <p:tags r:id="rId83"/>
              </p:custDataLst>
            </p:nvPr>
          </p:nvSpPr>
          <p:spPr bwMode="auto">
            <a:xfrm>
              <a:off x="1564105" y="4003265"/>
              <a:ext cx="39220" cy="90765"/>
            </a:xfrm>
            <a:custGeom>
              <a:avLst/>
              <a:gdLst>
                <a:gd name="T0" fmla="*/ 13 w 15"/>
                <a:gd name="T1" fmla="*/ 34 h 34"/>
                <a:gd name="T2" fmla="*/ 11 w 15"/>
                <a:gd name="T3" fmla="*/ 33 h 34"/>
                <a:gd name="T4" fmla="*/ 0 w 15"/>
                <a:gd name="T5" fmla="*/ 2 h 34"/>
                <a:gd name="T6" fmla="*/ 2 w 15"/>
                <a:gd name="T7" fmla="*/ 0 h 34"/>
                <a:gd name="T8" fmla="*/ 4 w 15"/>
                <a:gd name="T9" fmla="*/ 2 h 34"/>
                <a:gd name="T10" fmla="*/ 14 w 15"/>
                <a:gd name="T11" fmla="*/ 31 h 34"/>
                <a:gd name="T12" fmla="*/ 14 w 15"/>
                <a:gd name="T13" fmla="*/ 34 h 34"/>
                <a:gd name="T14" fmla="*/ 13 w 15"/>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34">
                  <a:moveTo>
                    <a:pt x="13" y="34"/>
                  </a:moveTo>
                  <a:cubicBezTo>
                    <a:pt x="12" y="34"/>
                    <a:pt x="11" y="34"/>
                    <a:pt x="11" y="33"/>
                  </a:cubicBezTo>
                  <a:cubicBezTo>
                    <a:pt x="10" y="33"/>
                    <a:pt x="0" y="17"/>
                    <a:pt x="0" y="2"/>
                  </a:cubicBezTo>
                  <a:cubicBezTo>
                    <a:pt x="0" y="1"/>
                    <a:pt x="0" y="0"/>
                    <a:pt x="2" y="0"/>
                  </a:cubicBezTo>
                  <a:cubicBezTo>
                    <a:pt x="3" y="0"/>
                    <a:pt x="4" y="1"/>
                    <a:pt x="4" y="2"/>
                  </a:cubicBezTo>
                  <a:cubicBezTo>
                    <a:pt x="4" y="15"/>
                    <a:pt x="14" y="31"/>
                    <a:pt x="14" y="31"/>
                  </a:cubicBezTo>
                  <a:cubicBezTo>
                    <a:pt x="15" y="32"/>
                    <a:pt x="15" y="33"/>
                    <a:pt x="14" y="34"/>
                  </a:cubicBezTo>
                  <a:cubicBezTo>
                    <a:pt x="13" y="34"/>
                    <a:pt x="13" y="34"/>
                    <a:pt x="13" y="34"/>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87" name="任意多边形 256"/>
            <p:cNvSpPr/>
            <p:nvPr>
              <p:custDataLst>
                <p:tags r:id="rId84"/>
              </p:custDataLst>
            </p:nvPr>
          </p:nvSpPr>
          <p:spPr bwMode="auto">
            <a:xfrm>
              <a:off x="1532730" y="4024555"/>
              <a:ext cx="47063" cy="97489"/>
            </a:xfrm>
            <a:custGeom>
              <a:avLst/>
              <a:gdLst>
                <a:gd name="T0" fmla="*/ 16 w 18"/>
                <a:gd name="T1" fmla="*/ 37 h 37"/>
                <a:gd name="T2" fmla="*/ 14 w 18"/>
                <a:gd name="T3" fmla="*/ 37 h 37"/>
                <a:gd name="T4" fmla="*/ 0 w 18"/>
                <a:gd name="T5" fmla="*/ 2 h 37"/>
                <a:gd name="T6" fmla="*/ 2 w 18"/>
                <a:gd name="T7" fmla="*/ 0 h 37"/>
                <a:gd name="T8" fmla="*/ 4 w 18"/>
                <a:gd name="T9" fmla="*/ 2 h 37"/>
                <a:gd name="T10" fmla="*/ 18 w 18"/>
                <a:gd name="T11" fmla="*/ 34 h 37"/>
                <a:gd name="T12" fmla="*/ 17 w 18"/>
                <a:gd name="T13" fmla="*/ 37 h 37"/>
                <a:gd name="T14" fmla="*/ 16 w 18"/>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7">
                  <a:moveTo>
                    <a:pt x="16" y="37"/>
                  </a:moveTo>
                  <a:cubicBezTo>
                    <a:pt x="15" y="37"/>
                    <a:pt x="15" y="37"/>
                    <a:pt x="14" y="37"/>
                  </a:cubicBezTo>
                  <a:cubicBezTo>
                    <a:pt x="14" y="36"/>
                    <a:pt x="3" y="21"/>
                    <a:pt x="0" y="2"/>
                  </a:cubicBezTo>
                  <a:cubicBezTo>
                    <a:pt x="0" y="1"/>
                    <a:pt x="0" y="0"/>
                    <a:pt x="2" y="0"/>
                  </a:cubicBezTo>
                  <a:cubicBezTo>
                    <a:pt x="3" y="0"/>
                    <a:pt x="4" y="1"/>
                    <a:pt x="4" y="2"/>
                  </a:cubicBezTo>
                  <a:cubicBezTo>
                    <a:pt x="6" y="19"/>
                    <a:pt x="18" y="34"/>
                    <a:pt x="18" y="34"/>
                  </a:cubicBezTo>
                  <a:cubicBezTo>
                    <a:pt x="18" y="35"/>
                    <a:pt x="18" y="36"/>
                    <a:pt x="17" y="37"/>
                  </a:cubicBezTo>
                  <a:cubicBezTo>
                    <a:pt x="17" y="37"/>
                    <a:pt x="16" y="37"/>
                    <a:pt x="16" y="37"/>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88" name="任意多边形 257"/>
            <p:cNvSpPr/>
            <p:nvPr>
              <p:custDataLst>
                <p:tags r:id="rId85"/>
              </p:custDataLst>
            </p:nvPr>
          </p:nvSpPr>
          <p:spPr bwMode="auto">
            <a:xfrm>
              <a:off x="1497992" y="4038002"/>
              <a:ext cx="50425" cy="95247"/>
            </a:xfrm>
            <a:custGeom>
              <a:avLst/>
              <a:gdLst>
                <a:gd name="T0" fmla="*/ 17 w 19"/>
                <a:gd name="T1" fmla="*/ 36 h 36"/>
                <a:gd name="T2" fmla="*/ 15 w 19"/>
                <a:gd name="T3" fmla="*/ 35 h 36"/>
                <a:gd name="T4" fmla="*/ 0 w 19"/>
                <a:gd name="T5" fmla="*/ 2 h 36"/>
                <a:gd name="T6" fmla="*/ 2 w 19"/>
                <a:gd name="T7" fmla="*/ 0 h 36"/>
                <a:gd name="T8" fmla="*/ 4 w 19"/>
                <a:gd name="T9" fmla="*/ 1 h 36"/>
                <a:gd name="T10" fmla="*/ 19 w 19"/>
                <a:gd name="T11" fmla="*/ 33 h 36"/>
                <a:gd name="T12" fmla="*/ 18 w 19"/>
                <a:gd name="T13" fmla="*/ 36 h 36"/>
                <a:gd name="T14" fmla="*/ 17 w 19"/>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6">
                  <a:moveTo>
                    <a:pt x="17" y="36"/>
                  </a:moveTo>
                  <a:cubicBezTo>
                    <a:pt x="16" y="36"/>
                    <a:pt x="16" y="36"/>
                    <a:pt x="15" y="35"/>
                  </a:cubicBezTo>
                  <a:cubicBezTo>
                    <a:pt x="15" y="34"/>
                    <a:pt x="3" y="17"/>
                    <a:pt x="0" y="2"/>
                  </a:cubicBezTo>
                  <a:cubicBezTo>
                    <a:pt x="0" y="1"/>
                    <a:pt x="1" y="0"/>
                    <a:pt x="2" y="0"/>
                  </a:cubicBezTo>
                  <a:cubicBezTo>
                    <a:pt x="3" y="0"/>
                    <a:pt x="4" y="0"/>
                    <a:pt x="4" y="1"/>
                  </a:cubicBezTo>
                  <a:cubicBezTo>
                    <a:pt x="7" y="15"/>
                    <a:pt x="18" y="33"/>
                    <a:pt x="19" y="33"/>
                  </a:cubicBezTo>
                  <a:cubicBezTo>
                    <a:pt x="19" y="34"/>
                    <a:pt x="19" y="35"/>
                    <a:pt x="18" y="36"/>
                  </a:cubicBezTo>
                  <a:cubicBezTo>
                    <a:pt x="18" y="36"/>
                    <a:pt x="17" y="36"/>
                    <a:pt x="17" y="36"/>
                  </a:cubicBezTo>
                  <a:close/>
                </a:path>
              </a:pathLst>
            </a:custGeom>
            <a:solidFill>
              <a:srgbClr val="C9247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89" name="任意多边形 259"/>
            <p:cNvSpPr/>
            <p:nvPr>
              <p:custDataLst>
                <p:tags r:id="rId86"/>
              </p:custDataLst>
            </p:nvPr>
          </p:nvSpPr>
          <p:spPr bwMode="auto">
            <a:xfrm>
              <a:off x="502940" y="5693060"/>
              <a:ext cx="115417" cy="41461"/>
            </a:xfrm>
            <a:custGeom>
              <a:avLst/>
              <a:gdLst>
                <a:gd name="T0" fmla="*/ 36 w 44"/>
                <a:gd name="T1" fmla="*/ 16 h 16"/>
                <a:gd name="T2" fmla="*/ 8 w 44"/>
                <a:gd name="T3" fmla="*/ 16 h 16"/>
                <a:gd name="T4" fmla="*/ 0 w 44"/>
                <a:gd name="T5" fmla="*/ 8 h 16"/>
                <a:gd name="T6" fmla="*/ 8 w 44"/>
                <a:gd name="T7" fmla="*/ 0 h 16"/>
                <a:gd name="T8" fmla="*/ 36 w 44"/>
                <a:gd name="T9" fmla="*/ 0 h 16"/>
                <a:gd name="T10" fmla="*/ 44 w 44"/>
                <a:gd name="T11" fmla="*/ 8 h 16"/>
                <a:gd name="T12" fmla="*/ 36 w 4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4" h="16">
                  <a:moveTo>
                    <a:pt x="36" y="16"/>
                  </a:moveTo>
                  <a:cubicBezTo>
                    <a:pt x="8" y="16"/>
                    <a:pt x="8" y="16"/>
                    <a:pt x="8" y="16"/>
                  </a:cubicBezTo>
                  <a:cubicBezTo>
                    <a:pt x="4" y="16"/>
                    <a:pt x="0" y="12"/>
                    <a:pt x="0" y="8"/>
                  </a:cubicBezTo>
                  <a:cubicBezTo>
                    <a:pt x="0" y="3"/>
                    <a:pt x="4" y="0"/>
                    <a:pt x="8" y="0"/>
                  </a:cubicBezTo>
                  <a:cubicBezTo>
                    <a:pt x="36" y="0"/>
                    <a:pt x="36" y="0"/>
                    <a:pt x="36" y="0"/>
                  </a:cubicBezTo>
                  <a:cubicBezTo>
                    <a:pt x="41" y="0"/>
                    <a:pt x="44" y="3"/>
                    <a:pt x="44" y="8"/>
                  </a:cubicBezTo>
                  <a:cubicBezTo>
                    <a:pt x="44" y="12"/>
                    <a:pt x="41" y="16"/>
                    <a:pt x="36" y="16"/>
                  </a:cubicBezTo>
                  <a:close/>
                </a:path>
              </a:pathLst>
            </a:custGeom>
            <a:solidFill>
              <a:srgbClr val="011D5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90" name="任意多边形 172"/>
            <p:cNvSpPr/>
            <p:nvPr>
              <p:custDataLst>
                <p:tags r:id="rId87"/>
              </p:custDataLst>
            </p:nvPr>
          </p:nvSpPr>
          <p:spPr bwMode="auto">
            <a:xfrm>
              <a:off x="3430948" y="5516012"/>
              <a:ext cx="401158" cy="197217"/>
            </a:xfrm>
            <a:custGeom>
              <a:avLst/>
              <a:gdLst>
                <a:gd name="T0" fmla="*/ 5 w 152"/>
                <a:gd name="T1" fmla="*/ 26 h 75"/>
                <a:gd name="T2" fmla="*/ 1 w 152"/>
                <a:gd name="T3" fmla="*/ 43 h 75"/>
                <a:gd name="T4" fmla="*/ 3 w 152"/>
                <a:gd name="T5" fmla="*/ 66 h 75"/>
                <a:gd name="T6" fmla="*/ 14 w 152"/>
                <a:gd name="T7" fmla="*/ 75 h 75"/>
                <a:gd name="T8" fmla="*/ 140 w 152"/>
                <a:gd name="T9" fmla="*/ 75 h 75"/>
                <a:gd name="T10" fmla="*/ 151 w 152"/>
                <a:gd name="T11" fmla="*/ 62 h 75"/>
                <a:gd name="T12" fmla="*/ 140 w 152"/>
                <a:gd name="T13" fmla="*/ 41 h 75"/>
                <a:gd name="T14" fmla="*/ 55 w 152"/>
                <a:gd name="T15" fmla="*/ 12 h 75"/>
                <a:gd name="T16" fmla="*/ 5 w 152"/>
                <a:gd name="T17" fmla="*/ 2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75">
                  <a:moveTo>
                    <a:pt x="5" y="26"/>
                  </a:moveTo>
                  <a:cubicBezTo>
                    <a:pt x="5" y="26"/>
                    <a:pt x="1" y="33"/>
                    <a:pt x="1" y="43"/>
                  </a:cubicBezTo>
                  <a:cubicBezTo>
                    <a:pt x="0" y="49"/>
                    <a:pt x="2" y="59"/>
                    <a:pt x="3" y="66"/>
                  </a:cubicBezTo>
                  <a:cubicBezTo>
                    <a:pt x="4" y="71"/>
                    <a:pt x="9" y="75"/>
                    <a:pt x="14" y="75"/>
                  </a:cubicBezTo>
                  <a:cubicBezTo>
                    <a:pt x="140" y="75"/>
                    <a:pt x="140" y="75"/>
                    <a:pt x="140" y="75"/>
                  </a:cubicBezTo>
                  <a:cubicBezTo>
                    <a:pt x="146" y="75"/>
                    <a:pt x="152" y="69"/>
                    <a:pt x="151" y="62"/>
                  </a:cubicBezTo>
                  <a:cubicBezTo>
                    <a:pt x="149" y="55"/>
                    <a:pt x="147" y="47"/>
                    <a:pt x="140" y="41"/>
                  </a:cubicBezTo>
                  <a:cubicBezTo>
                    <a:pt x="127" y="30"/>
                    <a:pt x="77" y="25"/>
                    <a:pt x="55" y="12"/>
                  </a:cubicBezTo>
                  <a:cubicBezTo>
                    <a:pt x="34" y="0"/>
                    <a:pt x="5" y="26"/>
                    <a:pt x="5" y="26"/>
                  </a:cubicBezTo>
                  <a:close/>
                </a:path>
              </a:pathLst>
            </a:custGeom>
            <a:solidFill>
              <a:srgbClr val="014BC9"/>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91" name="任意多边形 179"/>
            <p:cNvSpPr/>
            <p:nvPr>
              <p:custDataLst>
                <p:tags r:id="rId88"/>
              </p:custDataLst>
            </p:nvPr>
          </p:nvSpPr>
          <p:spPr bwMode="auto">
            <a:xfrm>
              <a:off x="2932301" y="4890743"/>
              <a:ext cx="644319" cy="693623"/>
            </a:xfrm>
            <a:custGeom>
              <a:avLst/>
              <a:gdLst>
                <a:gd name="T0" fmla="*/ 244 w 244"/>
                <a:gd name="T1" fmla="*/ 249 h 263"/>
                <a:gd name="T2" fmla="*/ 160 w 244"/>
                <a:gd name="T3" fmla="*/ 5 h 263"/>
                <a:gd name="T4" fmla="*/ 10 w 244"/>
                <a:gd name="T5" fmla="*/ 5 h 263"/>
                <a:gd name="T6" fmla="*/ 0 w 244"/>
                <a:gd name="T7" fmla="*/ 58 h 263"/>
                <a:gd name="T8" fmla="*/ 37 w 244"/>
                <a:gd name="T9" fmla="*/ 107 h 263"/>
                <a:gd name="T10" fmla="*/ 104 w 244"/>
                <a:gd name="T11" fmla="*/ 91 h 263"/>
                <a:gd name="T12" fmla="*/ 118 w 244"/>
                <a:gd name="T13" fmla="*/ 142 h 263"/>
                <a:gd name="T14" fmla="*/ 194 w 244"/>
                <a:gd name="T15" fmla="*/ 263 h 263"/>
                <a:gd name="T16" fmla="*/ 244 w 244"/>
                <a:gd name="T17" fmla="*/ 249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63">
                  <a:moveTo>
                    <a:pt x="244" y="249"/>
                  </a:moveTo>
                  <a:cubicBezTo>
                    <a:pt x="244" y="249"/>
                    <a:pt x="178" y="11"/>
                    <a:pt x="160" y="5"/>
                  </a:cubicBezTo>
                  <a:cubicBezTo>
                    <a:pt x="143" y="0"/>
                    <a:pt x="10" y="5"/>
                    <a:pt x="10" y="5"/>
                  </a:cubicBezTo>
                  <a:cubicBezTo>
                    <a:pt x="0" y="58"/>
                    <a:pt x="0" y="58"/>
                    <a:pt x="0" y="58"/>
                  </a:cubicBezTo>
                  <a:cubicBezTo>
                    <a:pt x="37" y="107"/>
                    <a:pt x="37" y="107"/>
                    <a:pt x="37" y="107"/>
                  </a:cubicBezTo>
                  <a:cubicBezTo>
                    <a:pt x="104" y="91"/>
                    <a:pt x="104" y="91"/>
                    <a:pt x="104" y="91"/>
                  </a:cubicBezTo>
                  <a:cubicBezTo>
                    <a:pt x="104" y="91"/>
                    <a:pt x="103" y="118"/>
                    <a:pt x="118" y="142"/>
                  </a:cubicBezTo>
                  <a:cubicBezTo>
                    <a:pt x="132" y="166"/>
                    <a:pt x="194" y="263"/>
                    <a:pt x="194" y="263"/>
                  </a:cubicBezTo>
                  <a:lnTo>
                    <a:pt x="244" y="249"/>
                  </a:lnTo>
                  <a:close/>
                </a:path>
              </a:pathLst>
            </a:custGeom>
            <a:solidFill>
              <a:srgbClr val="011D5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92" name="任意多边形 192"/>
            <p:cNvSpPr/>
            <p:nvPr>
              <p:custDataLst>
                <p:tags r:id="rId89"/>
              </p:custDataLst>
            </p:nvPr>
          </p:nvSpPr>
          <p:spPr bwMode="auto">
            <a:xfrm>
              <a:off x="3504905" y="5510409"/>
              <a:ext cx="182651" cy="103091"/>
            </a:xfrm>
            <a:custGeom>
              <a:avLst/>
              <a:gdLst>
                <a:gd name="T0" fmla="*/ 15 w 69"/>
                <a:gd name="T1" fmla="*/ 39 h 39"/>
                <a:gd name="T2" fmla="*/ 2 w 69"/>
                <a:gd name="T3" fmla="*/ 33 h 39"/>
                <a:gd name="T4" fmla="*/ 5 w 69"/>
                <a:gd name="T5" fmla="*/ 23 h 39"/>
                <a:gd name="T6" fmla="*/ 25 w 69"/>
                <a:gd name="T7" fmla="*/ 16 h 39"/>
                <a:gd name="T8" fmla="*/ 36 w 69"/>
                <a:gd name="T9" fmla="*/ 17 h 39"/>
                <a:gd name="T10" fmla="*/ 47 w 69"/>
                <a:gd name="T11" fmla="*/ 5 h 39"/>
                <a:gd name="T12" fmla="*/ 67 w 69"/>
                <a:gd name="T13" fmla="*/ 6 h 39"/>
                <a:gd name="T14" fmla="*/ 68 w 69"/>
                <a:gd name="T15" fmla="*/ 17 h 39"/>
                <a:gd name="T16" fmla="*/ 53 w 69"/>
                <a:gd name="T17" fmla="*/ 23 h 39"/>
                <a:gd name="T18" fmla="*/ 38 w 69"/>
                <a:gd name="T19" fmla="*/ 21 h 39"/>
                <a:gd name="T20" fmla="*/ 31 w 69"/>
                <a:gd name="T21" fmla="*/ 33 h 39"/>
                <a:gd name="T22" fmla="*/ 15 w 69"/>
                <a:gd name="T23" fmla="*/ 39 h 39"/>
                <a:gd name="T24" fmla="*/ 25 w 69"/>
                <a:gd name="T25" fmla="*/ 20 h 39"/>
                <a:gd name="T26" fmla="*/ 8 w 69"/>
                <a:gd name="T27" fmla="*/ 26 h 39"/>
                <a:gd name="T28" fmla="*/ 5 w 69"/>
                <a:gd name="T29" fmla="*/ 31 h 39"/>
                <a:gd name="T30" fmla="*/ 15 w 69"/>
                <a:gd name="T31" fmla="*/ 35 h 39"/>
                <a:gd name="T32" fmla="*/ 28 w 69"/>
                <a:gd name="T33" fmla="*/ 30 h 39"/>
                <a:gd name="T34" fmla="*/ 35 w 69"/>
                <a:gd name="T35" fmla="*/ 21 h 39"/>
                <a:gd name="T36" fmla="*/ 25 w 69"/>
                <a:gd name="T37" fmla="*/ 20 h 39"/>
                <a:gd name="T38" fmla="*/ 40 w 69"/>
                <a:gd name="T39" fmla="*/ 18 h 39"/>
                <a:gd name="T40" fmla="*/ 53 w 69"/>
                <a:gd name="T41" fmla="*/ 19 h 39"/>
                <a:gd name="T42" fmla="*/ 64 w 69"/>
                <a:gd name="T43" fmla="*/ 15 h 39"/>
                <a:gd name="T44" fmla="*/ 64 w 69"/>
                <a:gd name="T45" fmla="*/ 8 h 39"/>
                <a:gd name="T46" fmla="*/ 49 w 69"/>
                <a:gd name="T47" fmla="*/ 8 h 39"/>
                <a:gd name="T48" fmla="*/ 40 w 69"/>
                <a:gd name="T49"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 h="39">
                  <a:moveTo>
                    <a:pt x="15" y="39"/>
                  </a:moveTo>
                  <a:cubicBezTo>
                    <a:pt x="9" y="39"/>
                    <a:pt x="3" y="36"/>
                    <a:pt x="2" y="33"/>
                  </a:cubicBezTo>
                  <a:cubicBezTo>
                    <a:pt x="1" y="31"/>
                    <a:pt x="0" y="27"/>
                    <a:pt x="5" y="23"/>
                  </a:cubicBezTo>
                  <a:cubicBezTo>
                    <a:pt x="10" y="18"/>
                    <a:pt x="17" y="16"/>
                    <a:pt x="25" y="16"/>
                  </a:cubicBezTo>
                  <a:cubicBezTo>
                    <a:pt x="30" y="16"/>
                    <a:pt x="33" y="16"/>
                    <a:pt x="36" y="17"/>
                  </a:cubicBezTo>
                  <a:cubicBezTo>
                    <a:pt x="37" y="13"/>
                    <a:pt x="39" y="9"/>
                    <a:pt x="47" y="5"/>
                  </a:cubicBezTo>
                  <a:cubicBezTo>
                    <a:pt x="55" y="0"/>
                    <a:pt x="63" y="0"/>
                    <a:pt x="67" y="6"/>
                  </a:cubicBezTo>
                  <a:cubicBezTo>
                    <a:pt x="69" y="9"/>
                    <a:pt x="69" y="13"/>
                    <a:pt x="68" y="17"/>
                  </a:cubicBezTo>
                  <a:cubicBezTo>
                    <a:pt x="66" y="21"/>
                    <a:pt x="61" y="23"/>
                    <a:pt x="53" y="23"/>
                  </a:cubicBezTo>
                  <a:cubicBezTo>
                    <a:pt x="47" y="23"/>
                    <a:pt x="41" y="22"/>
                    <a:pt x="38" y="21"/>
                  </a:cubicBezTo>
                  <a:cubicBezTo>
                    <a:pt x="37" y="25"/>
                    <a:pt x="36" y="28"/>
                    <a:pt x="31" y="33"/>
                  </a:cubicBezTo>
                  <a:cubicBezTo>
                    <a:pt x="27" y="37"/>
                    <a:pt x="21" y="39"/>
                    <a:pt x="15" y="39"/>
                  </a:cubicBezTo>
                  <a:close/>
                  <a:moveTo>
                    <a:pt x="25" y="20"/>
                  </a:moveTo>
                  <a:cubicBezTo>
                    <a:pt x="18" y="20"/>
                    <a:pt x="12" y="22"/>
                    <a:pt x="8" y="26"/>
                  </a:cubicBezTo>
                  <a:cubicBezTo>
                    <a:pt x="6" y="27"/>
                    <a:pt x="5" y="29"/>
                    <a:pt x="5" y="31"/>
                  </a:cubicBezTo>
                  <a:cubicBezTo>
                    <a:pt x="6" y="33"/>
                    <a:pt x="10" y="35"/>
                    <a:pt x="15" y="35"/>
                  </a:cubicBezTo>
                  <a:cubicBezTo>
                    <a:pt x="20" y="35"/>
                    <a:pt x="25" y="33"/>
                    <a:pt x="28" y="30"/>
                  </a:cubicBezTo>
                  <a:cubicBezTo>
                    <a:pt x="32" y="26"/>
                    <a:pt x="34" y="23"/>
                    <a:pt x="35" y="21"/>
                  </a:cubicBezTo>
                  <a:cubicBezTo>
                    <a:pt x="32" y="20"/>
                    <a:pt x="29" y="20"/>
                    <a:pt x="25" y="20"/>
                  </a:cubicBezTo>
                  <a:close/>
                  <a:moveTo>
                    <a:pt x="40" y="18"/>
                  </a:moveTo>
                  <a:cubicBezTo>
                    <a:pt x="42" y="18"/>
                    <a:pt x="47" y="19"/>
                    <a:pt x="53" y="19"/>
                  </a:cubicBezTo>
                  <a:cubicBezTo>
                    <a:pt x="59" y="19"/>
                    <a:pt x="63" y="18"/>
                    <a:pt x="64" y="15"/>
                  </a:cubicBezTo>
                  <a:cubicBezTo>
                    <a:pt x="65" y="13"/>
                    <a:pt x="65" y="10"/>
                    <a:pt x="64" y="8"/>
                  </a:cubicBezTo>
                  <a:cubicBezTo>
                    <a:pt x="61" y="4"/>
                    <a:pt x="55" y="4"/>
                    <a:pt x="49" y="8"/>
                  </a:cubicBezTo>
                  <a:cubicBezTo>
                    <a:pt x="42" y="12"/>
                    <a:pt x="41" y="14"/>
                    <a:pt x="40" y="18"/>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93" name="任意多边形 193"/>
            <p:cNvSpPr/>
            <p:nvPr>
              <p:custDataLst>
                <p:tags r:id="rId90"/>
              </p:custDataLst>
            </p:nvPr>
          </p:nvSpPr>
          <p:spPr bwMode="auto">
            <a:xfrm>
              <a:off x="3607996" y="5570919"/>
              <a:ext cx="56028" cy="36979"/>
            </a:xfrm>
            <a:custGeom>
              <a:avLst/>
              <a:gdLst>
                <a:gd name="T0" fmla="*/ 2 w 21"/>
                <a:gd name="T1" fmla="*/ 14 h 14"/>
                <a:gd name="T2" fmla="*/ 0 w 21"/>
                <a:gd name="T3" fmla="*/ 13 h 14"/>
                <a:gd name="T4" fmla="*/ 1 w 21"/>
                <a:gd name="T5" fmla="*/ 10 h 14"/>
                <a:gd name="T6" fmla="*/ 17 w 21"/>
                <a:gd name="T7" fmla="*/ 0 h 14"/>
                <a:gd name="T8" fmla="*/ 20 w 21"/>
                <a:gd name="T9" fmla="*/ 1 h 14"/>
                <a:gd name="T10" fmla="*/ 19 w 21"/>
                <a:gd name="T11" fmla="*/ 4 h 14"/>
                <a:gd name="T12" fmla="*/ 3 w 21"/>
                <a:gd name="T13" fmla="*/ 13 h 14"/>
                <a:gd name="T14" fmla="*/ 2 w 2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2" y="14"/>
                  </a:moveTo>
                  <a:cubicBezTo>
                    <a:pt x="1" y="14"/>
                    <a:pt x="0" y="13"/>
                    <a:pt x="0" y="13"/>
                  </a:cubicBezTo>
                  <a:cubicBezTo>
                    <a:pt x="0" y="12"/>
                    <a:pt x="0" y="10"/>
                    <a:pt x="1" y="10"/>
                  </a:cubicBezTo>
                  <a:cubicBezTo>
                    <a:pt x="17" y="0"/>
                    <a:pt x="17" y="0"/>
                    <a:pt x="17" y="0"/>
                  </a:cubicBezTo>
                  <a:cubicBezTo>
                    <a:pt x="18" y="0"/>
                    <a:pt x="19" y="0"/>
                    <a:pt x="20" y="1"/>
                  </a:cubicBezTo>
                  <a:cubicBezTo>
                    <a:pt x="21" y="2"/>
                    <a:pt x="20" y="3"/>
                    <a:pt x="19" y="4"/>
                  </a:cubicBezTo>
                  <a:cubicBezTo>
                    <a:pt x="3" y="13"/>
                    <a:pt x="3" y="13"/>
                    <a:pt x="3" y="13"/>
                  </a:cubicBezTo>
                  <a:cubicBezTo>
                    <a:pt x="3" y="14"/>
                    <a:pt x="2" y="14"/>
                    <a:pt x="2" y="14"/>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94" name="任意多边形 194"/>
            <p:cNvSpPr/>
            <p:nvPr>
              <p:custDataLst>
                <p:tags r:id="rId91"/>
              </p:custDataLst>
            </p:nvPr>
          </p:nvSpPr>
          <p:spPr bwMode="auto">
            <a:xfrm>
              <a:off x="3652818" y="5578763"/>
              <a:ext cx="42581" cy="34738"/>
            </a:xfrm>
            <a:custGeom>
              <a:avLst/>
              <a:gdLst>
                <a:gd name="T0" fmla="*/ 3 w 16"/>
                <a:gd name="T1" fmla="*/ 13 h 13"/>
                <a:gd name="T2" fmla="*/ 1 w 16"/>
                <a:gd name="T3" fmla="*/ 12 h 13"/>
                <a:gd name="T4" fmla="*/ 1 w 16"/>
                <a:gd name="T5" fmla="*/ 9 h 13"/>
                <a:gd name="T6" fmla="*/ 12 w 16"/>
                <a:gd name="T7" fmla="*/ 1 h 13"/>
                <a:gd name="T8" fmla="*/ 15 w 16"/>
                <a:gd name="T9" fmla="*/ 1 h 13"/>
                <a:gd name="T10" fmla="*/ 15 w 16"/>
                <a:gd name="T11" fmla="*/ 4 h 13"/>
                <a:gd name="T12" fmla="*/ 4 w 16"/>
                <a:gd name="T13" fmla="*/ 13 h 13"/>
                <a:gd name="T14" fmla="*/ 3 w 1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3" y="13"/>
                  </a:moveTo>
                  <a:cubicBezTo>
                    <a:pt x="2" y="13"/>
                    <a:pt x="1" y="13"/>
                    <a:pt x="1" y="12"/>
                  </a:cubicBezTo>
                  <a:cubicBezTo>
                    <a:pt x="0" y="11"/>
                    <a:pt x="0" y="10"/>
                    <a:pt x="1" y="9"/>
                  </a:cubicBezTo>
                  <a:cubicBezTo>
                    <a:pt x="12" y="1"/>
                    <a:pt x="12" y="1"/>
                    <a:pt x="12" y="1"/>
                  </a:cubicBezTo>
                  <a:cubicBezTo>
                    <a:pt x="13" y="0"/>
                    <a:pt x="14" y="0"/>
                    <a:pt x="15" y="1"/>
                  </a:cubicBezTo>
                  <a:cubicBezTo>
                    <a:pt x="16" y="2"/>
                    <a:pt x="15" y="3"/>
                    <a:pt x="15" y="4"/>
                  </a:cubicBezTo>
                  <a:cubicBezTo>
                    <a:pt x="4" y="13"/>
                    <a:pt x="4" y="13"/>
                    <a:pt x="4" y="13"/>
                  </a:cubicBezTo>
                  <a:cubicBezTo>
                    <a:pt x="3" y="13"/>
                    <a:pt x="3" y="13"/>
                    <a:pt x="3" y="13"/>
                  </a:cubicBezTo>
                  <a:close/>
                </a:path>
              </a:pathLst>
            </a:custGeom>
            <a:solidFill>
              <a:srgbClr val="01277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95" name="任意多边形 258"/>
            <p:cNvSpPr/>
            <p:nvPr>
              <p:custDataLst>
                <p:tags r:id="rId92"/>
              </p:custDataLst>
            </p:nvPr>
          </p:nvSpPr>
          <p:spPr bwMode="auto">
            <a:xfrm>
              <a:off x="715846" y="5693060"/>
              <a:ext cx="3362783" cy="41461"/>
            </a:xfrm>
            <a:custGeom>
              <a:avLst/>
              <a:gdLst>
                <a:gd name="T0" fmla="*/ 1265 w 1273"/>
                <a:gd name="T1" fmla="*/ 16 h 16"/>
                <a:gd name="T2" fmla="*/ 8 w 1273"/>
                <a:gd name="T3" fmla="*/ 16 h 16"/>
                <a:gd name="T4" fmla="*/ 0 w 1273"/>
                <a:gd name="T5" fmla="*/ 8 h 16"/>
                <a:gd name="T6" fmla="*/ 8 w 1273"/>
                <a:gd name="T7" fmla="*/ 0 h 16"/>
                <a:gd name="T8" fmla="*/ 1265 w 1273"/>
                <a:gd name="T9" fmla="*/ 0 h 16"/>
                <a:gd name="T10" fmla="*/ 1273 w 1273"/>
                <a:gd name="T11" fmla="*/ 8 h 16"/>
                <a:gd name="T12" fmla="*/ 1265 w 127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273" h="16">
                  <a:moveTo>
                    <a:pt x="1265" y="16"/>
                  </a:moveTo>
                  <a:cubicBezTo>
                    <a:pt x="8" y="16"/>
                    <a:pt x="8" y="16"/>
                    <a:pt x="8" y="16"/>
                  </a:cubicBezTo>
                  <a:cubicBezTo>
                    <a:pt x="3" y="16"/>
                    <a:pt x="0" y="12"/>
                    <a:pt x="0" y="8"/>
                  </a:cubicBezTo>
                  <a:cubicBezTo>
                    <a:pt x="0" y="3"/>
                    <a:pt x="3" y="0"/>
                    <a:pt x="8" y="0"/>
                  </a:cubicBezTo>
                  <a:cubicBezTo>
                    <a:pt x="1265" y="0"/>
                    <a:pt x="1265" y="0"/>
                    <a:pt x="1265" y="0"/>
                  </a:cubicBezTo>
                  <a:cubicBezTo>
                    <a:pt x="1269" y="0"/>
                    <a:pt x="1273" y="3"/>
                    <a:pt x="1273" y="8"/>
                  </a:cubicBezTo>
                  <a:cubicBezTo>
                    <a:pt x="1273" y="12"/>
                    <a:pt x="1269" y="16"/>
                    <a:pt x="1265" y="16"/>
                  </a:cubicBezTo>
                  <a:close/>
                </a:path>
              </a:pathLst>
            </a:custGeom>
            <a:solidFill>
              <a:srgbClr val="011D5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grpSp>
      <p:sp>
        <p:nvSpPr>
          <p:cNvPr id="2" name="标题 1"/>
          <p:cNvSpPr>
            <a:spLocks noGrp="1"/>
          </p:cNvSpPr>
          <p:nvPr>
            <p:ph type="title"/>
            <p:custDataLst>
              <p:tags r:id="rId93"/>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5"/>
            </p:custDataLst>
          </p:nvPr>
        </p:nvSpPr>
        <p:spPr/>
        <p:txBody>
          <a:bodyPr/>
          <a:lstStyle/>
          <a:p>
            <a:endParaRPr lang="zh-CN" altLang="en-US"/>
          </a:p>
        </p:txBody>
      </p:sp>
      <p:sp>
        <p:nvSpPr>
          <p:cNvPr id="5" name="灯片编号占位符 4"/>
          <p:cNvSpPr>
            <a:spLocks noGrp="1"/>
          </p:cNvSpPr>
          <p:nvPr>
            <p:ph type="sldNum" sz="quarter" idx="12"/>
            <p:custDataLst>
              <p:tags r:id="rId9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78" name="组合 177"/>
          <p:cNvGrpSpPr/>
          <p:nvPr userDrawn="1">
            <p:custDataLst>
              <p:tags r:id="rId2"/>
            </p:custDataLst>
          </p:nvPr>
        </p:nvGrpSpPr>
        <p:grpSpPr>
          <a:xfrm>
            <a:off x="-47625" y="-383059"/>
            <a:ext cx="12282906" cy="7630172"/>
            <a:chOff x="-47625" y="-383059"/>
            <a:chExt cx="12282906" cy="7630172"/>
          </a:xfrm>
        </p:grpSpPr>
        <p:grpSp>
          <p:nvGrpSpPr>
            <p:cNvPr id="179" name="组合 178"/>
            <p:cNvGrpSpPr/>
            <p:nvPr userDrawn="1"/>
          </p:nvGrpSpPr>
          <p:grpSpPr>
            <a:xfrm>
              <a:off x="11089812" y="-383059"/>
              <a:ext cx="1145469" cy="1237161"/>
              <a:chOff x="11089812" y="-383059"/>
              <a:chExt cx="1145469" cy="1237161"/>
            </a:xfrm>
          </p:grpSpPr>
          <p:sp>
            <p:nvSpPr>
              <p:cNvPr id="183" name="任意多边形: 形状 182"/>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84" name="任意多边形: 形状 183"/>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80" name="组合 179"/>
            <p:cNvGrpSpPr/>
            <p:nvPr userDrawn="1"/>
          </p:nvGrpSpPr>
          <p:grpSpPr>
            <a:xfrm rot="10800000">
              <a:off x="-47625" y="6009952"/>
              <a:ext cx="1145469" cy="1237161"/>
              <a:chOff x="11089812" y="-383059"/>
              <a:chExt cx="1145469" cy="1237161"/>
            </a:xfrm>
          </p:grpSpPr>
          <p:sp>
            <p:nvSpPr>
              <p:cNvPr id="181" name="任意多边形: 形状 180"/>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82" name="任意多边形: 形状 181"/>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2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Microsoft YaHei"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176" name="组合 175"/>
          <p:cNvGrpSpPr/>
          <p:nvPr userDrawn="1">
            <p:custDataLst>
              <p:tags r:id="rId2"/>
            </p:custDataLst>
          </p:nvPr>
        </p:nvGrpSpPr>
        <p:grpSpPr>
          <a:xfrm>
            <a:off x="-47625" y="-383059"/>
            <a:ext cx="12282906" cy="7630172"/>
            <a:chOff x="-47625" y="-383059"/>
            <a:chExt cx="12282906" cy="7630172"/>
          </a:xfrm>
        </p:grpSpPr>
        <p:grpSp>
          <p:nvGrpSpPr>
            <p:cNvPr id="177" name="组合 176"/>
            <p:cNvGrpSpPr/>
            <p:nvPr userDrawn="1"/>
          </p:nvGrpSpPr>
          <p:grpSpPr>
            <a:xfrm>
              <a:off x="11089812" y="-383059"/>
              <a:ext cx="1145469" cy="1237161"/>
              <a:chOff x="11089812" y="-383059"/>
              <a:chExt cx="1145469" cy="1237161"/>
            </a:xfrm>
          </p:grpSpPr>
          <p:sp>
            <p:nvSpPr>
              <p:cNvPr id="184" name="任意多边形: 形状 183"/>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85" name="任意多边形: 形状 184"/>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81" name="组合 180"/>
            <p:cNvGrpSpPr/>
            <p:nvPr userDrawn="1"/>
          </p:nvGrpSpPr>
          <p:grpSpPr>
            <a:xfrm rot="10800000">
              <a:off x="-47625" y="6009952"/>
              <a:ext cx="1145469" cy="1237161"/>
              <a:chOff x="11089812" y="-383059"/>
              <a:chExt cx="1145469" cy="1237161"/>
            </a:xfrm>
          </p:grpSpPr>
          <p:sp>
            <p:nvSpPr>
              <p:cNvPr id="182" name="任意多边形: 形状 181"/>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83" name="任意多边形: 形状 182"/>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竖排标题 1"/>
          <p:cNvSpPr>
            <a:spLocks noGrp="1"/>
          </p:cNvSpPr>
          <p:nvPr>
            <p:ph type="title" orient="vert"/>
            <p:custDataLst>
              <p:tags r:id="rId7"/>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lIns="90170" tIns="46990" rIns="90170" bIns="46990">
            <a:normAutofit/>
          </a:bodyPr>
          <a:lstStyle>
            <a:lvl1pPr marL="514350" indent="-285750" eaLnBrk="1" fontAlgn="auto" latinLnBrk="0" hangingPunct="1">
              <a:lnSpc>
                <a:spcPct val="120000"/>
              </a:lnSpc>
              <a:buFont typeface="Arial" panose="02080604020202020204" pitchFamily="34" charset="0"/>
              <a:buChar char="•"/>
              <a:defRPr baseline="0">
                <a:solidFill>
                  <a:schemeClr val="tx1">
                    <a:lumMod val="85000"/>
                    <a:lumOff val="15000"/>
                  </a:schemeClr>
                </a:solidFill>
                <a:latin typeface="Arial" panose="02080604020202020204" pitchFamily="34" charset="0"/>
                <a:ea typeface="Microsoft YaHei" charset="-122"/>
              </a:defRPr>
            </a:lvl1pPr>
            <a:lvl2pPr marL="971550" indent="-285750" eaLnBrk="1" fontAlgn="auto" latinLnBrk="0" hangingPunct="1">
              <a:lnSpc>
                <a:spcPct val="120000"/>
              </a:lnSpc>
              <a:buFont typeface="Arial" panose="02080604020202020204" pitchFamily="34" charset="0"/>
              <a:buChar char="•"/>
              <a:defRPr baseline="0">
                <a:solidFill>
                  <a:schemeClr val="tx1">
                    <a:lumMod val="85000"/>
                    <a:lumOff val="15000"/>
                  </a:schemeClr>
                </a:solidFill>
                <a:latin typeface="Arial" panose="02080604020202020204" pitchFamily="34" charset="0"/>
                <a:ea typeface="Microsoft YaHei" charset="-122"/>
              </a:defRPr>
            </a:lvl2pPr>
            <a:lvl3pPr marL="1428750" indent="-285750" eaLnBrk="1" fontAlgn="auto" latinLnBrk="0" hangingPunct="1">
              <a:lnSpc>
                <a:spcPct val="120000"/>
              </a:lnSpc>
              <a:buFont typeface="Arial" panose="02080604020202020204" pitchFamily="34" charset="0"/>
              <a:buChar char="•"/>
              <a:defRPr baseline="0">
                <a:solidFill>
                  <a:schemeClr val="tx1">
                    <a:lumMod val="85000"/>
                    <a:lumOff val="15000"/>
                  </a:schemeClr>
                </a:solidFill>
                <a:latin typeface="Arial" panose="02080604020202020204" pitchFamily="34" charset="0"/>
                <a:ea typeface="Microsoft YaHei" charset="-122"/>
              </a:defRPr>
            </a:lvl3pPr>
            <a:lvl4pPr marL="1885950" indent="-285750" eaLnBrk="1" fontAlgn="auto" latinLnBrk="0" hangingPunct="1">
              <a:lnSpc>
                <a:spcPct val="120000"/>
              </a:lnSpc>
              <a:buFont typeface="Arial" panose="02080604020202020204" pitchFamily="34" charset="0"/>
              <a:buChar char="•"/>
              <a:defRPr baseline="0">
                <a:solidFill>
                  <a:schemeClr val="tx1">
                    <a:lumMod val="85000"/>
                    <a:lumOff val="15000"/>
                  </a:schemeClr>
                </a:solidFill>
                <a:latin typeface="Arial" panose="02080604020202020204" pitchFamily="34" charset="0"/>
                <a:ea typeface="Microsoft YaHei" charset="-122"/>
              </a:defRPr>
            </a:lvl4pPr>
            <a:lvl5pPr marL="2343150" indent="-285750" eaLnBrk="1" fontAlgn="auto" latinLnBrk="0" hangingPunct="1">
              <a:lnSpc>
                <a:spcPct val="120000"/>
              </a:lnSpc>
              <a:buFont typeface="Arial" panose="02080604020202020204" pitchFamily="34" charset="0"/>
              <a:buChar char="•"/>
              <a:defRPr baseline="0">
                <a:solidFill>
                  <a:schemeClr val="tx1">
                    <a:lumMod val="85000"/>
                    <a:lumOff val="15000"/>
                  </a:schemeClr>
                </a:solidFill>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176" name="组合 175"/>
          <p:cNvGrpSpPr/>
          <p:nvPr userDrawn="1">
            <p:custDataLst>
              <p:tags r:id="rId2"/>
            </p:custDataLst>
          </p:nvPr>
        </p:nvGrpSpPr>
        <p:grpSpPr>
          <a:xfrm>
            <a:off x="-47625" y="-383059"/>
            <a:ext cx="12282906" cy="7630172"/>
            <a:chOff x="-47625" y="-383059"/>
            <a:chExt cx="12282906" cy="7630172"/>
          </a:xfrm>
        </p:grpSpPr>
        <p:grpSp>
          <p:nvGrpSpPr>
            <p:cNvPr id="180" name="组合 179"/>
            <p:cNvGrpSpPr/>
            <p:nvPr userDrawn="1"/>
          </p:nvGrpSpPr>
          <p:grpSpPr>
            <a:xfrm>
              <a:off x="11089812" y="-383059"/>
              <a:ext cx="1145469" cy="1237161"/>
              <a:chOff x="11089812" y="-383059"/>
              <a:chExt cx="1145469" cy="1237161"/>
            </a:xfrm>
          </p:grpSpPr>
          <p:sp>
            <p:nvSpPr>
              <p:cNvPr id="184" name="任意多边形: 形状 183"/>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85" name="任意多边形: 形状 184"/>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81" name="组合 180"/>
            <p:cNvGrpSpPr/>
            <p:nvPr userDrawn="1"/>
          </p:nvGrpSpPr>
          <p:grpSpPr>
            <a:xfrm rot="10800000">
              <a:off x="-47625" y="6009952"/>
              <a:ext cx="1145469" cy="1237161"/>
              <a:chOff x="11089812" y="-383059"/>
              <a:chExt cx="1145469" cy="1237161"/>
            </a:xfrm>
          </p:grpSpPr>
          <p:sp>
            <p:nvSpPr>
              <p:cNvPr id="182" name="任意多边形: 形状 181"/>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83" name="任意多边形: 形状 182"/>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baseline="0">
                <a:latin typeface="Arial" panose="02080604020202020204" pitchFamily="34" charset="0"/>
                <a:ea typeface="Microsoft YaHei" charset="-122"/>
              </a:defRPr>
            </a:lvl1pPr>
            <a:lvl2pPr>
              <a:defRPr baseline="0">
                <a:latin typeface="Arial" panose="02080604020202020204" pitchFamily="34" charset="0"/>
                <a:ea typeface="Microsoft YaHei" charset="-122"/>
              </a:defRPr>
            </a:lvl2pPr>
            <a:lvl3pPr>
              <a:defRPr baseline="0">
                <a:latin typeface="Arial" panose="02080604020202020204" pitchFamily="34" charset="0"/>
                <a:ea typeface="Microsoft YaHei" charset="-122"/>
              </a:defRPr>
            </a:lvl3pPr>
            <a:lvl4pPr>
              <a:defRPr baseline="0">
                <a:latin typeface="Arial" panose="02080604020202020204" pitchFamily="34" charset="0"/>
                <a:ea typeface="Microsoft YaHei" charset="-122"/>
              </a:defRPr>
            </a:lvl4pPr>
            <a:lvl5pPr>
              <a:defRPr baseline="0">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88" name="任意多边形: 形状 387"/>
          <p:cNvSpPr/>
          <p:nvPr userDrawn="1">
            <p:custDataLst>
              <p:tags r:id="rId2"/>
            </p:custDataLst>
          </p:nvPr>
        </p:nvSpPr>
        <p:spPr>
          <a:xfrm>
            <a:off x="0" y="-31530"/>
            <a:ext cx="12205841" cy="6889530"/>
          </a:xfrm>
          <a:custGeom>
            <a:avLst/>
            <a:gdLst>
              <a:gd name="connsiteX0" fmla="*/ 12191327 w 12191327"/>
              <a:gd name="connsiteY0" fmla="*/ 0 h 5730335"/>
              <a:gd name="connsiteX1" fmla="*/ 12191327 w 12191327"/>
              <a:gd name="connsiteY1" fmla="*/ 3870032 h 5730335"/>
              <a:gd name="connsiteX2" fmla="*/ 12107621 w 12191327"/>
              <a:gd name="connsiteY2" fmla="*/ 3836997 h 5730335"/>
              <a:gd name="connsiteX3" fmla="*/ 11381566 w 12191327"/>
              <a:gd name="connsiteY3" fmla="*/ 3734849 h 5730335"/>
              <a:gd name="connsiteX4" fmla="*/ 7711750 w 12191327"/>
              <a:gd name="connsiteY4" fmla="*/ 5730335 h 5730335"/>
              <a:gd name="connsiteX5" fmla="*/ 4684790 w 12191327"/>
              <a:gd name="connsiteY5" fmla="*/ 3654581 h 5730335"/>
              <a:gd name="connsiteX6" fmla="*/ 2060188 w 12191327"/>
              <a:gd name="connsiteY6" fmla="*/ 3734849 h 5730335"/>
              <a:gd name="connsiteX7" fmla="*/ 42887 w 12191327"/>
              <a:gd name="connsiteY7" fmla="*/ 2962509 h 5730335"/>
              <a:gd name="connsiteX8" fmla="*/ 1424 w 12191327"/>
              <a:gd name="connsiteY8" fmla="*/ 2920999 h 5730335"/>
              <a:gd name="connsiteX9" fmla="*/ 1424 w 12191327"/>
              <a:gd name="connsiteY9" fmla="*/ 9666 h 5730335"/>
              <a:gd name="connsiteX0-1" fmla="*/ 12191327 w 12191327"/>
              <a:gd name="connsiteY0-2" fmla="*/ 1093427 h 6823762"/>
              <a:gd name="connsiteX1-3" fmla="*/ 12191327 w 12191327"/>
              <a:gd name="connsiteY1-4" fmla="*/ 4963459 h 6823762"/>
              <a:gd name="connsiteX2-5" fmla="*/ 12107621 w 12191327"/>
              <a:gd name="connsiteY2-6" fmla="*/ 4930424 h 6823762"/>
              <a:gd name="connsiteX3-7" fmla="*/ 11381566 w 12191327"/>
              <a:gd name="connsiteY3-8" fmla="*/ 4828276 h 6823762"/>
              <a:gd name="connsiteX4-9" fmla="*/ 7711750 w 12191327"/>
              <a:gd name="connsiteY4-10" fmla="*/ 6823762 h 6823762"/>
              <a:gd name="connsiteX5-11" fmla="*/ 4684790 w 12191327"/>
              <a:gd name="connsiteY5-12" fmla="*/ 4748008 h 6823762"/>
              <a:gd name="connsiteX6-13" fmla="*/ 2060188 w 12191327"/>
              <a:gd name="connsiteY6-14" fmla="*/ 4828276 h 6823762"/>
              <a:gd name="connsiteX7-15" fmla="*/ 42887 w 12191327"/>
              <a:gd name="connsiteY7-16" fmla="*/ 4055936 h 6823762"/>
              <a:gd name="connsiteX8-17" fmla="*/ 1424 w 12191327"/>
              <a:gd name="connsiteY8-18" fmla="*/ 4014426 h 6823762"/>
              <a:gd name="connsiteX9-19" fmla="*/ 1424 w 12191327"/>
              <a:gd name="connsiteY9-20" fmla="*/ 7 h 6823762"/>
              <a:gd name="connsiteX10" fmla="*/ 12191327 w 12191327"/>
              <a:gd name="connsiteY10" fmla="*/ 1093427 h 6823762"/>
              <a:gd name="connsiteX0-21" fmla="*/ 12205841 w 12205841"/>
              <a:gd name="connsiteY0-22" fmla="*/ 0 h 6847935"/>
              <a:gd name="connsiteX1-23" fmla="*/ 12191327 w 12205841"/>
              <a:gd name="connsiteY1-24" fmla="*/ 4987632 h 6847935"/>
              <a:gd name="connsiteX2-25" fmla="*/ 12107621 w 12205841"/>
              <a:gd name="connsiteY2-26" fmla="*/ 4954597 h 6847935"/>
              <a:gd name="connsiteX3-27" fmla="*/ 11381566 w 12205841"/>
              <a:gd name="connsiteY3-28" fmla="*/ 4852449 h 6847935"/>
              <a:gd name="connsiteX4-29" fmla="*/ 7711750 w 12205841"/>
              <a:gd name="connsiteY4-30" fmla="*/ 6847935 h 6847935"/>
              <a:gd name="connsiteX5-31" fmla="*/ 4684790 w 12205841"/>
              <a:gd name="connsiteY5-32" fmla="*/ 4772181 h 6847935"/>
              <a:gd name="connsiteX6-33" fmla="*/ 2060188 w 12205841"/>
              <a:gd name="connsiteY6-34" fmla="*/ 4852449 h 6847935"/>
              <a:gd name="connsiteX7-35" fmla="*/ 42887 w 12205841"/>
              <a:gd name="connsiteY7-36" fmla="*/ 4080109 h 6847935"/>
              <a:gd name="connsiteX8-37" fmla="*/ 1424 w 12205841"/>
              <a:gd name="connsiteY8-38" fmla="*/ 4038599 h 6847935"/>
              <a:gd name="connsiteX9-39" fmla="*/ 1424 w 12205841"/>
              <a:gd name="connsiteY9-40" fmla="*/ 24180 h 6847935"/>
              <a:gd name="connsiteX10-41" fmla="*/ 12205841 w 12205841"/>
              <a:gd name="connsiteY10-42" fmla="*/ 0 h 68479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12205841" h="6847935">
                <a:moveTo>
                  <a:pt x="12205841" y="0"/>
                </a:moveTo>
                <a:lnTo>
                  <a:pt x="12191327" y="4987632"/>
                </a:lnTo>
                <a:lnTo>
                  <a:pt x="12107621" y="4954597"/>
                </a:lnTo>
                <a:cubicBezTo>
                  <a:pt x="11900120" y="4886359"/>
                  <a:pt x="11659700" y="4847801"/>
                  <a:pt x="11381566" y="4852449"/>
                </a:cubicBezTo>
                <a:cubicBezTo>
                  <a:pt x="9390570" y="4886049"/>
                  <a:pt x="9034456" y="6847935"/>
                  <a:pt x="7711750" y="6847935"/>
                </a:cubicBezTo>
                <a:cubicBezTo>
                  <a:pt x="6363610" y="6847935"/>
                  <a:pt x="6079182" y="5012984"/>
                  <a:pt x="4684790" y="4772181"/>
                </a:cubicBezTo>
                <a:cubicBezTo>
                  <a:pt x="3961000" y="4647114"/>
                  <a:pt x="3412956" y="4886049"/>
                  <a:pt x="2060188" y="4852449"/>
                </a:cubicBezTo>
                <a:cubicBezTo>
                  <a:pt x="1083189" y="4828182"/>
                  <a:pt x="440913" y="4451112"/>
                  <a:pt x="42887" y="4080109"/>
                </a:cubicBezTo>
                <a:lnTo>
                  <a:pt x="1424" y="4038599"/>
                </a:lnTo>
                <a:cubicBezTo>
                  <a:pt x="-3508" y="3072210"/>
                  <a:pt x="6356" y="990569"/>
                  <a:pt x="1424" y="24180"/>
                </a:cubicBezTo>
                <a:lnTo>
                  <a:pt x="12205841" y="0"/>
                </a:lnTo>
                <a:close/>
              </a:path>
            </a:pathLst>
          </a:custGeom>
          <a:gradFill flip="none" rotWithShape="1">
            <a:gsLst>
              <a:gs pos="0">
                <a:schemeClr val="accent1">
                  <a:lumMod val="50000"/>
                </a:schemeClr>
              </a:gs>
              <a:gs pos="48000">
                <a:schemeClr val="accent1"/>
              </a:gs>
              <a:gs pos="100000">
                <a:schemeClr val="accent4">
                  <a:lumMod val="75000"/>
                </a:schemeClr>
              </a:gs>
            </a:gsLst>
            <a:lin ang="4800000" scaled="0"/>
            <a:tileRect/>
          </a:gradFill>
          <a:ln w="9525" cap="flat">
            <a:noFill/>
            <a:prstDash val="solid"/>
            <a:miter/>
          </a:ln>
        </p:spPr>
        <p:txBody>
          <a:bodyPr rtlCol="0" anchor="ctr"/>
          <a:lstStyle/>
          <a:p>
            <a:endParaRPr lang="zh-CN" altLang="en-US"/>
          </a:p>
        </p:txBody>
      </p:sp>
      <p:sp>
        <p:nvSpPr>
          <p:cNvPr id="389" name="任意多边形: 形状 388"/>
          <p:cNvSpPr/>
          <p:nvPr userDrawn="1">
            <p:custDataLst>
              <p:tags r:id="rId3"/>
            </p:custDataLst>
          </p:nvPr>
        </p:nvSpPr>
        <p:spPr>
          <a:xfrm>
            <a:off x="-5080" y="3217960"/>
            <a:ext cx="7038537" cy="3429019"/>
          </a:xfrm>
          <a:custGeom>
            <a:avLst/>
            <a:gdLst>
              <a:gd name="connsiteX0" fmla="*/ 11652 w 6995510"/>
              <a:gd name="connsiteY0" fmla="*/ 0 h 4209226"/>
              <a:gd name="connsiteX1" fmla="*/ 680028 w 6995510"/>
              <a:gd name="connsiteY1" fmla="*/ 1289493 h 4209226"/>
              <a:gd name="connsiteX2" fmla="*/ 2380525 w 6995510"/>
              <a:gd name="connsiteY2" fmla="*/ 1993258 h 4209226"/>
              <a:gd name="connsiteX3" fmla="*/ 6008857 w 6995510"/>
              <a:gd name="connsiteY3" fmla="*/ 2316188 h 4209226"/>
              <a:gd name="connsiteX4" fmla="*/ 6995510 w 6995510"/>
              <a:gd name="connsiteY4" fmla="*/ 4209226 h 4209226"/>
              <a:gd name="connsiteX5" fmla="*/ 4628909 w 6995510"/>
              <a:gd name="connsiteY5" fmla="*/ 1937580 h 4209226"/>
              <a:gd name="connsiteX6" fmla="*/ 2057704 w 6995510"/>
              <a:gd name="connsiteY6" fmla="*/ 2013302 h 4209226"/>
              <a:gd name="connsiteX7" fmla="*/ 149578 w 6995510"/>
              <a:gd name="connsiteY7" fmla="*/ 1173527 h 4209226"/>
              <a:gd name="connsiteX8" fmla="*/ 0 w 6995510"/>
              <a:gd name="connsiteY8" fmla="*/ 1002967 h 4209226"/>
              <a:gd name="connsiteX9" fmla="*/ 0 w 6995510"/>
              <a:gd name="connsiteY9" fmla="*/ 637792 h 4209226"/>
              <a:gd name="connsiteX0-1" fmla="*/ 11652 w 6995510"/>
              <a:gd name="connsiteY0-2" fmla="*/ 0 h 4209226"/>
              <a:gd name="connsiteX1-3" fmla="*/ 680028 w 6995510"/>
              <a:gd name="connsiteY1-4" fmla="*/ 1289493 h 4209226"/>
              <a:gd name="connsiteX2-5" fmla="*/ 2380525 w 6995510"/>
              <a:gd name="connsiteY2-6" fmla="*/ 1993258 h 4209226"/>
              <a:gd name="connsiteX3-7" fmla="*/ 6008857 w 6995510"/>
              <a:gd name="connsiteY3-8" fmla="*/ 2316188 h 4209226"/>
              <a:gd name="connsiteX4-9" fmla="*/ 6995510 w 6995510"/>
              <a:gd name="connsiteY4-10" fmla="*/ 4209226 h 4209226"/>
              <a:gd name="connsiteX5-11" fmla="*/ 4628909 w 6995510"/>
              <a:gd name="connsiteY5-12" fmla="*/ 1937580 h 4209226"/>
              <a:gd name="connsiteX6-13" fmla="*/ 2057704 w 6995510"/>
              <a:gd name="connsiteY6-14" fmla="*/ 2013302 h 4209226"/>
              <a:gd name="connsiteX7-15" fmla="*/ 149578 w 6995510"/>
              <a:gd name="connsiteY7-16" fmla="*/ 1173527 h 4209226"/>
              <a:gd name="connsiteX8-17" fmla="*/ 0 w 6995510"/>
              <a:gd name="connsiteY8-18" fmla="*/ 1002967 h 4209226"/>
              <a:gd name="connsiteX9-19" fmla="*/ 11652 w 6995510"/>
              <a:gd name="connsiteY9-20" fmla="*/ 0 h 4209226"/>
              <a:gd name="connsiteX0-21" fmla="*/ 4177 w 6988035"/>
              <a:gd name="connsiteY0-22" fmla="*/ 0 h 4209226"/>
              <a:gd name="connsiteX1-23" fmla="*/ 672553 w 6988035"/>
              <a:gd name="connsiteY1-24" fmla="*/ 1289493 h 4209226"/>
              <a:gd name="connsiteX2-25" fmla="*/ 2373050 w 6988035"/>
              <a:gd name="connsiteY2-26" fmla="*/ 1993258 h 4209226"/>
              <a:gd name="connsiteX3-27" fmla="*/ 6001382 w 6988035"/>
              <a:gd name="connsiteY3-28" fmla="*/ 2316188 h 4209226"/>
              <a:gd name="connsiteX4-29" fmla="*/ 6988035 w 6988035"/>
              <a:gd name="connsiteY4-30" fmla="*/ 4209226 h 4209226"/>
              <a:gd name="connsiteX5-31" fmla="*/ 4621434 w 6988035"/>
              <a:gd name="connsiteY5-32" fmla="*/ 1937580 h 4209226"/>
              <a:gd name="connsiteX6-33" fmla="*/ 2050229 w 6988035"/>
              <a:gd name="connsiteY6-34" fmla="*/ 2013302 h 4209226"/>
              <a:gd name="connsiteX7-35" fmla="*/ 142103 w 6988035"/>
              <a:gd name="connsiteY7-36" fmla="*/ 1173527 h 4209226"/>
              <a:gd name="connsiteX8-37" fmla="*/ 0 w 6988035"/>
              <a:gd name="connsiteY8-38" fmla="*/ 949970 h 4209226"/>
              <a:gd name="connsiteX9-39" fmla="*/ 4177 w 6988035"/>
              <a:gd name="connsiteY9-40" fmla="*/ 0 h 42092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8035" h="4209226">
                <a:moveTo>
                  <a:pt x="4177" y="0"/>
                </a:moveTo>
                <a:cubicBezTo>
                  <a:pt x="4177" y="0"/>
                  <a:pt x="201962" y="748307"/>
                  <a:pt x="672553" y="1289493"/>
                </a:cubicBezTo>
                <a:cubicBezTo>
                  <a:pt x="1049937" y="1721551"/>
                  <a:pt x="1604644" y="2084568"/>
                  <a:pt x="2373050" y="1993258"/>
                </a:cubicBezTo>
                <a:cubicBezTo>
                  <a:pt x="4105375" y="1786137"/>
                  <a:pt x="5451222" y="432058"/>
                  <a:pt x="6001382" y="2316188"/>
                </a:cubicBezTo>
                <a:cubicBezTo>
                  <a:pt x="6306017" y="3358471"/>
                  <a:pt x="6515169" y="3774940"/>
                  <a:pt x="6988035" y="4209226"/>
                </a:cubicBezTo>
                <a:cubicBezTo>
                  <a:pt x="6146880" y="3676948"/>
                  <a:pt x="5749036" y="2173653"/>
                  <a:pt x="4621434" y="1937580"/>
                </a:cubicBezTo>
                <a:cubicBezTo>
                  <a:pt x="3909862" y="1788364"/>
                  <a:pt x="3380163" y="2053390"/>
                  <a:pt x="2050229" y="2013302"/>
                </a:cubicBezTo>
                <a:cubicBezTo>
                  <a:pt x="1149114" y="1986020"/>
                  <a:pt x="536932" y="1588725"/>
                  <a:pt x="142103" y="1173527"/>
                </a:cubicBezTo>
                <a:lnTo>
                  <a:pt x="0" y="949970"/>
                </a:lnTo>
                <a:cubicBezTo>
                  <a:pt x="1392" y="633313"/>
                  <a:pt x="2785" y="316657"/>
                  <a:pt x="4177" y="0"/>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rtlCol="0" anchor="ctr"/>
          <a:lstStyle/>
          <a:p>
            <a:endParaRPr lang="zh-CN" altLang="en-US"/>
          </a:p>
        </p:txBody>
      </p:sp>
      <p:sp>
        <p:nvSpPr>
          <p:cNvPr id="8" name="任意多边形: 形状 7"/>
          <p:cNvSpPr/>
          <p:nvPr userDrawn="1">
            <p:custDataLst>
              <p:tags r:id="rId4"/>
            </p:custDataLst>
          </p:nvPr>
        </p:nvSpPr>
        <p:spPr>
          <a:xfrm>
            <a:off x="8948776" y="4455976"/>
            <a:ext cx="3243224" cy="1741375"/>
          </a:xfrm>
          <a:custGeom>
            <a:avLst/>
            <a:gdLst>
              <a:gd name="connsiteX0" fmla="*/ 3243224 w 3243224"/>
              <a:gd name="connsiteY0" fmla="*/ 226593 h 1741375"/>
              <a:gd name="connsiteX1" fmla="*/ 3243224 w 3243224"/>
              <a:gd name="connsiteY1" fmla="*/ 572879 h 1741375"/>
              <a:gd name="connsiteX2" fmla="*/ 3138801 w 3243224"/>
              <a:gd name="connsiteY2" fmla="*/ 530908 h 1741375"/>
              <a:gd name="connsiteX3" fmla="*/ 2540101 w 3243224"/>
              <a:gd name="connsiteY3" fmla="*/ 398211 h 1741375"/>
              <a:gd name="connsiteX4" fmla="*/ 3132349 w 3243224"/>
              <a:gd name="connsiteY4" fmla="*/ 230607 h 1741375"/>
              <a:gd name="connsiteX5" fmla="*/ 1319224 w 3243224"/>
              <a:gd name="connsiteY5" fmla="*/ 262 h 1741375"/>
              <a:gd name="connsiteX6" fmla="*/ 2540101 w 3243224"/>
              <a:gd name="connsiteY6" fmla="*/ 398211 h 1741375"/>
              <a:gd name="connsiteX7" fmla="*/ 0 w 3243224"/>
              <a:gd name="connsiteY7" fmla="*/ 1741375 h 1741375"/>
              <a:gd name="connsiteX8" fmla="*/ 670375 w 3243224"/>
              <a:gd name="connsiteY8" fmla="*/ 168828 h 1741375"/>
              <a:gd name="connsiteX9" fmla="*/ 1319224 w 3243224"/>
              <a:gd name="connsiteY9" fmla="*/ 262 h 17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24" h="1741375">
                <a:moveTo>
                  <a:pt x="3243224" y="226593"/>
                </a:moveTo>
                <a:lnTo>
                  <a:pt x="3243224" y="572879"/>
                </a:lnTo>
                <a:lnTo>
                  <a:pt x="3138801" y="530908"/>
                </a:lnTo>
                <a:cubicBezTo>
                  <a:pt x="2957903" y="467586"/>
                  <a:pt x="2758841" y="424733"/>
                  <a:pt x="2540101" y="398211"/>
                </a:cubicBezTo>
                <a:cubicBezTo>
                  <a:pt x="2713178" y="303591"/>
                  <a:pt x="2914633" y="249896"/>
                  <a:pt x="3132349" y="230607"/>
                </a:cubicBezTo>
                <a:close/>
                <a:moveTo>
                  <a:pt x="1319224" y="262"/>
                </a:moveTo>
                <a:cubicBezTo>
                  <a:pt x="1818394" y="9435"/>
                  <a:pt x="2324062" y="258033"/>
                  <a:pt x="2540101" y="398211"/>
                </a:cubicBezTo>
                <a:cubicBezTo>
                  <a:pt x="1262195" y="362529"/>
                  <a:pt x="508020" y="1142431"/>
                  <a:pt x="0" y="1741375"/>
                </a:cubicBezTo>
                <a:cubicBezTo>
                  <a:pt x="123077" y="981863"/>
                  <a:pt x="314239" y="400759"/>
                  <a:pt x="670375" y="168828"/>
                </a:cubicBezTo>
                <a:cubicBezTo>
                  <a:pt x="866775" y="41393"/>
                  <a:pt x="1092329" y="-3907"/>
                  <a:pt x="1319224" y="262"/>
                </a:cubicBezTo>
                <a:close/>
              </a:path>
            </a:pathLst>
          </a:custGeom>
          <a:gradFill>
            <a:gsLst>
              <a:gs pos="38000">
                <a:schemeClr val="accent3"/>
              </a:gs>
              <a:gs pos="100000">
                <a:schemeClr val="accent2">
                  <a:lumMod val="75000"/>
                </a:schemeClr>
              </a:gs>
              <a:gs pos="71000">
                <a:schemeClr val="accent2"/>
              </a:gs>
            </a:gsLst>
            <a:lin ang="12600000" scaled="0"/>
          </a:gradFill>
          <a:ln w="9525" cap="flat">
            <a:noFill/>
            <a:prstDash val="solid"/>
            <a:miter/>
          </a:ln>
        </p:spPr>
        <p:txBody>
          <a:bodyPr rtlCol="0" anchor="ctr"/>
          <a:lstStyle/>
          <a:p>
            <a:endParaRPr lang="zh-CN" altLang="en-US"/>
          </a:p>
        </p:txBody>
      </p:sp>
      <p:grpSp>
        <p:nvGrpSpPr>
          <p:cNvPr id="9" name="组合 8"/>
          <p:cNvGrpSpPr/>
          <p:nvPr>
            <p:custDataLst>
              <p:tags r:id="rId5"/>
            </p:custDataLst>
          </p:nvPr>
        </p:nvGrpSpPr>
        <p:grpSpPr>
          <a:xfrm>
            <a:off x="9829838" y="1013439"/>
            <a:ext cx="1097012" cy="893731"/>
            <a:chOff x="9809463" y="1631237"/>
            <a:chExt cx="1097012" cy="893731"/>
          </a:xfrm>
        </p:grpSpPr>
        <p:sp>
          <p:nvSpPr>
            <p:cNvPr id="10" name="任意多边形: 形状 9"/>
            <p:cNvSpPr/>
            <p:nvPr>
              <p:custDataLst>
                <p:tags r:id="rId6"/>
              </p:custDataLst>
            </p:nvPr>
          </p:nvSpPr>
          <p:spPr>
            <a:xfrm>
              <a:off x="9809463" y="1631237"/>
              <a:ext cx="1097012" cy="893731"/>
            </a:xfrm>
            <a:custGeom>
              <a:avLst/>
              <a:gdLst>
                <a:gd name="connsiteX0" fmla="*/ 108535 w 1097012"/>
                <a:gd name="connsiteY0" fmla="*/ 480094 h 893731"/>
                <a:gd name="connsiteX1" fmla="*/ 92196 w 1097012"/>
                <a:gd name="connsiteY1" fmla="*/ 374679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4 w 1097012"/>
                <a:gd name="connsiteY7" fmla="*/ 601550 h 893731"/>
                <a:gd name="connsiteX8" fmla="*/ 955801 w 1097012"/>
                <a:gd name="connsiteY8" fmla="*/ 732172 h 893731"/>
                <a:gd name="connsiteX9" fmla="*/ 502991 w 1097012"/>
                <a:gd name="connsiteY9" fmla="*/ 732172 h 893731"/>
                <a:gd name="connsiteX10" fmla="*/ 353612 w 1097012"/>
                <a:gd name="connsiteY10" fmla="*/ 878836 h 893731"/>
                <a:gd name="connsiteX11" fmla="*/ 353612 w 1097012"/>
                <a:gd name="connsiteY11" fmla="*/ 732172 h 893731"/>
                <a:gd name="connsiteX12" fmla="*/ 150548 w 1097012"/>
                <a:gd name="connsiteY12" fmla="*/ 732172 h 893731"/>
                <a:gd name="connsiteX13" fmla="*/ 17506 w 1097012"/>
                <a:gd name="connsiteY13" fmla="*/ 601550 h 893731"/>
                <a:gd name="connsiteX14" fmla="*/ 108535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5" y="480094"/>
                  </a:moveTo>
                  <a:cubicBezTo>
                    <a:pt x="96864" y="445720"/>
                    <a:pt x="92196" y="411346"/>
                    <a:pt x="92196" y="374679"/>
                  </a:cubicBezTo>
                  <a:cubicBezTo>
                    <a:pt x="92196" y="177600"/>
                    <a:pt x="255581" y="17187"/>
                    <a:pt x="456310" y="17187"/>
                  </a:cubicBezTo>
                  <a:cubicBezTo>
                    <a:pt x="622030" y="17187"/>
                    <a:pt x="759739" y="124893"/>
                    <a:pt x="806420" y="271557"/>
                  </a:cubicBezTo>
                  <a:cubicBezTo>
                    <a:pt x="890448" y="278432"/>
                    <a:pt x="955801" y="347180"/>
                    <a:pt x="955801" y="431970"/>
                  </a:cubicBezTo>
                  <a:cubicBezTo>
                    <a:pt x="955801" y="445720"/>
                    <a:pt x="953466" y="459470"/>
                    <a:pt x="951133" y="473219"/>
                  </a:cubicBezTo>
                  <a:lnTo>
                    <a:pt x="969805" y="473219"/>
                  </a:lnTo>
                  <a:cubicBezTo>
                    <a:pt x="1037494" y="480094"/>
                    <a:pt x="1088844" y="535093"/>
                    <a:pt x="1088844" y="601550"/>
                  </a:cubicBezTo>
                  <a:cubicBezTo>
                    <a:pt x="1088844" y="672590"/>
                    <a:pt x="1028157" y="732172"/>
                    <a:pt x="955801" y="732172"/>
                  </a:cubicBezTo>
                  <a:lnTo>
                    <a:pt x="502991" y="732172"/>
                  </a:lnTo>
                  <a:lnTo>
                    <a:pt x="353612" y="878836"/>
                  </a:lnTo>
                  <a:lnTo>
                    <a:pt x="353612" y="732172"/>
                  </a:lnTo>
                  <a:lnTo>
                    <a:pt x="150548" y="732172"/>
                  </a:lnTo>
                  <a:cubicBezTo>
                    <a:pt x="78191" y="732172"/>
                    <a:pt x="17506" y="672590"/>
                    <a:pt x="17506" y="601550"/>
                  </a:cubicBezTo>
                  <a:cubicBezTo>
                    <a:pt x="17506" y="544259"/>
                    <a:pt x="54850" y="496135"/>
                    <a:pt x="108535" y="480094"/>
                  </a:cubicBezTo>
                  <a:close/>
                </a:path>
              </a:pathLst>
            </a:custGeom>
            <a:solidFill>
              <a:srgbClr val="003591"/>
            </a:solidFill>
            <a:ln w="9525" cap="flat">
              <a:noFill/>
              <a:prstDash val="solid"/>
              <a:miter/>
            </a:ln>
          </p:spPr>
          <p:txBody>
            <a:bodyPr rtlCol="0" anchor="ctr"/>
            <a:lstStyle/>
            <a:p>
              <a:endParaRPr lang="zh-CN" altLang="en-US"/>
            </a:p>
          </p:txBody>
        </p:sp>
        <p:sp>
          <p:nvSpPr>
            <p:cNvPr id="11" name="任意多边形: 形状 10"/>
            <p:cNvSpPr/>
            <p:nvPr>
              <p:custDataLst>
                <p:tags r:id="rId7"/>
              </p:custDataLst>
            </p:nvPr>
          </p:nvSpPr>
          <p:spPr>
            <a:xfrm>
              <a:off x="10073213" y="1753969"/>
              <a:ext cx="396792" cy="504156"/>
            </a:xfrm>
            <a:custGeom>
              <a:avLst/>
              <a:gdLst>
                <a:gd name="connsiteX0" fmla="*/ 17506 w 396791"/>
                <a:gd name="connsiteY0" fmla="*/ 203823 h 504156"/>
                <a:gd name="connsiteX1" fmla="*/ 227572 w 396791"/>
                <a:gd name="connsiteY1" fmla="*/ 18202 h 504156"/>
                <a:gd name="connsiteX2" fmla="*/ 393291 w 396791"/>
                <a:gd name="connsiteY2" fmla="*/ 171740 h 504156"/>
                <a:gd name="connsiteX3" fmla="*/ 360614 w 396791"/>
                <a:gd name="connsiteY3" fmla="*/ 311529 h 504156"/>
                <a:gd name="connsiteX4" fmla="*/ 360614 w 396791"/>
                <a:gd name="connsiteY4" fmla="*/ 311529 h 504156"/>
                <a:gd name="connsiteX5" fmla="*/ 239242 w 396791"/>
                <a:gd name="connsiteY5" fmla="*/ 492567 h 504156"/>
                <a:gd name="connsiteX6" fmla="*/ 171555 w 396791"/>
                <a:gd name="connsiteY6" fmla="*/ 492567 h 504156"/>
                <a:gd name="connsiteX7" fmla="*/ 50183 w 396791"/>
                <a:gd name="connsiteY7" fmla="*/ 311529 h 504156"/>
                <a:gd name="connsiteX8" fmla="*/ 50183 w 396791"/>
                <a:gd name="connsiteY8" fmla="*/ 311529 h 504156"/>
                <a:gd name="connsiteX9" fmla="*/ 17506 w 396791"/>
                <a:gd name="connsiteY9" fmla="*/ 20382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791" h="504156">
                  <a:moveTo>
                    <a:pt x="17506" y="203823"/>
                  </a:moveTo>
                  <a:cubicBezTo>
                    <a:pt x="17506" y="93825"/>
                    <a:pt x="113203" y="6744"/>
                    <a:pt x="227572" y="18202"/>
                  </a:cubicBezTo>
                  <a:cubicBezTo>
                    <a:pt x="311599" y="27368"/>
                    <a:pt x="379286" y="91534"/>
                    <a:pt x="393291" y="171740"/>
                  </a:cubicBezTo>
                  <a:cubicBezTo>
                    <a:pt x="402627" y="224447"/>
                    <a:pt x="388623" y="272572"/>
                    <a:pt x="360614" y="311529"/>
                  </a:cubicBezTo>
                  <a:lnTo>
                    <a:pt x="360614" y="311529"/>
                  </a:lnTo>
                  <a:lnTo>
                    <a:pt x="239242" y="492567"/>
                  </a:lnTo>
                  <a:cubicBezTo>
                    <a:pt x="222903" y="515483"/>
                    <a:pt x="187892" y="515483"/>
                    <a:pt x="171555" y="492567"/>
                  </a:cubicBezTo>
                  <a:lnTo>
                    <a:pt x="50183" y="311529"/>
                  </a:lnTo>
                  <a:lnTo>
                    <a:pt x="50183" y="311529"/>
                  </a:lnTo>
                  <a:cubicBezTo>
                    <a:pt x="31511" y="281738"/>
                    <a:pt x="17506" y="245072"/>
                    <a:pt x="17506" y="203823"/>
                  </a:cubicBezTo>
                  <a:close/>
                </a:path>
              </a:pathLst>
            </a:custGeom>
            <a:solidFill>
              <a:srgbClr val="008EFF"/>
            </a:solidFill>
            <a:ln w="9525" cap="flat">
              <a:noFill/>
              <a:prstDash val="solid"/>
              <a:miter/>
            </a:ln>
          </p:spPr>
          <p:txBody>
            <a:bodyPr rtlCol="0" anchor="ctr"/>
            <a:lstStyle/>
            <a:p>
              <a:endParaRPr lang="zh-CN" altLang="en-US"/>
            </a:p>
          </p:txBody>
        </p:sp>
        <p:sp>
          <p:nvSpPr>
            <p:cNvPr id="12" name="任意多边形: 形状 11"/>
            <p:cNvSpPr/>
            <p:nvPr>
              <p:custDataLst>
                <p:tags r:id="rId8"/>
              </p:custDataLst>
            </p:nvPr>
          </p:nvSpPr>
          <p:spPr>
            <a:xfrm>
              <a:off x="10171244" y="1848941"/>
              <a:ext cx="210066" cy="206246"/>
            </a:xfrm>
            <a:custGeom>
              <a:avLst/>
              <a:gdLst>
                <a:gd name="connsiteX0" fmla="*/ 17506 w 210066"/>
                <a:gd name="connsiteY0" fmla="*/ 108852 h 206245"/>
                <a:gd name="connsiteX1" fmla="*/ 110868 w 210066"/>
                <a:gd name="connsiteY1" fmla="*/ 200517 h 206245"/>
                <a:gd name="connsiteX2" fmla="*/ 204231 w 210066"/>
                <a:gd name="connsiteY2" fmla="*/ 108852 h 206245"/>
                <a:gd name="connsiteX3" fmla="*/ 110868 w 210066"/>
                <a:gd name="connsiteY3" fmla="*/ 17187 h 206245"/>
                <a:gd name="connsiteX4" fmla="*/ 17506 w 210066"/>
                <a:gd name="connsiteY4" fmla="*/ 108852 h 206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66" h="206245">
                  <a:moveTo>
                    <a:pt x="17506" y="108852"/>
                  </a:moveTo>
                  <a:cubicBezTo>
                    <a:pt x="17506" y="159267"/>
                    <a:pt x="59518" y="200517"/>
                    <a:pt x="110868" y="200517"/>
                  </a:cubicBezTo>
                  <a:cubicBezTo>
                    <a:pt x="162218" y="200517"/>
                    <a:pt x="204231" y="159267"/>
                    <a:pt x="204231" y="108852"/>
                  </a:cubicBezTo>
                  <a:cubicBezTo>
                    <a:pt x="204231" y="58436"/>
                    <a:pt x="162218" y="17187"/>
                    <a:pt x="110868" y="17187"/>
                  </a:cubicBezTo>
                  <a:cubicBezTo>
                    <a:pt x="59518" y="17187"/>
                    <a:pt x="17506" y="58436"/>
                    <a:pt x="17506" y="108852"/>
                  </a:cubicBezTo>
                  <a:close/>
                </a:path>
              </a:pathLst>
            </a:custGeom>
            <a:solidFill>
              <a:srgbClr val="3BFAFF"/>
            </a:solidFill>
            <a:ln w="9525" cap="flat">
              <a:noFill/>
              <a:prstDash val="solid"/>
              <a:miter/>
            </a:ln>
          </p:spPr>
          <p:txBody>
            <a:bodyPr rtlCol="0" anchor="ctr"/>
            <a:lstStyle/>
            <a:p>
              <a:endParaRPr lang="zh-CN" altLang="en-US"/>
            </a:p>
          </p:txBody>
        </p:sp>
        <p:sp>
          <p:nvSpPr>
            <p:cNvPr id="14" name="任意多边形: 形状 13"/>
            <p:cNvSpPr/>
            <p:nvPr>
              <p:custDataLst>
                <p:tags r:id="rId9"/>
              </p:custDataLst>
            </p:nvPr>
          </p:nvSpPr>
          <p:spPr>
            <a:xfrm>
              <a:off x="9809463" y="1631237"/>
              <a:ext cx="1097012" cy="893731"/>
            </a:xfrm>
            <a:custGeom>
              <a:avLst/>
              <a:gdLst>
                <a:gd name="connsiteX0" fmla="*/ 108535 w 1097012"/>
                <a:gd name="connsiteY0" fmla="*/ 480094 h 893731"/>
                <a:gd name="connsiteX1" fmla="*/ 92196 w 1097012"/>
                <a:gd name="connsiteY1" fmla="*/ 374679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4 w 1097012"/>
                <a:gd name="connsiteY7" fmla="*/ 601550 h 893731"/>
                <a:gd name="connsiteX8" fmla="*/ 955801 w 1097012"/>
                <a:gd name="connsiteY8" fmla="*/ 732172 h 893731"/>
                <a:gd name="connsiteX9" fmla="*/ 502991 w 1097012"/>
                <a:gd name="connsiteY9" fmla="*/ 732172 h 893731"/>
                <a:gd name="connsiteX10" fmla="*/ 353612 w 1097012"/>
                <a:gd name="connsiteY10" fmla="*/ 878836 h 893731"/>
                <a:gd name="connsiteX11" fmla="*/ 353612 w 1097012"/>
                <a:gd name="connsiteY11" fmla="*/ 732172 h 893731"/>
                <a:gd name="connsiteX12" fmla="*/ 150548 w 1097012"/>
                <a:gd name="connsiteY12" fmla="*/ 732172 h 893731"/>
                <a:gd name="connsiteX13" fmla="*/ 17506 w 1097012"/>
                <a:gd name="connsiteY13" fmla="*/ 601550 h 893731"/>
                <a:gd name="connsiteX14" fmla="*/ 108535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5" y="480094"/>
                  </a:moveTo>
                  <a:cubicBezTo>
                    <a:pt x="96864" y="445720"/>
                    <a:pt x="92196" y="411346"/>
                    <a:pt x="92196" y="374679"/>
                  </a:cubicBezTo>
                  <a:cubicBezTo>
                    <a:pt x="92196" y="177600"/>
                    <a:pt x="255581" y="17187"/>
                    <a:pt x="456310" y="17187"/>
                  </a:cubicBezTo>
                  <a:cubicBezTo>
                    <a:pt x="622030" y="17187"/>
                    <a:pt x="759739" y="124893"/>
                    <a:pt x="806420" y="271557"/>
                  </a:cubicBezTo>
                  <a:cubicBezTo>
                    <a:pt x="890448" y="278432"/>
                    <a:pt x="955801" y="347180"/>
                    <a:pt x="955801" y="431970"/>
                  </a:cubicBezTo>
                  <a:cubicBezTo>
                    <a:pt x="955801" y="445720"/>
                    <a:pt x="953466" y="459470"/>
                    <a:pt x="951133" y="473219"/>
                  </a:cubicBezTo>
                  <a:lnTo>
                    <a:pt x="969805" y="473219"/>
                  </a:lnTo>
                  <a:cubicBezTo>
                    <a:pt x="1037494" y="480094"/>
                    <a:pt x="1088844" y="535093"/>
                    <a:pt x="1088844" y="601550"/>
                  </a:cubicBezTo>
                  <a:cubicBezTo>
                    <a:pt x="1088844" y="672590"/>
                    <a:pt x="1028157" y="732172"/>
                    <a:pt x="955801" y="732172"/>
                  </a:cubicBezTo>
                  <a:lnTo>
                    <a:pt x="502991" y="732172"/>
                  </a:lnTo>
                  <a:lnTo>
                    <a:pt x="353612" y="878836"/>
                  </a:lnTo>
                  <a:lnTo>
                    <a:pt x="353612" y="732172"/>
                  </a:lnTo>
                  <a:lnTo>
                    <a:pt x="150548" y="732172"/>
                  </a:lnTo>
                  <a:cubicBezTo>
                    <a:pt x="78191" y="732172"/>
                    <a:pt x="17506" y="672590"/>
                    <a:pt x="17506" y="601550"/>
                  </a:cubicBezTo>
                  <a:cubicBezTo>
                    <a:pt x="17506" y="544259"/>
                    <a:pt x="54850" y="496135"/>
                    <a:pt x="108535" y="480094"/>
                  </a:cubicBezTo>
                  <a:close/>
                </a:path>
              </a:pathLst>
            </a:custGeom>
            <a:solidFill>
              <a:srgbClr val="003591"/>
            </a:solidFill>
            <a:ln w="9525" cap="flat">
              <a:noFill/>
              <a:prstDash val="solid"/>
              <a:miter/>
            </a:ln>
          </p:spPr>
          <p:txBody>
            <a:bodyPr rtlCol="0" anchor="ctr"/>
            <a:lstStyle/>
            <a:p>
              <a:endParaRPr lang="zh-CN" altLang="en-US"/>
            </a:p>
          </p:txBody>
        </p:sp>
        <p:sp>
          <p:nvSpPr>
            <p:cNvPr id="16" name="任意多边形: 形状 15"/>
            <p:cNvSpPr/>
            <p:nvPr>
              <p:custDataLst>
                <p:tags r:id="rId10"/>
              </p:custDataLst>
            </p:nvPr>
          </p:nvSpPr>
          <p:spPr>
            <a:xfrm>
              <a:off x="10073213" y="1753969"/>
              <a:ext cx="396792" cy="504156"/>
            </a:xfrm>
            <a:custGeom>
              <a:avLst/>
              <a:gdLst>
                <a:gd name="connsiteX0" fmla="*/ 17506 w 396791"/>
                <a:gd name="connsiteY0" fmla="*/ 203823 h 504156"/>
                <a:gd name="connsiteX1" fmla="*/ 227572 w 396791"/>
                <a:gd name="connsiteY1" fmla="*/ 18202 h 504156"/>
                <a:gd name="connsiteX2" fmla="*/ 393291 w 396791"/>
                <a:gd name="connsiteY2" fmla="*/ 171740 h 504156"/>
                <a:gd name="connsiteX3" fmla="*/ 360614 w 396791"/>
                <a:gd name="connsiteY3" fmla="*/ 311529 h 504156"/>
                <a:gd name="connsiteX4" fmla="*/ 360614 w 396791"/>
                <a:gd name="connsiteY4" fmla="*/ 311529 h 504156"/>
                <a:gd name="connsiteX5" fmla="*/ 239242 w 396791"/>
                <a:gd name="connsiteY5" fmla="*/ 492567 h 504156"/>
                <a:gd name="connsiteX6" fmla="*/ 171555 w 396791"/>
                <a:gd name="connsiteY6" fmla="*/ 492567 h 504156"/>
                <a:gd name="connsiteX7" fmla="*/ 50183 w 396791"/>
                <a:gd name="connsiteY7" fmla="*/ 311529 h 504156"/>
                <a:gd name="connsiteX8" fmla="*/ 50183 w 396791"/>
                <a:gd name="connsiteY8" fmla="*/ 311529 h 504156"/>
                <a:gd name="connsiteX9" fmla="*/ 17506 w 396791"/>
                <a:gd name="connsiteY9" fmla="*/ 20382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791" h="504156">
                  <a:moveTo>
                    <a:pt x="17506" y="203823"/>
                  </a:moveTo>
                  <a:cubicBezTo>
                    <a:pt x="17506" y="93825"/>
                    <a:pt x="113203" y="6744"/>
                    <a:pt x="227572" y="18202"/>
                  </a:cubicBezTo>
                  <a:cubicBezTo>
                    <a:pt x="311599" y="27368"/>
                    <a:pt x="379286" y="91534"/>
                    <a:pt x="393291" y="171740"/>
                  </a:cubicBezTo>
                  <a:cubicBezTo>
                    <a:pt x="402627" y="224447"/>
                    <a:pt x="388623" y="272572"/>
                    <a:pt x="360614" y="311529"/>
                  </a:cubicBezTo>
                  <a:lnTo>
                    <a:pt x="360614" y="311529"/>
                  </a:lnTo>
                  <a:lnTo>
                    <a:pt x="239242" y="492567"/>
                  </a:lnTo>
                  <a:cubicBezTo>
                    <a:pt x="222903" y="515483"/>
                    <a:pt x="187892" y="515483"/>
                    <a:pt x="171555" y="492567"/>
                  </a:cubicBezTo>
                  <a:lnTo>
                    <a:pt x="50183" y="311529"/>
                  </a:lnTo>
                  <a:lnTo>
                    <a:pt x="50183" y="311529"/>
                  </a:lnTo>
                  <a:cubicBezTo>
                    <a:pt x="31511" y="281738"/>
                    <a:pt x="17506" y="245072"/>
                    <a:pt x="17506" y="203823"/>
                  </a:cubicBezTo>
                  <a:close/>
                </a:path>
              </a:pathLst>
            </a:custGeom>
            <a:solidFill>
              <a:srgbClr val="008EFF"/>
            </a:solidFill>
            <a:ln w="9525" cap="flat">
              <a:noFill/>
              <a:prstDash val="solid"/>
              <a:miter/>
            </a:ln>
          </p:spPr>
          <p:txBody>
            <a:bodyPr rtlCol="0" anchor="ctr"/>
            <a:lstStyle/>
            <a:p>
              <a:endParaRPr lang="zh-CN" altLang="en-US"/>
            </a:p>
          </p:txBody>
        </p:sp>
        <p:sp>
          <p:nvSpPr>
            <p:cNvPr id="17" name="任意多边形: 形状 16"/>
            <p:cNvSpPr/>
            <p:nvPr>
              <p:custDataLst>
                <p:tags r:id="rId11"/>
              </p:custDataLst>
            </p:nvPr>
          </p:nvSpPr>
          <p:spPr>
            <a:xfrm>
              <a:off x="10171244" y="1848941"/>
              <a:ext cx="210066" cy="206246"/>
            </a:xfrm>
            <a:custGeom>
              <a:avLst/>
              <a:gdLst>
                <a:gd name="connsiteX0" fmla="*/ 17506 w 210066"/>
                <a:gd name="connsiteY0" fmla="*/ 108852 h 206245"/>
                <a:gd name="connsiteX1" fmla="*/ 110868 w 210066"/>
                <a:gd name="connsiteY1" fmla="*/ 200517 h 206245"/>
                <a:gd name="connsiteX2" fmla="*/ 204231 w 210066"/>
                <a:gd name="connsiteY2" fmla="*/ 108852 h 206245"/>
                <a:gd name="connsiteX3" fmla="*/ 110868 w 210066"/>
                <a:gd name="connsiteY3" fmla="*/ 17187 h 206245"/>
                <a:gd name="connsiteX4" fmla="*/ 17506 w 210066"/>
                <a:gd name="connsiteY4" fmla="*/ 108852 h 206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66" h="206245">
                  <a:moveTo>
                    <a:pt x="17506" y="108852"/>
                  </a:moveTo>
                  <a:cubicBezTo>
                    <a:pt x="17506" y="159267"/>
                    <a:pt x="59518" y="200517"/>
                    <a:pt x="110868" y="200517"/>
                  </a:cubicBezTo>
                  <a:cubicBezTo>
                    <a:pt x="162218" y="200517"/>
                    <a:pt x="204231" y="159267"/>
                    <a:pt x="204231" y="108852"/>
                  </a:cubicBezTo>
                  <a:cubicBezTo>
                    <a:pt x="204231" y="58436"/>
                    <a:pt x="162218" y="17187"/>
                    <a:pt x="110868" y="17187"/>
                  </a:cubicBezTo>
                  <a:cubicBezTo>
                    <a:pt x="59518" y="17187"/>
                    <a:pt x="17506" y="58436"/>
                    <a:pt x="17506" y="108852"/>
                  </a:cubicBezTo>
                  <a:close/>
                </a:path>
              </a:pathLst>
            </a:custGeom>
            <a:solidFill>
              <a:srgbClr val="3BFAFF"/>
            </a:solidFill>
            <a:ln w="9525" cap="flat">
              <a:noFill/>
              <a:prstDash val="solid"/>
              <a:miter/>
            </a:ln>
          </p:spPr>
          <p:txBody>
            <a:bodyPr rtlCol="0" anchor="ctr"/>
            <a:lstStyle/>
            <a:p>
              <a:endParaRPr lang="zh-CN" altLang="en-US"/>
            </a:p>
          </p:txBody>
        </p:sp>
      </p:grpSp>
      <p:grpSp>
        <p:nvGrpSpPr>
          <p:cNvPr id="18" name="组合 17"/>
          <p:cNvGrpSpPr/>
          <p:nvPr>
            <p:custDataLst>
              <p:tags r:id="rId12"/>
            </p:custDataLst>
          </p:nvPr>
        </p:nvGrpSpPr>
        <p:grpSpPr>
          <a:xfrm>
            <a:off x="8536413" y="1561281"/>
            <a:ext cx="910287" cy="893731"/>
            <a:chOff x="8314577" y="1206617"/>
            <a:chExt cx="910287" cy="893731"/>
          </a:xfrm>
        </p:grpSpPr>
        <p:sp>
          <p:nvSpPr>
            <p:cNvPr id="19" name="任意多边形: 形状 18"/>
            <p:cNvSpPr/>
            <p:nvPr>
              <p:custDataLst>
                <p:tags r:id="rId13"/>
              </p:custDataLst>
            </p:nvPr>
          </p:nvSpPr>
          <p:spPr>
            <a:xfrm>
              <a:off x="8314577" y="1206617"/>
              <a:ext cx="910287" cy="893731"/>
            </a:xfrm>
            <a:custGeom>
              <a:avLst/>
              <a:gdLst>
                <a:gd name="connsiteX0" fmla="*/ 507418 w 910286"/>
                <a:gd name="connsiteY0" fmla="*/ 66485 h 893731"/>
                <a:gd name="connsiteX1" fmla="*/ 850714 w 910286"/>
                <a:gd name="connsiteY1" fmla="*/ 498190 h 893731"/>
                <a:gd name="connsiteX2" fmla="*/ 411012 w 910286"/>
                <a:gd name="connsiteY2" fmla="*/ 835242 h 893731"/>
                <a:gd name="connsiteX3" fmla="*/ 67716 w 910286"/>
                <a:gd name="connsiteY3" fmla="*/ 403538 h 893731"/>
                <a:gd name="connsiteX4" fmla="*/ 507418 w 910286"/>
                <a:gd name="connsiteY4" fmla="*/ 66485 h 89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286" h="893731">
                  <a:moveTo>
                    <a:pt x="507418" y="66485"/>
                  </a:moveTo>
                  <a:cubicBezTo>
                    <a:pt x="723637" y="92622"/>
                    <a:pt x="877336" y="285903"/>
                    <a:pt x="850714" y="498190"/>
                  </a:cubicBezTo>
                  <a:cubicBezTo>
                    <a:pt x="824093" y="710476"/>
                    <a:pt x="627231" y="861380"/>
                    <a:pt x="411012" y="835242"/>
                  </a:cubicBezTo>
                  <a:cubicBezTo>
                    <a:pt x="194793" y="809105"/>
                    <a:pt x="41095" y="615824"/>
                    <a:pt x="67716" y="403538"/>
                  </a:cubicBezTo>
                  <a:cubicBezTo>
                    <a:pt x="94338" y="191251"/>
                    <a:pt x="291199" y="40347"/>
                    <a:pt x="507418" y="66485"/>
                  </a:cubicBezTo>
                  <a:close/>
                </a:path>
              </a:pathLst>
            </a:custGeom>
            <a:solidFill>
              <a:srgbClr val="005FFF"/>
            </a:solidFill>
            <a:ln w="9525" cap="flat">
              <a:noFill/>
              <a:prstDash val="solid"/>
              <a:miter/>
            </a:ln>
          </p:spPr>
          <p:txBody>
            <a:bodyPr rtlCol="0" anchor="ctr"/>
            <a:lstStyle/>
            <a:p>
              <a:endParaRPr lang="zh-CN" altLang="en-US"/>
            </a:p>
          </p:txBody>
        </p:sp>
        <p:sp>
          <p:nvSpPr>
            <p:cNvPr id="20" name="任意多边形: 形状 19"/>
            <p:cNvSpPr/>
            <p:nvPr>
              <p:custDataLst>
                <p:tags r:id="rId14"/>
              </p:custDataLst>
            </p:nvPr>
          </p:nvSpPr>
          <p:spPr>
            <a:xfrm>
              <a:off x="8516390" y="1482282"/>
              <a:ext cx="233407" cy="137497"/>
            </a:xfrm>
            <a:custGeom>
              <a:avLst/>
              <a:gdLst>
                <a:gd name="connsiteX0" fmla="*/ 204231 w 233406"/>
                <a:gd name="connsiteY0" fmla="*/ 138643 h 137497"/>
                <a:gd name="connsiteX1" fmla="*/ 185558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8" y="129476"/>
                    <a:pt x="185558" y="120310"/>
                  </a:cubicBezTo>
                  <a:cubicBezTo>
                    <a:pt x="185558" y="83644"/>
                    <a:pt x="155215" y="56145"/>
                    <a:pt x="120204" y="56145"/>
                  </a:cubicBezTo>
                  <a:cubicBezTo>
                    <a:pt x="82859" y="56145"/>
                    <a:pt x="54851" y="85936"/>
                    <a:pt x="54851" y="120310"/>
                  </a:cubicBezTo>
                  <a:cubicBezTo>
                    <a:pt x="54851" y="131768"/>
                    <a:pt x="45514" y="138643"/>
                    <a:pt x="36178" y="138643"/>
                  </a:cubicBezTo>
                  <a:cubicBezTo>
                    <a:pt x="24507" y="138643"/>
                    <a:pt x="17506" y="129476"/>
                    <a:pt x="17506" y="120310"/>
                  </a:cubicBezTo>
                  <a:cubicBezTo>
                    <a:pt x="17506" y="63020"/>
                    <a:pt x="64187" y="17187"/>
                    <a:pt x="122539" y="17187"/>
                  </a:cubicBezTo>
                  <a:cubicBezTo>
                    <a:pt x="180890" y="17187"/>
                    <a:pt x="227572" y="63020"/>
                    <a:pt x="227572" y="120310"/>
                  </a:cubicBezTo>
                  <a:cubicBezTo>
                    <a:pt x="225237"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1" name="任意多边形: 形状 20"/>
            <p:cNvSpPr/>
            <p:nvPr>
              <p:custDataLst>
                <p:tags r:id="rId15"/>
              </p:custDataLst>
            </p:nvPr>
          </p:nvSpPr>
          <p:spPr>
            <a:xfrm>
              <a:off x="8791809" y="1482282"/>
              <a:ext cx="233407" cy="137497"/>
            </a:xfrm>
            <a:custGeom>
              <a:avLst/>
              <a:gdLst>
                <a:gd name="connsiteX0" fmla="*/ 204231 w 233406"/>
                <a:gd name="connsiteY0" fmla="*/ 138643 h 137497"/>
                <a:gd name="connsiteX1" fmla="*/ 185559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9" y="129476"/>
                    <a:pt x="185559" y="120310"/>
                  </a:cubicBezTo>
                  <a:cubicBezTo>
                    <a:pt x="185559" y="83644"/>
                    <a:pt x="155215" y="56145"/>
                    <a:pt x="120204" y="56145"/>
                  </a:cubicBezTo>
                  <a:cubicBezTo>
                    <a:pt x="82860" y="56145"/>
                    <a:pt x="54851" y="85936"/>
                    <a:pt x="54851" y="120310"/>
                  </a:cubicBezTo>
                  <a:cubicBezTo>
                    <a:pt x="54851" y="131768"/>
                    <a:pt x="45515" y="138643"/>
                    <a:pt x="36178" y="138643"/>
                  </a:cubicBezTo>
                  <a:cubicBezTo>
                    <a:pt x="26842" y="138643"/>
                    <a:pt x="17506" y="129476"/>
                    <a:pt x="17506" y="120310"/>
                  </a:cubicBezTo>
                  <a:cubicBezTo>
                    <a:pt x="17506" y="63020"/>
                    <a:pt x="64187" y="17187"/>
                    <a:pt x="122539" y="17187"/>
                  </a:cubicBezTo>
                  <a:cubicBezTo>
                    <a:pt x="180890" y="17187"/>
                    <a:pt x="227572" y="63020"/>
                    <a:pt x="227572" y="120310"/>
                  </a:cubicBezTo>
                  <a:cubicBezTo>
                    <a:pt x="222904"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2" name="任意多边形: 形状 21"/>
            <p:cNvSpPr/>
            <p:nvPr>
              <p:custDataLst>
                <p:tags r:id="rId16"/>
              </p:custDataLst>
            </p:nvPr>
          </p:nvSpPr>
          <p:spPr>
            <a:xfrm>
              <a:off x="8556068" y="1699985"/>
              <a:ext cx="420132" cy="229162"/>
            </a:xfrm>
            <a:custGeom>
              <a:avLst/>
              <a:gdLst>
                <a:gd name="connsiteX0" fmla="*/ 218236 w 420132"/>
                <a:gd name="connsiteY0" fmla="*/ 214266 h 229161"/>
                <a:gd name="connsiteX1" fmla="*/ 418966 w 420132"/>
                <a:gd name="connsiteY1" fmla="*/ 17187 h 229161"/>
                <a:gd name="connsiteX2" fmla="*/ 17506 w 420132"/>
                <a:gd name="connsiteY2" fmla="*/ 17187 h 229161"/>
                <a:gd name="connsiteX3" fmla="*/ 218236 w 420132"/>
                <a:gd name="connsiteY3" fmla="*/ 214266 h 229161"/>
              </a:gdLst>
              <a:ahLst/>
              <a:cxnLst>
                <a:cxn ang="0">
                  <a:pos x="connsiteX0" y="connsiteY0"/>
                </a:cxn>
                <a:cxn ang="0">
                  <a:pos x="connsiteX1" y="connsiteY1"/>
                </a:cxn>
                <a:cxn ang="0">
                  <a:pos x="connsiteX2" y="connsiteY2"/>
                </a:cxn>
                <a:cxn ang="0">
                  <a:pos x="connsiteX3" y="connsiteY3"/>
                </a:cxn>
              </a:cxnLst>
              <a:rect l="l" t="t" r="r" b="b"/>
              <a:pathLst>
                <a:path w="420132" h="229161">
                  <a:moveTo>
                    <a:pt x="218236" y="214266"/>
                  </a:moveTo>
                  <a:cubicBezTo>
                    <a:pt x="327937" y="214266"/>
                    <a:pt x="418966" y="124893"/>
                    <a:pt x="418966" y="17187"/>
                  </a:cubicBezTo>
                  <a:lnTo>
                    <a:pt x="17506" y="17187"/>
                  </a:lnTo>
                  <a:cubicBezTo>
                    <a:pt x="17506" y="124893"/>
                    <a:pt x="106201" y="214266"/>
                    <a:pt x="218236" y="214266"/>
                  </a:cubicBezTo>
                  <a:close/>
                </a:path>
              </a:pathLst>
            </a:custGeom>
            <a:solidFill>
              <a:srgbClr val="001B8D"/>
            </a:solidFill>
            <a:ln w="9525" cap="flat">
              <a:noFill/>
              <a:prstDash val="solid"/>
              <a:miter/>
            </a:ln>
          </p:spPr>
          <p:txBody>
            <a:bodyPr rtlCol="0" anchor="ctr"/>
            <a:lstStyle/>
            <a:p>
              <a:endParaRPr lang="zh-CN" altLang="en-US"/>
            </a:p>
          </p:txBody>
        </p:sp>
        <p:sp>
          <p:nvSpPr>
            <p:cNvPr id="23" name="任意多边形: 形状 22"/>
            <p:cNvSpPr/>
            <p:nvPr>
              <p:custDataLst>
                <p:tags r:id="rId17"/>
              </p:custDataLst>
            </p:nvPr>
          </p:nvSpPr>
          <p:spPr>
            <a:xfrm>
              <a:off x="8553735" y="1697694"/>
              <a:ext cx="420132" cy="91665"/>
            </a:xfrm>
            <a:custGeom>
              <a:avLst/>
              <a:gdLst>
                <a:gd name="connsiteX0" fmla="*/ 33844 w 420132"/>
                <a:gd name="connsiteY0" fmla="*/ 92811 h 91664"/>
                <a:gd name="connsiteX1" fmla="*/ 404960 w 420132"/>
                <a:gd name="connsiteY1" fmla="*/ 92811 h 91664"/>
                <a:gd name="connsiteX2" fmla="*/ 418965 w 420132"/>
                <a:gd name="connsiteY2" fmla="*/ 17187 h 91664"/>
                <a:gd name="connsiteX3" fmla="*/ 17506 w 420132"/>
                <a:gd name="connsiteY3" fmla="*/ 17187 h 91664"/>
                <a:gd name="connsiteX4" fmla="*/ 33844 w 420132"/>
                <a:gd name="connsiteY4" fmla="*/ 928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132" h="91664">
                  <a:moveTo>
                    <a:pt x="33844" y="92811"/>
                  </a:moveTo>
                  <a:lnTo>
                    <a:pt x="404960" y="92811"/>
                  </a:lnTo>
                  <a:cubicBezTo>
                    <a:pt x="414297" y="69894"/>
                    <a:pt x="418965" y="44686"/>
                    <a:pt x="418965" y="17187"/>
                  </a:cubicBezTo>
                  <a:lnTo>
                    <a:pt x="17506" y="17187"/>
                  </a:lnTo>
                  <a:cubicBezTo>
                    <a:pt x="19839" y="44686"/>
                    <a:pt x="24507" y="69894"/>
                    <a:pt x="33844" y="92811"/>
                  </a:cubicBezTo>
                  <a:close/>
                </a:path>
              </a:pathLst>
            </a:custGeom>
            <a:solidFill>
              <a:srgbClr val="3BFAFF"/>
            </a:solidFill>
            <a:ln w="9525" cap="flat">
              <a:noFill/>
              <a:prstDash val="solid"/>
              <a:miter/>
            </a:ln>
          </p:spPr>
          <p:txBody>
            <a:bodyPr rtlCol="0" anchor="ctr"/>
            <a:lstStyle/>
            <a:p>
              <a:endParaRPr lang="zh-CN" altLang="en-US"/>
            </a:p>
          </p:txBody>
        </p:sp>
        <p:sp>
          <p:nvSpPr>
            <p:cNvPr id="24" name="任意多边形: 形状 23"/>
            <p:cNvSpPr/>
            <p:nvPr>
              <p:custDataLst>
                <p:tags r:id="rId18"/>
              </p:custDataLst>
            </p:nvPr>
          </p:nvSpPr>
          <p:spPr>
            <a:xfrm>
              <a:off x="8314577" y="1206617"/>
              <a:ext cx="910287" cy="893731"/>
            </a:xfrm>
            <a:custGeom>
              <a:avLst/>
              <a:gdLst>
                <a:gd name="connsiteX0" fmla="*/ 507418 w 910286"/>
                <a:gd name="connsiteY0" fmla="*/ 66485 h 893731"/>
                <a:gd name="connsiteX1" fmla="*/ 850714 w 910286"/>
                <a:gd name="connsiteY1" fmla="*/ 498190 h 893731"/>
                <a:gd name="connsiteX2" fmla="*/ 411012 w 910286"/>
                <a:gd name="connsiteY2" fmla="*/ 835242 h 893731"/>
                <a:gd name="connsiteX3" fmla="*/ 67716 w 910286"/>
                <a:gd name="connsiteY3" fmla="*/ 403538 h 893731"/>
                <a:gd name="connsiteX4" fmla="*/ 507418 w 910286"/>
                <a:gd name="connsiteY4" fmla="*/ 66485 h 89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286" h="893731">
                  <a:moveTo>
                    <a:pt x="507418" y="66485"/>
                  </a:moveTo>
                  <a:cubicBezTo>
                    <a:pt x="723637" y="92622"/>
                    <a:pt x="877336" y="285903"/>
                    <a:pt x="850714" y="498190"/>
                  </a:cubicBezTo>
                  <a:cubicBezTo>
                    <a:pt x="824093" y="710476"/>
                    <a:pt x="627231" y="861380"/>
                    <a:pt x="411012" y="835242"/>
                  </a:cubicBezTo>
                  <a:cubicBezTo>
                    <a:pt x="194793" y="809105"/>
                    <a:pt x="41095" y="615824"/>
                    <a:pt x="67716" y="403538"/>
                  </a:cubicBezTo>
                  <a:cubicBezTo>
                    <a:pt x="94338" y="191251"/>
                    <a:pt x="291199" y="40347"/>
                    <a:pt x="507418" y="66485"/>
                  </a:cubicBezTo>
                  <a:close/>
                </a:path>
              </a:pathLst>
            </a:custGeom>
            <a:solidFill>
              <a:srgbClr val="005FFF"/>
            </a:solidFill>
            <a:ln w="9525" cap="flat">
              <a:noFill/>
              <a:prstDash val="solid"/>
              <a:miter/>
            </a:ln>
          </p:spPr>
          <p:txBody>
            <a:bodyPr rtlCol="0" anchor="ctr"/>
            <a:lstStyle/>
            <a:p>
              <a:endParaRPr lang="zh-CN" altLang="en-US"/>
            </a:p>
          </p:txBody>
        </p:sp>
        <p:sp>
          <p:nvSpPr>
            <p:cNvPr id="25" name="任意多边形: 形状 24"/>
            <p:cNvSpPr/>
            <p:nvPr>
              <p:custDataLst>
                <p:tags r:id="rId19"/>
              </p:custDataLst>
            </p:nvPr>
          </p:nvSpPr>
          <p:spPr>
            <a:xfrm>
              <a:off x="8516390" y="1482282"/>
              <a:ext cx="233407" cy="137497"/>
            </a:xfrm>
            <a:custGeom>
              <a:avLst/>
              <a:gdLst>
                <a:gd name="connsiteX0" fmla="*/ 204231 w 233406"/>
                <a:gd name="connsiteY0" fmla="*/ 138643 h 137497"/>
                <a:gd name="connsiteX1" fmla="*/ 185558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8" y="129476"/>
                    <a:pt x="185558" y="120310"/>
                  </a:cubicBezTo>
                  <a:cubicBezTo>
                    <a:pt x="185558" y="83644"/>
                    <a:pt x="155215" y="56145"/>
                    <a:pt x="120204" y="56145"/>
                  </a:cubicBezTo>
                  <a:cubicBezTo>
                    <a:pt x="82859" y="56145"/>
                    <a:pt x="54851" y="85936"/>
                    <a:pt x="54851" y="120310"/>
                  </a:cubicBezTo>
                  <a:cubicBezTo>
                    <a:pt x="54851" y="131768"/>
                    <a:pt x="45514" y="138643"/>
                    <a:pt x="36178" y="138643"/>
                  </a:cubicBezTo>
                  <a:cubicBezTo>
                    <a:pt x="24507" y="138643"/>
                    <a:pt x="17506" y="129476"/>
                    <a:pt x="17506" y="120310"/>
                  </a:cubicBezTo>
                  <a:cubicBezTo>
                    <a:pt x="17506" y="63020"/>
                    <a:pt x="64187" y="17187"/>
                    <a:pt x="122539" y="17187"/>
                  </a:cubicBezTo>
                  <a:cubicBezTo>
                    <a:pt x="180890" y="17187"/>
                    <a:pt x="227572" y="63020"/>
                    <a:pt x="227572" y="120310"/>
                  </a:cubicBezTo>
                  <a:cubicBezTo>
                    <a:pt x="225237"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6" name="任意多边形: 形状 25"/>
            <p:cNvSpPr/>
            <p:nvPr>
              <p:custDataLst>
                <p:tags r:id="rId20"/>
              </p:custDataLst>
            </p:nvPr>
          </p:nvSpPr>
          <p:spPr>
            <a:xfrm>
              <a:off x="8791809" y="1482282"/>
              <a:ext cx="233407" cy="137497"/>
            </a:xfrm>
            <a:custGeom>
              <a:avLst/>
              <a:gdLst>
                <a:gd name="connsiteX0" fmla="*/ 204231 w 233406"/>
                <a:gd name="connsiteY0" fmla="*/ 138643 h 137497"/>
                <a:gd name="connsiteX1" fmla="*/ 185559 w 233406"/>
                <a:gd name="connsiteY1" fmla="*/ 120310 h 137497"/>
                <a:gd name="connsiteX2" fmla="*/ 120204 w 233406"/>
                <a:gd name="connsiteY2" fmla="*/ 56145 h 137497"/>
                <a:gd name="connsiteX3" fmla="*/ 54851 w 233406"/>
                <a:gd name="connsiteY3" fmla="*/ 120310 h 137497"/>
                <a:gd name="connsiteX4" fmla="*/ 36178 w 233406"/>
                <a:gd name="connsiteY4" fmla="*/ 138643 h 137497"/>
                <a:gd name="connsiteX5" fmla="*/ 17506 w 233406"/>
                <a:gd name="connsiteY5" fmla="*/ 120310 h 137497"/>
                <a:gd name="connsiteX6" fmla="*/ 122539 w 233406"/>
                <a:gd name="connsiteY6" fmla="*/ 17187 h 137497"/>
                <a:gd name="connsiteX7" fmla="*/ 227572 w 233406"/>
                <a:gd name="connsiteY7" fmla="*/ 120310 h 137497"/>
                <a:gd name="connsiteX8" fmla="*/ 204231 w 233406"/>
                <a:gd name="connsiteY8" fmla="*/ 13864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37497">
                  <a:moveTo>
                    <a:pt x="204231" y="138643"/>
                  </a:moveTo>
                  <a:cubicBezTo>
                    <a:pt x="192561" y="138643"/>
                    <a:pt x="185559" y="129476"/>
                    <a:pt x="185559" y="120310"/>
                  </a:cubicBezTo>
                  <a:cubicBezTo>
                    <a:pt x="185559" y="83644"/>
                    <a:pt x="155215" y="56145"/>
                    <a:pt x="120204" y="56145"/>
                  </a:cubicBezTo>
                  <a:cubicBezTo>
                    <a:pt x="82860" y="56145"/>
                    <a:pt x="54851" y="85936"/>
                    <a:pt x="54851" y="120310"/>
                  </a:cubicBezTo>
                  <a:cubicBezTo>
                    <a:pt x="54851" y="131768"/>
                    <a:pt x="45515" y="138643"/>
                    <a:pt x="36178" y="138643"/>
                  </a:cubicBezTo>
                  <a:cubicBezTo>
                    <a:pt x="26842" y="138643"/>
                    <a:pt x="17506" y="129476"/>
                    <a:pt x="17506" y="120310"/>
                  </a:cubicBezTo>
                  <a:cubicBezTo>
                    <a:pt x="17506" y="63020"/>
                    <a:pt x="64187" y="17187"/>
                    <a:pt x="122539" y="17187"/>
                  </a:cubicBezTo>
                  <a:cubicBezTo>
                    <a:pt x="180890" y="17187"/>
                    <a:pt x="227572" y="63020"/>
                    <a:pt x="227572" y="120310"/>
                  </a:cubicBezTo>
                  <a:cubicBezTo>
                    <a:pt x="222904" y="129476"/>
                    <a:pt x="215901" y="138643"/>
                    <a:pt x="204231" y="138643"/>
                  </a:cubicBezTo>
                  <a:close/>
                </a:path>
              </a:pathLst>
            </a:custGeom>
            <a:solidFill>
              <a:srgbClr val="3BFAFF"/>
            </a:solidFill>
            <a:ln w="9525" cap="flat">
              <a:noFill/>
              <a:prstDash val="solid"/>
              <a:miter/>
            </a:ln>
          </p:spPr>
          <p:txBody>
            <a:bodyPr rtlCol="0" anchor="ctr"/>
            <a:lstStyle/>
            <a:p>
              <a:endParaRPr lang="zh-CN" altLang="en-US"/>
            </a:p>
          </p:txBody>
        </p:sp>
        <p:sp>
          <p:nvSpPr>
            <p:cNvPr id="27" name="任意多边形: 形状 26"/>
            <p:cNvSpPr/>
            <p:nvPr>
              <p:custDataLst>
                <p:tags r:id="rId21"/>
              </p:custDataLst>
            </p:nvPr>
          </p:nvSpPr>
          <p:spPr>
            <a:xfrm>
              <a:off x="8556068" y="1699985"/>
              <a:ext cx="420132" cy="229162"/>
            </a:xfrm>
            <a:custGeom>
              <a:avLst/>
              <a:gdLst>
                <a:gd name="connsiteX0" fmla="*/ 218236 w 420132"/>
                <a:gd name="connsiteY0" fmla="*/ 214266 h 229161"/>
                <a:gd name="connsiteX1" fmla="*/ 418966 w 420132"/>
                <a:gd name="connsiteY1" fmla="*/ 17187 h 229161"/>
                <a:gd name="connsiteX2" fmla="*/ 17506 w 420132"/>
                <a:gd name="connsiteY2" fmla="*/ 17187 h 229161"/>
                <a:gd name="connsiteX3" fmla="*/ 218236 w 420132"/>
                <a:gd name="connsiteY3" fmla="*/ 214266 h 229161"/>
              </a:gdLst>
              <a:ahLst/>
              <a:cxnLst>
                <a:cxn ang="0">
                  <a:pos x="connsiteX0" y="connsiteY0"/>
                </a:cxn>
                <a:cxn ang="0">
                  <a:pos x="connsiteX1" y="connsiteY1"/>
                </a:cxn>
                <a:cxn ang="0">
                  <a:pos x="connsiteX2" y="connsiteY2"/>
                </a:cxn>
                <a:cxn ang="0">
                  <a:pos x="connsiteX3" y="connsiteY3"/>
                </a:cxn>
              </a:cxnLst>
              <a:rect l="l" t="t" r="r" b="b"/>
              <a:pathLst>
                <a:path w="420132" h="229161">
                  <a:moveTo>
                    <a:pt x="218236" y="214266"/>
                  </a:moveTo>
                  <a:cubicBezTo>
                    <a:pt x="327937" y="214266"/>
                    <a:pt x="418966" y="124893"/>
                    <a:pt x="418966" y="17187"/>
                  </a:cubicBezTo>
                  <a:lnTo>
                    <a:pt x="17506" y="17187"/>
                  </a:lnTo>
                  <a:cubicBezTo>
                    <a:pt x="17506" y="124893"/>
                    <a:pt x="106201" y="214266"/>
                    <a:pt x="218236" y="214266"/>
                  </a:cubicBezTo>
                  <a:close/>
                </a:path>
              </a:pathLst>
            </a:custGeom>
            <a:solidFill>
              <a:srgbClr val="001B8D"/>
            </a:solidFill>
            <a:ln w="9525" cap="flat">
              <a:noFill/>
              <a:prstDash val="solid"/>
              <a:miter/>
            </a:ln>
          </p:spPr>
          <p:txBody>
            <a:bodyPr rtlCol="0" anchor="ctr"/>
            <a:lstStyle/>
            <a:p>
              <a:endParaRPr lang="zh-CN" altLang="en-US"/>
            </a:p>
          </p:txBody>
        </p:sp>
        <p:sp>
          <p:nvSpPr>
            <p:cNvPr id="28" name="任意多边形: 形状 27"/>
            <p:cNvSpPr/>
            <p:nvPr>
              <p:custDataLst>
                <p:tags r:id="rId22"/>
              </p:custDataLst>
            </p:nvPr>
          </p:nvSpPr>
          <p:spPr>
            <a:xfrm>
              <a:off x="8553735" y="1697694"/>
              <a:ext cx="420132" cy="91665"/>
            </a:xfrm>
            <a:custGeom>
              <a:avLst/>
              <a:gdLst>
                <a:gd name="connsiteX0" fmla="*/ 33844 w 420132"/>
                <a:gd name="connsiteY0" fmla="*/ 92811 h 91664"/>
                <a:gd name="connsiteX1" fmla="*/ 404960 w 420132"/>
                <a:gd name="connsiteY1" fmla="*/ 92811 h 91664"/>
                <a:gd name="connsiteX2" fmla="*/ 418965 w 420132"/>
                <a:gd name="connsiteY2" fmla="*/ 17187 h 91664"/>
                <a:gd name="connsiteX3" fmla="*/ 17506 w 420132"/>
                <a:gd name="connsiteY3" fmla="*/ 17187 h 91664"/>
                <a:gd name="connsiteX4" fmla="*/ 33844 w 420132"/>
                <a:gd name="connsiteY4" fmla="*/ 928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132" h="91664">
                  <a:moveTo>
                    <a:pt x="33844" y="92811"/>
                  </a:moveTo>
                  <a:lnTo>
                    <a:pt x="404960" y="92811"/>
                  </a:lnTo>
                  <a:cubicBezTo>
                    <a:pt x="414297" y="69894"/>
                    <a:pt x="418965" y="44686"/>
                    <a:pt x="418965" y="17187"/>
                  </a:cubicBezTo>
                  <a:lnTo>
                    <a:pt x="17506" y="17187"/>
                  </a:lnTo>
                  <a:cubicBezTo>
                    <a:pt x="19839" y="44686"/>
                    <a:pt x="24507" y="69894"/>
                    <a:pt x="33844" y="92811"/>
                  </a:cubicBezTo>
                  <a:close/>
                </a:path>
              </a:pathLst>
            </a:custGeom>
            <a:solidFill>
              <a:srgbClr val="3BFAFF"/>
            </a:solidFill>
            <a:ln w="9525" cap="flat">
              <a:noFill/>
              <a:prstDash val="solid"/>
              <a:miter/>
            </a:ln>
          </p:spPr>
          <p:txBody>
            <a:bodyPr rtlCol="0" anchor="ctr"/>
            <a:lstStyle/>
            <a:p>
              <a:endParaRPr lang="zh-CN" altLang="en-US"/>
            </a:p>
          </p:txBody>
        </p:sp>
      </p:grpSp>
      <p:grpSp>
        <p:nvGrpSpPr>
          <p:cNvPr id="29" name="组合 28"/>
          <p:cNvGrpSpPr/>
          <p:nvPr>
            <p:custDataLst>
              <p:tags r:id="rId23"/>
            </p:custDataLst>
          </p:nvPr>
        </p:nvGrpSpPr>
        <p:grpSpPr>
          <a:xfrm>
            <a:off x="5070796" y="1369765"/>
            <a:ext cx="5734179" cy="5488235"/>
            <a:chOff x="-1696972" y="7003223"/>
            <a:chExt cx="5717619" cy="5472385"/>
          </a:xfrm>
        </p:grpSpPr>
        <p:sp>
          <p:nvSpPr>
            <p:cNvPr id="30" name="任意多边形: 形状 29"/>
            <p:cNvSpPr/>
            <p:nvPr>
              <p:custDataLst>
                <p:tags r:id="rId24"/>
              </p:custDataLst>
            </p:nvPr>
          </p:nvSpPr>
          <p:spPr>
            <a:xfrm>
              <a:off x="822973" y="8689875"/>
              <a:ext cx="3197674" cy="2177038"/>
            </a:xfrm>
            <a:custGeom>
              <a:avLst/>
              <a:gdLst>
                <a:gd name="connsiteX0" fmla="*/ 1886496 w 3197673"/>
                <a:gd name="connsiteY0" fmla="*/ 262369 h 2177037"/>
                <a:gd name="connsiteX1" fmla="*/ 460380 w 3197673"/>
                <a:gd name="connsiteY1" fmla="*/ 1075894 h 2177037"/>
                <a:gd name="connsiteX2" fmla="*/ 30912 w 3197673"/>
                <a:gd name="connsiteY2" fmla="*/ 1426511 h 2177037"/>
                <a:gd name="connsiteX3" fmla="*/ 399695 w 3197673"/>
                <a:gd name="connsiteY3" fmla="*/ 1887127 h 2177037"/>
                <a:gd name="connsiteX4" fmla="*/ 2308962 w 3197673"/>
                <a:gd name="connsiteY4" fmla="*/ 1969625 h 2177037"/>
                <a:gd name="connsiteX5" fmla="*/ 3153895 w 3197673"/>
                <a:gd name="connsiteY5" fmla="*/ 658819 h 2177037"/>
                <a:gd name="connsiteX6" fmla="*/ 1886496 w 3197673"/>
                <a:gd name="connsiteY6" fmla="*/ 262369 h 217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73" h="2177037">
                  <a:moveTo>
                    <a:pt x="1886496" y="262369"/>
                  </a:moveTo>
                  <a:cubicBezTo>
                    <a:pt x="1527049" y="633611"/>
                    <a:pt x="1062571" y="970479"/>
                    <a:pt x="460380" y="1075894"/>
                  </a:cubicBezTo>
                  <a:cubicBezTo>
                    <a:pt x="163954" y="1128601"/>
                    <a:pt x="33246" y="1266098"/>
                    <a:pt x="30912" y="1426511"/>
                  </a:cubicBezTo>
                  <a:cubicBezTo>
                    <a:pt x="28578" y="1561717"/>
                    <a:pt x="110270" y="1722131"/>
                    <a:pt x="399695" y="1887127"/>
                  </a:cubicBezTo>
                  <a:cubicBezTo>
                    <a:pt x="1106918" y="2295035"/>
                    <a:pt x="1898167" y="2148371"/>
                    <a:pt x="2308962" y="1969625"/>
                  </a:cubicBezTo>
                  <a:cubicBezTo>
                    <a:pt x="2824792" y="1747338"/>
                    <a:pt x="3275267" y="1229433"/>
                    <a:pt x="3153895" y="658819"/>
                  </a:cubicBezTo>
                  <a:cubicBezTo>
                    <a:pt x="3016186" y="-5750"/>
                    <a:pt x="2290290" y="-152414"/>
                    <a:pt x="1886496" y="262369"/>
                  </a:cubicBezTo>
                  <a:close/>
                </a:path>
              </a:pathLst>
            </a:custGeom>
            <a:solidFill>
              <a:srgbClr val="0042FF"/>
            </a:solidFill>
            <a:ln w="16793" cap="flat">
              <a:noFill/>
              <a:prstDash val="solid"/>
              <a:miter/>
            </a:ln>
          </p:spPr>
          <p:txBody>
            <a:bodyPr rtlCol="0" anchor="ctr"/>
            <a:lstStyle/>
            <a:p>
              <a:endParaRPr lang="zh-CN" altLang="en-US"/>
            </a:p>
          </p:txBody>
        </p:sp>
        <p:sp>
          <p:nvSpPr>
            <p:cNvPr id="31" name="任意多边形: 形状 30"/>
            <p:cNvSpPr/>
            <p:nvPr>
              <p:custDataLst>
                <p:tags r:id="rId25"/>
              </p:custDataLst>
            </p:nvPr>
          </p:nvSpPr>
          <p:spPr>
            <a:xfrm>
              <a:off x="1850011" y="8910484"/>
              <a:ext cx="1237056" cy="1397887"/>
            </a:xfrm>
            <a:custGeom>
              <a:avLst/>
              <a:gdLst>
                <a:gd name="connsiteX0" fmla="*/ 1141880 w 1237056"/>
                <a:gd name="connsiteY0" fmla="*/ 1386941 h 1397887"/>
                <a:gd name="connsiteX1" fmla="*/ 117225 w 1237056"/>
                <a:gd name="connsiteY1" fmla="*/ 1386941 h 1397887"/>
                <a:gd name="connsiteX2" fmla="*/ 30864 w 1237056"/>
                <a:gd name="connsiteY2" fmla="*/ 1302151 h 1397887"/>
                <a:gd name="connsiteX3" fmla="*/ 30864 w 1237056"/>
                <a:gd name="connsiteY3" fmla="*/ 115092 h 1397887"/>
                <a:gd name="connsiteX4" fmla="*/ 117225 w 1237056"/>
                <a:gd name="connsiteY4" fmla="*/ 30302 h 1397887"/>
                <a:gd name="connsiteX5" fmla="*/ 1141880 w 1237056"/>
                <a:gd name="connsiteY5" fmla="*/ 30302 h 1397887"/>
                <a:gd name="connsiteX6" fmla="*/ 1228241 w 1237056"/>
                <a:gd name="connsiteY6" fmla="*/ 115092 h 1397887"/>
                <a:gd name="connsiteX7" fmla="*/ 1228241 w 1237056"/>
                <a:gd name="connsiteY7" fmla="*/ 1302151 h 1397887"/>
                <a:gd name="connsiteX8" fmla="*/ 1141880 w 1237056"/>
                <a:gd name="connsiteY8" fmla="*/ 1386941 h 139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056" h="1397887">
                  <a:moveTo>
                    <a:pt x="1141880" y="1386941"/>
                  </a:moveTo>
                  <a:lnTo>
                    <a:pt x="117225" y="1386941"/>
                  </a:lnTo>
                  <a:cubicBezTo>
                    <a:pt x="68209" y="1386941"/>
                    <a:pt x="30864" y="1347983"/>
                    <a:pt x="30864" y="1302151"/>
                  </a:cubicBezTo>
                  <a:lnTo>
                    <a:pt x="30864" y="115092"/>
                  </a:lnTo>
                  <a:cubicBezTo>
                    <a:pt x="30864" y="66968"/>
                    <a:pt x="70543" y="30302"/>
                    <a:pt x="117225" y="30302"/>
                  </a:cubicBezTo>
                  <a:lnTo>
                    <a:pt x="1141880" y="30302"/>
                  </a:lnTo>
                  <a:cubicBezTo>
                    <a:pt x="1190896" y="30302"/>
                    <a:pt x="1228241" y="69260"/>
                    <a:pt x="1228241" y="115092"/>
                  </a:cubicBezTo>
                  <a:lnTo>
                    <a:pt x="1228241" y="1302151"/>
                  </a:lnTo>
                  <a:cubicBezTo>
                    <a:pt x="1230575" y="1347983"/>
                    <a:pt x="1190896" y="1386941"/>
                    <a:pt x="1141880" y="1386941"/>
                  </a:cubicBezTo>
                  <a:close/>
                </a:path>
              </a:pathLst>
            </a:custGeom>
            <a:solidFill>
              <a:srgbClr val="3BFAFF">
                <a:alpha val="50000"/>
              </a:srgbClr>
            </a:solidFill>
            <a:ln w="16793" cap="flat">
              <a:noFill/>
              <a:prstDash val="solid"/>
              <a:miter/>
            </a:ln>
          </p:spPr>
          <p:txBody>
            <a:bodyPr rtlCol="0" anchor="ctr"/>
            <a:lstStyle/>
            <a:p>
              <a:endParaRPr lang="zh-CN" altLang="en-US"/>
            </a:p>
          </p:txBody>
        </p:sp>
        <p:sp>
          <p:nvSpPr>
            <p:cNvPr id="32" name="任意多边形: 形状 31"/>
            <p:cNvSpPr/>
            <p:nvPr>
              <p:custDataLst>
                <p:tags r:id="rId26"/>
              </p:custDataLst>
            </p:nvPr>
          </p:nvSpPr>
          <p:spPr>
            <a:xfrm>
              <a:off x="1934038" y="9797341"/>
              <a:ext cx="163385" cy="137497"/>
            </a:xfrm>
            <a:custGeom>
              <a:avLst/>
              <a:gdLst>
                <a:gd name="connsiteX0" fmla="*/ 138231 w 163384"/>
                <a:gd name="connsiteY0" fmla="*/ 60093 h 137497"/>
                <a:gd name="connsiteX1" fmla="*/ 107888 w 163384"/>
                <a:gd name="connsiteY1" fmla="*/ 30302 h 137497"/>
                <a:gd name="connsiteX2" fmla="*/ 84547 w 163384"/>
                <a:gd name="connsiteY2" fmla="*/ 41760 h 137497"/>
                <a:gd name="connsiteX3" fmla="*/ 61206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7 w 163384"/>
                <a:gd name="connsiteY9" fmla="*/ 110509 h 137497"/>
                <a:gd name="connsiteX10" fmla="*/ 124226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6" y="30302"/>
                    <a:pt x="107888" y="30302"/>
                  </a:cubicBezTo>
                  <a:cubicBezTo>
                    <a:pt x="98552" y="30302"/>
                    <a:pt x="89215" y="34885"/>
                    <a:pt x="84547" y="41760"/>
                  </a:cubicBezTo>
                  <a:cubicBezTo>
                    <a:pt x="79879" y="34885"/>
                    <a:pt x="70542" y="30302"/>
                    <a:pt x="61206" y="30302"/>
                  </a:cubicBezTo>
                  <a:cubicBezTo>
                    <a:pt x="44868" y="30302"/>
                    <a:pt x="30864" y="44052"/>
                    <a:pt x="30864" y="60093"/>
                  </a:cubicBezTo>
                  <a:cubicBezTo>
                    <a:pt x="30864" y="69259"/>
                    <a:pt x="35531" y="78426"/>
                    <a:pt x="42534" y="83009"/>
                  </a:cubicBezTo>
                  <a:lnTo>
                    <a:pt x="42534" y="83009"/>
                  </a:lnTo>
                  <a:lnTo>
                    <a:pt x="42534" y="83009"/>
                  </a:lnTo>
                  <a:cubicBezTo>
                    <a:pt x="42534" y="83009"/>
                    <a:pt x="44868" y="83009"/>
                    <a:pt x="44868" y="85301"/>
                  </a:cubicBezTo>
                  <a:lnTo>
                    <a:pt x="84547" y="110509"/>
                  </a:lnTo>
                  <a:lnTo>
                    <a:pt x="124226" y="85301"/>
                  </a:lnTo>
                  <a:cubicBezTo>
                    <a:pt x="124226"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33" name="任意多边形: 形状 32"/>
            <p:cNvSpPr/>
            <p:nvPr>
              <p:custDataLst>
                <p:tags r:id="rId27"/>
              </p:custDataLst>
            </p:nvPr>
          </p:nvSpPr>
          <p:spPr>
            <a:xfrm>
              <a:off x="2069414" y="9797341"/>
              <a:ext cx="163385" cy="137497"/>
            </a:xfrm>
            <a:custGeom>
              <a:avLst/>
              <a:gdLst>
                <a:gd name="connsiteX0" fmla="*/ 138231 w 163384"/>
                <a:gd name="connsiteY0" fmla="*/ 60093 h 137497"/>
                <a:gd name="connsiteX1" fmla="*/ 107888 w 163384"/>
                <a:gd name="connsiteY1" fmla="*/ 30302 h 137497"/>
                <a:gd name="connsiteX2" fmla="*/ 84548 w 163384"/>
                <a:gd name="connsiteY2" fmla="*/ 41760 h 137497"/>
                <a:gd name="connsiteX3" fmla="*/ 61207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8 w 163384"/>
                <a:gd name="connsiteY9" fmla="*/ 110509 h 137497"/>
                <a:gd name="connsiteX10" fmla="*/ 124227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7" y="30302"/>
                    <a:pt x="107888" y="30302"/>
                  </a:cubicBezTo>
                  <a:cubicBezTo>
                    <a:pt x="98552" y="30302"/>
                    <a:pt x="89216" y="34885"/>
                    <a:pt x="84548" y="41760"/>
                  </a:cubicBezTo>
                  <a:cubicBezTo>
                    <a:pt x="79879" y="34885"/>
                    <a:pt x="70542" y="30302"/>
                    <a:pt x="61207" y="30302"/>
                  </a:cubicBezTo>
                  <a:cubicBezTo>
                    <a:pt x="44868" y="30302"/>
                    <a:pt x="30864" y="44052"/>
                    <a:pt x="30864" y="60093"/>
                  </a:cubicBezTo>
                  <a:cubicBezTo>
                    <a:pt x="30864" y="69259"/>
                    <a:pt x="35532" y="78426"/>
                    <a:pt x="42534" y="83009"/>
                  </a:cubicBezTo>
                  <a:lnTo>
                    <a:pt x="42534" y="83009"/>
                  </a:lnTo>
                  <a:lnTo>
                    <a:pt x="42534" y="83009"/>
                  </a:lnTo>
                  <a:cubicBezTo>
                    <a:pt x="42534" y="83009"/>
                    <a:pt x="44868" y="83009"/>
                    <a:pt x="44868" y="85301"/>
                  </a:cubicBezTo>
                  <a:lnTo>
                    <a:pt x="84548" y="110509"/>
                  </a:lnTo>
                  <a:lnTo>
                    <a:pt x="124227" y="85301"/>
                  </a:lnTo>
                  <a:cubicBezTo>
                    <a:pt x="124227"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34" name="任意多边形: 形状 33"/>
            <p:cNvSpPr/>
            <p:nvPr>
              <p:custDataLst>
                <p:tags r:id="rId28"/>
              </p:custDataLst>
            </p:nvPr>
          </p:nvSpPr>
          <p:spPr>
            <a:xfrm>
              <a:off x="1927035" y="9212977"/>
              <a:ext cx="536836" cy="572905"/>
            </a:xfrm>
            <a:custGeom>
              <a:avLst/>
              <a:gdLst>
                <a:gd name="connsiteX0" fmla="*/ 462666 w 536835"/>
                <a:gd name="connsiteY0" fmla="*/ 561958 h 572904"/>
                <a:gd name="connsiteX1" fmla="*/ 96218 w 536835"/>
                <a:gd name="connsiteY1" fmla="*/ 561958 h 572904"/>
                <a:gd name="connsiteX2" fmla="*/ 30864 w 536835"/>
                <a:gd name="connsiteY2" fmla="*/ 497793 h 572904"/>
                <a:gd name="connsiteX3" fmla="*/ 30864 w 536835"/>
                <a:gd name="connsiteY3" fmla="*/ 94468 h 572904"/>
                <a:gd name="connsiteX4" fmla="*/ 96218 w 536835"/>
                <a:gd name="connsiteY4" fmla="*/ 30302 h 572904"/>
                <a:gd name="connsiteX5" fmla="*/ 462666 w 536835"/>
                <a:gd name="connsiteY5" fmla="*/ 30302 h 572904"/>
                <a:gd name="connsiteX6" fmla="*/ 528020 w 536835"/>
                <a:gd name="connsiteY6" fmla="*/ 94468 h 572904"/>
                <a:gd name="connsiteX7" fmla="*/ 528020 w 536835"/>
                <a:gd name="connsiteY7" fmla="*/ 497793 h 572904"/>
                <a:gd name="connsiteX8" fmla="*/ 462666 w 536835"/>
                <a:gd name="connsiteY8" fmla="*/ 561958 h 57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835" h="572904">
                  <a:moveTo>
                    <a:pt x="462666" y="561958"/>
                  </a:moveTo>
                  <a:lnTo>
                    <a:pt x="96218" y="561958"/>
                  </a:lnTo>
                  <a:cubicBezTo>
                    <a:pt x="61207" y="561958"/>
                    <a:pt x="30864" y="532167"/>
                    <a:pt x="30864" y="497793"/>
                  </a:cubicBezTo>
                  <a:lnTo>
                    <a:pt x="30864" y="94468"/>
                  </a:lnTo>
                  <a:cubicBezTo>
                    <a:pt x="30864" y="60094"/>
                    <a:pt x="61207" y="30302"/>
                    <a:pt x="96218" y="30302"/>
                  </a:cubicBezTo>
                  <a:lnTo>
                    <a:pt x="462666" y="30302"/>
                  </a:lnTo>
                  <a:cubicBezTo>
                    <a:pt x="497677" y="30302"/>
                    <a:pt x="528020" y="60094"/>
                    <a:pt x="528020" y="94468"/>
                  </a:cubicBezTo>
                  <a:lnTo>
                    <a:pt x="528020" y="497793"/>
                  </a:lnTo>
                  <a:cubicBezTo>
                    <a:pt x="528020" y="534459"/>
                    <a:pt x="500012" y="561958"/>
                    <a:pt x="462666" y="561958"/>
                  </a:cubicBez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5" name="任意多边形: 形状 34"/>
            <p:cNvSpPr/>
            <p:nvPr>
              <p:custDataLst>
                <p:tags r:id="rId29"/>
              </p:custDataLst>
            </p:nvPr>
          </p:nvSpPr>
          <p:spPr>
            <a:xfrm>
              <a:off x="2482544" y="972630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6" name="任意多边形: 形状 35"/>
            <p:cNvSpPr/>
            <p:nvPr>
              <p:custDataLst>
                <p:tags r:id="rId30"/>
              </p:custDataLst>
            </p:nvPr>
          </p:nvSpPr>
          <p:spPr>
            <a:xfrm>
              <a:off x="2482544" y="978817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7" name="任意多边形: 形状 36"/>
            <p:cNvSpPr/>
            <p:nvPr>
              <p:custDataLst>
                <p:tags r:id="rId31"/>
              </p:custDataLst>
            </p:nvPr>
          </p:nvSpPr>
          <p:spPr>
            <a:xfrm>
              <a:off x="2225796" y="978817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8" name="任意多边形: 形状 37"/>
            <p:cNvSpPr/>
            <p:nvPr>
              <p:custDataLst>
                <p:tags r:id="rId32"/>
              </p:custDataLst>
            </p:nvPr>
          </p:nvSpPr>
          <p:spPr>
            <a:xfrm>
              <a:off x="2225796" y="9850048"/>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39" name="任意多边形: 形状 38"/>
            <p:cNvSpPr/>
            <p:nvPr>
              <p:custDataLst>
                <p:tags r:id="rId33"/>
              </p:custDataLst>
            </p:nvPr>
          </p:nvSpPr>
          <p:spPr>
            <a:xfrm>
              <a:off x="2225796" y="991192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0" name="任意多边形: 形状 39"/>
            <p:cNvSpPr/>
            <p:nvPr>
              <p:custDataLst>
                <p:tags r:id="rId34"/>
              </p:custDataLst>
            </p:nvPr>
          </p:nvSpPr>
          <p:spPr>
            <a:xfrm>
              <a:off x="2225796" y="9971503"/>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1" name="任意多边形: 形状 40"/>
            <p:cNvSpPr/>
            <p:nvPr>
              <p:custDataLst>
                <p:tags r:id="rId35"/>
              </p:custDataLst>
            </p:nvPr>
          </p:nvSpPr>
          <p:spPr>
            <a:xfrm>
              <a:off x="2225796" y="10033377"/>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2" name="任意多边形: 形状 41"/>
            <p:cNvSpPr/>
            <p:nvPr>
              <p:custDataLst>
                <p:tags r:id="rId36"/>
              </p:custDataLst>
            </p:nvPr>
          </p:nvSpPr>
          <p:spPr>
            <a:xfrm>
              <a:off x="2225796" y="1009525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3" name="任意多边形: 形状 42"/>
            <p:cNvSpPr/>
            <p:nvPr>
              <p:custDataLst>
                <p:tags r:id="rId37"/>
              </p:custDataLst>
            </p:nvPr>
          </p:nvSpPr>
          <p:spPr>
            <a:xfrm>
              <a:off x="2225796" y="1015712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4" name="任意多边形: 形状 43"/>
            <p:cNvSpPr/>
            <p:nvPr>
              <p:custDataLst>
                <p:tags r:id="rId38"/>
              </p:custDataLst>
            </p:nvPr>
          </p:nvSpPr>
          <p:spPr>
            <a:xfrm>
              <a:off x="1927036" y="10157124"/>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5" name="任意多边形: 形状 44"/>
            <p:cNvSpPr/>
            <p:nvPr>
              <p:custDataLst>
                <p:tags r:id="rId39"/>
              </p:custDataLst>
            </p:nvPr>
          </p:nvSpPr>
          <p:spPr>
            <a:xfrm>
              <a:off x="1927036" y="10097542"/>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6" name="任意多边形: 形状 45"/>
            <p:cNvSpPr/>
            <p:nvPr>
              <p:custDataLst>
                <p:tags r:id="rId40"/>
              </p:custDataLst>
            </p:nvPr>
          </p:nvSpPr>
          <p:spPr>
            <a:xfrm>
              <a:off x="1927036" y="10035669"/>
              <a:ext cx="256748" cy="68749"/>
            </a:xfrm>
            <a:custGeom>
              <a:avLst/>
              <a:gdLst>
                <a:gd name="connsiteX0" fmla="*/ 30863 w 256747"/>
                <a:gd name="connsiteY0" fmla="*/ 30303 h 68748"/>
                <a:gd name="connsiteX1" fmla="*/ 231593 w 256747"/>
                <a:gd name="connsiteY1" fmla="*/ 30303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3" y="30303"/>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7" name="任意多边形: 形状 46"/>
            <p:cNvSpPr/>
            <p:nvPr>
              <p:custDataLst>
                <p:tags r:id="rId41"/>
              </p:custDataLst>
            </p:nvPr>
          </p:nvSpPr>
          <p:spPr>
            <a:xfrm>
              <a:off x="1927036" y="9976087"/>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8" name="任意多边形: 形状 47"/>
            <p:cNvSpPr/>
            <p:nvPr>
              <p:custDataLst>
                <p:tags r:id="rId42"/>
              </p:custDataLst>
            </p:nvPr>
          </p:nvSpPr>
          <p:spPr>
            <a:xfrm>
              <a:off x="1927036" y="9914213"/>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49" name="任意多边形: 形状 48"/>
            <p:cNvSpPr/>
            <p:nvPr>
              <p:custDataLst>
                <p:tags r:id="rId43"/>
              </p:custDataLst>
            </p:nvPr>
          </p:nvSpPr>
          <p:spPr>
            <a:xfrm>
              <a:off x="2482544" y="9850048"/>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0" name="任意多边形: 形状 49"/>
            <p:cNvSpPr/>
            <p:nvPr>
              <p:custDataLst>
                <p:tags r:id="rId44"/>
              </p:custDataLst>
            </p:nvPr>
          </p:nvSpPr>
          <p:spPr>
            <a:xfrm>
              <a:off x="2482544" y="9911921"/>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1" name="任意多边形: 形状 50"/>
            <p:cNvSpPr/>
            <p:nvPr>
              <p:custDataLst>
                <p:tags r:id="rId45"/>
              </p:custDataLst>
            </p:nvPr>
          </p:nvSpPr>
          <p:spPr>
            <a:xfrm>
              <a:off x="2482544" y="9973795"/>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2" name="任意多边形: 形状 51"/>
            <p:cNvSpPr/>
            <p:nvPr>
              <p:custDataLst>
                <p:tags r:id="rId46"/>
              </p:custDataLst>
            </p:nvPr>
          </p:nvSpPr>
          <p:spPr>
            <a:xfrm>
              <a:off x="2482544" y="1003796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3" name="任意多边形: 形状 52"/>
            <p:cNvSpPr/>
            <p:nvPr>
              <p:custDataLst>
                <p:tags r:id="rId47"/>
              </p:custDataLst>
            </p:nvPr>
          </p:nvSpPr>
          <p:spPr>
            <a:xfrm>
              <a:off x="2482544" y="1009983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4" name="任意多边形: 形状 53"/>
            <p:cNvSpPr/>
            <p:nvPr>
              <p:custDataLst>
                <p:tags r:id="rId48"/>
              </p:custDataLst>
            </p:nvPr>
          </p:nvSpPr>
          <p:spPr>
            <a:xfrm>
              <a:off x="2482544" y="10161708"/>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55" name="任意多边形: 形状 54"/>
            <p:cNvSpPr/>
            <p:nvPr>
              <p:custDataLst>
                <p:tags r:id="rId49"/>
              </p:custDataLst>
            </p:nvPr>
          </p:nvSpPr>
          <p:spPr>
            <a:xfrm>
              <a:off x="2487212" y="9215269"/>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6" name="任意多边形: 形状 55"/>
            <p:cNvSpPr/>
            <p:nvPr>
              <p:custDataLst>
                <p:tags r:id="rId50"/>
              </p:custDataLst>
            </p:nvPr>
          </p:nvSpPr>
          <p:spPr>
            <a:xfrm>
              <a:off x="2487212" y="9377974"/>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7" name="任意多边形: 形状 56"/>
            <p:cNvSpPr/>
            <p:nvPr>
              <p:custDataLst>
                <p:tags r:id="rId51"/>
              </p:custDataLst>
            </p:nvPr>
          </p:nvSpPr>
          <p:spPr>
            <a:xfrm>
              <a:off x="2487212" y="9542971"/>
              <a:ext cx="536836" cy="160413"/>
            </a:xfrm>
            <a:custGeom>
              <a:avLst/>
              <a:gdLst>
                <a:gd name="connsiteX0" fmla="*/ 30863 w 536835"/>
                <a:gd name="connsiteY0" fmla="*/ 30303 h 160413"/>
                <a:gd name="connsiteX1" fmla="*/ 528020 w 536835"/>
                <a:gd name="connsiteY1" fmla="*/ 30303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3"/>
                  </a:moveTo>
                  <a:lnTo>
                    <a:pt x="528020" y="30303"/>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58" name="任意多边形: 形状 57"/>
            <p:cNvSpPr/>
            <p:nvPr>
              <p:custDataLst>
                <p:tags r:id="rId52"/>
              </p:custDataLst>
            </p:nvPr>
          </p:nvSpPr>
          <p:spPr>
            <a:xfrm>
              <a:off x="1850011" y="8908192"/>
              <a:ext cx="1260397" cy="206246"/>
            </a:xfrm>
            <a:custGeom>
              <a:avLst/>
              <a:gdLst>
                <a:gd name="connsiteX0" fmla="*/ 1141880 w 1260396"/>
                <a:gd name="connsiteY0" fmla="*/ 30302 h 206245"/>
                <a:gd name="connsiteX1" fmla="*/ 117225 w 1260396"/>
                <a:gd name="connsiteY1" fmla="*/ 30302 h 206245"/>
                <a:gd name="connsiteX2" fmla="*/ 30864 w 1260396"/>
                <a:gd name="connsiteY2" fmla="*/ 115093 h 206245"/>
                <a:gd name="connsiteX3" fmla="*/ 30864 w 1260396"/>
                <a:gd name="connsiteY3" fmla="*/ 193007 h 206245"/>
                <a:gd name="connsiteX4" fmla="*/ 1230575 w 1260396"/>
                <a:gd name="connsiteY4" fmla="*/ 193007 h 206245"/>
                <a:gd name="connsiteX5" fmla="*/ 1230575 w 1260396"/>
                <a:gd name="connsiteY5" fmla="*/ 115093 h 206245"/>
                <a:gd name="connsiteX6" fmla="*/ 1141880 w 1260396"/>
                <a:gd name="connsiteY6" fmla="*/ 30302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396" h="206245">
                  <a:moveTo>
                    <a:pt x="1141880" y="30302"/>
                  </a:moveTo>
                  <a:lnTo>
                    <a:pt x="117225" y="30302"/>
                  </a:lnTo>
                  <a:cubicBezTo>
                    <a:pt x="68209" y="30302"/>
                    <a:pt x="30864" y="69260"/>
                    <a:pt x="30864" y="115093"/>
                  </a:cubicBezTo>
                  <a:lnTo>
                    <a:pt x="30864" y="193007"/>
                  </a:lnTo>
                  <a:lnTo>
                    <a:pt x="1230575" y="193007"/>
                  </a:lnTo>
                  <a:lnTo>
                    <a:pt x="1230575" y="115093"/>
                  </a:lnTo>
                  <a:cubicBezTo>
                    <a:pt x="1230575" y="69260"/>
                    <a:pt x="1190896" y="30302"/>
                    <a:pt x="1141880" y="30302"/>
                  </a:cubicBezTo>
                  <a:close/>
                </a:path>
              </a:pathLst>
            </a:custGeom>
            <a:solidFill>
              <a:srgbClr val="001B8D"/>
            </a:solidFill>
            <a:ln w="16793" cap="flat">
              <a:noFill/>
              <a:prstDash val="solid"/>
              <a:miter/>
            </a:ln>
          </p:spPr>
          <p:txBody>
            <a:bodyPr rtlCol="0" anchor="ctr"/>
            <a:lstStyle/>
            <a:p>
              <a:endParaRPr lang="zh-CN" altLang="en-US"/>
            </a:p>
          </p:txBody>
        </p:sp>
        <p:sp>
          <p:nvSpPr>
            <p:cNvPr id="59" name="任意多边形: 形状 58"/>
            <p:cNvSpPr/>
            <p:nvPr>
              <p:custDataLst>
                <p:tags r:id="rId53"/>
              </p:custDataLst>
            </p:nvPr>
          </p:nvSpPr>
          <p:spPr>
            <a:xfrm>
              <a:off x="1005690" y="10719310"/>
              <a:ext cx="1143693" cy="664569"/>
            </a:xfrm>
            <a:custGeom>
              <a:avLst/>
              <a:gdLst>
                <a:gd name="connsiteX0" fmla="*/ 1008227 w 1143693"/>
                <a:gd name="connsiteY0" fmla="*/ 222059 h 664569"/>
                <a:gd name="connsiteX1" fmla="*/ 340684 w 1143693"/>
                <a:gd name="connsiteY1" fmla="*/ 61646 h 664569"/>
                <a:gd name="connsiteX2" fmla="*/ 263659 w 1143693"/>
                <a:gd name="connsiteY2" fmla="*/ 579552 h 664569"/>
                <a:gd name="connsiteX3" fmla="*/ 1054909 w 1143693"/>
                <a:gd name="connsiteY3" fmla="*/ 432889 h 664569"/>
                <a:gd name="connsiteX4" fmla="*/ 1008227 w 1143693"/>
                <a:gd name="connsiteY4" fmla="*/ 222059 h 6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693" h="664569">
                  <a:moveTo>
                    <a:pt x="1008227" y="222059"/>
                  </a:moveTo>
                  <a:cubicBezTo>
                    <a:pt x="837840" y="215185"/>
                    <a:pt x="646447" y="210601"/>
                    <a:pt x="340684" y="61646"/>
                  </a:cubicBezTo>
                  <a:cubicBezTo>
                    <a:pt x="9246" y="-101058"/>
                    <a:pt x="-114460" y="414556"/>
                    <a:pt x="263659" y="579552"/>
                  </a:cubicBezTo>
                  <a:cubicBezTo>
                    <a:pt x="606767" y="730799"/>
                    <a:pt x="942873" y="561219"/>
                    <a:pt x="1054909" y="432889"/>
                  </a:cubicBezTo>
                  <a:cubicBezTo>
                    <a:pt x="1225296" y="242685"/>
                    <a:pt x="1061911" y="224351"/>
                    <a:pt x="1008227" y="222059"/>
                  </a:cubicBezTo>
                  <a:close/>
                </a:path>
              </a:pathLst>
            </a:custGeom>
            <a:solidFill>
              <a:srgbClr val="0042FF"/>
            </a:solidFill>
            <a:ln w="16793" cap="flat">
              <a:noFill/>
              <a:prstDash val="solid"/>
              <a:miter/>
            </a:ln>
          </p:spPr>
          <p:txBody>
            <a:bodyPr rtlCol="0" anchor="ctr"/>
            <a:lstStyle/>
            <a:p>
              <a:endParaRPr lang="zh-CN" altLang="en-US"/>
            </a:p>
          </p:txBody>
        </p:sp>
        <p:sp>
          <p:nvSpPr>
            <p:cNvPr id="60" name="任意多边形: 形状 59"/>
            <p:cNvSpPr/>
            <p:nvPr>
              <p:custDataLst>
                <p:tags r:id="rId54"/>
              </p:custDataLst>
            </p:nvPr>
          </p:nvSpPr>
          <p:spPr>
            <a:xfrm>
              <a:off x="-1696972" y="9084012"/>
              <a:ext cx="3594465" cy="3391596"/>
            </a:xfrm>
            <a:custGeom>
              <a:avLst/>
              <a:gdLst>
                <a:gd name="connsiteX0" fmla="*/ 34731 w 3594465"/>
                <a:gd name="connsiteY0" fmla="*/ 115727 h 3391595"/>
                <a:gd name="connsiteX1" fmla="*/ 34731 w 3594465"/>
                <a:gd name="connsiteY1" fmla="*/ 115727 h 3391595"/>
                <a:gd name="connsiteX2" fmla="*/ 93083 w 3594465"/>
                <a:gd name="connsiteY2" fmla="*/ 17187 h 3391595"/>
                <a:gd name="connsiteX3" fmla="*/ 191114 w 3594465"/>
                <a:gd name="connsiteY3" fmla="*/ 56145 h 3391595"/>
                <a:gd name="connsiteX4" fmla="*/ 1479520 w 3594465"/>
                <a:gd name="connsiteY4" fmla="*/ 53853 h 3391595"/>
                <a:gd name="connsiteX5" fmla="*/ 1843634 w 3594465"/>
                <a:gd name="connsiteY5" fmla="*/ 262390 h 3391595"/>
                <a:gd name="connsiteX6" fmla="*/ 3505491 w 3594465"/>
                <a:gd name="connsiteY6" fmla="*/ 3179621 h 3391595"/>
                <a:gd name="connsiteX7" fmla="*/ 3510159 w 3594465"/>
                <a:gd name="connsiteY7" fmla="*/ 3186496 h 3391595"/>
                <a:gd name="connsiteX8" fmla="*/ 3517161 w 3594465"/>
                <a:gd name="connsiteY8" fmla="*/ 3181913 h 3391595"/>
                <a:gd name="connsiteX9" fmla="*/ 3577847 w 3594465"/>
                <a:gd name="connsiteY9" fmla="*/ 3230037 h 3391595"/>
                <a:gd name="connsiteX10" fmla="*/ 3519495 w 3594465"/>
                <a:gd name="connsiteY10" fmla="*/ 3328576 h 3391595"/>
                <a:gd name="connsiteX11" fmla="*/ 3381785 w 3594465"/>
                <a:gd name="connsiteY11" fmla="*/ 3390450 h 3391595"/>
                <a:gd name="connsiteX12" fmla="*/ 2074707 w 3594465"/>
                <a:gd name="connsiteY12" fmla="*/ 3392741 h 3391595"/>
                <a:gd name="connsiteX13" fmla="*/ 1710592 w 3594465"/>
                <a:gd name="connsiteY13" fmla="*/ 3184205 h 3391595"/>
                <a:gd name="connsiteX14" fmla="*/ 46402 w 3594465"/>
                <a:gd name="connsiteY14" fmla="*/ 264682 h 3391595"/>
                <a:gd name="connsiteX15" fmla="*/ 34731 w 3594465"/>
                <a:gd name="connsiteY15" fmla="*/ 115727 h 33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4465" h="3391595">
                  <a:moveTo>
                    <a:pt x="34731" y="115727"/>
                  </a:moveTo>
                  <a:lnTo>
                    <a:pt x="34731" y="115727"/>
                  </a:lnTo>
                  <a:lnTo>
                    <a:pt x="93083" y="17187"/>
                  </a:lnTo>
                  <a:lnTo>
                    <a:pt x="191114" y="56145"/>
                  </a:lnTo>
                  <a:lnTo>
                    <a:pt x="1479520" y="53853"/>
                  </a:lnTo>
                  <a:cubicBezTo>
                    <a:pt x="1614895" y="53853"/>
                    <a:pt x="1778280" y="147809"/>
                    <a:pt x="1843634" y="262390"/>
                  </a:cubicBezTo>
                  <a:lnTo>
                    <a:pt x="3505491" y="3179621"/>
                  </a:lnTo>
                  <a:cubicBezTo>
                    <a:pt x="3507825" y="3181913"/>
                    <a:pt x="3507825" y="3184205"/>
                    <a:pt x="3510159" y="3186496"/>
                  </a:cubicBezTo>
                  <a:lnTo>
                    <a:pt x="3517161" y="3181913"/>
                  </a:lnTo>
                  <a:lnTo>
                    <a:pt x="3577847" y="3230037"/>
                  </a:lnTo>
                  <a:lnTo>
                    <a:pt x="3519495" y="3328576"/>
                  </a:lnTo>
                  <a:cubicBezTo>
                    <a:pt x="3496155" y="3367534"/>
                    <a:pt x="3449473" y="3390450"/>
                    <a:pt x="3381785" y="3390450"/>
                  </a:cubicBezTo>
                  <a:lnTo>
                    <a:pt x="2074707" y="3392741"/>
                  </a:lnTo>
                  <a:cubicBezTo>
                    <a:pt x="1939331" y="3392741"/>
                    <a:pt x="1775946" y="3298786"/>
                    <a:pt x="1710592" y="3184205"/>
                  </a:cubicBezTo>
                  <a:lnTo>
                    <a:pt x="46402" y="264682"/>
                  </a:lnTo>
                  <a:cubicBezTo>
                    <a:pt x="11391" y="207392"/>
                    <a:pt x="9057" y="154684"/>
                    <a:pt x="34731" y="115727"/>
                  </a:cubicBezTo>
                  <a:close/>
                </a:path>
              </a:pathLst>
            </a:custGeom>
            <a:solidFill>
              <a:srgbClr val="B1D0FF"/>
            </a:solidFill>
            <a:ln w="9525" cap="flat">
              <a:noFill/>
              <a:prstDash val="solid"/>
              <a:miter/>
            </a:ln>
          </p:spPr>
          <p:txBody>
            <a:bodyPr rtlCol="0" anchor="ctr"/>
            <a:lstStyle/>
            <a:p>
              <a:endParaRPr lang="zh-CN" altLang="en-US"/>
            </a:p>
          </p:txBody>
        </p:sp>
        <p:sp>
          <p:nvSpPr>
            <p:cNvPr id="61" name="任意多边形: 形状 60"/>
            <p:cNvSpPr/>
            <p:nvPr>
              <p:custDataLst>
                <p:tags r:id="rId55"/>
              </p:custDataLst>
            </p:nvPr>
          </p:nvSpPr>
          <p:spPr>
            <a:xfrm>
              <a:off x="551623"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2" name="任意多边形: 形状 61"/>
            <p:cNvSpPr/>
            <p:nvPr>
              <p:custDataLst>
                <p:tags r:id="rId56"/>
              </p:custDataLst>
            </p:nvPr>
          </p:nvSpPr>
          <p:spPr>
            <a:xfrm>
              <a:off x="598305"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3" name="任意多边形: 形状 62"/>
            <p:cNvSpPr/>
            <p:nvPr>
              <p:custDataLst>
                <p:tags r:id="rId57"/>
              </p:custDataLst>
            </p:nvPr>
          </p:nvSpPr>
          <p:spPr>
            <a:xfrm>
              <a:off x="644986"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4" name="任意多边形: 形状 63"/>
            <p:cNvSpPr/>
            <p:nvPr>
              <p:custDataLst>
                <p:tags r:id="rId58"/>
              </p:custDataLst>
            </p:nvPr>
          </p:nvSpPr>
          <p:spPr>
            <a:xfrm>
              <a:off x="691667"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5" name="任意多边形: 形状 64"/>
            <p:cNvSpPr/>
            <p:nvPr>
              <p:custDataLst>
                <p:tags r:id="rId59"/>
              </p:custDataLst>
            </p:nvPr>
          </p:nvSpPr>
          <p:spPr>
            <a:xfrm>
              <a:off x="738349"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6" name="任意多边形: 形状 65"/>
            <p:cNvSpPr/>
            <p:nvPr>
              <p:custDataLst>
                <p:tags r:id="rId60"/>
              </p:custDataLst>
            </p:nvPr>
          </p:nvSpPr>
          <p:spPr>
            <a:xfrm>
              <a:off x="785030"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67" name="任意多边形: 形状 66"/>
            <p:cNvSpPr/>
            <p:nvPr>
              <p:custDataLst>
                <p:tags r:id="rId61"/>
              </p:custDataLst>
            </p:nvPr>
          </p:nvSpPr>
          <p:spPr>
            <a:xfrm>
              <a:off x="834045" y="12379360"/>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8" name="任意多边形: 形状 67"/>
            <p:cNvSpPr/>
            <p:nvPr>
              <p:custDataLst>
                <p:tags r:id="rId62"/>
              </p:custDataLst>
            </p:nvPr>
          </p:nvSpPr>
          <p:spPr>
            <a:xfrm>
              <a:off x="530616" y="12418318"/>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69" name="任意多边形: 形状 68"/>
            <p:cNvSpPr/>
            <p:nvPr>
              <p:custDataLst>
                <p:tags r:id="rId63"/>
              </p:custDataLst>
            </p:nvPr>
          </p:nvSpPr>
          <p:spPr>
            <a:xfrm>
              <a:off x="577298"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0" name="任意多边形: 形状 69"/>
            <p:cNvSpPr/>
            <p:nvPr>
              <p:custDataLst>
                <p:tags r:id="rId64"/>
              </p:custDataLst>
            </p:nvPr>
          </p:nvSpPr>
          <p:spPr>
            <a:xfrm>
              <a:off x="623979"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1" name="任意多边形: 形状 70"/>
            <p:cNvSpPr/>
            <p:nvPr>
              <p:custDataLst>
                <p:tags r:id="rId65"/>
              </p:custDataLst>
            </p:nvPr>
          </p:nvSpPr>
          <p:spPr>
            <a:xfrm>
              <a:off x="670661"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2" name="任意多边形: 形状 71"/>
            <p:cNvSpPr/>
            <p:nvPr>
              <p:custDataLst>
                <p:tags r:id="rId66"/>
              </p:custDataLst>
            </p:nvPr>
          </p:nvSpPr>
          <p:spPr>
            <a:xfrm>
              <a:off x="717342"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73" name="任意多边形: 形状 72"/>
            <p:cNvSpPr/>
            <p:nvPr>
              <p:custDataLst>
                <p:tags r:id="rId67"/>
              </p:custDataLst>
            </p:nvPr>
          </p:nvSpPr>
          <p:spPr>
            <a:xfrm>
              <a:off x="764023"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4" name="任意多边形: 形状 73"/>
            <p:cNvSpPr/>
            <p:nvPr>
              <p:custDataLst>
                <p:tags r:id="rId68"/>
              </p:custDataLst>
            </p:nvPr>
          </p:nvSpPr>
          <p:spPr>
            <a:xfrm>
              <a:off x="810705"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5" name="任意多边形: 形状 74"/>
            <p:cNvSpPr/>
            <p:nvPr>
              <p:custDataLst>
                <p:tags r:id="rId69"/>
              </p:custDataLst>
            </p:nvPr>
          </p:nvSpPr>
          <p:spPr>
            <a:xfrm>
              <a:off x="878393" y="12379360"/>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6" name="任意多边形: 形状 75"/>
            <p:cNvSpPr/>
            <p:nvPr>
              <p:custDataLst>
                <p:tags r:id="rId70"/>
              </p:custDataLst>
            </p:nvPr>
          </p:nvSpPr>
          <p:spPr>
            <a:xfrm>
              <a:off x="857386"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7" name="任意多边形: 形状 76"/>
            <p:cNvSpPr/>
            <p:nvPr>
              <p:custDataLst>
                <p:tags r:id="rId71"/>
              </p:custDataLst>
            </p:nvPr>
          </p:nvSpPr>
          <p:spPr>
            <a:xfrm>
              <a:off x="922740" y="12379360"/>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2" y="35521"/>
                    <a:pt x="19839" y="28645"/>
                  </a:cubicBezTo>
                  <a:cubicBezTo>
                    <a:pt x="24508" y="21771"/>
                    <a:pt x="33844" y="17187"/>
                    <a:pt x="40846" y="17187"/>
                  </a:cubicBezTo>
                  <a:cubicBezTo>
                    <a:pt x="47848" y="17187"/>
                    <a:pt x="52517"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78" name="任意多边形: 形状 77"/>
            <p:cNvSpPr/>
            <p:nvPr>
              <p:custDataLst>
                <p:tags r:id="rId72"/>
              </p:custDataLst>
            </p:nvPr>
          </p:nvSpPr>
          <p:spPr>
            <a:xfrm>
              <a:off x="901734" y="12416026"/>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0183"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79" name="任意多边形: 形状 78"/>
            <p:cNvSpPr/>
            <p:nvPr>
              <p:custDataLst>
                <p:tags r:id="rId73"/>
              </p:custDataLst>
            </p:nvPr>
          </p:nvSpPr>
          <p:spPr>
            <a:xfrm>
              <a:off x="120516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0" name="任意多边形: 形状 79"/>
            <p:cNvSpPr/>
            <p:nvPr>
              <p:custDataLst>
                <p:tags r:id="rId74"/>
              </p:custDataLst>
            </p:nvPr>
          </p:nvSpPr>
          <p:spPr>
            <a:xfrm>
              <a:off x="1251844"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1" name="任意多边形: 形状 80"/>
            <p:cNvSpPr/>
            <p:nvPr>
              <p:custDataLst>
                <p:tags r:id="rId75"/>
              </p:custDataLst>
            </p:nvPr>
          </p:nvSpPr>
          <p:spPr>
            <a:xfrm>
              <a:off x="1300859"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2" name="任意多边形: 形状 81"/>
            <p:cNvSpPr/>
            <p:nvPr>
              <p:custDataLst>
                <p:tags r:id="rId76"/>
              </p:custDataLst>
            </p:nvPr>
          </p:nvSpPr>
          <p:spPr>
            <a:xfrm>
              <a:off x="1347540"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3" name="任意多边形: 形状 82"/>
            <p:cNvSpPr/>
            <p:nvPr>
              <p:custDataLst>
                <p:tags r:id="rId77"/>
              </p:custDataLst>
            </p:nvPr>
          </p:nvSpPr>
          <p:spPr>
            <a:xfrm>
              <a:off x="1394222"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4" name="任意多边形: 形状 83"/>
            <p:cNvSpPr/>
            <p:nvPr>
              <p:custDataLst>
                <p:tags r:id="rId78"/>
              </p:custDataLst>
            </p:nvPr>
          </p:nvSpPr>
          <p:spPr>
            <a:xfrm>
              <a:off x="1440903"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5" name="任意多边形: 形状 84"/>
            <p:cNvSpPr/>
            <p:nvPr>
              <p:custDataLst>
                <p:tags r:id="rId79"/>
              </p:custDataLst>
            </p:nvPr>
          </p:nvSpPr>
          <p:spPr>
            <a:xfrm>
              <a:off x="1487584"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2517"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6" name="任意多边形: 形状 85"/>
            <p:cNvSpPr/>
            <p:nvPr>
              <p:custDataLst>
                <p:tags r:id="rId80"/>
              </p:custDataLst>
            </p:nvPr>
          </p:nvSpPr>
          <p:spPr>
            <a:xfrm>
              <a:off x="1184156"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7" name="任意多边形: 形状 86"/>
            <p:cNvSpPr/>
            <p:nvPr>
              <p:custDataLst>
                <p:tags r:id="rId81"/>
              </p:custDataLst>
            </p:nvPr>
          </p:nvSpPr>
          <p:spPr>
            <a:xfrm>
              <a:off x="1230837"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8" name="任意多边形: 形状 87"/>
            <p:cNvSpPr/>
            <p:nvPr>
              <p:custDataLst>
                <p:tags r:id="rId82"/>
              </p:custDataLst>
            </p:nvPr>
          </p:nvSpPr>
          <p:spPr>
            <a:xfrm>
              <a:off x="1277518"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89" name="任意多边形: 形状 88"/>
            <p:cNvSpPr/>
            <p:nvPr>
              <p:custDataLst>
                <p:tags r:id="rId83"/>
              </p:custDataLst>
            </p:nvPr>
          </p:nvSpPr>
          <p:spPr>
            <a:xfrm>
              <a:off x="1324200"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0" name="任意多边形: 形状 89"/>
            <p:cNvSpPr/>
            <p:nvPr>
              <p:custDataLst>
                <p:tags r:id="rId84"/>
              </p:custDataLst>
            </p:nvPr>
          </p:nvSpPr>
          <p:spPr>
            <a:xfrm>
              <a:off x="1370881"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1" name="任意多边形: 形状 90"/>
            <p:cNvSpPr/>
            <p:nvPr>
              <p:custDataLst>
                <p:tags r:id="rId85"/>
              </p:custDataLst>
            </p:nvPr>
          </p:nvSpPr>
          <p:spPr>
            <a:xfrm>
              <a:off x="1417562"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2" name="任意多边形: 形状 91"/>
            <p:cNvSpPr/>
            <p:nvPr>
              <p:custDataLst>
                <p:tags r:id="rId86"/>
              </p:custDataLst>
            </p:nvPr>
          </p:nvSpPr>
          <p:spPr>
            <a:xfrm>
              <a:off x="1466578" y="12413734"/>
              <a:ext cx="46681" cy="45832"/>
            </a:xfrm>
            <a:custGeom>
              <a:avLst/>
              <a:gdLst>
                <a:gd name="connsiteX0" fmla="*/ 47848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1" y="35521"/>
                    <a:pt x="19840" y="28645"/>
                  </a:cubicBezTo>
                  <a:cubicBezTo>
                    <a:pt x="24507" y="21771"/>
                    <a:pt x="33844" y="17187"/>
                    <a:pt x="40846" y="17187"/>
                  </a:cubicBezTo>
                  <a:cubicBezTo>
                    <a:pt x="47848" y="17187"/>
                    <a:pt x="50182"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93" name="任意多边形: 形状 92"/>
            <p:cNvSpPr/>
            <p:nvPr>
              <p:custDataLst>
                <p:tags r:id="rId87"/>
              </p:custDataLst>
            </p:nvPr>
          </p:nvSpPr>
          <p:spPr>
            <a:xfrm>
              <a:off x="153193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47849"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4" name="任意多边形: 形状 93"/>
            <p:cNvSpPr/>
            <p:nvPr>
              <p:custDataLst>
                <p:tags r:id="rId88"/>
              </p:custDataLst>
            </p:nvPr>
          </p:nvSpPr>
          <p:spPr>
            <a:xfrm>
              <a:off x="1510925"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95" name="任意多边形: 形状 94"/>
            <p:cNvSpPr/>
            <p:nvPr>
              <p:custDataLst>
                <p:tags r:id="rId89"/>
              </p:custDataLst>
            </p:nvPr>
          </p:nvSpPr>
          <p:spPr>
            <a:xfrm>
              <a:off x="1576279" y="12377069"/>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0"/>
                    <a:pt x="33844" y="40103"/>
                    <a:pt x="26842" y="40103"/>
                  </a:cubicBezTo>
                  <a:cubicBezTo>
                    <a:pt x="17506" y="40103"/>
                    <a:pt x="15172" y="35520"/>
                    <a:pt x="19839" y="28645"/>
                  </a:cubicBezTo>
                  <a:cubicBezTo>
                    <a:pt x="24508" y="21770"/>
                    <a:pt x="33844" y="17187"/>
                    <a:pt x="40846" y="17187"/>
                  </a:cubicBezTo>
                  <a:cubicBezTo>
                    <a:pt x="50183" y="17187"/>
                    <a:pt x="52517" y="21770"/>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96" name="任意多边形: 形状 95"/>
            <p:cNvSpPr/>
            <p:nvPr>
              <p:custDataLst>
                <p:tags r:id="rId90"/>
              </p:custDataLst>
            </p:nvPr>
          </p:nvSpPr>
          <p:spPr>
            <a:xfrm>
              <a:off x="1555273" y="12413285"/>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6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6"/>
                    <a:pt x="40846" y="17636"/>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97" name="任意多边形: 形状 96"/>
            <p:cNvSpPr/>
            <p:nvPr>
              <p:custDataLst>
                <p:tags r:id="rId91"/>
              </p:custDataLst>
            </p:nvPr>
          </p:nvSpPr>
          <p:spPr>
            <a:xfrm>
              <a:off x="-1634666" y="9015264"/>
              <a:ext cx="3547784" cy="3368680"/>
            </a:xfrm>
            <a:custGeom>
              <a:avLst/>
              <a:gdLst>
                <a:gd name="connsiteX0" fmla="*/ 3506205 w 3547783"/>
                <a:gd name="connsiteY0" fmla="*/ 3145247 h 3368679"/>
                <a:gd name="connsiteX1" fmla="*/ 3380166 w 3547783"/>
                <a:gd name="connsiteY1" fmla="*/ 3356076 h 3368679"/>
                <a:gd name="connsiteX2" fmla="*/ 2073088 w 3547783"/>
                <a:gd name="connsiteY2" fmla="*/ 3358367 h 3368679"/>
                <a:gd name="connsiteX3" fmla="*/ 1708973 w 3547783"/>
                <a:gd name="connsiteY3" fmla="*/ 3149830 h 3368679"/>
                <a:gd name="connsiteX4" fmla="*/ 44781 w 3547783"/>
                <a:gd name="connsiteY4" fmla="*/ 230308 h 3368679"/>
                <a:gd name="connsiteX5" fmla="*/ 170822 w 3547783"/>
                <a:gd name="connsiteY5" fmla="*/ 19479 h 3368679"/>
                <a:gd name="connsiteX6" fmla="*/ 1480234 w 3547783"/>
                <a:gd name="connsiteY6" fmla="*/ 17187 h 3368679"/>
                <a:gd name="connsiteX7" fmla="*/ 1844348 w 3547783"/>
                <a:gd name="connsiteY7" fmla="*/ 225725 h 3368679"/>
                <a:gd name="connsiteX8" fmla="*/ 3506205 w 3547783"/>
                <a:gd name="connsiteY8" fmla="*/ 3145247 h 336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7783" h="3368679">
                  <a:moveTo>
                    <a:pt x="3506205" y="3145247"/>
                  </a:moveTo>
                  <a:cubicBezTo>
                    <a:pt x="3571559" y="3259828"/>
                    <a:pt x="3515542" y="3356076"/>
                    <a:pt x="3380166" y="3356076"/>
                  </a:cubicBezTo>
                  <a:lnTo>
                    <a:pt x="2073088" y="3358367"/>
                  </a:lnTo>
                  <a:cubicBezTo>
                    <a:pt x="1937711" y="3358367"/>
                    <a:pt x="1774326" y="3264411"/>
                    <a:pt x="1708973" y="3149830"/>
                  </a:cubicBezTo>
                  <a:lnTo>
                    <a:pt x="44781" y="230308"/>
                  </a:lnTo>
                  <a:cubicBezTo>
                    <a:pt x="-20572" y="115727"/>
                    <a:pt x="35445" y="19479"/>
                    <a:pt x="170822" y="19479"/>
                  </a:cubicBezTo>
                  <a:lnTo>
                    <a:pt x="1480234" y="17187"/>
                  </a:lnTo>
                  <a:cubicBezTo>
                    <a:pt x="1615610" y="17187"/>
                    <a:pt x="1778995" y="111144"/>
                    <a:pt x="1844348" y="225725"/>
                  </a:cubicBezTo>
                  <a:lnTo>
                    <a:pt x="3506205" y="3145247"/>
                  </a:lnTo>
                  <a:close/>
                </a:path>
              </a:pathLst>
            </a:custGeom>
            <a:solidFill>
              <a:srgbClr val="FFFFFF"/>
            </a:solidFill>
            <a:ln w="9525" cap="flat">
              <a:noFill/>
              <a:prstDash val="solid"/>
              <a:miter/>
            </a:ln>
          </p:spPr>
          <p:txBody>
            <a:bodyPr rtlCol="0" anchor="ctr"/>
            <a:lstStyle/>
            <a:p>
              <a:endParaRPr lang="zh-CN" altLang="en-US"/>
            </a:p>
          </p:txBody>
        </p:sp>
        <p:sp>
          <p:nvSpPr>
            <p:cNvPr id="98" name="任意多边形: 形状 97"/>
            <p:cNvSpPr/>
            <p:nvPr>
              <p:custDataLst>
                <p:tags r:id="rId92"/>
              </p:custDataLst>
            </p:nvPr>
          </p:nvSpPr>
          <p:spPr>
            <a:xfrm>
              <a:off x="-1586383" y="9262759"/>
              <a:ext cx="3291036" cy="2589529"/>
            </a:xfrm>
            <a:custGeom>
              <a:avLst/>
              <a:gdLst>
                <a:gd name="connsiteX0" fmla="*/ 3280533 w 3291036"/>
                <a:gd name="connsiteY0" fmla="*/ 2583800 h 2589529"/>
                <a:gd name="connsiteX1" fmla="*/ 1483300 w 3291036"/>
                <a:gd name="connsiteY1" fmla="*/ 2588383 h 2589529"/>
                <a:gd name="connsiteX2" fmla="*/ 17506 w 3291036"/>
                <a:gd name="connsiteY2" fmla="*/ 21770 h 2589529"/>
                <a:gd name="connsiteX3" fmla="*/ 1817072 w 3291036"/>
                <a:gd name="connsiteY3" fmla="*/ 17187 h 2589529"/>
              </a:gdLst>
              <a:ahLst/>
              <a:cxnLst>
                <a:cxn ang="0">
                  <a:pos x="connsiteX0" y="connsiteY0"/>
                </a:cxn>
                <a:cxn ang="0">
                  <a:pos x="connsiteX1" y="connsiteY1"/>
                </a:cxn>
                <a:cxn ang="0">
                  <a:pos x="connsiteX2" y="connsiteY2"/>
                </a:cxn>
                <a:cxn ang="0">
                  <a:pos x="connsiteX3" y="connsiteY3"/>
                </a:cxn>
              </a:cxnLst>
              <a:rect l="l" t="t" r="r" b="b"/>
              <a:pathLst>
                <a:path w="3291036" h="2589529">
                  <a:moveTo>
                    <a:pt x="3280533" y="2583800"/>
                  </a:moveTo>
                  <a:lnTo>
                    <a:pt x="1483300" y="2588383"/>
                  </a:lnTo>
                  <a:lnTo>
                    <a:pt x="17506" y="21770"/>
                  </a:lnTo>
                  <a:lnTo>
                    <a:pt x="1817072" y="17187"/>
                  </a:lnTo>
                  <a:close/>
                </a:path>
              </a:pathLst>
            </a:custGeom>
            <a:solidFill>
              <a:srgbClr val="D7E8FF"/>
            </a:solidFill>
            <a:ln w="9525" cap="flat">
              <a:noFill/>
              <a:prstDash val="solid"/>
              <a:miter/>
            </a:ln>
          </p:spPr>
          <p:txBody>
            <a:bodyPr rtlCol="0" anchor="ctr"/>
            <a:lstStyle/>
            <a:p>
              <a:endParaRPr lang="zh-CN" altLang="en-US"/>
            </a:p>
          </p:txBody>
        </p:sp>
        <p:sp>
          <p:nvSpPr>
            <p:cNvPr id="99" name="任意多边形: 形状 98"/>
            <p:cNvSpPr/>
            <p:nvPr>
              <p:custDataLst>
                <p:tags r:id="rId93"/>
              </p:custDataLst>
            </p:nvPr>
          </p:nvSpPr>
          <p:spPr>
            <a:xfrm>
              <a:off x="-1507025" y="9262759"/>
              <a:ext cx="3127652" cy="2589529"/>
            </a:xfrm>
            <a:custGeom>
              <a:avLst/>
              <a:gdLst>
                <a:gd name="connsiteX0" fmla="*/ 1660690 w 3127651"/>
                <a:gd name="connsiteY0" fmla="*/ 17187 h 2589529"/>
                <a:gd name="connsiteX1" fmla="*/ 3126484 w 3127651"/>
                <a:gd name="connsiteY1" fmla="*/ 2581509 h 2589529"/>
                <a:gd name="connsiteX2" fmla="*/ 1476298 w 3127651"/>
                <a:gd name="connsiteY2" fmla="*/ 2588383 h 2589529"/>
                <a:gd name="connsiteX3" fmla="*/ 17506 w 3127651"/>
                <a:gd name="connsiteY3" fmla="*/ 21770 h 2589529"/>
              </a:gdLst>
              <a:ahLst/>
              <a:cxnLst>
                <a:cxn ang="0">
                  <a:pos x="connsiteX0" y="connsiteY0"/>
                </a:cxn>
                <a:cxn ang="0">
                  <a:pos x="connsiteX1" y="connsiteY1"/>
                </a:cxn>
                <a:cxn ang="0">
                  <a:pos x="connsiteX2" y="connsiteY2"/>
                </a:cxn>
                <a:cxn ang="0">
                  <a:pos x="connsiteX3" y="connsiteY3"/>
                </a:cxn>
              </a:cxnLst>
              <a:rect l="l" t="t" r="r" b="b"/>
              <a:pathLst>
                <a:path w="3127651" h="2589529">
                  <a:moveTo>
                    <a:pt x="1660690" y="17187"/>
                  </a:moveTo>
                  <a:lnTo>
                    <a:pt x="3126484" y="2581509"/>
                  </a:lnTo>
                  <a:lnTo>
                    <a:pt x="1476298" y="2588383"/>
                  </a:lnTo>
                  <a:lnTo>
                    <a:pt x="17506" y="21770"/>
                  </a:lnTo>
                  <a:close/>
                </a:path>
              </a:pathLst>
            </a:custGeom>
            <a:solidFill>
              <a:srgbClr val="002EDE"/>
            </a:solidFill>
            <a:ln w="9525" cap="flat">
              <a:noFill/>
              <a:prstDash val="solid"/>
              <a:miter/>
            </a:ln>
          </p:spPr>
          <p:txBody>
            <a:bodyPr rtlCol="0" anchor="ctr"/>
            <a:lstStyle/>
            <a:p>
              <a:endParaRPr lang="zh-CN" altLang="en-US"/>
            </a:p>
          </p:txBody>
        </p:sp>
        <p:sp>
          <p:nvSpPr>
            <p:cNvPr id="100" name="任意多边形: 形状 99"/>
            <p:cNvSpPr/>
            <p:nvPr>
              <p:custDataLst>
                <p:tags r:id="rId94"/>
              </p:custDataLst>
            </p:nvPr>
          </p:nvSpPr>
          <p:spPr>
            <a:xfrm>
              <a:off x="-545024" y="9950244"/>
              <a:ext cx="793583" cy="549988"/>
            </a:xfrm>
            <a:custGeom>
              <a:avLst/>
              <a:gdLst>
                <a:gd name="connsiteX0" fmla="*/ 250548 w 793583"/>
                <a:gd name="connsiteY0" fmla="*/ 17187 h 549988"/>
                <a:gd name="connsiteX1" fmla="*/ 47484 w 793583"/>
                <a:gd name="connsiteY1" fmla="*/ 285307 h 549988"/>
                <a:gd name="connsiteX2" fmla="*/ 546975 w 793583"/>
                <a:gd name="connsiteY2" fmla="*/ 553427 h 549988"/>
                <a:gd name="connsiteX3" fmla="*/ 750039 w 793583"/>
                <a:gd name="connsiteY3" fmla="*/ 285307 h 549988"/>
                <a:gd name="connsiteX4" fmla="*/ 250548 w 793583"/>
                <a:gd name="connsiteY4" fmla="*/ 17187 h 549988"/>
                <a:gd name="connsiteX5" fmla="*/ 710359 w 793583"/>
                <a:gd name="connsiteY5" fmla="*/ 271557 h 549988"/>
                <a:gd name="connsiteX6" fmla="*/ 647339 w 793583"/>
                <a:gd name="connsiteY6" fmla="*/ 271557 h 549988"/>
                <a:gd name="connsiteX7" fmla="*/ 453612 w 793583"/>
                <a:gd name="connsiteY7" fmla="*/ 76769 h 549988"/>
                <a:gd name="connsiteX8" fmla="*/ 710359 w 793583"/>
                <a:gd name="connsiteY8" fmla="*/ 271557 h 549988"/>
                <a:gd name="connsiteX9" fmla="*/ 185194 w 793583"/>
                <a:gd name="connsiteY9" fmla="*/ 49270 h 549988"/>
                <a:gd name="connsiteX10" fmla="*/ 192196 w 793583"/>
                <a:gd name="connsiteY10" fmla="*/ 46979 h 549988"/>
                <a:gd name="connsiteX11" fmla="*/ 252882 w 793583"/>
                <a:gd name="connsiteY11" fmla="*/ 271557 h 549988"/>
                <a:gd name="connsiteX12" fmla="*/ 178192 w 793583"/>
                <a:gd name="connsiteY12" fmla="*/ 271557 h 549988"/>
                <a:gd name="connsiteX13" fmla="*/ 185194 w 793583"/>
                <a:gd name="connsiteY13" fmla="*/ 49270 h 549988"/>
                <a:gd name="connsiteX14" fmla="*/ 280891 w 793583"/>
                <a:gd name="connsiteY14" fmla="*/ 42395 h 549988"/>
                <a:gd name="connsiteX15" fmla="*/ 318236 w 793583"/>
                <a:gd name="connsiteY15" fmla="*/ 44687 h 549988"/>
                <a:gd name="connsiteX16" fmla="*/ 511964 w 793583"/>
                <a:gd name="connsiteY16" fmla="*/ 273849 h 549988"/>
                <a:gd name="connsiteX17" fmla="*/ 409265 w 793583"/>
                <a:gd name="connsiteY17" fmla="*/ 273849 h 549988"/>
                <a:gd name="connsiteX18" fmla="*/ 280891 w 793583"/>
                <a:gd name="connsiteY18" fmla="*/ 42395 h 549988"/>
                <a:gd name="connsiteX19" fmla="*/ 376588 w 793583"/>
                <a:gd name="connsiteY19" fmla="*/ 271557 h 549988"/>
                <a:gd name="connsiteX20" fmla="*/ 285559 w 793583"/>
                <a:gd name="connsiteY20" fmla="*/ 271557 h 549988"/>
                <a:gd name="connsiteX21" fmla="*/ 245880 w 793583"/>
                <a:gd name="connsiteY21" fmla="*/ 179892 h 549988"/>
                <a:gd name="connsiteX22" fmla="*/ 229541 w 793583"/>
                <a:gd name="connsiteY22" fmla="*/ 42395 h 549988"/>
                <a:gd name="connsiteX23" fmla="*/ 250548 w 793583"/>
                <a:gd name="connsiteY23" fmla="*/ 40103 h 549988"/>
                <a:gd name="connsiteX24" fmla="*/ 376588 w 793583"/>
                <a:gd name="connsiteY24" fmla="*/ 271557 h 549988"/>
                <a:gd name="connsiteX25" fmla="*/ 266886 w 793583"/>
                <a:gd name="connsiteY25" fmla="*/ 296765 h 549988"/>
                <a:gd name="connsiteX26" fmla="*/ 455946 w 793583"/>
                <a:gd name="connsiteY26" fmla="*/ 521343 h 549988"/>
                <a:gd name="connsiteX27" fmla="*/ 439607 w 793583"/>
                <a:gd name="connsiteY27" fmla="*/ 519052 h 549988"/>
                <a:gd name="connsiteX28" fmla="*/ 192196 w 793583"/>
                <a:gd name="connsiteY28" fmla="*/ 296765 h 549988"/>
                <a:gd name="connsiteX29" fmla="*/ 266886 w 793583"/>
                <a:gd name="connsiteY29" fmla="*/ 296765 h 549988"/>
                <a:gd name="connsiteX30" fmla="*/ 299563 w 793583"/>
                <a:gd name="connsiteY30" fmla="*/ 296765 h 549988"/>
                <a:gd name="connsiteX31" fmla="*/ 390592 w 793583"/>
                <a:gd name="connsiteY31" fmla="*/ 296765 h 549988"/>
                <a:gd name="connsiteX32" fmla="*/ 516632 w 793583"/>
                <a:gd name="connsiteY32" fmla="*/ 528219 h 549988"/>
                <a:gd name="connsiteX33" fmla="*/ 497959 w 793583"/>
                <a:gd name="connsiteY33" fmla="*/ 528219 h 549988"/>
                <a:gd name="connsiteX34" fmla="*/ 497959 w 793583"/>
                <a:gd name="connsiteY34" fmla="*/ 528219 h 549988"/>
                <a:gd name="connsiteX35" fmla="*/ 299563 w 793583"/>
                <a:gd name="connsiteY35" fmla="*/ 296765 h 549988"/>
                <a:gd name="connsiteX36" fmla="*/ 420935 w 793583"/>
                <a:gd name="connsiteY36" fmla="*/ 296765 h 549988"/>
                <a:gd name="connsiteX37" fmla="*/ 523634 w 793583"/>
                <a:gd name="connsiteY37" fmla="*/ 296765 h 549988"/>
                <a:gd name="connsiteX38" fmla="*/ 577317 w 793583"/>
                <a:gd name="connsiteY38" fmla="*/ 525927 h 549988"/>
                <a:gd name="connsiteX39" fmla="*/ 546975 w 793583"/>
                <a:gd name="connsiteY39" fmla="*/ 528219 h 549988"/>
                <a:gd name="connsiteX40" fmla="*/ 420935 w 793583"/>
                <a:gd name="connsiteY40" fmla="*/ 296765 h 549988"/>
                <a:gd name="connsiteX41" fmla="*/ 556311 w 793583"/>
                <a:gd name="connsiteY41" fmla="*/ 296765 h 549988"/>
                <a:gd name="connsiteX42" fmla="*/ 631001 w 793583"/>
                <a:gd name="connsiteY42" fmla="*/ 296765 h 549988"/>
                <a:gd name="connsiteX43" fmla="*/ 628667 w 793583"/>
                <a:gd name="connsiteY43" fmla="*/ 514469 h 549988"/>
                <a:gd name="connsiteX44" fmla="*/ 614662 w 793583"/>
                <a:gd name="connsiteY44" fmla="*/ 519052 h 549988"/>
                <a:gd name="connsiteX45" fmla="*/ 556311 w 793583"/>
                <a:gd name="connsiteY45" fmla="*/ 296765 h 549988"/>
                <a:gd name="connsiteX46" fmla="*/ 542306 w 793583"/>
                <a:gd name="connsiteY46" fmla="*/ 271557 h 549988"/>
                <a:gd name="connsiteX47" fmla="*/ 360249 w 793583"/>
                <a:gd name="connsiteY47" fmla="*/ 49270 h 549988"/>
                <a:gd name="connsiteX48" fmla="*/ 374254 w 793583"/>
                <a:gd name="connsiteY48" fmla="*/ 51561 h 549988"/>
                <a:gd name="connsiteX49" fmla="*/ 614662 w 793583"/>
                <a:gd name="connsiteY49" fmla="*/ 269265 h 549988"/>
                <a:gd name="connsiteX50" fmla="*/ 542306 w 793583"/>
                <a:gd name="connsiteY50" fmla="*/ 269265 h 549988"/>
                <a:gd name="connsiteX51" fmla="*/ 131511 w 793583"/>
                <a:gd name="connsiteY51" fmla="*/ 67603 h 549988"/>
                <a:gd name="connsiteX52" fmla="*/ 147849 w 793583"/>
                <a:gd name="connsiteY52" fmla="*/ 271557 h 549988"/>
                <a:gd name="connsiteX53" fmla="*/ 70825 w 793583"/>
                <a:gd name="connsiteY53" fmla="*/ 271557 h 549988"/>
                <a:gd name="connsiteX54" fmla="*/ 131511 w 793583"/>
                <a:gd name="connsiteY54" fmla="*/ 67603 h 549988"/>
                <a:gd name="connsiteX55" fmla="*/ 87163 w 793583"/>
                <a:gd name="connsiteY55" fmla="*/ 296765 h 549988"/>
                <a:gd name="connsiteX56" fmla="*/ 164188 w 793583"/>
                <a:gd name="connsiteY56" fmla="*/ 296765 h 549988"/>
                <a:gd name="connsiteX57" fmla="*/ 376588 w 793583"/>
                <a:gd name="connsiteY57" fmla="*/ 503011 h 549988"/>
                <a:gd name="connsiteX58" fmla="*/ 87163 w 793583"/>
                <a:gd name="connsiteY58" fmla="*/ 296765 h 549988"/>
                <a:gd name="connsiteX59" fmla="*/ 677683 w 793583"/>
                <a:gd name="connsiteY59" fmla="*/ 493844 h 549988"/>
                <a:gd name="connsiteX60" fmla="*/ 661344 w 793583"/>
                <a:gd name="connsiteY60" fmla="*/ 296765 h 549988"/>
                <a:gd name="connsiteX61" fmla="*/ 724364 w 793583"/>
                <a:gd name="connsiteY61" fmla="*/ 296765 h 549988"/>
                <a:gd name="connsiteX62" fmla="*/ 677683 w 793583"/>
                <a:gd name="connsiteY62" fmla="*/ 493844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93583" h="549988">
                  <a:moveTo>
                    <a:pt x="250548" y="17187"/>
                  </a:moveTo>
                  <a:cubicBezTo>
                    <a:pt x="56820" y="17187"/>
                    <a:pt x="-34208" y="138643"/>
                    <a:pt x="47484" y="285307"/>
                  </a:cubicBezTo>
                  <a:cubicBezTo>
                    <a:pt x="129177" y="434262"/>
                    <a:pt x="353247" y="553427"/>
                    <a:pt x="546975" y="553427"/>
                  </a:cubicBezTo>
                  <a:cubicBezTo>
                    <a:pt x="740702" y="553427"/>
                    <a:pt x="831731" y="431970"/>
                    <a:pt x="750039" y="285307"/>
                  </a:cubicBezTo>
                  <a:cubicBezTo>
                    <a:pt x="668346" y="136352"/>
                    <a:pt x="444276" y="17187"/>
                    <a:pt x="250548" y="17187"/>
                  </a:cubicBezTo>
                  <a:close/>
                  <a:moveTo>
                    <a:pt x="710359" y="271557"/>
                  </a:moveTo>
                  <a:lnTo>
                    <a:pt x="647339" y="271557"/>
                  </a:lnTo>
                  <a:cubicBezTo>
                    <a:pt x="598324" y="186767"/>
                    <a:pt x="514298" y="120310"/>
                    <a:pt x="453612" y="76769"/>
                  </a:cubicBezTo>
                  <a:cubicBezTo>
                    <a:pt x="560979" y="120310"/>
                    <a:pt x="659010" y="191350"/>
                    <a:pt x="710359" y="271557"/>
                  </a:cubicBezTo>
                  <a:close/>
                  <a:moveTo>
                    <a:pt x="185194" y="49270"/>
                  </a:moveTo>
                  <a:cubicBezTo>
                    <a:pt x="187528" y="49270"/>
                    <a:pt x="189862" y="46979"/>
                    <a:pt x="192196" y="46979"/>
                  </a:cubicBezTo>
                  <a:cubicBezTo>
                    <a:pt x="189862" y="83645"/>
                    <a:pt x="196864" y="163851"/>
                    <a:pt x="252882" y="271557"/>
                  </a:cubicBezTo>
                  <a:lnTo>
                    <a:pt x="178192" y="271557"/>
                  </a:lnTo>
                  <a:cubicBezTo>
                    <a:pt x="117506" y="150101"/>
                    <a:pt x="171189" y="67603"/>
                    <a:pt x="185194" y="49270"/>
                  </a:cubicBezTo>
                  <a:close/>
                  <a:moveTo>
                    <a:pt x="280891" y="42395"/>
                  </a:moveTo>
                  <a:cubicBezTo>
                    <a:pt x="292561" y="42395"/>
                    <a:pt x="304232" y="44687"/>
                    <a:pt x="318236" y="44687"/>
                  </a:cubicBezTo>
                  <a:cubicBezTo>
                    <a:pt x="343910" y="65311"/>
                    <a:pt x="444276" y="152393"/>
                    <a:pt x="511964" y="273849"/>
                  </a:cubicBezTo>
                  <a:lnTo>
                    <a:pt x="409265" y="273849"/>
                  </a:lnTo>
                  <a:lnTo>
                    <a:pt x="280891" y="42395"/>
                  </a:lnTo>
                  <a:close/>
                  <a:moveTo>
                    <a:pt x="376588" y="271557"/>
                  </a:moveTo>
                  <a:lnTo>
                    <a:pt x="285559" y="271557"/>
                  </a:lnTo>
                  <a:cubicBezTo>
                    <a:pt x="266886" y="237183"/>
                    <a:pt x="255216" y="205100"/>
                    <a:pt x="245880" y="179892"/>
                  </a:cubicBezTo>
                  <a:cubicBezTo>
                    <a:pt x="222539" y="104269"/>
                    <a:pt x="227207" y="56145"/>
                    <a:pt x="229541" y="42395"/>
                  </a:cubicBezTo>
                  <a:cubicBezTo>
                    <a:pt x="236544" y="42395"/>
                    <a:pt x="243546" y="42395"/>
                    <a:pt x="250548" y="40103"/>
                  </a:cubicBezTo>
                  <a:lnTo>
                    <a:pt x="376588" y="271557"/>
                  </a:lnTo>
                  <a:close/>
                  <a:moveTo>
                    <a:pt x="266886" y="296765"/>
                  </a:moveTo>
                  <a:cubicBezTo>
                    <a:pt x="306566" y="363222"/>
                    <a:pt x="367251" y="441137"/>
                    <a:pt x="455946" y="521343"/>
                  </a:cubicBezTo>
                  <a:cubicBezTo>
                    <a:pt x="451278" y="521343"/>
                    <a:pt x="444276" y="519052"/>
                    <a:pt x="439607" y="519052"/>
                  </a:cubicBezTo>
                  <a:cubicBezTo>
                    <a:pt x="308899" y="438846"/>
                    <a:pt x="231875" y="363222"/>
                    <a:pt x="192196" y="296765"/>
                  </a:cubicBezTo>
                  <a:lnTo>
                    <a:pt x="266886" y="296765"/>
                  </a:lnTo>
                  <a:close/>
                  <a:moveTo>
                    <a:pt x="299563" y="296765"/>
                  </a:moveTo>
                  <a:lnTo>
                    <a:pt x="390592" y="296765"/>
                  </a:lnTo>
                  <a:lnTo>
                    <a:pt x="516632" y="528219"/>
                  </a:lnTo>
                  <a:cubicBezTo>
                    <a:pt x="509629" y="528219"/>
                    <a:pt x="504962" y="528219"/>
                    <a:pt x="497959" y="528219"/>
                  </a:cubicBezTo>
                  <a:lnTo>
                    <a:pt x="497959" y="528219"/>
                  </a:lnTo>
                  <a:cubicBezTo>
                    <a:pt x="399929" y="443428"/>
                    <a:pt x="339243" y="363222"/>
                    <a:pt x="299563" y="296765"/>
                  </a:cubicBezTo>
                  <a:close/>
                  <a:moveTo>
                    <a:pt x="420935" y="296765"/>
                  </a:moveTo>
                  <a:lnTo>
                    <a:pt x="523634" y="296765"/>
                  </a:lnTo>
                  <a:cubicBezTo>
                    <a:pt x="558645" y="365513"/>
                    <a:pt x="581986" y="443428"/>
                    <a:pt x="577317" y="525927"/>
                  </a:cubicBezTo>
                  <a:cubicBezTo>
                    <a:pt x="567981" y="528219"/>
                    <a:pt x="558645" y="528219"/>
                    <a:pt x="546975" y="528219"/>
                  </a:cubicBezTo>
                  <a:lnTo>
                    <a:pt x="420935" y="296765"/>
                  </a:lnTo>
                  <a:close/>
                  <a:moveTo>
                    <a:pt x="556311" y="296765"/>
                  </a:moveTo>
                  <a:lnTo>
                    <a:pt x="631001" y="296765"/>
                  </a:lnTo>
                  <a:cubicBezTo>
                    <a:pt x="661344" y="360930"/>
                    <a:pt x="668346" y="434262"/>
                    <a:pt x="628667" y="514469"/>
                  </a:cubicBezTo>
                  <a:cubicBezTo>
                    <a:pt x="623999" y="516760"/>
                    <a:pt x="619331" y="516760"/>
                    <a:pt x="614662" y="519052"/>
                  </a:cubicBezTo>
                  <a:cubicBezTo>
                    <a:pt x="612328" y="438846"/>
                    <a:pt x="588988" y="363222"/>
                    <a:pt x="556311" y="296765"/>
                  </a:cubicBezTo>
                  <a:close/>
                  <a:moveTo>
                    <a:pt x="542306" y="271557"/>
                  </a:moveTo>
                  <a:cubicBezTo>
                    <a:pt x="483955" y="166142"/>
                    <a:pt x="402262" y="88227"/>
                    <a:pt x="360249" y="49270"/>
                  </a:cubicBezTo>
                  <a:cubicBezTo>
                    <a:pt x="364918" y="49270"/>
                    <a:pt x="369585" y="51561"/>
                    <a:pt x="374254" y="51561"/>
                  </a:cubicBezTo>
                  <a:cubicBezTo>
                    <a:pt x="416267" y="74478"/>
                    <a:pt x="549309" y="156976"/>
                    <a:pt x="614662" y="269265"/>
                  </a:cubicBezTo>
                  <a:lnTo>
                    <a:pt x="542306" y="269265"/>
                  </a:lnTo>
                  <a:close/>
                  <a:moveTo>
                    <a:pt x="131511" y="67603"/>
                  </a:moveTo>
                  <a:cubicBezTo>
                    <a:pt x="115172" y="108852"/>
                    <a:pt x="101167" y="179892"/>
                    <a:pt x="147849" y="271557"/>
                  </a:cubicBezTo>
                  <a:lnTo>
                    <a:pt x="70825" y="271557"/>
                  </a:lnTo>
                  <a:cubicBezTo>
                    <a:pt x="31145" y="184476"/>
                    <a:pt x="56820" y="106561"/>
                    <a:pt x="131511" y="67603"/>
                  </a:cubicBezTo>
                  <a:close/>
                  <a:moveTo>
                    <a:pt x="87163" y="296765"/>
                  </a:moveTo>
                  <a:lnTo>
                    <a:pt x="164188" y="296765"/>
                  </a:lnTo>
                  <a:cubicBezTo>
                    <a:pt x="201533" y="358639"/>
                    <a:pt x="266886" y="427387"/>
                    <a:pt x="376588" y="503011"/>
                  </a:cubicBezTo>
                  <a:cubicBezTo>
                    <a:pt x="252882" y="464053"/>
                    <a:pt x="140847" y="386138"/>
                    <a:pt x="87163" y="296765"/>
                  </a:cubicBezTo>
                  <a:close/>
                  <a:moveTo>
                    <a:pt x="677683" y="493844"/>
                  </a:moveTo>
                  <a:cubicBezTo>
                    <a:pt x="701023" y="422804"/>
                    <a:pt x="689353" y="356347"/>
                    <a:pt x="661344" y="296765"/>
                  </a:cubicBezTo>
                  <a:lnTo>
                    <a:pt x="724364" y="296765"/>
                  </a:lnTo>
                  <a:cubicBezTo>
                    <a:pt x="764043" y="381555"/>
                    <a:pt x="743036" y="452595"/>
                    <a:pt x="677683" y="493844"/>
                  </a:cubicBezTo>
                  <a:close/>
                </a:path>
              </a:pathLst>
            </a:custGeom>
            <a:solidFill>
              <a:srgbClr val="00DAFF"/>
            </a:solidFill>
            <a:ln w="9525" cap="flat">
              <a:noFill/>
              <a:prstDash val="solid"/>
              <a:miter/>
            </a:ln>
          </p:spPr>
          <p:txBody>
            <a:bodyPr rtlCol="0" anchor="ctr"/>
            <a:lstStyle/>
            <a:p>
              <a:endParaRPr lang="zh-CN" altLang="en-US"/>
            </a:p>
          </p:txBody>
        </p:sp>
        <p:sp>
          <p:nvSpPr>
            <p:cNvPr id="101" name="任意多边形: 形状 100"/>
            <p:cNvSpPr/>
            <p:nvPr>
              <p:custDataLst>
                <p:tags r:id="rId95"/>
              </p:custDataLst>
            </p:nvPr>
          </p:nvSpPr>
          <p:spPr>
            <a:xfrm>
              <a:off x="-23617" y="10651480"/>
              <a:ext cx="350110" cy="252078"/>
            </a:xfrm>
            <a:custGeom>
              <a:avLst/>
              <a:gdLst>
                <a:gd name="connsiteX0" fmla="*/ 333665 w 350110"/>
                <a:gd name="connsiteY0" fmla="*/ 131768 h 252078"/>
                <a:gd name="connsiteX1" fmla="*/ 244970 w 350110"/>
                <a:gd name="connsiteY1" fmla="*/ 246349 h 252078"/>
                <a:gd name="connsiteX2" fmla="*/ 30236 w 350110"/>
                <a:gd name="connsiteY2" fmla="*/ 131768 h 252078"/>
                <a:gd name="connsiteX3" fmla="*/ 118930 w 350110"/>
                <a:gd name="connsiteY3" fmla="*/ 17187 h 252078"/>
                <a:gd name="connsiteX4" fmla="*/ 333665 w 350110"/>
                <a:gd name="connsiteY4" fmla="*/ 131768 h 2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110" h="252078">
                  <a:moveTo>
                    <a:pt x="333665" y="131768"/>
                  </a:moveTo>
                  <a:cubicBezTo>
                    <a:pt x="368676" y="195934"/>
                    <a:pt x="328996" y="246349"/>
                    <a:pt x="244970" y="246349"/>
                  </a:cubicBezTo>
                  <a:cubicBezTo>
                    <a:pt x="160943" y="246349"/>
                    <a:pt x="65247" y="193642"/>
                    <a:pt x="30236" y="131768"/>
                  </a:cubicBezTo>
                  <a:cubicBezTo>
                    <a:pt x="-4775" y="67603"/>
                    <a:pt x="34903" y="17187"/>
                    <a:pt x="118930" y="17187"/>
                  </a:cubicBezTo>
                  <a:cubicBezTo>
                    <a:pt x="202957" y="17187"/>
                    <a:pt x="298654" y="67603"/>
                    <a:pt x="333665" y="131768"/>
                  </a:cubicBezTo>
                  <a:close/>
                </a:path>
              </a:pathLst>
            </a:custGeom>
            <a:solidFill>
              <a:srgbClr val="00DAFF"/>
            </a:solidFill>
            <a:ln w="9525" cap="flat">
              <a:noFill/>
              <a:prstDash val="solid"/>
              <a:miter/>
            </a:ln>
          </p:spPr>
          <p:txBody>
            <a:bodyPr rtlCol="0" anchor="ctr"/>
            <a:lstStyle/>
            <a:p>
              <a:endParaRPr lang="zh-CN" altLang="en-US"/>
            </a:p>
          </p:txBody>
        </p:sp>
        <p:sp>
          <p:nvSpPr>
            <p:cNvPr id="102" name="任意多边形: 形状 101"/>
            <p:cNvSpPr/>
            <p:nvPr>
              <p:custDataLst>
                <p:tags r:id="rId96"/>
              </p:custDataLst>
            </p:nvPr>
          </p:nvSpPr>
          <p:spPr>
            <a:xfrm>
              <a:off x="67522" y="10908141"/>
              <a:ext cx="560176" cy="343743"/>
            </a:xfrm>
            <a:custGeom>
              <a:avLst/>
              <a:gdLst>
                <a:gd name="connsiteX0" fmla="*/ 167835 w 560176"/>
                <a:gd name="connsiteY0" fmla="*/ 17187 h 343742"/>
                <a:gd name="connsiteX1" fmla="*/ 167835 w 560176"/>
                <a:gd name="connsiteY1" fmla="*/ 17187 h 343742"/>
                <a:gd name="connsiteX2" fmla="*/ 37127 w 560176"/>
                <a:gd name="connsiteY2" fmla="*/ 191350 h 343742"/>
                <a:gd name="connsiteX3" fmla="*/ 97813 w 560176"/>
                <a:gd name="connsiteY3" fmla="*/ 299056 h 343742"/>
                <a:gd name="connsiteX4" fmla="*/ 160833 w 560176"/>
                <a:gd name="connsiteY4" fmla="*/ 333430 h 343742"/>
                <a:gd name="connsiteX5" fmla="*/ 524947 w 560176"/>
                <a:gd name="connsiteY5" fmla="*/ 333430 h 343742"/>
                <a:gd name="connsiteX6" fmla="*/ 550622 w 560176"/>
                <a:gd name="connsiteY6" fmla="*/ 299056 h 343742"/>
                <a:gd name="connsiteX7" fmla="*/ 489936 w 560176"/>
                <a:gd name="connsiteY7" fmla="*/ 191350 h 343742"/>
                <a:gd name="connsiteX8" fmla="*/ 167835 w 560176"/>
                <a:gd name="connsiteY8" fmla="*/ 17187 h 34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176" h="343742">
                  <a:moveTo>
                    <a:pt x="167835" y="17187"/>
                  </a:moveTo>
                  <a:lnTo>
                    <a:pt x="167835" y="17187"/>
                  </a:lnTo>
                  <a:cubicBezTo>
                    <a:pt x="44129" y="17187"/>
                    <a:pt x="-16557" y="95102"/>
                    <a:pt x="37127" y="191350"/>
                  </a:cubicBezTo>
                  <a:lnTo>
                    <a:pt x="97813" y="299056"/>
                  </a:lnTo>
                  <a:cubicBezTo>
                    <a:pt x="107149" y="317389"/>
                    <a:pt x="137492" y="333430"/>
                    <a:pt x="160833" y="333430"/>
                  </a:cubicBezTo>
                  <a:lnTo>
                    <a:pt x="524947" y="333430"/>
                  </a:lnTo>
                  <a:cubicBezTo>
                    <a:pt x="550622" y="333430"/>
                    <a:pt x="562292" y="317389"/>
                    <a:pt x="550622" y="299056"/>
                  </a:cubicBezTo>
                  <a:lnTo>
                    <a:pt x="489936" y="191350"/>
                  </a:lnTo>
                  <a:cubicBezTo>
                    <a:pt x="436253" y="95102"/>
                    <a:pt x="291540" y="17187"/>
                    <a:pt x="167835" y="17187"/>
                  </a:cubicBezTo>
                  <a:close/>
                </a:path>
              </a:pathLst>
            </a:custGeom>
            <a:solidFill>
              <a:srgbClr val="00DAFF"/>
            </a:solidFill>
            <a:ln w="9525" cap="flat">
              <a:noFill/>
              <a:prstDash val="solid"/>
              <a:miter/>
            </a:ln>
          </p:spPr>
          <p:txBody>
            <a:bodyPr rtlCol="0" anchor="ctr"/>
            <a:lstStyle/>
            <a:p>
              <a:endParaRPr lang="zh-CN" altLang="en-US"/>
            </a:p>
          </p:txBody>
        </p:sp>
        <p:sp>
          <p:nvSpPr>
            <p:cNvPr id="103" name="任意多边形: 形状 102"/>
            <p:cNvSpPr/>
            <p:nvPr>
              <p:custDataLst>
                <p:tags r:id="rId97"/>
              </p:custDataLst>
            </p:nvPr>
          </p:nvSpPr>
          <p:spPr>
            <a:xfrm>
              <a:off x="300419" y="10486483"/>
              <a:ext cx="420132" cy="297910"/>
            </a:xfrm>
            <a:custGeom>
              <a:avLst/>
              <a:gdLst>
                <a:gd name="connsiteX0" fmla="*/ 135668 w 420132"/>
                <a:gd name="connsiteY0" fmla="*/ 17187 h 297910"/>
                <a:gd name="connsiteX1" fmla="*/ 32969 w 420132"/>
                <a:gd name="connsiteY1" fmla="*/ 152393 h 297910"/>
                <a:gd name="connsiteX2" fmla="*/ 142670 w 420132"/>
                <a:gd name="connsiteY2" fmla="*/ 250932 h 297910"/>
                <a:gd name="connsiteX3" fmla="*/ 95988 w 420132"/>
                <a:gd name="connsiteY3" fmla="*/ 285306 h 297910"/>
                <a:gd name="connsiteX4" fmla="*/ 217360 w 420132"/>
                <a:gd name="connsiteY4" fmla="*/ 278432 h 297910"/>
                <a:gd name="connsiteX5" fmla="*/ 285048 w 420132"/>
                <a:gd name="connsiteY5" fmla="*/ 287598 h 297910"/>
                <a:gd name="connsiteX6" fmla="*/ 387747 w 420132"/>
                <a:gd name="connsiteY6" fmla="*/ 152393 h 297910"/>
                <a:gd name="connsiteX7" fmla="*/ 135668 w 420132"/>
                <a:gd name="connsiteY7" fmla="*/ 17187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132" h="297910">
                  <a:moveTo>
                    <a:pt x="135668" y="17187"/>
                  </a:moveTo>
                  <a:cubicBezTo>
                    <a:pt x="37637" y="17187"/>
                    <a:pt x="-9045" y="76769"/>
                    <a:pt x="32969" y="152393"/>
                  </a:cubicBezTo>
                  <a:cubicBezTo>
                    <a:pt x="53975" y="191350"/>
                    <a:pt x="93654" y="225724"/>
                    <a:pt x="142670" y="250932"/>
                  </a:cubicBezTo>
                  <a:cubicBezTo>
                    <a:pt x="142670" y="264682"/>
                    <a:pt x="133334" y="280723"/>
                    <a:pt x="95988" y="285306"/>
                  </a:cubicBezTo>
                  <a:cubicBezTo>
                    <a:pt x="95988" y="285306"/>
                    <a:pt x="182349" y="315098"/>
                    <a:pt x="217360" y="278432"/>
                  </a:cubicBezTo>
                  <a:cubicBezTo>
                    <a:pt x="240701" y="283014"/>
                    <a:pt x="261707" y="287598"/>
                    <a:pt x="285048" y="287598"/>
                  </a:cubicBezTo>
                  <a:cubicBezTo>
                    <a:pt x="383079" y="287598"/>
                    <a:pt x="429761" y="228016"/>
                    <a:pt x="387747" y="152393"/>
                  </a:cubicBezTo>
                  <a:cubicBezTo>
                    <a:pt x="345734" y="76769"/>
                    <a:pt x="233698" y="17187"/>
                    <a:pt x="135668" y="17187"/>
                  </a:cubicBezTo>
                  <a:close/>
                </a:path>
              </a:pathLst>
            </a:custGeom>
            <a:solidFill>
              <a:srgbClr val="00DAFF"/>
            </a:solidFill>
            <a:ln w="9525" cap="flat">
              <a:noFill/>
              <a:prstDash val="solid"/>
              <a:miter/>
            </a:ln>
          </p:spPr>
          <p:txBody>
            <a:bodyPr rtlCol="0" anchor="ctr"/>
            <a:lstStyle/>
            <a:p>
              <a:endParaRPr lang="zh-CN" altLang="en-US"/>
            </a:p>
          </p:txBody>
        </p:sp>
        <p:sp>
          <p:nvSpPr>
            <p:cNvPr id="104" name="任意多边形: 形状 103"/>
            <p:cNvSpPr/>
            <p:nvPr>
              <p:custDataLst>
                <p:tags r:id="rId98"/>
              </p:custDataLst>
            </p:nvPr>
          </p:nvSpPr>
          <p:spPr>
            <a:xfrm>
              <a:off x="-233862" y="10706478"/>
              <a:ext cx="210066" cy="137497"/>
            </a:xfrm>
            <a:custGeom>
              <a:avLst/>
              <a:gdLst>
                <a:gd name="connsiteX0" fmla="*/ 67759 w 210066"/>
                <a:gd name="connsiteY0" fmla="*/ 17187 h 137497"/>
                <a:gd name="connsiteX1" fmla="*/ 175127 w 210066"/>
                <a:gd name="connsiteY1" fmla="*/ 74478 h 137497"/>
                <a:gd name="connsiteX2" fmla="*/ 175127 w 210066"/>
                <a:gd name="connsiteY2" fmla="*/ 115727 h 137497"/>
                <a:gd name="connsiteX3" fmla="*/ 210138 w 210066"/>
                <a:gd name="connsiteY3" fmla="*/ 129477 h 137497"/>
                <a:gd name="connsiteX4" fmla="*/ 156454 w 210066"/>
                <a:gd name="connsiteY4" fmla="*/ 127185 h 137497"/>
                <a:gd name="connsiteX5" fmla="*/ 133114 w 210066"/>
                <a:gd name="connsiteY5" fmla="*/ 131768 h 137497"/>
                <a:gd name="connsiteX6" fmla="*/ 25746 w 210066"/>
                <a:gd name="connsiteY6" fmla="*/ 74478 h 137497"/>
                <a:gd name="connsiteX7" fmla="*/ 67759 w 210066"/>
                <a:gd name="connsiteY7" fmla="*/ 17187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66" h="137497">
                  <a:moveTo>
                    <a:pt x="67759" y="17187"/>
                  </a:moveTo>
                  <a:cubicBezTo>
                    <a:pt x="109773" y="17187"/>
                    <a:pt x="156454" y="42395"/>
                    <a:pt x="175127" y="74478"/>
                  </a:cubicBezTo>
                  <a:cubicBezTo>
                    <a:pt x="184463" y="90519"/>
                    <a:pt x="182129" y="106561"/>
                    <a:pt x="175127" y="115727"/>
                  </a:cubicBezTo>
                  <a:cubicBezTo>
                    <a:pt x="182129" y="120310"/>
                    <a:pt x="191465" y="127185"/>
                    <a:pt x="210138" y="129477"/>
                  </a:cubicBezTo>
                  <a:cubicBezTo>
                    <a:pt x="210138" y="129477"/>
                    <a:pt x="186797" y="140935"/>
                    <a:pt x="156454" y="127185"/>
                  </a:cubicBezTo>
                  <a:cubicBezTo>
                    <a:pt x="149452" y="129477"/>
                    <a:pt x="142450" y="131768"/>
                    <a:pt x="133114" y="131768"/>
                  </a:cubicBezTo>
                  <a:cubicBezTo>
                    <a:pt x="91100" y="131768"/>
                    <a:pt x="44419" y="106561"/>
                    <a:pt x="25746" y="74478"/>
                  </a:cubicBezTo>
                  <a:cubicBezTo>
                    <a:pt x="4740" y="42395"/>
                    <a:pt x="25746" y="17187"/>
                    <a:pt x="67759" y="17187"/>
                  </a:cubicBezTo>
                  <a:close/>
                </a:path>
              </a:pathLst>
            </a:custGeom>
            <a:solidFill>
              <a:srgbClr val="00DAFF"/>
            </a:solidFill>
            <a:ln w="9525" cap="flat">
              <a:noFill/>
              <a:prstDash val="solid"/>
              <a:miter/>
            </a:ln>
          </p:spPr>
          <p:txBody>
            <a:bodyPr rtlCol="0" anchor="ctr"/>
            <a:lstStyle/>
            <a:p>
              <a:endParaRPr lang="zh-CN" altLang="en-US"/>
            </a:p>
          </p:txBody>
        </p:sp>
        <p:sp>
          <p:nvSpPr>
            <p:cNvPr id="105" name="任意多边形: 形状 104"/>
            <p:cNvSpPr/>
            <p:nvPr>
              <p:custDataLst>
                <p:tags r:id="rId99"/>
              </p:custDataLst>
            </p:nvPr>
          </p:nvSpPr>
          <p:spPr>
            <a:xfrm>
              <a:off x="24957" y="10604883"/>
              <a:ext cx="256748" cy="183329"/>
            </a:xfrm>
            <a:custGeom>
              <a:avLst/>
              <a:gdLst>
                <a:gd name="connsiteX0" fmla="*/ 250079 w 256747"/>
                <a:gd name="connsiteY0" fmla="*/ 164614 h 183329"/>
                <a:gd name="connsiteX1" fmla="*/ 105367 w 256747"/>
                <a:gd name="connsiteY1" fmla="*/ 148574 h 183329"/>
                <a:gd name="connsiteX2" fmla="*/ 21340 w 256747"/>
                <a:gd name="connsiteY2" fmla="*/ 33993 h 183329"/>
                <a:gd name="connsiteX3" fmla="*/ 166052 w 256747"/>
                <a:gd name="connsiteY3" fmla="*/ 50034 h 183329"/>
                <a:gd name="connsiteX4" fmla="*/ 250079 w 256747"/>
                <a:gd name="connsiteY4" fmla="*/ 164614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747" h="183329">
                  <a:moveTo>
                    <a:pt x="250079" y="164614"/>
                  </a:moveTo>
                  <a:cubicBezTo>
                    <a:pt x="233740" y="192114"/>
                    <a:pt x="168387" y="185240"/>
                    <a:pt x="105367" y="148574"/>
                  </a:cubicBezTo>
                  <a:cubicBezTo>
                    <a:pt x="42346" y="111908"/>
                    <a:pt x="5002" y="61492"/>
                    <a:pt x="21340" y="33993"/>
                  </a:cubicBezTo>
                  <a:cubicBezTo>
                    <a:pt x="37679" y="6493"/>
                    <a:pt x="103032" y="13368"/>
                    <a:pt x="166052" y="50034"/>
                  </a:cubicBezTo>
                  <a:cubicBezTo>
                    <a:pt x="229072" y="84408"/>
                    <a:pt x="266417" y="137115"/>
                    <a:pt x="250079" y="164614"/>
                  </a:cubicBezTo>
                  <a:close/>
                </a:path>
              </a:pathLst>
            </a:custGeom>
            <a:solidFill>
              <a:srgbClr val="0021BE">
                <a:alpha val="44000"/>
              </a:srgbClr>
            </a:solidFill>
            <a:ln w="9525" cap="flat">
              <a:noFill/>
              <a:prstDash val="solid"/>
              <a:miter/>
            </a:ln>
          </p:spPr>
          <p:txBody>
            <a:bodyPr rtlCol="0" anchor="ctr"/>
            <a:lstStyle/>
            <a:p>
              <a:endParaRPr lang="zh-CN" altLang="en-US"/>
            </a:p>
          </p:txBody>
        </p:sp>
        <p:sp>
          <p:nvSpPr>
            <p:cNvPr id="106" name="任意多边形: 形状 105"/>
            <p:cNvSpPr/>
            <p:nvPr>
              <p:custDataLst>
                <p:tags r:id="rId100"/>
              </p:custDataLst>
            </p:nvPr>
          </p:nvSpPr>
          <p:spPr>
            <a:xfrm>
              <a:off x="-1514122" y="9098787"/>
              <a:ext cx="140044" cy="91665"/>
            </a:xfrm>
            <a:custGeom>
              <a:avLst/>
              <a:gdLst>
                <a:gd name="connsiteX0" fmla="*/ 122633 w 140044"/>
                <a:gd name="connsiteY0" fmla="*/ 84911 h 91664"/>
                <a:gd name="connsiteX1" fmla="*/ 57279 w 140044"/>
                <a:gd name="connsiteY1" fmla="*/ 78036 h 91664"/>
                <a:gd name="connsiteX2" fmla="*/ 19934 w 140044"/>
                <a:gd name="connsiteY2" fmla="*/ 25329 h 91664"/>
                <a:gd name="connsiteX3" fmla="*/ 85288 w 140044"/>
                <a:gd name="connsiteY3" fmla="*/ 32204 h 91664"/>
                <a:gd name="connsiteX4" fmla="*/ 122633 w 140044"/>
                <a:gd name="connsiteY4" fmla="*/ 849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4" h="91664">
                  <a:moveTo>
                    <a:pt x="122633" y="84911"/>
                  </a:moveTo>
                  <a:cubicBezTo>
                    <a:pt x="115631" y="98660"/>
                    <a:pt x="85288" y="94077"/>
                    <a:pt x="57279" y="78036"/>
                  </a:cubicBezTo>
                  <a:cubicBezTo>
                    <a:pt x="29270" y="61995"/>
                    <a:pt x="10598" y="36787"/>
                    <a:pt x="19934" y="25329"/>
                  </a:cubicBezTo>
                  <a:cubicBezTo>
                    <a:pt x="26937" y="11579"/>
                    <a:pt x="57279" y="16162"/>
                    <a:pt x="85288" y="32204"/>
                  </a:cubicBezTo>
                  <a:cubicBezTo>
                    <a:pt x="113297" y="48245"/>
                    <a:pt x="129636" y="73453"/>
                    <a:pt x="122633" y="84911"/>
                  </a:cubicBezTo>
                  <a:close/>
                </a:path>
              </a:pathLst>
            </a:custGeom>
            <a:solidFill>
              <a:srgbClr val="D7E8FF"/>
            </a:solidFill>
            <a:ln w="9525" cap="flat">
              <a:noFill/>
              <a:prstDash val="solid"/>
              <a:miter/>
            </a:ln>
          </p:spPr>
          <p:txBody>
            <a:bodyPr rtlCol="0" anchor="ctr"/>
            <a:lstStyle/>
            <a:p>
              <a:endParaRPr lang="zh-CN" altLang="en-US"/>
            </a:p>
          </p:txBody>
        </p:sp>
        <p:sp>
          <p:nvSpPr>
            <p:cNvPr id="107" name="任意多边形: 形状 106"/>
            <p:cNvSpPr/>
            <p:nvPr>
              <p:custDataLst>
                <p:tags r:id="rId101"/>
              </p:custDataLst>
            </p:nvPr>
          </p:nvSpPr>
          <p:spPr>
            <a:xfrm>
              <a:off x="-1507025" y="9262759"/>
              <a:ext cx="1820573" cy="297910"/>
            </a:xfrm>
            <a:custGeom>
              <a:avLst/>
              <a:gdLst>
                <a:gd name="connsiteX0" fmla="*/ 1660690 w 1820573"/>
                <a:gd name="connsiteY0" fmla="*/ 17187 h 297910"/>
                <a:gd name="connsiteX1" fmla="*/ 1817072 w 1820573"/>
                <a:gd name="connsiteY1" fmla="*/ 285306 h 297910"/>
                <a:gd name="connsiteX2" fmla="*/ 169220 w 1820573"/>
                <a:gd name="connsiteY2" fmla="*/ 289890 h 297910"/>
                <a:gd name="connsiteX3" fmla="*/ 17506 w 1820573"/>
                <a:gd name="connsiteY3" fmla="*/ 21770 h 297910"/>
              </a:gdLst>
              <a:ahLst/>
              <a:cxnLst>
                <a:cxn ang="0">
                  <a:pos x="connsiteX0" y="connsiteY0"/>
                </a:cxn>
                <a:cxn ang="0">
                  <a:pos x="connsiteX1" y="connsiteY1"/>
                </a:cxn>
                <a:cxn ang="0">
                  <a:pos x="connsiteX2" y="connsiteY2"/>
                </a:cxn>
                <a:cxn ang="0">
                  <a:pos x="connsiteX3" y="connsiteY3"/>
                </a:cxn>
              </a:cxnLst>
              <a:rect l="l" t="t" r="r" b="b"/>
              <a:pathLst>
                <a:path w="1820573" h="297910">
                  <a:moveTo>
                    <a:pt x="1660690" y="17187"/>
                  </a:moveTo>
                  <a:lnTo>
                    <a:pt x="1817072" y="285306"/>
                  </a:lnTo>
                  <a:lnTo>
                    <a:pt x="169220" y="289890"/>
                  </a:lnTo>
                  <a:lnTo>
                    <a:pt x="17506" y="21770"/>
                  </a:lnTo>
                  <a:close/>
                </a:path>
              </a:pathLst>
            </a:custGeom>
            <a:solidFill>
              <a:srgbClr val="0096FF"/>
            </a:solidFill>
            <a:ln w="9525" cap="flat">
              <a:noFill/>
              <a:prstDash val="solid"/>
              <a:miter/>
            </a:ln>
          </p:spPr>
          <p:txBody>
            <a:bodyPr rtlCol="0" anchor="ctr"/>
            <a:lstStyle/>
            <a:p>
              <a:endParaRPr lang="zh-CN" altLang="en-US"/>
            </a:p>
          </p:txBody>
        </p:sp>
        <p:sp>
          <p:nvSpPr>
            <p:cNvPr id="108" name="任意多边形: 形状 107"/>
            <p:cNvSpPr/>
            <p:nvPr>
              <p:custDataLst>
                <p:tags r:id="rId102"/>
              </p:custDataLst>
            </p:nvPr>
          </p:nvSpPr>
          <p:spPr>
            <a:xfrm>
              <a:off x="-1360466"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5702" y="62873"/>
                    <a:pt x="181377" y="97248"/>
                    <a:pt x="172041" y="115581"/>
                  </a:cubicBezTo>
                  <a:close/>
                </a:path>
              </a:pathLst>
            </a:custGeom>
            <a:solidFill>
              <a:srgbClr val="3BFAFF"/>
            </a:solidFill>
            <a:ln w="9525" cap="flat">
              <a:noFill/>
              <a:prstDash val="solid"/>
              <a:miter/>
            </a:ln>
          </p:spPr>
          <p:txBody>
            <a:bodyPr rtlCol="0" anchor="ctr"/>
            <a:lstStyle/>
            <a:p>
              <a:endParaRPr lang="zh-CN" altLang="en-US"/>
            </a:p>
          </p:txBody>
        </p:sp>
        <p:sp>
          <p:nvSpPr>
            <p:cNvPr id="109" name="任意多边形: 形状 108"/>
            <p:cNvSpPr/>
            <p:nvPr>
              <p:custDataLst>
                <p:tags r:id="rId103"/>
              </p:custDataLst>
            </p:nvPr>
          </p:nvSpPr>
          <p:spPr>
            <a:xfrm>
              <a:off x="-1162070"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8037" y="62873"/>
                    <a:pt x="183711" y="97248"/>
                    <a:pt x="172041" y="115581"/>
                  </a:cubicBezTo>
                  <a:close/>
                </a:path>
              </a:pathLst>
            </a:custGeom>
            <a:solidFill>
              <a:srgbClr val="1A2258"/>
            </a:solidFill>
            <a:ln w="9525" cap="flat">
              <a:noFill/>
              <a:prstDash val="solid"/>
              <a:miter/>
            </a:ln>
          </p:spPr>
          <p:txBody>
            <a:bodyPr rtlCol="0" anchor="ctr"/>
            <a:lstStyle/>
            <a:p>
              <a:endParaRPr lang="zh-CN" altLang="en-US"/>
            </a:p>
          </p:txBody>
        </p:sp>
        <p:sp>
          <p:nvSpPr>
            <p:cNvPr id="110" name="任意多边形: 形状 109"/>
            <p:cNvSpPr/>
            <p:nvPr>
              <p:custDataLst>
                <p:tags r:id="rId104"/>
              </p:custDataLst>
            </p:nvPr>
          </p:nvSpPr>
          <p:spPr>
            <a:xfrm>
              <a:off x="-190611" y="11581877"/>
              <a:ext cx="1820573" cy="274994"/>
            </a:xfrm>
            <a:custGeom>
              <a:avLst/>
              <a:gdLst>
                <a:gd name="connsiteX0" fmla="*/ 17506 w 1820573"/>
                <a:gd name="connsiteY0" fmla="*/ 19479 h 274994"/>
                <a:gd name="connsiteX1" fmla="*/ 159884 w 1820573"/>
                <a:gd name="connsiteY1" fmla="*/ 269265 h 274994"/>
                <a:gd name="connsiteX2" fmla="*/ 1810070 w 1820573"/>
                <a:gd name="connsiteY2" fmla="*/ 262391 h 274994"/>
                <a:gd name="connsiteX3" fmla="*/ 1667692 w 1820573"/>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820573" h="274994">
                  <a:moveTo>
                    <a:pt x="17506" y="19479"/>
                  </a:moveTo>
                  <a:lnTo>
                    <a:pt x="159884" y="269265"/>
                  </a:lnTo>
                  <a:lnTo>
                    <a:pt x="1810070" y="262391"/>
                  </a:lnTo>
                  <a:lnTo>
                    <a:pt x="1667692" y="17187"/>
                  </a:lnTo>
                  <a:close/>
                </a:path>
              </a:pathLst>
            </a:custGeom>
            <a:solidFill>
              <a:srgbClr val="005FFF"/>
            </a:solidFill>
            <a:ln w="9525" cap="flat">
              <a:noFill/>
              <a:prstDash val="solid"/>
              <a:miter/>
            </a:ln>
          </p:spPr>
          <p:txBody>
            <a:bodyPr rtlCol="0" anchor="ctr"/>
            <a:lstStyle/>
            <a:p>
              <a:endParaRPr lang="zh-CN" altLang="en-US"/>
            </a:p>
          </p:txBody>
        </p:sp>
        <p:sp>
          <p:nvSpPr>
            <p:cNvPr id="111" name="任意多边形: 形状 110"/>
            <p:cNvSpPr/>
            <p:nvPr>
              <p:custDataLst>
                <p:tags r:id="rId105"/>
              </p:custDataLst>
            </p:nvPr>
          </p:nvSpPr>
          <p:spPr>
            <a:xfrm>
              <a:off x="-190611" y="11581877"/>
              <a:ext cx="1260397" cy="274994"/>
            </a:xfrm>
            <a:custGeom>
              <a:avLst/>
              <a:gdLst>
                <a:gd name="connsiteX0" fmla="*/ 17506 w 1260396"/>
                <a:gd name="connsiteY0" fmla="*/ 19479 h 274994"/>
                <a:gd name="connsiteX1" fmla="*/ 159884 w 1260396"/>
                <a:gd name="connsiteY1" fmla="*/ 269265 h 274994"/>
                <a:gd name="connsiteX2" fmla="*/ 1261564 w 1260396"/>
                <a:gd name="connsiteY2" fmla="*/ 264682 h 274994"/>
                <a:gd name="connsiteX3" fmla="*/ 1119186 w 1260396"/>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260396" h="274994">
                  <a:moveTo>
                    <a:pt x="17506" y="19479"/>
                  </a:moveTo>
                  <a:lnTo>
                    <a:pt x="159884" y="269265"/>
                  </a:lnTo>
                  <a:lnTo>
                    <a:pt x="1261564" y="264682"/>
                  </a:lnTo>
                  <a:lnTo>
                    <a:pt x="1119186" y="17187"/>
                  </a:lnTo>
                  <a:close/>
                </a:path>
              </a:pathLst>
            </a:custGeom>
            <a:solidFill>
              <a:srgbClr val="00DAFF"/>
            </a:solidFill>
            <a:ln w="9525" cap="flat">
              <a:noFill/>
              <a:prstDash val="solid"/>
              <a:miter/>
            </a:ln>
          </p:spPr>
          <p:txBody>
            <a:bodyPr rtlCol="0" anchor="ctr"/>
            <a:lstStyle/>
            <a:p>
              <a:endParaRPr lang="zh-CN" altLang="en-US"/>
            </a:p>
          </p:txBody>
        </p:sp>
        <p:sp>
          <p:nvSpPr>
            <p:cNvPr id="112" name="任意多边形: 形状 111"/>
            <p:cNvSpPr/>
            <p:nvPr>
              <p:custDataLst>
                <p:tags r:id="rId106"/>
              </p:custDataLst>
            </p:nvPr>
          </p:nvSpPr>
          <p:spPr>
            <a:xfrm>
              <a:off x="831089" y="11929119"/>
              <a:ext cx="373451" cy="274994"/>
            </a:xfrm>
            <a:custGeom>
              <a:avLst/>
              <a:gdLst>
                <a:gd name="connsiteX0" fmla="*/ 361236 w 373450"/>
                <a:gd name="connsiteY0" fmla="*/ 238266 h 274994"/>
                <a:gd name="connsiteX1" fmla="*/ 148836 w 373450"/>
                <a:gd name="connsiteY1" fmla="*/ 222225 h 274994"/>
                <a:gd name="connsiteX2" fmla="*/ 22796 w 373450"/>
                <a:gd name="connsiteY2" fmla="*/ 45770 h 274994"/>
                <a:gd name="connsiteX3" fmla="*/ 235197 w 373450"/>
                <a:gd name="connsiteY3" fmla="*/ 61812 h 274994"/>
                <a:gd name="connsiteX4" fmla="*/ 361236 w 373450"/>
                <a:gd name="connsiteY4" fmla="*/ 238266 h 27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50" h="274994">
                  <a:moveTo>
                    <a:pt x="361236" y="238266"/>
                  </a:moveTo>
                  <a:cubicBezTo>
                    <a:pt x="337896" y="281807"/>
                    <a:pt x="242199" y="274932"/>
                    <a:pt x="148836" y="222225"/>
                  </a:cubicBezTo>
                  <a:cubicBezTo>
                    <a:pt x="55473" y="169517"/>
                    <a:pt x="-544" y="89311"/>
                    <a:pt x="22796" y="45770"/>
                  </a:cubicBezTo>
                  <a:cubicBezTo>
                    <a:pt x="46137" y="2229"/>
                    <a:pt x="141834" y="9104"/>
                    <a:pt x="235197" y="61812"/>
                  </a:cubicBezTo>
                  <a:cubicBezTo>
                    <a:pt x="328559" y="114519"/>
                    <a:pt x="384577" y="194725"/>
                    <a:pt x="361236" y="238266"/>
                  </a:cubicBezTo>
                  <a:close/>
                </a:path>
              </a:pathLst>
            </a:custGeom>
            <a:solidFill>
              <a:srgbClr val="B1D0FF"/>
            </a:solidFill>
            <a:ln w="9525" cap="flat">
              <a:noFill/>
              <a:prstDash val="solid"/>
              <a:miter/>
            </a:ln>
          </p:spPr>
          <p:txBody>
            <a:bodyPr rtlCol="0" anchor="ctr"/>
            <a:lstStyle/>
            <a:p>
              <a:endParaRPr lang="zh-CN" altLang="en-US"/>
            </a:p>
          </p:txBody>
        </p:sp>
        <p:sp>
          <p:nvSpPr>
            <p:cNvPr id="113" name="任意多边形: 形状 112"/>
            <p:cNvSpPr/>
            <p:nvPr>
              <p:custDataLst>
                <p:tags r:id="rId107"/>
              </p:custDataLst>
            </p:nvPr>
          </p:nvSpPr>
          <p:spPr>
            <a:xfrm>
              <a:off x="860279" y="11945913"/>
              <a:ext cx="303429" cy="229162"/>
            </a:xfrm>
            <a:custGeom>
              <a:avLst/>
              <a:gdLst>
                <a:gd name="connsiteX0" fmla="*/ 304037 w 303428"/>
                <a:gd name="connsiteY0" fmla="*/ 200847 h 229161"/>
                <a:gd name="connsiteX1" fmla="*/ 126648 w 303428"/>
                <a:gd name="connsiteY1" fmla="*/ 182515 h 229161"/>
                <a:gd name="connsiteX2" fmla="*/ 21615 w 303428"/>
                <a:gd name="connsiteY2" fmla="*/ 38142 h 229161"/>
                <a:gd name="connsiteX3" fmla="*/ 199004 w 303428"/>
                <a:gd name="connsiteY3" fmla="*/ 56476 h 229161"/>
                <a:gd name="connsiteX4" fmla="*/ 304037 w 303428"/>
                <a:gd name="connsiteY4" fmla="*/ 200847 h 22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229161">
                  <a:moveTo>
                    <a:pt x="304037" y="200847"/>
                  </a:moveTo>
                  <a:cubicBezTo>
                    <a:pt x="283031" y="235222"/>
                    <a:pt x="203672" y="226055"/>
                    <a:pt x="126648" y="182515"/>
                  </a:cubicBezTo>
                  <a:cubicBezTo>
                    <a:pt x="49624" y="136682"/>
                    <a:pt x="2942" y="72517"/>
                    <a:pt x="21615" y="38142"/>
                  </a:cubicBezTo>
                  <a:cubicBezTo>
                    <a:pt x="42622" y="3768"/>
                    <a:pt x="121980" y="12935"/>
                    <a:pt x="199004" y="56476"/>
                  </a:cubicBezTo>
                  <a:cubicBezTo>
                    <a:pt x="276029" y="102308"/>
                    <a:pt x="322710" y="166473"/>
                    <a:pt x="304037" y="200847"/>
                  </a:cubicBezTo>
                  <a:close/>
                </a:path>
              </a:pathLst>
            </a:custGeom>
            <a:solidFill>
              <a:srgbClr val="FFFFFF"/>
            </a:solidFill>
            <a:ln w="9525" cap="flat">
              <a:noFill/>
              <a:prstDash val="solid"/>
              <a:miter/>
            </a:ln>
          </p:spPr>
          <p:txBody>
            <a:bodyPr rtlCol="0" anchor="ctr"/>
            <a:lstStyle/>
            <a:p>
              <a:endParaRPr lang="zh-CN" altLang="en-US"/>
            </a:p>
          </p:txBody>
        </p:sp>
        <p:sp>
          <p:nvSpPr>
            <p:cNvPr id="114" name="任意多边形: 形状 113"/>
            <p:cNvSpPr/>
            <p:nvPr>
              <p:custDataLst>
                <p:tags r:id="rId108"/>
              </p:custDataLst>
            </p:nvPr>
          </p:nvSpPr>
          <p:spPr>
            <a:xfrm>
              <a:off x="-493923" y="9105956"/>
              <a:ext cx="163385" cy="114581"/>
            </a:xfrm>
            <a:custGeom>
              <a:avLst/>
              <a:gdLst>
                <a:gd name="connsiteX0" fmla="*/ 150431 w 163384"/>
                <a:gd name="connsiteY0" fmla="*/ 102950 h 114580"/>
                <a:gd name="connsiteX1" fmla="*/ 66405 w 163384"/>
                <a:gd name="connsiteY1" fmla="*/ 98367 h 114580"/>
                <a:gd name="connsiteX2" fmla="*/ 19724 w 163384"/>
                <a:gd name="connsiteY2" fmla="*/ 29618 h 114580"/>
                <a:gd name="connsiteX3" fmla="*/ 103750 w 163384"/>
                <a:gd name="connsiteY3" fmla="*/ 34201 h 114580"/>
                <a:gd name="connsiteX4" fmla="*/ 150431 w 163384"/>
                <a:gd name="connsiteY4" fmla="*/ 102950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84" h="114580">
                  <a:moveTo>
                    <a:pt x="150431" y="102950"/>
                  </a:moveTo>
                  <a:cubicBezTo>
                    <a:pt x="141095" y="121283"/>
                    <a:pt x="101416" y="118991"/>
                    <a:pt x="66405" y="98367"/>
                  </a:cubicBezTo>
                  <a:cubicBezTo>
                    <a:pt x="31394" y="77742"/>
                    <a:pt x="10387" y="45659"/>
                    <a:pt x="19724" y="29618"/>
                  </a:cubicBezTo>
                  <a:cubicBezTo>
                    <a:pt x="29060" y="11285"/>
                    <a:pt x="68739" y="13577"/>
                    <a:pt x="103750" y="34201"/>
                  </a:cubicBezTo>
                  <a:cubicBezTo>
                    <a:pt x="138761" y="52534"/>
                    <a:pt x="159768" y="84617"/>
                    <a:pt x="150431" y="102950"/>
                  </a:cubicBezTo>
                  <a:close/>
                </a:path>
              </a:pathLst>
            </a:custGeom>
            <a:solidFill>
              <a:srgbClr val="7EACD4"/>
            </a:solidFill>
            <a:ln w="9525" cap="flat">
              <a:noFill/>
              <a:prstDash val="solid"/>
              <a:miter/>
            </a:ln>
          </p:spPr>
          <p:txBody>
            <a:bodyPr rtlCol="0" anchor="ctr"/>
            <a:lstStyle/>
            <a:p>
              <a:endParaRPr lang="zh-CN" altLang="en-US"/>
            </a:p>
          </p:txBody>
        </p:sp>
        <p:sp>
          <p:nvSpPr>
            <p:cNvPr id="115" name="任意多边形: 形状 114"/>
            <p:cNvSpPr/>
            <p:nvPr>
              <p:custDataLst>
                <p:tags r:id="rId109"/>
              </p:custDataLst>
            </p:nvPr>
          </p:nvSpPr>
          <p:spPr>
            <a:xfrm>
              <a:off x="-479318" y="9115809"/>
              <a:ext cx="116703" cy="91665"/>
            </a:xfrm>
            <a:custGeom>
              <a:avLst/>
              <a:gdLst>
                <a:gd name="connsiteX0" fmla="*/ 119488 w 116703"/>
                <a:gd name="connsiteY0" fmla="*/ 81639 h 91664"/>
                <a:gd name="connsiteX1" fmla="*/ 56467 w 116703"/>
                <a:gd name="connsiteY1" fmla="*/ 74764 h 91664"/>
                <a:gd name="connsiteX2" fmla="*/ 19123 w 116703"/>
                <a:gd name="connsiteY2" fmla="*/ 24348 h 91664"/>
                <a:gd name="connsiteX3" fmla="*/ 82142 w 116703"/>
                <a:gd name="connsiteY3" fmla="*/ 31223 h 91664"/>
                <a:gd name="connsiteX4" fmla="*/ 119488 w 116703"/>
                <a:gd name="connsiteY4" fmla="*/ 81639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91664">
                  <a:moveTo>
                    <a:pt x="119488" y="81639"/>
                  </a:moveTo>
                  <a:cubicBezTo>
                    <a:pt x="112486" y="93097"/>
                    <a:pt x="84477" y="90806"/>
                    <a:pt x="56467" y="74764"/>
                  </a:cubicBezTo>
                  <a:cubicBezTo>
                    <a:pt x="28459" y="58723"/>
                    <a:pt x="12120" y="35806"/>
                    <a:pt x="19123" y="24348"/>
                  </a:cubicBezTo>
                  <a:cubicBezTo>
                    <a:pt x="26125" y="12890"/>
                    <a:pt x="54134" y="15182"/>
                    <a:pt x="82142" y="31223"/>
                  </a:cubicBezTo>
                  <a:cubicBezTo>
                    <a:pt x="112486" y="47265"/>
                    <a:pt x="128824" y="70181"/>
                    <a:pt x="119488" y="81639"/>
                  </a:cubicBezTo>
                  <a:close/>
                </a:path>
              </a:pathLst>
            </a:custGeom>
            <a:solidFill>
              <a:srgbClr val="000F25"/>
            </a:solidFill>
            <a:ln w="9525" cap="flat">
              <a:noFill/>
              <a:prstDash val="solid"/>
              <a:miter/>
            </a:ln>
          </p:spPr>
          <p:txBody>
            <a:bodyPr rtlCol="0" anchor="ctr"/>
            <a:lstStyle/>
            <a:p>
              <a:endParaRPr lang="zh-CN" altLang="en-US"/>
            </a:p>
          </p:txBody>
        </p:sp>
        <p:sp>
          <p:nvSpPr>
            <p:cNvPr id="116" name="任意多边形: 形状 115"/>
            <p:cNvSpPr/>
            <p:nvPr>
              <p:custDataLst>
                <p:tags r:id="rId110"/>
              </p:custDataLst>
            </p:nvPr>
          </p:nvSpPr>
          <p:spPr>
            <a:xfrm>
              <a:off x="-988337" y="9120678"/>
              <a:ext cx="490154" cy="91665"/>
            </a:xfrm>
            <a:custGeom>
              <a:avLst/>
              <a:gdLst>
                <a:gd name="connsiteX0" fmla="*/ 33319 w 490154"/>
                <a:gd name="connsiteY0" fmla="*/ 17187 h 91664"/>
                <a:gd name="connsiteX1" fmla="*/ 33319 w 490154"/>
                <a:gd name="connsiteY1" fmla="*/ 17187 h 91664"/>
                <a:gd name="connsiteX2" fmla="*/ 35653 w 490154"/>
                <a:gd name="connsiteY2" fmla="*/ 17187 h 91664"/>
                <a:gd name="connsiteX3" fmla="*/ 35653 w 490154"/>
                <a:gd name="connsiteY3" fmla="*/ 17187 h 91664"/>
                <a:gd name="connsiteX4" fmla="*/ 411438 w 490154"/>
                <a:gd name="connsiteY4" fmla="*/ 21770 h 91664"/>
                <a:gd name="connsiteX5" fmla="*/ 413772 w 490154"/>
                <a:gd name="connsiteY5" fmla="*/ 21770 h 91664"/>
                <a:gd name="connsiteX6" fmla="*/ 448783 w 490154"/>
                <a:gd name="connsiteY6" fmla="*/ 33228 h 91664"/>
                <a:gd name="connsiteX7" fmla="*/ 479126 w 490154"/>
                <a:gd name="connsiteY7" fmla="*/ 74478 h 91664"/>
                <a:gd name="connsiteX8" fmla="*/ 469790 w 490154"/>
                <a:gd name="connsiteY8" fmla="*/ 79061 h 91664"/>
                <a:gd name="connsiteX9" fmla="*/ 465121 w 490154"/>
                <a:gd name="connsiteY9" fmla="*/ 79061 h 91664"/>
                <a:gd name="connsiteX10" fmla="*/ 465121 w 490154"/>
                <a:gd name="connsiteY10" fmla="*/ 79061 h 91664"/>
                <a:gd name="connsiteX11" fmla="*/ 89336 w 490154"/>
                <a:gd name="connsiteY11" fmla="*/ 76769 h 91664"/>
                <a:gd name="connsiteX12" fmla="*/ 87002 w 490154"/>
                <a:gd name="connsiteY12" fmla="*/ 76769 h 91664"/>
                <a:gd name="connsiteX13" fmla="*/ 49657 w 490154"/>
                <a:gd name="connsiteY13" fmla="*/ 65311 h 91664"/>
                <a:gd name="connsiteX14" fmla="*/ 19314 w 490154"/>
                <a:gd name="connsiteY14" fmla="*/ 21770 h 91664"/>
                <a:gd name="connsiteX15" fmla="*/ 33319 w 490154"/>
                <a:gd name="connsiteY15" fmla="*/ 17187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54" h="91664">
                  <a:moveTo>
                    <a:pt x="33319" y="17187"/>
                  </a:moveTo>
                  <a:cubicBezTo>
                    <a:pt x="33319" y="17187"/>
                    <a:pt x="35653" y="17187"/>
                    <a:pt x="33319" y="17187"/>
                  </a:cubicBezTo>
                  <a:cubicBezTo>
                    <a:pt x="35653" y="17187"/>
                    <a:pt x="35653" y="17187"/>
                    <a:pt x="35653" y="17187"/>
                  </a:cubicBezTo>
                  <a:cubicBezTo>
                    <a:pt x="35653" y="17187"/>
                    <a:pt x="35653" y="17187"/>
                    <a:pt x="35653" y="17187"/>
                  </a:cubicBezTo>
                  <a:lnTo>
                    <a:pt x="411438" y="21770"/>
                  </a:lnTo>
                  <a:cubicBezTo>
                    <a:pt x="411438" y="21770"/>
                    <a:pt x="413772" y="21770"/>
                    <a:pt x="413772" y="21770"/>
                  </a:cubicBezTo>
                  <a:cubicBezTo>
                    <a:pt x="423108" y="21770"/>
                    <a:pt x="437112" y="26353"/>
                    <a:pt x="448783" y="33228"/>
                  </a:cubicBezTo>
                  <a:cubicBezTo>
                    <a:pt x="472123" y="46978"/>
                    <a:pt x="486128" y="65311"/>
                    <a:pt x="479126" y="74478"/>
                  </a:cubicBezTo>
                  <a:cubicBezTo>
                    <a:pt x="476792" y="76769"/>
                    <a:pt x="474457" y="79061"/>
                    <a:pt x="469790" y="79061"/>
                  </a:cubicBezTo>
                  <a:cubicBezTo>
                    <a:pt x="469790" y="79061"/>
                    <a:pt x="467456" y="79061"/>
                    <a:pt x="465121" y="79061"/>
                  </a:cubicBezTo>
                  <a:cubicBezTo>
                    <a:pt x="465121" y="79061"/>
                    <a:pt x="465121" y="79061"/>
                    <a:pt x="465121" y="79061"/>
                  </a:cubicBezTo>
                  <a:lnTo>
                    <a:pt x="89336" y="76769"/>
                  </a:lnTo>
                  <a:cubicBezTo>
                    <a:pt x="89336" y="76769"/>
                    <a:pt x="89336" y="76769"/>
                    <a:pt x="87002" y="76769"/>
                  </a:cubicBezTo>
                  <a:cubicBezTo>
                    <a:pt x="77666" y="76769"/>
                    <a:pt x="63661" y="72186"/>
                    <a:pt x="49657" y="65311"/>
                  </a:cubicBezTo>
                  <a:cubicBezTo>
                    <a:pt x="26317" y="51561"/>
                    <a:pt x="12312" y="33228"/>
                    <a:pt x="19314" y="21770"/>
                  </a:cubicBezTo>
                  <a:cubicBezTo>
                    <a:pt x="23983" y="19479"/>
                    <a:pt x="28650" y="17187"/>
                    <a:pt x="33319" y="17187"/>
                  </a:cubicBezTo>
                  <a:close/>
                </a:path>
              </a:pathLst>
            </a:custGeom>
            <a:solidFill>
              <a:srgbClr val="B1D0FF"/>
            </a:solidFill>
            <a:ln w="9525" cap="flat">
              <a:noFill/>
              <a:prstDash val="solid"/>
              <a:miter/>
            </a:ln>
          </p:spPr>
          <p:txBody>
            <a:bodyPr rtlCol="0" anchor="ctr"/>
            <a:lstStyle/>
            <a:p>
              <a:endParaRPr lang="zh-CN" altLang="en-US"/>
            </a:p>
          </p:txBody>
        </p:sp>
        <p:sp>
          <p:nvSpPr>
            <p:cNvPr id="117" name="任意多边形: 形状 116"/>
            <p:cNvSpPr/>
            <p:nvPr>
              <p:custDataLst>
                <p:tags r:id="rId111"/>
              </p:custDataLst>
            </p:nvPr>
          </p:nvSpPr>
          <p:spPr>
            <a:xfrm>
              <a:off x="-450139" y="9135817"/>
              <a:ext cx="70022" cy="45832"/>
            </a:xfrm>
            <a:custGeom>
              <a:avLst/>
              <a:gdLst>
                <a:gd name="connsiteX0" fmla="*/ 62300 w 70022"/>
                <a:gd name="connsiteY0" fmla="*/ 45589 h 45832"/>
                <a:gd name="connsiteX1" fmla="*/ 34292 w 70022"/>
                <a:gd name="connsiteY1" fmla="*/ 43297 h 45832"/>
                <a:gd name="connsiteX2" fmla="*/ 17953 w 70022"/>
                <a:gd name="connsiteY2" fmla="*/ 20381 h 45832"/>
                <a:gd name="connsiteX3" fmla="*/ 45962 w 70022"/>
                <a:gd name="connsiteY3" fmla="*/ 22673 h 45832"/>
                <a:gd name="connsiteX4" fmla="*/ 62300 w 70022"/>
                <a:gd name="connsiteY4" fmla="*/ 4558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62300" y="45589"/>
                  </a:moveTo>
                  <a:cubicBezTo>
                    <a:pt x="59966" y="50172"/>
                    <a:pt x="45962" y="50172"/>
                    <a:pt x="34292" y="43297"/>
                  </a:cubicBezTo>
                  <a:cubicBezTo>
                    <a:pt x="22621" y="36423"/>
                    <a:pt x="15619" y="27256"/>
                    <a:pt x="17953" y="20381"/>
                  </a:cubicBezTo>
                  <a:cubicBezTo>
                    <a:pt x="20287" y="15798"/>
                    <a:pt x="34292" y="15798"/>
                    <a:pt x="45962" y="22673"/>
                  </a:cubicBezTo>
                  <a:cubicBezTo>
                    <a:pt x="59966" y="31839"/>
                    <a:pt x="66968" y="41006"/>
                    <a:pt x="62300" y="45589"/>
                  </a:cubicBezTo>
                  <a:close/>
                </a:path>
              </a:pathLst>
            </a:custGeom>
            <a:solidFill>
              <a:srgbClr val="000004"/>
            </a:solidFill>
            <a:ln w="9525" cap="flat">
              <a:noFill/>
              <a:prstDash val="solid"/>
              <a:miter/>
            </a:ln>
          </p:spPr>
          <p:txBody>
            <a:bodyPr rtlCol="0" anchor="ctr"/>
            <a:lstStyle/>
            <a:p>
              <a:endParaRPr lang="zh-CN" altLang="en-US"/>
            </a:p>
          </p:txBody>
        </p:sp>
        <p:sp>
          <p:nvSpPr>
            <p:cNvPr id="118" name="任意多边形: 形状 117"/>
            <p:cNvSpPr/>
            <p:nvPr>
              <p:custDataLst>
                <p:tags r:id="rId112"/>
              </p:custDataLst>
            </p:nvPr>
          </p:nvSpPr>
          <p:spPr>
            <a:xfrm>
              <a:off x="-430148" y="9140400"/>
              <a:ext cx="70022" cy="45832"/>
            </a:xfrm>
            <a:custGeom>
              <a:avLst/>
              <a:gdLst>
                <a:gd name="connsiteX0" fmla="*/ 58647 w 70022"/>
                <a:gd name="connsiteY0" fmla="*/ 43298 h 45832"/>
                <a:gd name="connsiteX1" fmla="*/ 32972 w 70022"/>
                <a:gd name="connsiteY1" fmla="*/ 41006 h 45832"/>
                <a:gd name="connsiteX2" fmla="*/ 18968 w 70022"/>
                <a:gd name="connsiteY2" fmla="*/ 20382 h 45832"/>
                <a:gd name="connsiteX3" fmla="*/ 44642 w 70022"/>
                <a:gd name="connsiteY3" fmla="*/ 22673 h 45832"/>
                <a:gd name="connsiteX4" fmla="*/ 58647 w 70022"/>
                <a:gd name="connsiteY4" fmla="*/ 43298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58647" y="43298"/>
                  </a:moveTo>
                  <a:cubicBezTo>
                    <a:pt x="56313" y="47881"/>
                    <a:pt x="44642" y="47881"/>
                    <a:pt x="32972" y="41006"/>
                  </a:cubicBezTo>
                  <a:cubicBezTo>
                    <a:pt x="21302" y="34131"/>
                    <a:pt x="14300" y="24965"/>
                    <a:pt x="18968" y="20382"/>
                  </a:cubicBezTo>
                  <a:cubicBezTo>
                    <a:pt x="21302" y="15798"/>
                    <a:pt x="32972" y="15798"/>
                    <a:pt x="44642" y="22673"/>
                  </a:cubicBezTo>
                  <a:cubicBezTo>
                    <a:pt x="56313" y="29548"/>
                    <a:pt x="60981" y="38714"/>
                    <a:pt x="58647" y="43298"/>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119" name="任意多边形: 形状 118"/>
            <p:cNvSpPr/>
            <p:nvPr>
              <p:custDataLst>
                <p:tags r:id="rId113"/>
              </p:custDataLst>
            </p:nvPr>
          </p:nvSpPr>
          <p:spPr>
            <a:xfrm>
              <a:off x="-456694" y="9132923"/>
              <a:ext cx="46681" cy="45832"/>
            </a:xfrm>
            <a:custGeom>
              <a:avLst/>
              <a:gdLst>
                <a:gd name="connsiteX0" fmla="*/ 40846 w 46681"/>
                <a:gd name="connsiteY0" fmla="*/ 32442 h 45832"/>
                <a:gd name="connsiteX1" fmla="*/ 26842 w 46681"/>
                <a:gd name="connsiteY1" fmla="*/ 30150 h 45832"/>
                <a:gd name="connsiteX2" fmla="*/ 17506 w 46681"/>
                <a:gd name="connsiteY2" fmla="*/ 18692 h 45832"/>
                <a:gd name="connsiteX3" fmla="*/ 31510 w 46681"/>
                <a:gd name="connsiteY3" fmla="*/ 20984 h 45832"/>
                <a:gd name="connsiteX4" fmla="*/ 40846 w 46681"/>
                <a:gd name="connsiteY4" fmla="*/ 32442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0846" y="32442"/>
                  </a:moveTo>
                  <a:cubicBezTo>
                    <a:pt x="38512" y="34734"/>
                    <a:pt x="33844" y="34734"/>
                    <a:pt x="26842" y="30150"/>
                  </a:cubicBezTo>
                  <a:cubicBezTo>
                    <a:pt x="19840" y="25567"/>
                    <a:pt x="17506" y="20984"/>
                    <a:pt x="17506" y="18692"/>
                  </a:cubicBezTo>
                  <a:cubicBezTo>
                    <a:pt x="19840" y="16401"/>
                    <a:pt x="24507" y="16401"/>
                    <a:pt x="31510" y="20984"/>
                  </a:cubicBezTo>
                  <a:cubicBezTo>
                    <a:pt x="38512" y="23275"/>
                    <a:pt x="40846" y="30150"/>
                    <a:pt x="40846" y="32442"/>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120" name="任意多边形: 形状 119"/>
            <p:cNvSpPr/>
            <p:nvPr>
              <p:custDataLst>
                <p:tags r:id="rId114"/>
              </p:custDataLst>
            </p:nvPr>
          </p:nvSpPr>
          <p:spPr>
            <a:xfrm>
              <a:off x="425819" y="8013827"/>
              <a:ext cx="746902" cy="549988"/>
            </a:xfrm>
            <a:custGeom>
              <a:avLst/>
              <a:gdLst>
                <a:gd name="connsiteX0" fmla="*/ 66285 w 746901"/>
                <a:gd name="connsiteY0" fmla="*/ 296765 h 549988"/>
                <a:gd name="connsiteX1" fmla="*/ 19604 w 746901"/>
                <a:gd name="connsiteY1" fmla="*/ 541968 h 549988"/>
                <a:gd name="connsiteX2" fmla="*/ 750167 w 746901"/>
                <a:gd name="connsiteY2" fmla="*/ 81353 h 549988"/>
                <a:gd name="connsiteX3" fmla="*/ 680145 w 746901"/>
                <a:gd name="connsiteY3" fmla="*/ 17187 h 549988"/>
                <a:gd name="connsiteX4" fmla="*/ 66285 w 746901"/>
                <a:gd name="connsiteY4" fmla="*/ 296765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549988">
                  <a:moveTo>
                    <a:pt x="66285" y="296765"/>
                  </a:moveTo>
                  <a:cubicBezTo>
                    <a:pt x="66285" y="296765"/>
                    <a:pt x="5599" y="388429"/>
                    <a:pt x="19604" y="541968"/>
                  </a:cubicBezTo>
                  <a:cubicBezTo>
                    <a:pt x="19604" y="541968"/>
                    <a:pt x="470079" y="525926"/>
                    <a:pt x="750167" y="81353"/>
                  </a:cubicBezTo>
                  <a:lnTo>
                    <a:pt x="680145" y="17187"/>
                  </a:lnTo>
                  <a:cubicBezTo>
                    <a:pt x="680145" y="17187"/>
                    <a:pt x="346373" y="342597"/>
                    <a:pt x="66285" y="296765"/>
                  </a:cubicBezTo>
                  <a:close/>
                </a:path>
              </a:pathLst>
            </a:custGeom>
            <a:solidFill>
              <a:srgbClr val="14AFFF"/>
            </a:solidFill>
            <a:ln w="9525" cap="flat">
              <a:noFill/>
              <a:prstDash val="solid"/>
              <a:miter/>
            </a:ln>
          </p:spPr>
          <p:txBody>
            <a:bodyPr rtlCol="0" anchor="ctr"/>
            <a:lstStyle/>
            <a:p>
              <a:endParaRPr lang="zh-CN" altLang="en-US"/>
            </a:p>
          </p:txBody>
        </p:sp>
        <p:sp>
          <p:nvSpPr>
            <p:cNvPr id="121" name="任意多边形: 形状 120"/>
            <p:cNvSpPr/>
            <p:nvPr>
              <p:custDataLst>
                <p:tags r:id="rId115"/>
              </p:custDataLst>
            </p:nvPr>
          </p:nvSpPr>
          <p:spPr>
            <a:xfrm>
              <a:off x="1125804" y="7795187"/>
              <a:ext cx="256748" cy="274994"/>
            </a:xfrm>
            <a:custGeom>
              <a:avLst/>
              <a:gdLst>
                <a:gd name="connsiteX0" fmla="*/ 17506 w 256747"/>
                <a:gd name="connsiteY0" fmla="*/ 215201 h 274994"/>
                <a:gd name="connsiteX1" fmla="*/ 26842 w 256747"/>
                <a:gd name="connsiteY1" fmla="*/ 153328 h 274994"/>
                <a:gd name="connsiteX2" fmla="*/ 54851 w 256747"/>
                <a:gd name="connsiteY2" fmla="*/ 59372 h 274994"/>
                <a:gd name="connsiteX3" fmla="*/ 75857 w 256747"/>
                <a:gd name="connsiteY3" fmla="*/ 79996 h 274994"/>
                <a:gd name="connsiteX4" fmla="*/ 68855 w 256747"/>
                <a:gd name="connsiteY4" fmla="*/ 134995 h 274994"/>
                <a:gd name="connsiteX5" fmla="*/ 106201 w 256747"/>
                <a:gd name="connsiteY5" fmla="*/ 86871 h 274994"/>
                <a:gd name="connsiteX6" fmla="*/ 152882 w 256747"/>
                <a:gd name="connsiteY6" fmla="*/ 18122 h 274994"/>
                <a:gd name="connsiteX7" fmla="*/ 166886 w 256747"/>
                <a:gd name="connsiteY7" fmla="*/ 27289 h 274994"/>
                <a:gd name="connsiteX8" fmla="*/ 127207 w 256747"/>
                <a:gd name="connsiteY8" fmla="*/ 105204 h 274994"/>
                <a:gd name="connsiteX9" fmla="*/ 127207 w 256747"/>
                <a:gd name="connsiteY9" fmla="*/ 116662 h 274994"/>
                <a:gd name="connsiteX10" fmla="*/ 192561 w 256747"/>
                <a:gd name="connsiteY10" fmla="*/ 41039 h 274994"/>
                <a:gd name="connsiteX11" fmla="*/ 220570 w 256747"/>
                <a:gd name="connsiteY11" fmla="*/ 41039 h 274994"/>
                <a:gd name="connsiteX12" fmla="*/ 176223 w 256747"/>
                <a:gd name="connsiteY12" fmla="*/ 98329 h 274994"/>
                <a:gd name="connsiteX13" fmla="*/ 157550 w 256747"/>
                <a:gd name="connsiteY13" fmla="*/ 134995 h 274994"/>
                <a:gd name="connsiteX14" fmla="*/ 218236 w 256747"/>
                <a:gd name="connsiteY14" fmla="*/ 75413 h 274994"/>
                <a:gd name="connsiteX15" fmla="*/ 241576 w 256747"/>
                <a:gd name="connsiteY15" fmla="*/ 79996 h 274994"/>
                <a:gd name="connsiteX16" fmla="*/ 176223 w 256747"/>
                <a:gd name="connsiteY16" fmla="*/ 153328 h 274994"/>
                <a:gd name="connsiteX17" fmla="*/ 178556 w 256747"/>
                <a:gd name="connsiteY17" fmla="*/ 160203 h 274994"/>
                <a:gd name="connsiteX18" fmla="*/ 227572 w 256747"/>
                <a:gd name="connsiteY18" fmla="*/ 134995 h 274994"/>
                <a:gd name="connsiteX19" fmla="*/ 250912 w 256747"/>
                <a:gd name="connsiteY19" fmla="*/ 132703 h 274994"/>
                <a:gd name="connsiteX20" fmla="*/ 241576 w 256747"/>
                <a:gd name="connsiteY20" fmla="*/ 146453 h 274994"/>
                <a:gd name="connsiteX21" fmla="*/ 176223 w 256747"/>
                <a:gd name="connsiteY21" fmla="*/ 203743 h 274994"/>
                <a:gd name="connsiteX22" fmla="*/ 94530 w 256747"/>
                <a:gd name="connsiteY22" fmla="*/ 256451 h 274994"/>
                <a:gd name="connsiteX23" fmla="*/ 57185 w 256747"/>
                <a:gd name="connsiteY23" fmla="*/ 270201 h 274994"/>
                <a:gd name="connsiteX24" fmla="*/ 43180 w 256747"/>
                <a:gd name="connsiteY24" fmla="*/ 244993 h 274994"/>
                <a:gd name="connsiteX25" fmla="*/ 17506 w 256747"/>
                <a:gd name="connsiteY25" fmla="*/ 215201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747" h="274994">
                  <a:moveTo>
                    <a:pt x="17506" y="215201"/>
                  </a:moveTo>
                  <a:cubicBezTo>
                    <a:pt x="17506" y="215201"/>
                    <a:pt x="19840" y="167078"/>
                    <a:pt x="26842" y="153328"/>
                  </a:cubicBezTo>
                  <a:cubicBezTo>
                    <a:pt x="26842" y="153328"/>
                    <a:pt x="50182" y="70830"/>
                    <a:pt x="54851" y="59372"/>
                  </a:cubicBezTo>
                  <a:cubicBezTo>
                    <a:pt x="54851" y="59372"/>
                    <a:pt x="75857" y="57080"/>
                    <a:pt x="75857" y="79996"/>
                  </a:cubicBezTo>
                  <a:cubicBezTo>
                    <a:pt x="75857" y="105204"/>
                    <a:pt x="68855" y="134995"/>
                    <a:pt x="68855" y="134995"/>
                  </a:cubicBezTo>
                  <a:cubicBezTo>
                    <a:pt x="68855" y="134995"/>
                    <a:pt x="96864" y="109787"/>
                    <a:pt x="106201" y="86871"/>
                  </a:cubicBezTo>
                  <a:cubicBezTo>
                    <a:pt x="115537" y="66246"/>
                    <a:pt x="138877" y="22706"/>
                    <a:pt x="152882" y="18122"/>
                  </a:cubicBezTo>
                  <a:cubicBezTo>
                    <a:pt x="166886" y="13539"/>
                    <a:pt x="166886" y="27289"/>
                    <a:pt x="166886" y="27289"/>
                  </a:cubicBezTo>
                  <a:cubicBezTo>
                    <a:pt x="166886" y="27289"/>
                    <a:pt x="134209" y="91454"/>
                    <a:pt x="127207" y="105204"/>
                  </a:cubicBezTo>
                  <a:cubicBezTo>
                    <a:pt x="120204" y="116662"/>
                    <a:pt x="127207" y="116662"/>
                    <a:pt x="127207" y="116662"/>
                  </a:cubicBezTo>
                  <a:cubicBezTo>
                    <a:pt x="127207" y="116662"/>
                    <a:pt x="180890" y="52497"/>
                    <a:pt x="192561" y="41039"/>
                  </a:cubicBezTo>
                  <a:cubicBezTo>
                    <a:pt x="201897" y="29581"/>
                    <a:pt x="213567" y="29581"/>
                    <a:pt x="220570" y="41039"/>
                  </a:cubicBezTo>
                  <a:cubicBezTo>
                    <a:pt x="220570" y="41039"/>
                    <a:pt x="192561" y="75413"/>
                    <a:pt x="176223" y="98329"/>
                  </a:cubicBezTo>
                  <a:cubicBezTo>
                    <a:pt x="171554" y="105204"/>
                    <a:pt x="145879" y="130412"/>
                    <a:pt x="157550" y="134995"/>
                  </a:cubicBezTo>
                  <a:cubicBezTo>
                    <a:pt x="157550" y="134995"/>
                    <a:pt x="211234" y="84579"/>
                    <a:pt x="218236" y="75413"/>
                  </a:cubicBezTo>
                  <a:cubicBezTo>
                    <a:pt x="225237" y="66246"/>
                    <a:pt x="236908" y="68538"/>
                    <a:pt x="241576" y="79996"/>
                  </a:cubicBezTo>
                  <a:lnTo>
                    <a:pt x="176223" y="153328"/>
                  </a:lnTo>
                  <a:cubicBezTo>
                    <a:pt x="176223" y="153328"/>
                    <a:pt x="171554" y="160203"/>
                    <a:pt x="178556" y="160203"/>
                  </a:cubicBezTo>
                  <a:cubicBezTo>
                    <a:pt x="183225" y="160203"/>
                    <a:pt x="222904" y="137287"/>
                    <a:pt x="227572" y="134995"/>
                  </a:cubicBezTo>
                  <a:cubicBezTo>
                    <a:pt x="232240" y="130412"/>
                    <a:pt x="243910" y="121245"/>
                    <a:pt x="250912" y="132703"/>
                  </a:cubicBezTo>
                  <a:cubicBezTo>
                    <a:pt x="250912" y="132703"/>
                    <a:pt x="253247" y="137287"/>
                    <a:pt x="241576" y="146453"/>
                  </a:cubicBezTo>
                  <a:cubicBezTo>
                    <a:pt x="229906" y="155620"/>
                    <a:pt x="176223" y="203743"/>
                    <a:pt x="176223" y="203743"/>
                  </a:cubicBezTo>
                  <a:cubicBezTo>
                    <a:pt x="176223" y="203743"/>
                    <a:pt x="145879" y="238118"/>
                    <a:pt x="94530" y="256451"/>
                  </a:cubicBezTo>
                  <a:cubicBezTo>
                    <a:pt x="43180" y="274784"/>
                    <a:pt x="29176" y="261034"/>
                    <a:pt x="57185" y="270201"/>
                  </a:cubicBezTo>
                  <a:lnTo>
                    <a:pt x="43180" y="244993"/>
                  </a:lnTo>
                  <a:lnTo>
                    <a:pt x="17506" y="215201"/>
                  </a:lnTo>
                  <a:close/>
                </a:path>
              </a:pathLst>
            </a:custGeom>
            <a:solidFill>
              <a:srgbClr val="FFCDA9"/>
            </a:solidFill>
            <a:ln w="9525" cap="flat">
              <a:noFill/>
              <a:prstDash val="solid"/>
              <a:miter/>
            </a:ln>
          </p:spPr>
          <p:txBody>
            <a:bodyPr rtlCol="0" anchor="ctr"/>
            <a:lstStyle/>
            <a:p>
              <a:endParaRPr lang="zh-CN" altLang="en-US"/>
            </a:p>
          </p:txBody>
        </p:sp>
        <p:sp>
          <p:nvSpPr>
            <p:cNvPr id="122" name="任意多边形: 形状 121"/>
            <p:cNvSpPr/>
            <p:nvPr>
              <p:custDataLst>
                <p:tags r:id="rId116"/>
              </p:custDataLst>
            </p:nvPr>
          </p:nvSpPr>
          <p:spPr>
            <a:xfrm>
              <a:off x="1088459" y="7979452"/>
              <a:ext cx="140044" cy="114581"/>
            </a:xfrm>
            <a:custGeom>
              <a:avLst/>
              <a:gdLst>
                <a:gd name="connsiteX0" fmla="*/ 124873 w 140044"/>
                <a:gd name="connsiteY0" fmla="*/ 79061 h 114580"/>
                <a:gd name="connsiteX1" fmla="*/ 52517 w 140044"/>
                <a:gd name="connsiteY1" fmla="*/ 17187 h 114580"/>
                <a:gd name="connsiteX2" fmla="*/ 17506 w 140044"/>
                <a:gd name="connsiteY2" fmla="*/ 51561 h 114580"/>
                <a:gd name="connsiteX3" fmla="*/ 89862 w 140044"/>
                <a:gd name="connsiteY3" fmla="*/ 115727 h 114580"/>
              </a:gdLst>
              <a:ahLst/>
              <a:cxnLst>
                <a:cxn ang="0">
                  <a:pos x="connsiteX0" y="connsiteY0"/>
                </a:cxn>
                <a:cxn ang="0">
                  <a:pos x="connsiteX1" y="connsiteY1"/>
                </a:cxn>
                <a:cxn ang="0">
                  <a:pos x="connsiteX2" y="connsiteY2"/>
                </a:cxn>
                <a:cxn ang="0">
                  <a:pos x="connsiteX3" y="connsiteY3"/>
                </a:cxn>
              </a:cxnLst>
              <a:rect l="l" t="t" r="r" b="b"/>
              <a:pathLst>
                <a:path w="140044" h="114580">
                  <a:moveTo>
                    <a:pt x="124873" y="79061"/>
                  </a:moveTo>
                  <a:lnTo>
                    <a:pt x="52517" y="17187"/>
                  </a:lnTo>
                  <a:lnTo>
                    <a:pt x="17506" y="51561"/>
                  </a:lnTo>
                  <a:lnTo>
                    <a:pt x="89862" y="115727"/>
                  </a:lnTo>
                  <a:close/>
                </a:path>
              </a:pathLst>
            </a:custGeom>
            <a:solidFill>
              <a:srgbClr val="3BFAFF"/>
            </a:solidFill>
            <a:ln w="9525" cap="flat">
              <a:noFill/>
              <a:prstDash val="solid"/>
              <a:miter/>
            </a:ln>
          </p:spPr>
          <p:txBody>
            <a:bodyPr rtlCol="0" anchor="ctr"/>
            <a:lstStyle/>
            <a:p>
              <a:endParaRPr lang="zh-CN" altLang="en-US"/>
            </a:p>
          </p:txBody>
        </p:sp>
        <p:sp>
          <p:nvSpPr>
            <p:cNvPr id="123" name="任意多边形: 形状 122"/>
            <p:cNvSpPr/>
            <p:nvPr>
              <p:custDataLst>
                <p:tags r:id="rId117"/>
              </p:custDataLst>
            </p:nvPr>
          </p:nvSpPr>
          <p:spPr>
            <a:xfrm>
              <a:off x="490938" y="8297987"/>
              <a:ext cx="186725" cy="252078"/>
            </a:xfrm>
            <a:custGeom>
              <a:avLst/>
              <a:gdLst>
                <a:gd name="connsiteX0" fmla="*/ 17506 w 186725"/>
                <a:gd name="connsiteY0" fmla="*/ 17187 h 252078"/>
                <a:gd name="connsiteX1" fmla="*/ 183224 w 186725"/>
                <a:gd name="connsiteY1" fmla="*/ 209683 h 252078"/>
                <a:gd name="connsiteX2" fmla="*/ 113202 w 186725"/>
                <a:gd name="connsiteY2" fmla="*/ 237183 h 252078"/>
                <a:gd name="connsiteX3" fmla="*/ 52517 w 186725"/>
                <a:gd name="connsiteY3" fmla="*/ 168434 h 252078"/>
              </a:gdLst>
              <a:ahLst/>
              <a:cxnLst>
                <a:cxn ang="0">
                  <a:pos x="connsiteX0" y="connsiteY0"/>
                </a:cxn>
                <a:cxn ang="0">
                  <a:pos x="connsiteX1" y="connsiteY1"/>
                </a:cxn>
                <a:cxn ang="0">
                  <a:pos x="connsiteX2" y="connsiteY2"/>
                </a:cxn>
                <a:cxn ang="0">
                  <a:pos x="connsiteX3" y="connsiteY3"/>
                </a:cxn>
              </a:cxnLst>
              <a:rect l="l" t="t" r="r" b="b"/>
              <a:pathLst>
                <a:path w="186725" h="252078">
                  <a:moveTo>
                    <a:pt x="17506" y="17187"/>
                  </a:moveTo>
                  <a:cubicBezTo>
                    <a:pt x="17506" y="17187"/>
                    <a:pt x="120204" y="72186"/>
                    <a:pt x="183224" y="209683"/>
                  </a:cubicBezTo>
                  <a:cubicBezTo>
                    <a:pt x="141211" y="223433"/>
                    <a:pt x="113202" y="237183"/>
                    <a:pt x="113202" y="237183"/>
                  </a:cubicBezTo>
                  <a:lnTo>
                    <a:pt x="52517" y="168434"/>
                  </a:lnTo>
                </a:path>
              </a:pathLst>
            </a:custGeom>
            <a:solidFill>
              <a:srgbClr val="0091F4"/>
            </a:solidFill>
            <a:ln w="9525" cap="flat">
              <a:noFill/>
              <a:prstDash val="solid"/>
              <a:miter/>
            </a:ln>
          </p:spPr>
          <p:txBody>
            <a:bodyPr rtlCol="0" anchor="ctr"/>
            <a:lstStyle/>
            <a:p>
              <a:endParaRPr lang="zh-CN" altLang="en-US"/>
            </a:p>
          </p:txBody>
        </p:sp>
        <p:sp>
          <p:nvSpPr>
            <p:cNvPr id="124" name="任意多边形: 形状 123"/>
            <p:cNvSpPr/>
            <p:nvPr>
              <p:custDataLst>
                <p:tags r:id="rId118"/>
              </p:custDataLst>
            </p:nvPr>
          </p:nvSpPr>
          <p:spPr>
            <a:xfrm>
              <a:off x="-680765" y="9888371"/>
              <a:ext cx="93363" cy="274994"/>
            </a:xfrm>
            <a:custGeom>
              <a:avLst/>
              <a:gdLst>
                <a:gd name="connsiteX0" fmla="*/ 78191 w 93362"/>
                <a:gd name="connsiteY0" fmla="*/ 17187 h 274994"/>
                <a:gd name="connsiteX1" fmla="*/ 17506 w 93362"/>
                <a:gd name="connsiteY1" fmla="*/ 19479 h 274994"/>
                <a:gd name="connsiteX2" fmla="*/ 22174 w 93362"/>
                <a:gd name="connsiteY2" fmla="*/ 271557 h 274994"/>
                <a:gd name="connsiteX3" fmla="*/ 82859 w 93362"/>
                <a:gd name="connsiteY3" fmla="*/ 92810 h 274994"/>
                <a:gd name="connsiteX4" fmla="*/ 85193 w 93362"/>
                <a:gd name="connsiteY4" fmla="*/ 72186 h 274994"/>
                <a:gd name="connsiteX5" fmla="*/ 78191 w 93362"/>
                <a:gd name="connsiteY5" fmla="*/ 17187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62" h="274994">
                  <a:moveTo>
                    <a:pt x="78191" y="17187"/>
                  </a:moveTo>
                  <a:lnTo>
                    <a:pt x="17506" y="19479"/>
                  </a:lnTo>
                  <a:lnTo>
                    <a:pt x="22174" y="271557"/>
                  </a:lnTo>
                  <a:lnTo>
                    <a:pt x="82859" y="92810"/>
                  </a:lnTo>
                  <a:cubicBezTo>
                    <a:pt x="85193" y="85936"/>
                    <a:pt x="85193" y="79060"/>
                    <a:pt x="85193" y="72186"/>
                  </a:cubicBezTo>
                  <a:lnTo>
                    <a:pt x="78191" y="17187"/>
                  </a:lnTo>
                  <a:close/>
                </a:path>
              </a:pathLst>
            </a:custGeom>
            <a:solidFill>
              <a:srgbClr val="000F1F"/>
            </a:solidFill>
            <a:ln w="9525" cap="flat">
              <a:noFill/>
              <a:prstDash val="solid"/>
              <a:miter/>
            </a:ln>
          </p:spPr>
          <p:txBody>
            <a:bodyPr rtlCol="0" anchor="ctr"/>
            <a:lstStyle/>
            <a:p>
              <a:endParaRPr lang="zh-CN" altLang="en-US"/>
            </a:p>
          </p:txBody>
        </p:sp>
        <p:sp>
          <p:nvSpPr>
            <p:cNvPr id="125" name="任意多边形: 形状 124"/>
            <p:cNvSpPr/>
            <p:nvPr>
              <p:custDataLst>
                <p:tags r:id="rId119"/>
              </p:custDataLst>
            </p:nvPr>
          </p:nvSpPr>
          <p:spPr>
            <a:xfrm>
              <a:off x="-634083" y="9134428"/>
              <a:ext cx="1003649" cy="847899"/>
            </a:xfrm>
            <a:custGeom>
              <a:avLst/>
              <a:gdLst>
                <a:gd name="connsiteX0" fmla="*/ 559010 w 1003649"/>
                <a:gd name="connsiteY0" fmla="*/ 17187 h 847898"/>
                <a:gd name="connsiteX1" fmla="*/ 680381 w 1003649"/>
                <a:gd name="connsiteY1" fmla="*/ 546551 h 847898"/>
                <a:gd name="connsiteX2" fmla="*/ 17506 w 1003649"/>
                <a:gd name="connsiteY2" fmla="*/ 773422 h 847898"/>
                <a:gd name="connsiteX3" fmla="*/ 38512 w 1003649"/>
                <a:gd name="connsiteY3" fmla="*/ 844461 h 847898"/>
                <a:gd name="connsiteX4" fmla="*/ 997814 w 1003649"/>
                <a:gd name="connsiteY4" fmla="*/ 670299 h 847898"/>
                <a:gd name="connsiteX5" fmla="*/ 997814 w 1003649"/>
                <a:gd name="connsiteY5" fmla="*/ 470928 h 847898"/>
                <a:gd name="connsiteX6" fmla="*/ 909120 w 1003649"/>
                <a:gd name="connsiteY6" fmla="*/ 244058 h 84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649" h="847898">
                  <a:moveTo>
                    <a:pt x="559010" y="17187"/>
                  </a:moveTo>
                  <a:lnTo>
                    <a:pt x="680381" y="546551"/>
                  </a:lnTo>
                  <a:cubicBezTo>
                    <a:pt x="680381" y="546551"/>
                    <a:pt x="374618" y="571759"/>
                    <a:pt x="17506" y="773422"/>
                  </a:cubicBezTo>
                  <a:lnTo>
                    <a:pt x="38512" y="844461"/>
                  </a:lnTo>
                  <a:lnTo>
                    <a:pt x="997814" y="670299"/>
                  </a:lnTo>
                  <a:lnTo>
                    <a:pt x="997814" y="470928"/>
                  </a:lnTo>
                  <a:lnTo>
                    <a:pt x="909120" y="244058"/>
                  </a:lnTo>
                </a:path>
              </a:pathLst>
            </a:custGeom>
            <a:solidFill>
              <a:srgbClr val="00217A"/>
            </a:solidFill>
            <a:ln w="9525" cap="flat">
              <a:noFill/>
              <a:prstDash val="solid"/>
              <a:miter/>
            </a:ln>
          </p:spPr>
          <p:txBody>
            <a:bodyPr rtlCol="0" anchor="ctr"/>
            <a:lstStyle/>
            <a:p>
              <a:endParaRPr lang="zh-CN" altLang="en-US"/>
            </a:p>
          </p:txBody>
        </p:sp>
        <p:sp>
          <p:nvSpPr>
            <p:cNvPr id="126" name="任意多边形: 形状 125"/>
            <p:cNvSpPr/>
            <p:nvPr>
              <p:custDataLst>
                <p:tags r:id="rId120"/>
              </p:custDataLst>
            </p:nvPr>
          </p:nvSpPr>
          <p:spPr>
            <a:xfrm>
              <a:off x="-92579" y="9116095"/>
              <a:ext cx="723561" cy="1420804"/>
            </a:xfrm>
            <a:custGeom>
              <a:avLst/>
              <a:gdLst>
                <a:gd name="connsiteX0" fmla="*/ 17506 w 723561"/>
                <a:gd name="connsiteY0" fmla="*/ 35520 h 1420803"/>
                <a:gd name="connsiteX1" fmla="*/ 521664 w 723561"/>
                <a:gd name="connsiteY1" fmla="*/ 686340 h 1420803"/>
                <a:gd name="connsiteX2" fmla="*/ 285923 w 723561"/>
                <a:gd name="connsiteY2" fmla="*/ 1378409 h 1420803"/>
                <a:gd name="connsiteX3" fmla="*/ 341941 w 723561"/>
                <a:gd name="connsiteY3" fmla="*/ 1408200 h 1420803"/>
                <a:gd name="connsiteX4" fmla="*/ 717726 w 723561"/>
                <a:gd name="connsiteY4" fmla="*/ 690923 h 1420803"/>
                <a:gd name="connsiteX5" fmla="*/ 535668 w 723561"/>
                <a:gd name="connsiteY5" fmla="*/ 17187 h 1420803"/>
                <a:gd name="connsiteX6" fmla="*/ 17506 w 723561"/>
                <a:gd name="connsiteY6" fmla="*/ 35520 h 142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561" h="1420803">
                  <a:moveTo>
                    <a:pt x="17506" y="35520"/>
                  </a:moveTo>
                  <a:cubicBezTo>
                    <a:pt x="17506" y="35520"/>
                    <a:pt x="229905" y="420512"/>
                    <a:pt x="521664" y="686340"/>
                  </a:cubicBezTo>
                  <a:cubicBezTo>
                    <a:pt x="521664" y="686340"/>
                    <a:pt x="297594" y="977375"/>
                    <a:pt x="285923" y="1378409"/>
                  </a:cubicBezTo>
                  <a:lnTo>
                    <a:pt x="341941" y="1408200"/>
                  </a:lnTo>
                  <a:lnTo>
                    <a:pt x="717726" y="690923"/>
                  </a:lnTo>
                  <a:lnTo>
                    <a:pt x="535668" y="17187"/>
                  </a:lnTo>
                  <a:lnTo>
                    <a:pt x="17506" y="35520"/>
                  </a:lnTo>
                  <a:close/>
                </a:path>
              </a:pathLst>
            </a:custGeom>
            <a:solidFill>
              <a:srgbClr val="003591"/>
            </a:solidFill>
            <a:ln w="9525" cap="flat">
              <a:noFill/>
              <a:prstDash val="solid"/>
              <a:miter/>
            </a:ln>
          </p:spPr>
          <p:txBody>
            <a:bodyPr rtlCol="0" anchor="ctr"/>
            <a:lstStyle/>
            <a:p>
              <a:endParaRPr lang="zh-CN" altLang="en-US"/>
            </a:p>
          </p:txBody>
        </p:sp>
        <p:sp>
          <p:nvSpPr>
            <p:cNvPr id="127" name="任意多边形: 形状 126"/>
            <p:cNvSpPr/>
            <p:nvPr>
              <p:custDataLst>
                <p:tags r:id="rId121"/>
              </p:custDataLst>
            </p:nvPr>
          </p:nvSpPr>
          <p:spPr>
            <a:xfrm>
              <a:off x="-34228" y="8226444"/>
              <a:ext cx="630198" cy="756234"/>
            </a:xfrm>
            <a:custGeom>
              <a:avLst/>
              <a:gdLst>
                <a:gd name="connsiteX0" fmla="*/ 584684 w 630198"/>
                <a:gd name="connsiteY0" fmla="*/ 737258 h 756234"/>
                <a:gd name="connsiteX1" fmla="*/ 547339 w 630198"/>
                <a:gd name="connsiteY1" fmla="*/ 421015 h 756234"/>
                <a:gd name="connsiteX2" fmla="*/ 617361 w 630198"/>
                <a:gd name="connsiteY2" fmla="*/ 366016 h 756234"/>
                <a:gd name="connsiteX3" fmla="*/ 596354 w 630198"/>
                <a:gd name="connsiteY3" fmla="*/ 207894 h 756234"/>
                <a:gd name="connsiteX4" fmla="*/ 533334 w 630198"/>
                <a:gd name="connsiteY4" fmla="*/ 68105 h 756234"/>
                <a:gd name="connsiteX5" fmla="*/ 302261 w 630198"/>
                <a:gd name="connsiteY5" fmla="*/ 26856 h 756234"/>
                <a:gd name="connsiteX6" fmla="*/ 17506 w 630198"/>
                <a:gd name="connsiteY6" fmla="*/ 606636 h 756234"/>
                <a:gd name="connsiteX7" fmla="*/ 584684 w 630198"/>
                <a:gd name="connsiteY7" fmla="*/ 737258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198" h="756234">
                  <a:moveTo>
                    <a:pt x="584684" y="737258"/>
                  </a:moveTo>
                  <a:cubicBezTo>
                    <a:pt x="584684" y="737258"/>
                    <a:pt x="509993" y="567678"/>
                    <a:pt x="547339" y="421015"/>
                  </a:cubicBezTo>
                  <a:cubicBezTo>
                    <a:pt x="573014" y="402682"/>
                    <a:pt x="605690" y="384349"/>
                    <a:pt x="617361" y="366016"/>
                  </a:cubicBezTo>
                  <a:cubicBezTo>
                    <a:pt x="612693" y="292684"/>
                    <a:pt x="608025" y="251435"/>
                    <a:pt x="596354" y="207894"/>
                  </a:cubicBezTo>
                  <a:cubicBezTo>
                    <a:pt x="573014" y="120813"/>
                    <a:pt x="554341" y="65814"/>
                    <a:pt x="533334" y="68105"/>
                  </a:cubicBezTo>
                  <a:cubicBezTo>
                    <a:pt x="449308" y="36023"/>
                    <a:pt x="418965" y="-643"/>
                    <a:pt x="302261" y="26856"/>
                  </a:cubicBezTo>
                  <a:cubicBezTo>
                    <a:pt x="183224" y="54356"/>
                    <a:pt x="80525" y="292684"/>
                    <a:pt x="17506" y="606636"/>
                  </a:cubicBezTo>
                  <a:cubicBezTo>
                    <a:pt x="211233" y="783090"/>
                    <a:pt x="584684" y="737258"/>
                    <a:pt x="584684" y="737258"/>
                  </a:cubicBezTo>
                  <a:close/>
                </a:path>
              </a:pathLst>
            </a:custGeom>
            <a:solidFill>
              <a:srgbClr val="3BFAFF"/>
            </a:solidFill>
            <a:ln w="9525" cap="flat">
              <a:noFill/>
              <a:prstDash val="solid"/>
              <a:miter/>
            </a:ln>
          </p:spPr>
          <p:txBody>
            <a:bodyPr rtlCol="0" anchor="ctr"/>
            <a:lstStyle/>
            <a:p>
              <a:endParaRPr lang="zh-CN" altLang="en-US"/>
            </a:p>
          </p:txBody>
        </p:sp>
        <p:sp>
          <p:nvSpPr>
            <p:cNvPr id="128" name="任意多边形: 形状 127"/>
            <p:cNvSpPr/>
            <p:nvPr>
              <p:custDataLst>
                <p:tags r:id="rId122"/>
              </p:custDataLst>
            </p:nvPr>
          </p:nvSpPr>
          <p:spPr>
            <a:xfrm>
              <a:off x="262199" y="7855023"/>
              <a:ext cx="373451" cy="458324"/>
            </a:xfrm>
            <a:custGeom>
              <a:avLst/>
              <a:gdLst>
                <a:gd name="connsiteX0" fmla="*/ 89862 w 373450"/>
                <a:gd name="connsiteY0" fmla="*/ 361611 h 458323"/>
                <a:gd name="connsiteX1" fmla="*/ 17506 w 373450"/>
                <a:gd name="connsiteY1" fmla="*/ 418902 h 458323"/>
                <a:gd name="connsiteX2" fmla="*/ 17506 w 373450"/>
                <a:gd name="connsiteY2" fmla="*/ 173698 h 458323"/>
                <a:gd name="connsiteX3" fmla="*/ 180890 w 373450"/>
                <a:gd name="connsiteY3" fmla="*/ 17868 h 458323"/>
                <a:gd name="connsiteX4" fmla="*/ 372284 w 373450"/>
                <a:gd name="connsiteY4" fmla="*/ 185157 h 458323"/>
                <a:gd name="connsiteX5" fmla="*/ 257915 w 373450"/>
                <a:gd name="connsiteY5" fmla="*/ 457859 h 458323"/>
                <a:gd name="connsiteX6" fmla="*/ 243910 w 373450"/>
                <a:gd name="connsiteY6" fmla="*/ 441818 h 458323"/>
                <a:gd name="connsiteX7" fmla="*/ 206565 w 373450"/>
                <a:gd name="connsiteY7" fmla="*/ 430360 h 458323"/>
                <a:gd name="connsiteX8" fmla="*/ 157550 w 373450"/>
                <a:gd name="connsiteY8" fmla="*/ 334112 h 458323"/>
                <a:gd name="connsiteX9" fmla="*/ 150548 w 373450"/>
                <a:gd name="connsiteY9" fmla="*/ 391402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50" h="458323">
                  <a:moveTo>
                    <a:pt x="89862" y="361611"/>
                  </a:moveTo>
                  <a:lnTo>
                    <a:pt x="17506" y="418902"/>
                  </a:lnTo>
                  <a:lnTo>
                    <a:pt x="17506" y="173698"/>
                  </a:lnTo>
                  <a:cubicBezTo>
                    <a:pt x="17506" y="173698"/>
                    <a:pt x="19840" y="29326"/>
                    <a:pt x="180890" y="17868"/>
                  </a:cubicBezTo>
                  <a:cubicBezTo>
                    <a:pt x="311598" y="8702"/>
                    <a:pt x="369950" y="93492"/>
                    <a:pt x="372284" y="185157"/>
                  </a:cubicBezTo>
                  <a:cubicBezTo>
                    <a:pt x="376952" y="398277"/>
                    <a:pt x="257915" y="457859"/>
                    <a:pt x="257915" y="457859"/>
                  </a:cubicBezTo>
                  <a:lnTo>
                    <a:pt x="243910" y="441818"/>
                  </a:lnTo>
                  <a:lnTo>
                    <a:pt x="206565" y="430360"/>
                  </a:lnTo>
                  <a:lnTo>
                    <a:pt x="157550" y="334112"/>
                  </a:lnTo>
                  <a:lnTo>
                    <a:pt x="150548" y="391402"/>
                  </a:lnTo>
                </a:path>
              </a:pathLst>
            </a:custGeom>
            <a:solidFill>
              <a:srgbClr val="131637"/>
            </a:solidFill>
            <a:ln w="9525" cap="flat">
              <a:noFill/>
              <a:prstDash val="solid"/>
              <a:miter/>
            </a:ln>
          </p:spPr>
          <p:txBody>
            <a:bodyPr rtlCol="0" anchor="ctr"/>
            <a:lstStyle/>
            <a:p>
              <a:endParaRPr lang="zh-CN" altLang="en-US"/>
            </a:p>
          </p:txBody>
        </p:sp>
        <p:sp>
          <p:nvSpPr>
            <p:cNvPr id="129" name="任意多边形: 形状 128"/>
            <p:cNvSpPr/>
            <p:nvPr>
              <p:custDataLst>
                <p:tags r:id="rId123"/>
              </p:custDataLst>
            </p:nvPr>
          </p:nvSpPr>
          <p:spPr>
            <a:xfrm>
              <a:off x="563293" y="8009243"/>
              <a:ext cx="70022" cy="114581"/>
            </a:xfrm>
            <a:custGeom>
              <a:avLst/>
              <a:gdLst>
                <a:gd name="connsiteX0" fmla="*/ 29176 w 70022"/>
                <a:gd name="connsiteY0" fmla="*/ 17187 h 114580"/>
                <a:gd name="connsiteX1" fmla="*/ 57185 w 70022"/>
                <a:gd name="connsiteY1" fmla="*/ 99685 h 114580"/>
                <a:gd name="connsiteX2" fmla="*/ 17506 w 70022"/>
                <a:gd name="connsiteY2" fmla="*/ 99685 h 114580"/>
                <a:gd name="connsiteX3" fmla="*/ 29176 w 70022"/>
                <a:gd name="connsiteY3" fmla="*/ 17187 h 114580"/>
              </a:gdLst>
              <a:ahLst/>
              <a:cxnLst>
                <a:cxn ang="0">
                  <a:pos x="connsiteX0" y="connsiteY0"/>
                </a:cxn>
                <a:cxn ang="0">
                  <a:pos x="connsiteX1" y="connsiteY1"/>
                </a:cxn>
                <a:cxn ang="0">
                  <a:pos x="connsiteX2" y="connsiteY2"/>
                </a:cxn>
                <a:cxn ang="0">
                  <a:pos x="connsiteX3" y="connsiteY3"/>
                </a:cxn>
              </a:cxnLst>
              <a:rect l="l" t="t" r="r" b="b"/>
              <a:pathLst>
                <a:path w="70022" h="114580">
                  <a:moveTo>
                    <a:pt x="29176" y="17187"/>
                  </a:moveTo>
                  <a:cubicBezTo>
                    <a:pt x="29176" y="17187"/>
                    <a:pt x="54851" y="63020"/>
                    <a:pt x="57185" y="99685"/>
                  </a:cubicBezTo>
                  <a:lnTo>
                    <a:pt x="17506" y="99685"/>
                  </a:lnTo>
                  <a:lnTo>
                    <a:pt x="29176" y="17187"/>
                  </a:lnTo>
                  <a:close/>
                </a:path>
              </a:pathLst>
            </a:custGeom>
            <a:solidFill>
              <a:srgbClr val="FF907D"/>
            </a:solidFill>
            <a:ln w="9525" cap="flat">
              <a:noFill/>
              <a:prstDash val="solid"/>
              <a:miter/>
            </a:ln>
          </p:spPr>
          <p:txBody>
            <a:bodyPr rtlCol="0" anchor="ctr"/>
            <a:lstStyle/>
            <a:p>
              <a:endParaRPr lang="zh-CN" altLang="en-US"/>
            </a:p>
          </p:txBody>
        </p:sp>
        <p:sp>
          <p:nvSpPr>
            <p:cNvPr id="130" name="任意多边形: 形状 129"/>
            <p:cNvSpPr/>
            <p:nvPr>
              <p:custDataLst>
                <p:tags r:id="rId124"/>
              </p:custDataLst>
            </p:nvPr>
          </p:nvSpPr>
          <p:spPr>
            <a:xfrm>
              <a:off x="283205" y="7951953"/>
              <a:ext cx="326770" cy="412491"/>
            </a:xfrm>
            <a:custGeom>
              <a:avLst/>
              <a:gdLst>
                <a:gd name="connsiteX0" fmla="*/ 194895 w 326769"/>
                <a:gd name="connsiteY0" fmla="*/ 271557 h 412491"/>
                <a:gd name="connsiteX1" fmla="*/ 302262 w 326769"/>
                <a:gd name="connsiteY1" fmla="*/ 269265 h 412491"/>
                <a:gd name="connsiteX2" fmla="*/ 309264 w 326769"/>
                <a:gd name="connsiteY2" fmla="*/ 216558 h 412491"/>
                <a:gd name="connsiteX3" fmla="*/ 255581 w 326769"/>
                <a:gd name="connsiteY3" fmla="*/ 189059 h 412491"/>
                <a:gd name="connsiteX4" fmla="*/ 311598 w 326769"/>
                <a:gd name="connsiteY4" fmla="*/ 189059 h 412491"/>
                <a:gd name="connsiteX5" fmla="*/ 306931 w 326769"/>
                <a:gd name="connsiteY5" fmla="*/ 33228 h 412491"/>
                <a:gd name="connsiteX6" fmla="*/ 299928 w 326769"/>
                <a:gd name="connsiteY6" fmla="*/ 17187 h 412491"/>
                <a:gd name="connsiteX7" fmla="*/ 162218 w 326769"/>
                <a:gd name="connsiteY7" fmla="*/ 51561 h 412491"/>
                <a:gd name="connsiteX8" fmla="*/ 113202 w 326769"/>
                <a:gd name="connsiteY8" fmla="*/ 108852 h 412491"/>
                <a:gd name="connsiteX9" fmla="*/ 50183 w 326769"/>
                <a:gd name="connsiteY9" fmla="*/ 253224 h 412491"/>
                <a:gd name="connsiteX10" fmla="*/ 17506 w 326769"/>
                <a:gd name="connsiteY10" fmla="*/ 312806 h 412491"/>
                <a:gd name="connsiteX11" fmla="*/ 134209 w 326769"/>
                <a:gd name="connsiteY11" fmla="*/ 404471 h 412491"/>
                <a:gd name="connsiteX12" fmla="*/ 197229 w 326769"/>
                <a:gd name="connsiteY12" fmla="*/ 395304 h 412491"/>
                <a:gd name="connsiteX13" fmla="*/ 194895 w 326769"/>
                <a:gd name="connsiteY13" fmla="*/ 381554 h 412491"/>
                <a:gd name="connsiteX14" fmla="*/ 194895 w 326769"/>
                <a:gd name="connsiteY14" fmla="*/ 310514 h 412491"/>
                <a:gd name="connsiteX15" fmla="*/ 194895 w 326769"/>
                <a:gd name="connsiteY15" fmla="*/ 271557 h 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6769" h="412491">
                  <a:moveTo>
                    <a:pt x="194895" y="271557"/>
                  </a:moveTo>
                  <a:lnTo>
                    <a:pt x="302262" y="269265"/>
                  </a:lnTo>
                  <a:cubicBezTo>
                    <a:pt x="304596" y="237182"/>
                    <a:pt x="306931" y="232599"/>
                    <a:pt x="309264" y="216558"/>
                  </a:cubicBezTo>
                  <a:cubicBezTo>
                    <a:pt x="269585" y="218849"/>
                    <a:pt x="255581" y="189059"/>
                    <a:pt x="255581" y="189059"/>
                  </a:cubicBezTo>
                  <a:lnTo>
                    <a:pt x="311598" y="189059"/>
                  </a:lnTo>
                  <a:cubicBezTo>
                    <a:pt x="325603" y="63020"/>
                    <a:pt x="306931" y="33228"/>
                    <a:pt x="306931" y="33228"/>
                  </a:cubicBezTo>
                  <a:lnTo>
                    <a:pt x="299928" y="17187"/>
                  </a:lnTo>
                  <a:cubicBezTo>
                    <a:pt x="260249" y="92810"/>
                    <a:pt x="162218" y="51561"/>
                    <a:pt x="162218" y="51561"/>
                  </a:cubicBezTo>
                  <a:cubicBezTo>
                    <a:pt x="164552" y="106560"/>
                    <a:pt x="113202" y="108852"/>
                    <a:pt x="113202" y="108852"/>
                  </a:cubicBezTo>
                  <a:cubicBezTo>
                    <a:pt x="127207" y="223433"/>
                    <a:pt x="50183" y="253224"/>
                    <a:pt x="50183" y="253224"/>
                  </a:cubicBezTo>
                  <a:lnTo>
                    <a:pt x="17506" y="312806"/>
                  </a:lnTo>
                  <a:lnTo>
                    <a:pt x="134209" y="404471"/>
                  </a:lnTo>
                  <a:lnTo>
                    <a:pt x="197229" y="395304"/>
                  </a:lnTo>
                  <a:lnTo>
                    <a:pt x="194895" y="381554"/>
                  </a:lnTo>
                  <a:lnTo>
                    <a:pt x="194895" y="310514"/>
                  </a:lnTo>
                  <a:lnTo>
                    <a:pt x="194895" y="271557"/>
                  </a:lnTo>
                  <a:close/>
                </a:path>
              </a:pathLst>
            </a:custGeom>
            <a:solidFill>
              <a:srgbClr val="FFCDA9"/>
            </a:solidFill>
            <a:ln w="9525" cap="flat">
              <a:noFill/>
              <a:prstDash val="solid"/>
              <a:miter/>
            </a:ln>
          </p:spPr>
          <p:txBody>
            <a:bodyPr rtlCol="0" anchor="ctr"/>
            <a:lstStyle/>
            <a:p>
              <a:endParaRPr lang="zh-CN" altLang="en-US"/>
            </a:p>
          </p:txBody>
        </p:sp>
        <p:sp>
          <p:nvSpPr>
            <p:cNvPr id="131" name="任意多边形: 形状 130"/>
            <p:cNvSpPr/>
            <p:nvPr>
              <p:custDataLst>
                <p:tags r:id="rId125"/>
              </p:custDataLst>
            </p:nvPr>
          </p:nvSpPr>
          <p:spPr>
            <a:xfrm>
              <a:off x="283205" y="8199447"/>
              <a:ext cx="46681" cy="45832"/>
            </a:xfrm>
            <a:custGeom>
              <a:avLst/>
              <a:gdLst>
                <a:gd name="connsiteX0" fmla="*/ 50183 w 46681"/>
                <a:gd name="connsiteY0" fmla="*/ 33229 h 45832"/>
                <a:gd name="connsiteX1" fmla="*/ 33844 w 46681"/>
                <a:gd name="connsiteY1" fmla="*/ 49270 h 45832"/>
                <a:gd name="connsiteX2" fmla="*/ 17506 w 46681"/>
                <a:gd name="connsiteY2" fmla="*/ 33229 h 45832"/>
                <a:gd name="connsiteX3" fmla="*/ 33844 w 46681"/>
                <a:gd name="connsiteY3" fmla="*/ 17187 h 45832"/>
                <a:gd name="connsiteX4" fmla="*/ 50183 w 46681"/>
                <a:gd name="connsiteY4" fmla="*/ 3322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50183" y="33229"/>
                  </a:moveTo>
                  <a:cubicBezTo>
                    <a:pt x="50183" y="42395"/>
                    <a:pt x="43180" y="49270"/>
                    <a:pt x="33844" y="49270"/>
                  </a:cubicBezTo>
                  <a:cubicBezTo>
                    <a:pt x="24508" y="49270"/>
                    <a:pt x="17506" y="42395"/>
                    <a:pt x="17506" y="33229"/>
                  </a:cubicBezTo>
                  <a:cubicBezTo>
                    <a:pt x="17506" y="24062"/>
                    <a:pt x="24508" y="17187"/>
                    <a:pt x="33844" y="17187"/>
                  </a:cubicBezTo>
                  <a:cubicBezTo>
                    <a:pt x="43180" y="17187"/>
                    <a:pt x="50183" y="24062"/>
                    <a:pt x="50183" y="33229"/>
                  </a:cubicBezTo>
                  <a:close/>
                </a:path>
              </a:pathLst>
            </a:custGeom>
            <a:solidFill>
              <a:srgbClr val="131637"/>
            </a:solidFill>
            <a:ln w="9525" cap="flat">
              <a:noFill/>
              <a:prstDash val="solid"/>
              <a:miter/>
            </a:ln>
          </p:spPr>
          <p:txBody>
            <a:bodyPr rtlCol="0" anchor="ctr"/>
            <a:lstStyle/>
            <a:p>
              <a:endParaRPr lang="zh-CN" altLang="en-US"/>
            </a:p>
          </p:txBody>
        </p:sp>
        <p:sp>
          <p:nvSpPr>
            <p:cNvPr id="132" name="任意多边形: 形状 131"/>
            <p:cNvSpPr/>
            <p:nvPr>
              <p:custDataLst>
                <p:tags r:id="rId126"/>
              </p:custDataLst>
            </p:nvPr>
          </p:nvSpPr>
          <p:spPr>
            <a:xfrm>
              <a:off x="360230" y="8311737"/>
              <a:ext cx="140044" cy="91665"/>
            </a:xfrm>
            <a:custGeom>
              <a:avLst/>
              <a:gdLst>
                <a:gd name="connsiteX0" fmla="*/ 17506 w 140044"/>
                <a:gd name="connsiteY0" fmla="*/ 42395 h 91664"/>
                <a:gd name="connsiteX1" fmla="*/ 66521 w 140044"/>
                <a:gd name="connsiteY1" fmla="*/ 76769 h 91664"/>
                <a:gd name="connsiteX2" fmla="*/ 113202 w 140044"/>
                <a:gd name="connsiteY2" fmla="*/ 65311 h 91664"/>
                <a:gd name="connsiteX3" fmla="*/ 131875 w 140044"/>
                <a:gd name="connsiteY3" fmla="*/ 19479 h 91664"/>
                <a:gd name="connsiteX4" fmla="*/ 80525 w 140044"/>
                <a:gd name="connsiteY4" fmla="*/ 17187 h 91664"/>
                <a:gd name="connsiteX5" fmla="*/ 17506 w 140044"/>
                <a:gd name="connsiteY5" fmla="*/ 42395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4" h="91664">
                  <a:moveTo>
                    <a:pt x="17506" y="42395"/>
                  </a:moveTo>
                  <a:lnTo>
                    <a:pt x="66521" y="76769"/>
                  </a:lnTo>
                  <a:cubicBezTo>
                    <a:pt x="82859" y="88227"/>
                    <a:pt x="103866" y="81353"/>
                    <a:pt x="113202" y="65311"/>
                  </a:cubicBezTo>
                  <a:lnTo>
                    <a:pt x="131875" y="19479"/>
                  </a:lnTo>
                  <a:lnTo>
                    <a:pt x="80525" y="17187"/>
                  </a:lnTo>
                  <a:lnTo>
                    <a:pt x="17506" y="42395"/>
                  </a:lnTo>
                  <a:close/>
                </a:path>
              </a:pathLst>
            </a:custGeom>
            <a:solidFill>
              <a:srgbClr val="003C9A"/>
            </a:solidFill>
            <a:ln w="9525" cap="flat">
              <a:noFill/>
              <a:prstDash val="solid"/>
              <a:miter/>
            </a:ln>
          </p:spPr>
          <p:txBody>
            <a:bodyPr rtlCol="0" anchor="ctr"/>
            <a:lstStyle/>
            <a:p>
              <a:endParaRPr lang="zh-CN" altLang="en-US"/>
            </a:p>
          </p:txBody>
        </p:sp>
        <p:sp>
          <p:nvSpPr>
            <p:cNvPr id="133" name="任意多边形: 形状 132"/>
            <p:cNvSpPr/>
            <p:nvPr>
              <p:custDataLst>
                <p:tags r:id="rId127"/>
              </p:custDataLst>
            </p:nvPr>
          </p:nvSpPr>
          <p:spPr>
            <a:xfrm>
              <a:off x="250528" y="8206322"/>
              <a:ext cx="186725" cy="183329"/>
            </a:xfrm>
            <a:custGeom>
              <a:avLst/>
              <a:gdLst>
                <a:gd name="connsiteX0" fmla="*/ 190226 w 186725"/>
                <a:gd name="connsiteY0" fmla="*/ 120310 h 183329"/>
                <a:gd name="connsiteX1" fmla="*/ 127207 w 186725"/>
                <a:gd name="connsiteY1" fmla="*/ 182184 h 183329"/>
                <a:gd name="connsiteX2" fmla="*/ 17506 w 186725"/>
                <a:gd name="connsiteY2" fmla="*/ 46978 h 183329"/>
                <a:gd name="connsiteX3" fmla="*/ 45515 w 186725"/>
                <a:gd name="connsiteY3" fmla="*/ 17187 h 183329"/>
                <a:gd name="connsiteX4" fmla="*/ 190226 w 186725"/>
                <a:gd name="connsiteY4" fmla="*/ 120310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83329">
                  <a:moveTo>
                    <a:pt x="190226" y="120310"/>
                  </a:moveTo>
                  <a:lnTo>
                    <a:pt x="127207" y="182184"/>
                  </a:lnTo>
                  <a:cubicBezTo>
                    <a:pt x="127207" y="182184"/>
                    <a:pt x="17506" y="131768"/>
                    <a:pt x="17506" y="46978"/>
                  </a:cubicBezTo>
                  <a:lnTo>
                    <a:pt x="45515" y="17187"/>
                  </a:lnTo>
                  <a:cubicBezTo>
                    <a:pt x="47849" y="17187"/>
                    <a:pt x="106201" y="95102"/>
                    <a:pt x="190226" y="120310"/>
                  </a:cubicBezTo>
                  <a:close/>
                </a:path>
              </a:pathLst>
            </a:custGeom>
            <a:solidFill>
              <a:srgbClr val="14AFFF"/>
            </a:solidFill>
            <a:ln w="9525" cap="flat">
              <a:noFill/>
              <a:prstDash val="solid"/>
              <a:miter/>
            </a:ln>
          </p:spPr>
          <p:txBody>
            <a:bodyPr rtlCol="0" anchor="ctr"/>
            <a:lstStyle/>
            <a:p>
              <a:endParaRPr lang="zh-CN" altLang="en-US"/>
            </a:p>
          </p:txBody>
        </p:sp>
        <p:sp>
          <p:nvSpPr>
            <p:cNvPr id="134" name="任意多边形: 形状 133"/>
            <p:cNvSpPr/>
            <p:nvPr>
              <p:custDataLst>
                <p:tags r:id="rId128"/>
              </p:custDataLst>
            </p:nvPr>
          </p:nvSpPr>
          <p:spPr>
            <a:xfrm>
              <a:off x="423249" y="8268196"/>
              <a:ext cx="93363" cy="114581"/>
            </a:xfrm>
            <a:custGeom>
              <a:avLst/>
              <a:gdLst>
                <a:gd name="connsiteX0" fmla="*/ 17506 w 93362"/>
                <a:gd name="connsiteY0" fmla="*/ 58436 h 114580"/>
                <a:gd name="connsiteX1" fmla="*/ 75857 w 93362"/>
                <a:gd name="connsiteY1" fmla="*/ 101977 h 114580"/>
                <a:gd name="connsiteX2" fmla="*/ 54851 w 93362"/>
                <a:gd name="connsiteY2" fmla="*/ 17187 h 114580"/>
                <a:gd name="connsiteX3" fmla="*/ 17506 w 93362"/>
                <a:gd name="connsiteY3" fmla="*/ 58436 h 114580"/>
              </a:gdLst>
              <a:ahLst/>
              <a:cxnLst>
                <a:cxn ang="0">
                  <a:pos x="connsiteX0" y="connsiteY0"/>
                </a:cxn>
                <a:cxn ang="0">
                  <a:pos x="connsiteX1" y="connsiteY1"/>
                </a:cxn>
                <a:cxn ang="0">
                  <a:pos x="connsiteX2" y="connsiteY2"/>
                </a:cxn>
                <a:cxn ang="0">
                  <a:pos x="connsiteX3" y="connsiteY3"/>
                </a:cxn>
              </a:cxnLst>
              <a:rect l="l" t="t" r="r" b="b"/>
              <a:pathLst>
                <a:path w="93362" h="114580">
                  <a:moveTo>
                    <a:pt x="17506" y="58436"/>
                  </a:moveTo>
                  <a:lnTo>
                    <a:pt x="75857" y="101977"/>
                  </a:lnTo>
                  <a:cubicBezTo>
                    <a:pt x="75857" y="101977"/>
                    <a:pt x="85194" y="63020"/>
                    <a:pt x="54851" y="17187"/>
                  </a:cubicBezTo>
                  <a:lnTo>
                    <a:pt x="17506" y="58436"/>
                  </a:lnTo>
                  <a:close/>
                </a:path>
              </a:pathLst>
            </a:custGeom>
            <a:solidFill>
              <a:srgbClr val="14AFFF"/>
            </a:solidFill>
            <a:ln w="9525" cap="flat">
              <a:noFill/>
              <a:prstDash val="solid"/>
              <a:miter/>
            </a:ln>
          </p:spPr>
          <p:txBody>
            <a:bodyPr rtlCol="0" anchor="ctr"/>
            <a:lstStyle/>
            <a:p>
              <a:endParaRPr lang="zh-CN" altLang="en-US"/>
            </a:p>
          </p:txBody>
        </p:sp>
        <p:sp>
          <p:nvSpPr>
            <p:cNvPr id="135" name="任意多边形: 形状 134"/>
            <p:cNvSpPr/>
            <p:nvPr>
              <p:custDataLst>
                <p:tags r:id="rId129"/>
              </p:custDataLst>
            </p:nvPr>
          </p:nvSpPr>
          <p:spPr>
            <a:xfrm>
              <a:off x="-506850" y="7852177"/>
              <a:ext cx="1003649" cy="1099977"/>
            </a:xfrm>
            <a:custGeom>
              <a:avLst/>
              <a:gdLst>
                <a:gd name="connsiteX0" fmla="*/ 443446 w 1003649"/>
                <a:gd name="connsiteY0" fmla="*/ 1086317 h 1099976"/>
                <a:gd name="connsiteX1" fmla="*/ 25648 w 1003649"/>
                <a:gd name="connsiteY1" fmla="*/ 618827 h 1099976"/>
                <a:gd name="connsiteX2" fmla="*/ 688524 w 1003649"/>
                <a:gd name="connsiteY2" fmla="*/ 220086 h 1099976"/>
                <a:gd name="connsiteX3" fmla="*/ 991952 w 1003649"/>
                <a:gd name="connsiteY3" fmla="*/ 18423 h 1099976"/>
                <a:gd name="connsiteX4" fmla="*/ 870581 w 1003649"/>
                <a:gd name="connsiteY4" fmla="*/ 311751 h 1099976"/>
                <a:gd name="connsiteX5" fmla="*/ 777218 w 1003649"/>
                <a:gd name="connsiteY5" fmla="*/ 444664 h 1099976"/>
                <a:gd name="connsiteX6" fmla="*/ 658180 w 1003649"/>
                <a:gd name="connsiteY6" fmla="*/ 607369 h 1099976"/>
                <a:gd name="connsiteX7" fmla="*/ 443446 w 1003649"/>
                <a:gd name="connsiteY7" fmla="*/ 1086317 h 109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649" h="1099976">
                  <a:moveTo>
                    <a:pt x="443446" y="1086317"/>
                  </a:moveTo>
                  <a:cubicBezTo>
                    <a:pt x="443446" y="1086317"/>
                    <a:pt x="-51376" y="1019861"/>
                    <a:pt x="25648" y="618827"/>
                  </a:cubicBezTo>
                  <a:cubicBezTo>
                    <a:pt x="86333" y="302584"/>
                    <a:pt x="490128" y="380499"/>
                    <a:pt x="688524" y="220086"/>
                  </a:cubicBezTo>
                  <a:cubicBezTo>
                    <a:pt x="826233" y="107796"/>
                    <a:pt x="828568" y="4673"/>
                    <a:pt x="991952" y="18423"/>
                  </a:cubicBezTo>
                  <a:cubicBezTo>
                    <a:pt x="842571" y="107796"/>
                    <a:pt x="870581" y="311751"/>
                    <a:pt x="870581" y="311751"/>
                  </a:cubicBezTo>
                  <a:lnTo>
                    <a:pt x="777218" y="444664"/>
                  </a:lnTo>
                  <a:cubicBezTo>
                    <a:pt x="777218" y="444664"/>
                    <a:pt x="777218" y="527163"/>
                    <a:pt x="658180" y="607369"/>
                  </a:cubicBezTo>
                  <a:cubicBezTo>
                    <a:pt x="571820" y="666951"/>
                    <a:pt x="443446" y="1086317"/>
                    <a:pt x="443446" y="1086317"/>
                  </a:cubicBezTo>
                  <a:close/>
                </a:path>
              </a:pathLst>
            </a:custGeom>
            <a:solidFill>
              <a:srgbClr val="131637"/>
            </a:solidFill>
            <a:ln w="9525" cap="flat">
              <a:noFill/>
              <a:prstDash val="solid"/>
              <a:miter/>
            </a:ln>
          </p:spPr>
          <p:txBody>
            <a:bodyPr rtlCol="0" anchor="ctr"/>
            <a:lstStyle/>
            <a:p>
              <a:endParaRPr lang="zh-CN" altLang="en-US"/>
            </a:p>
          </p:txBody>
        </p:sp>
        <p:sp>
          <p:nvSpPr>
            <p:cNvPr id="136" name="任意多边形: 形状 135"/>
            <p:cNvSpPr/>
            <p:nvPr>
              <p:custDataLst>
                <p:tags r:id="rId130"/>
              </p:custDataLst>
            </p:nvPr>
          </p:nvSpPr>
          <p:spPr>
            <a:xfrm>
              <a:off x="-31894" y="9391089"/>
              <a:ext cx="560176" cy="114581"/>
            </a:xfrm>
            <a:custGeom>
              <a:avLst/>
              <a:gdLst>
                <a:gd name="connsiteX0" fmla="*/ 561344 w 560176"/>
                <a:gd name="connsiteY0" fmla="*/ 63020 h 114580"/>
                <a:gd name="connsiteX1" fmla="*/ 38513 w 560176"/>
                <a:gd name="connsiteY1" fmla="*/ 118019 h 114580"/>
                <a:gd name="connsiteX2" fmla="*/ 17506 w 560176"/>
                <a:gd name="connsiteY2" fmla="*/ 17187 h 114580"/>
              </a:gdLst>
              <a:ahLst/>
              <a:cxnLst>
                <a:cxn ang="0">
                  <a:pos x="connsiteX0" y="connsiteY0"/>
                </a:cxn>
                <a:cxn ang="0">
                  <a:pos x="connsiteX1" y="connsiteY1"/>
                </a:cxn>
                <a:cxn ang="0">
                  <a:pos x="connsiteX2" y="connsiteY2"/>
                </a:cxn>
              </a:cxnLst>
              <a:rect l="l" t="t" r="r" b="b"/>
              <a:pathLst>
                <a:path w="560176" h="114580">
                  <a:moveTo>
                    <a:pt x="561344" y="63020"/>
                  </a:moveTo>
                  <a:lnTo>
                    <a:pt x="38513" y="118019"/>
                  </a:lnTo>
                  <a:lnTo>
                    <a:pt x="17506" y="17187"/>
                  </a:lnTo>
                </a:path>
              </a:pathLst>
            </a:custGeom>
            <a:solidFill>
              <a:srgbClr val="001F5F">
                <a:alpha val="30000"/>
              </a:srgbClr>
            </a:solidFill>
            <a:ln w="9525" cap="flat">
              <a:noFill/>
              <a:prstDash val="solid"/>
              <a:miter/>
            </a:ln>
          </p:spPr>
          <p:txBody>
            <a:bodyPr rtlCol="0" anchor="ctr"/>
            <a:lstStyle/>
            <a:p>
              <a:endParaRPr lang="zh-CN" altLang="en-US"/>
            </a:p>
          </p:txBody>
        </p:sp>
        <p:sp>
          <p:nvSpPr>
            <p:cNvPr id="137" name="任意多边形: 形状 136"/>
            <p:cNvSpPr/>
            <p:nvPr>
              <p:custDataLst>
                <p:tags r:id="rId131"/>
              </p:custDataLst>
            </p:nvPr>
          </p:nvSpPr>
          <p:spPr>
            <a:xfrm>
              <a:off x="-108918" y="8593606"/>
              <a:ext cx="886946" cy="870815"/>
            </a:xfrm>
            <a:custGeom>
              <a:avLst/>
              <a:gdLst>
                <a:gd name="connsiteX0" fmla="*/ 743401 w 886945"/>
                <a:gd name="connsiteY0" fmla="*/ 853628 h 870815"/>
                <a:gd name="connsiteX1" fmla="*/ 143545 w 886945"/>
                <a:gd name="connsiteY1" fmla="*/ 853628 h 870815"/>
                <a:gd name="connsiteX2" fmla="*/ 17506 w 886945"/>
                <a:gd name="connsiteY2" fmla="*/ 729880 h 870815"/>
                <a:gd name="connsiteX3" fmla="*/ 17506 w 886945"/>
                <a:gd name="connsiteY3" fmla="*/ 140934 h 870815"/>
                <a:gd name="connsiteX4" fmla="*/ 143545 w 886945"/>
                <a:gd name="connsiteY4" fmla="*/ 17187 h 870815"/>
                <a:gd name="connsiteX5" fmla="*/ 743401 w 886945"/>
                <a:gd name="connsiteY5" fmla="*/ 17187 h 870815"/>
                <a:gd name="connsiteX6" fmla="*/ 869440 w 886945"/>
                <a:gd name="connsiteY6" fmla="*/ 140934 h 870815"/>
                <a:gd name="connsiteX7" fmla="*/ 869440 w 886945"/>
                <a:gd name="connsiteY7" fmla="*/ 729880 h 870815"/>
                <a:gd name="connsiteX8" fmla="*/ 743401 w 886945"/>
                <a:gd name="connsiteY8" fmla="*/ 853628 h 87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945" h="870815">
                  <a:moveTo>
                    <a:pt x="743401" y="853628"/>
                  </a:moveTo>
                  <a:lnTo>
                    <a:pt x="143545" y="853628"/>
                  </a:lnTo>
                  <a:cubicBezTo>
                    <a:pt x="73523" y="853628"/>
                    <a:pt x="17506" y="798629"/>
                    <a:pt x="17506" y="729880"/>
                  </a:cubicBezTo>
                  <a:lnTo>
                    <a:pt x="17506" y="140934"/>
                  </a:lnTo>
                  <a:cubicBezTo>
                    <a:pt x="17506" y="72186"/>
                    <a:pt x="73523" y="17187"/>
                    <a:pt x="143545" y="17187"/>
                  </a:cubicBezTo>
                  <a:lnTo>
                    <a:pt x="743401" y="17187"/>
                  </a:lnTo>
                  <a:cubicBezTo>
                    <a:pt x="813423" y="17187"/>
                    <a:pt x="869440" y="72186"/>
                    <a:pt x="869440" y="140934"/>
                  </a:cubicBezTo>
                  <a:lnTo>
                    <a:pt x="869440" y="729880"/>
                  </a:lnTo>
                  <a:cubicBezTo>
                    <a:pt x="867106" y="798629"/>
                    <a:pt x="811089" y="853628"/>
                    <a:pt x="743401" y="853628"/>
                  </a:cubicBezTo>
                  <a:close/>
                </a:path>
              </a:pathLst>
            </a:custGeom>
            <a:solidFill>
              <a:srgbClr val="FFFFFF"/>
            </a:solidFill>
            <a:ln w="9525" cap="flat">
              <a:noFill/>
              <a:prstDash val="solid"/>
              <a:miter/>
            </a:ln>
          </p:spPr>
          <p:txBody>
            <a:bodyPr rtlCol="0" anchor="ctr"/>
            <a:lstStyle/>
            <a:p>
              <a:endParaRPr lang="zh-CN" altLang="en-US"/>
            </a:p>
          </p:txBody>
        </p:sp>
        <p:sp>
          <p:nvSpPr>
            <p:cNvPr id="138" name="任意多边形: 形状 137"/>
            <p:cNvSpPr/>
            <p:nvPr>
              <p:custDataLst>
                <p:tags r:id="rId132"/>
              </p:custDataLst>
            </p:nvPr>
          </p:nvSpPr>
          <p:spPr>
            <a:xfrm>
              <a:off x="-8553" y="8790685"/>
              <a:ext cx="676880" cy="504156"/>
            </a:xfrm>
            <a:custGeom>
              <a:avLst/>
              <a:gdLst>
                <a:gd name="connsiteX0" fmla="*/ 666377 w 676879"/>
                <a:gd name="connsiteY0" fmla="*/ 195933 h 504156"/>
                <a:gd name="connsiteX1" fmla="*/ 484319 w 676879"/>
                <a:gd name="connsiteY1" fmla="*/ 17187 h 504156"/>
                <a:gd name="connsiteX2" fmla="*/ 341942 w 676879"/>
                <a:gd name="connsiteY2" fmla="*/ 83644 h 504156"/>
                <a:gd name="connsiteX3" fmla="*/ 199563 w 676879"/>
                <a:gd name="connsiteY3" fmla="*/ 17187 h 504156"/>
                <a:gd name="connsiteX4" fmla="*/ 17506 w 676879"/>
                <a:gd name="connsiteY4" fmla="*/ 195933 h 504156"/>
                <a:gd name="connsiteX5" fmla="*/ 87528 w 676879"/>
                <a:gd name="connsiteY5" fmla="*/ 338014 h 504156"/>
                <a:gd name="connsiteX6" fmla="*/ 87528 w 676879"/>
                <a:gd name="connsiteY6" fmla="*/ 338014 h 504156"/>
                <a:gd name="connsiteX7" fmla="*/ 92196 w 676879"/>
                <a:gd name="connsiteY7" fmla="*/ 340306 h 504156"/>
                <a:gd name="connsiteX8" fmla="*/ 106201 w 676879"/>
                <a:gd name="connsiteY8" fmla="*/ 349472 h 504156"/>
                <a:gd name="connsiteX9" fmla="*/ 341942 w 676879"/>
                <a:gd name="connsiteY9" fmla="*/ 500719 h 504156"/>
                <a:gd name="connsiteX10" fmla="*/ 577682 w 676879"/>
                <a:gd name="connsiteY10" fmla="*/ 349472 h 504156"/>
                <a:gd name="connsiteX11" fmla="*/ 591687 w 676879"/>
                <a:gd name="connsiteY11" fmla="*/ 340306 h 504156"/>
                <a:gd name="connsiteX12" fmla="*/ 596355 w 676879"/>
                <a:gd name="connsiteY12" fmla="*/ 338014 h 504156"/>
                <a:gd name="connsiteX13" fmla="*/ 596355 w 676879"/>
                <a:gd name="connsiteY13" fmla="*/ 338014 h 504156"/>
                <a:gd name="connsiteX14" fmla="*/ 666377 w 676879"/>
                <a:gd name="connsiteY14" fmla="*/ 19593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6879" h="504156">
                  <a:moveTo>
                    <a:pt x="666377" y="195933"/>
                  </a:moveTo>
                  <a:cubicBezTo>
                    <a:pt x="666377" y="97394"/>
                    <a:pt x="584685" y="17187"/>
                    <a:pt x="484319" y="17187"/>
                  </a:cubicBezTo>
                  <a:cubicBezTo>
                    <a:pt x="425967" y="17187"/>
                    <a:pt x="376953" y="44686"/>
                    <a:pt x="341942" y="83644"/>
                  </a:cubicBezTo>
                  <a:cubicBezTo>
                    <a:pt x="309264" y="42395"/>
                    <a:pt x="257915" y="17187"/>
                    <a:pt x="199563" y="17187"/>
                  </a:cubicBezTo>
                  <a:cubicBezTo>
                    <a:pt x="99198" y="17187"/>
                    <a:pt x="17506" y="97394"/>
                    <a:pt x="17506" y="195933"/>
                  </a:cubicBezTo>
                  <a:cubicBezTo>
                    <a:pt x="17506" y="253224"/>
                    <a:pt x="45515" y="303639"/>
                    <a:pt x="87528" y="338014"/>
                  </a:cubicBezTo>
                  <a:lnTo>
                    <a:pt x="87528" y="338014"/>
                  </a:lnTo>
                  <a:lnTo>
                    <a:pt x="92196" y="340306"/>
                  </a:lnTo>
                  <a:cubicBezTo>
                    <a:pt x="96864" y="342597"/>
                    <a:pt x="101532" y="344889"/>
                    <a:pt x="106201" y="349472"/>
                  </a:cubicBezTo>
                  <a:lnTo>
                    <a:pt x="341942" y="500719"/>
                  </a:lnTo>
                  <a:lnTo>
                    <a:pt x="577682" y="349472"/>
                  </a:lnTo>
                  <a:cubicBezTo>
                    <a:pt x="582350" y="347180"/>
                    <a:pt x="587019" y="344889"/>
                    <a:pt x="591687" y="340306"/>
                  </a:cubicBezTo>
                  <a:lnTo>
                    <a:pt x="596355" y="338014"/>
                  </a:lnTo>
                  <a:lnTo>
                    <a:pt x="596355" y="338014"/>
                  </a:lnTo>
                  <a:cubicBezTo>
                    <a:pt x="638368" y="303639"/>
                    <a:pt x="666377" y="253224"/>
                    <a:pt x="666377" y="195933"/>
                  </a:cubicBezTo>
                  <a:close/>
                </a:path>
              </a:pathLst>
            </a:custGeom>
            <a:solidFill>
              <a:srgbClr val="1A2258"/>
            </a:solidFill>
            <a:ln w="9525" cap="flat">
              <a:noFill/>
              <a:prstDash val="solid"/>
              <a:miter/>
            </a:ln>
          </p:spPr>
          <p:txBody>
            <a:bodyPr rtlCol="0" anchor="ctr"/>
            <a:lstStyle/>
            <a:p>
              <a:endParaRPr lang="zh-CN" altLang="en-US"/>
            </a:p>
          </p:txBody>
        </p:sp>
        <p:sp>
          <p:nvSpPr>
            <p:cNvPr id="139" name="任意多边形: 形状 138"/>
            <p:cNvSpPr/>
            <p:nvPr>
              <p:custDataLst>
                <p:tags r:id="rId133"/>
              </p:custDataLst>
            </p:nvPr>
          </p:nvSpPr>
          <p:spPr>
            <a:xfrm>
              <a:off x="-431019" y="7667792"/>
              <a:ext cx="513495" cy="389575"/>
            </a:xfrm>
            <a:custGeom>
              <a:avLst/>
              <a:gdLst>
                <a:gd name="connsiteX0" fmla="*/ 498323 w 513495"/>
                <a:gd name="connsiteY0" fmla="*/ 150101 h 389575"/>
                <a:gd name="connsiteX1" fmla="*/ 362947 w 513495"/>
                <a:gd name="connsiteY1" fmla="*/ 17187 h 389575"/>
                <a:gd name="connsiteX2" fmla="*/ 257914 w 513495"/>
                <a:gd name="connsiteY2" fmla="*/ 67603 h 389575"/>
                <a:gd name="connsiteX3" fmla="*/ 152881 w 513495"/>
                <a:gd name="connsiteY3" fmla="*/ 17187 h 389575"/>
                <a:gd name="connsiteX4" fmla="*/ 17506 w 513495"/>
                <a:gd name="connsiteY4" fmla="*/ 150101 h 389575"/>
                <a:gd name="connsiteX5" fmla="*/ 71189 w 513495"/>
                <a:gd name="connsiteY5" fmla="*/ 255516 h 389575"/>
                <a:gd name="connsiteX6" fmla="*/ 71189 w 513495"/>
                <a:gd name="connsiteY6" fmla="*/ 255516 h 389575"/>
                <a:gd name="connsiteX7" fmla="*/ 73523 w 513495"/>
                <a:gd name="connsiteY7" fmla="*/ 257807 h 389575"/>
                <a:gd name="connsiteX8" fmla="*/ 82859 w 513495"/>
                <a:gd name="connsiteY8" fmla="*/ 264682 h 389575"/>
                <a:gd name="connsiteX9" fmla="*/ 257914 w 513495"/>
                <a:gd name="connsiteY9" fmla="*/ 376971 h 389575"/>
                <a:gd name="connsiteX10" fmla="*/ 432969 w 513495"/>
                <a:gd name="connsiteY10" fmla="*/ 264682 h 389575"/>
                <a:gd name="connsiteX11" fmla="*/ 442306 w 513495"/>
                <a:gd name="connsiteY11" fmla="*/ 257807 h 389575"/>
                <a:gd name="connsiteX12" fmla="*/ 444640 w 513495"/>
                <a:gd name="connsiteY12" fmla="*/ 255516 h 389575"/>
                <a:gd name="connsiteX13" fmla="*/ 444640 w 513495"/>
                <a:gd name="connsiteY13" fmla="*/ 255516 h 389575"/>
                <a:gd name="connsiteX14" fmla="*/ 498323 w 513495"/>
                <a:gd name="connsiteY14" fmla="*/ 150101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3495" h="389575">
                  <a:moveTo>
                    <a:pt x="498323" y="150101"/>
                  </a:moveTo>
                  <a:cubicBezTo>
                    <a:pt x="498323" y="76769"/>
                    <a:pt x="437638" y="17187"/>
                    <a:pt x="362947" y="17187"/>
                  </a:cubicBezTo>
                  <a:cubicBezTo>
                    <a:pt x="320934" y="17187"/>
                    <a:pt x="281255" y="37812"/>
                    <a:pt x="257914" y="67603"/>
                  </a:cubicBezTo>
                  <a:cubicBezTo>
                    <a:pt x="232239" y="37812"/>
                    <a:pt x="194894" y="17187"/>
                    <a:pt x="152881" y="17187"/>
                  </a:cubicBezTo>
                  <a:cubicBezTo>
                    <a:pt x="78191" y="17187"/>
                    <a:pt x="17506" y="76769"/>
                    <a:pt x="17506" y="150101"/>
                  </a:cubicBezTo>
                  <a:cubicBezTo>
                    <a:pt x="17506" y="193642"/>
                    <a:pt x="38512" y="230308"/>
                    <a:pt x="71189" y="255516"/>
                  </a:cubicBezTo>
                  <a:lnTo>
                    <a:pt x="71189" y="255516"/>
                  </a:lnTo>
                  <a:lnTo>
                    <a:pt x="73523" y="257807"/>
                  </a:lnTo>
                  <a:cubicBezTo>
                    <a:pt x="75857" y="260099"/>
                    <a:pt x="80525" y="262390"/>
                    <a:pt x="82859" y="264682"/>
                  </a:cubicBezTo>
                  <a:lnTo>
                    <a:pt x="257914" y="376971"/>
                  </a:lnTo>
                  <a:lnTo>
                    <a:pt x="432969" y="264682"/>
                  </a:lnTo>
                  <a:cubicBezTo>
                    <a:pt x="435304" y="262390"/>
                    <a:pt x="439971" y="260099"/>
                    <a:pt x="442306" y="257807"/>
                  </a:cubicBezTo>
                  <a:lnTo>
                    <a:pt x="444640" y="255516"/>
                  </a:lnTo>
                  <a:lnTo>
                    <a:pt x="444640" y="255516"/>
                  </a:lnTo>
                  <a:cubicBezTo>
                    <a:pt x="477317" y="230308"/>
                    <a:pt x="498323" y="191350"/>
                    <a:pt x="498323" y="150101"/>
                  </a:cubicBezTo>
                  <a:close/>
                </a:path>
              </a:pathLst>
            </a:custGeom>
            <a:solidFill>
              <a:srgbClr val="008EFF"/>
            </a:solidFill>
            <a:ln w="9525" cap="flat">
              <a:noFill/>
              <a:prstDash val="solid"/>
              <a:miter/>
            </a:ln>
          </p:spPr>
          <p:txBody>
            <a:bodyPr rtlCol="0" anchor="ctr"/>
            <a:lstStyle/>
            <a:p>
              <a:endParaRPr lang="zh-CN" altLang="en-US"/>
            </a:p>
          </p:txBody>
        </p:sp>
        <p:sp>
          <p:nvSpPr>
            <p:cNvPr id="140" name="任意多边形: 形状 139"/>
            <p:cNvSpPr/>
            <p:nvPr>
              <p:custDataLst>
                <p:tags r:id="rId134"/>
              </p:custDataLst>
            </p:nvPr>
          </p:nvSpPr>
          <p:spPr>
            <a:xfrm>
              <a:off x="-335323" y="7340090"/>
              <a:ext cx="303429" cy="252078"/>
            </a:xfrm>
            <a:custGeom>
              <a:avLst/>
              <a:gdLst>
                <a:gd name="connsiteX0" fmla="*/ 306931 w 303428"/>
                <a:gd name="connsiteY0" fmla="*/ 97394 h 252078"/>
                <a:gd name="connsiteX1" fmla="*/ 225238 w 303428"/>
                <a:gd name="connsiteY1" fmla="*/ 17187 h 252078"/>
                <a:gd name="connsiteX2" fmla="*/ 162218 w 303428"/>
                <a:gd name="connsiteY2" fmla="*/ 46978 h 252078"/>
                <a:gd name="connsiteX3" fmla="*/ 99198 w 303428"/>
                <a:gd name="connsiteY3" fmla="*/ 17187 h 252078"/>
                <a:gd name="connsiteX4" fmla="*/ 17506 w 303428"/>
                <a:gd name="connsiteY4" fmla="*/ 97394 h 252078"/>
                <a:gd name="connsiteX5" fmla="*/ 50183 w 303428"/>
                <a:gd name="connsiteY5" fmla="*/ 161559 h 252078"/>
                <a:gd name="connsiteX6" fmla="*/ 50183 w 303428"/>
                <a:gd name="connsiteY6" fmla="*/ 161559 h 252078"/>
                <a:gd name="connsiteX7" fmla="*/ 52517 w 303428"/>
                <a:gd name="connsiteY7" fmla="*/ 163851 h 252078"/>
                <a:gd name="connsiteX8" fmla="*/ 57185 w 303428"/>
                <a:gd name="connsiteY8" fmla="*/ 168434 h 252078"/>
                <a:gd name="connsiteX9" fmla="*/ 162218 w 303428"/>
                <a:gd name="connsiteY9" fmla="*/ 237183 h 252078"/>
                <a:gd name="connsiteX10" fmla="*/ 267251 w 303428"/>
                <a:gd name="connsiteY10" fmla="*/ 168434 h 252078"/>
                <a:gd name="connsiteX11" fmla="*/ 271920 w 303428"/>
                <a:gd name="connsiteY11" fmla="*/ 163851 h 252078"/>
                <a:gd name="connsiteX12" fmla="*/ 274253 w 303428"/>
                <a:gd name="connsiteY12" fmla="*/ 161559 h 252078"/>
                <a:gd name="connsiteX13" fmla="*/ 274253 w 303428"/>
                <a:gd name="connsiteY13" fmla="*/ 161559 h 252078"/>
                <a:gd name="connsiteX14" fmla="*/ 306931 w 303428"/>
                <a:gd name="connsiteY14" fmla="*/ 97394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428" h="252078">
                  <a:moveTo>
                    <a:pt x="306931" y="97394"/>
                  </a:moveTo>
                  <a:cubicBezTo>
                    <a:pt x="306931" y="53853"/>
                    <a:pt x="269585" y="17187"/>
                    <a:pt x="225238" y="17187"/>
                  </a:cubicBezTo>
                  <a:cubicBezTo>
                    <a:pt x="199563" y="17187"/>
                    <a:pt x="176223" y="28645"/>
                    <a:pt x="162218" y="46978"/>
                  </a:cubicBezTo>
                  <a:cubicBezTo>
                    <a:pt x="148213" y="28645"/>
                    <a:pt x="124873" y="17187"/>
                    <a:pt x="99198" y="17187"/>
                  </a:cubicBezTo>
                  <a:cubicBezTo>
                    <a:pt x="54851" y="17187"/>
                    <a:pt x="17506" y="53853"/>
                    <a:pt x="17506" y="97394"/>
                  </a:cubicBezTo>
                  <a:cubicBezTo>
                    <a:pt x="17506" y="122602"/>
                    <a:pt x="29176" y="145518"/>
                    <a:pt x="50183" y="161559"/>
                  </a:cubicBezTo>
                  <a:lnTo>
                    <a:pt x="50183" y="161559"/>
                  </a:lnTo>
                  <a:lnTo>
                    <a:pt x="52517" y="163851"/>
                  </a:lnTo>
                  <a:cubicBezTo>
                    <a:pt x="54851" y="166142"/>
                    <a:pt x="57185" y="166142"/>
                    <a:pt x="57185" y="168434"/>
                  </a:cubicBezTo>
                  <a:lnTo>
                    <a:pt x="162218" y="237183"/>
                  </a:lnTo>
                  <a:lnTo>
                    <a:pt x="267251" y="168434"/>
                  </a:lnTo>
                  <a:cubicBezTo>
                    <a:pt x="269585" y="166142"/>
                    <a:pt x="271920" y="166142"/>
                    <a:pt x="271920" y="163851"/>
                  </a:cubicBezTo>
                  <a:lnTo>
                    <a:pt x="274253" y="161559"/>
                  </a:lnTo>
                  <a:lnTo>
                    <a:pt x="274253" y="161559"/>
                  </a:lnTo>
                  <a:cubicBezTo>
                    <a:pt x="292926" y="145518"/>
                    <a:pt x="306931" y="122602"/>
                    <a:pt x="306931" y="97394"/>
                  </a:cubicBezTo>
                  <a:close/>
                </a:path>
              </a:pathLst>
            </a:custGeom>
            <a:solidFill>
              <a:srgbClr val="3BFAFF"/>
            </a:solidFill>
            <a:ln w="9525" cap="flat">
              <a:noFill/>
              <a:prstDash val="solid"/>
              <a:miter/>
            </a:ln>
          </p:spPr>
          <p:txBody>
            <a:bodyPr rtlCol="0" anchor="ctr"/>
            <a:lstStyle/>
            <a:p>
              <a:endParaRPr lang="zh-CN" altLang="en-US"/>
            </a:p>
          </p:txBody>
        </p:sp>
        <p:sp>
          <p:nvSpPr>
            <p:cNvPr id="141" name="任意多边形: 形状 140"/>
            <p:cNvSpPr/>
            <p:nvPr>
              <p:custDataLst>
                <p:tags r:id="rId135"/>
              </p:custDataLst>
            </p:nvPr>
          </p:nvSpPr>
          <p:spPr>
            <a:xfrm>
              <a:off x="-293309" y="7081138"/>
              <a:ext cx="233407" cy="183329"/>
            </a:xfrm>
            <a:custGeom>
              <a:avLst/>
              <a:gdLst>
                <a:gd name="connsiteX0" fmla="*/ 222903 w 233406"/>
                <a:gd name="connsiteY0" fmla="*/ 74478 h 183329"/>
                <a:gd name="connsiteX1" fmla="*/ 164552 w 233406"/>
                <a:gd name="connsiteY1" fmla="*/ 17187 h 183329"/>
                <a:gd name="connsiteX2" fmla="*/ 120204 w 233406"/>
                <a:gd name="connsiteY2" fmla="*/ 37812 h 183329"/>
                <a:gd name="connsiteX3" fmla="*/ 75857 w 233406"/>
                <a:gd name="connsiteY3" fmla="*/ 17187 h 183329"/>
                <a:gd name="connsiteX4" fmla="*/ 17506 w 233406"/>
                <a:gd name="connsiteY4" fmla="*/ 74478 h 183329"/>
                <a:gd name="connsiteX5" fmla="*/ 40846 w 233406"/>
                <a:gd name="connsiteY5" fmla="*/ 120310 h 183329"/>
                <a:gd name="connsiteX6" fmla="*/ 40846 w 233406"/>
                <a:gd name="connsiteY6" fmla="*/ 120310 h 183329"/>
                <a:gd name="connsiteX7" fmla="*/ 43180 w 233406"/>
                <a:gd name="connsiteY7" fmla="*/ 120310 h 183329"/>
                <a:gd name="connsiteX8" fmla="*/ 47848 w 233406"/>
                <a:gd name="connsiteY8" fmla="*/ 122601 h 183329"/>
                <a:gd name="connsiteX9" fmla="*/ 122539 w 233406"/>
                <a:gd name="connsiteY9" fmla="*/ 170726 h 183329"/>
                <a:gd name="connsiteX10" fmla="*/ 197228 w 233406"/>
                <a:gd name="connsiteY10" fmla="*/ 122601 h 183329"/>
                <a:gd name="connsiteX11" fmla="*/ 201897 w 233406"/>
                <a:gd name="connsiteY11" fmla="*/ 120310 h 183329"/>
                <a:gd name="connsiteX12" fmla="*/ 204231 w 233406"/>
                <a:gd name="connsiteY12" fmla="*/ 120310 h 183329"/>
                <a:gd name="connsiteX13" fmla="*/ 204231 w 233406"/>
                <a:gd name="connsiteY13" fmla="*/ 120310 h 183329"/>
                <a:gd name="connsiteX14" fmla="*/ 222903 w 233406"/>
                <a:gd name="connsiteY14" fmla="*/ 74478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406" h="183329">
                  <a:moveTo>
                    <a:pt x="222903" y="74478"/>
                  </a:moveTo>
                  <a:cubicBezTo>
                    <a:pt x="222903" y="42395"/>
                    <a:pt x="197228" y="17187"/>
                    <a:pt x="164552" y="17187"/>
                  </a:cubicBezTo>
                  <a:cubicBezTo>
                    <a:pt x="145879" y="17187"/>
                    <a:pt x="129541" y="26353"/>
                    <a:pt x="120204" y="37812"/>
                  </a:cubicBezTo>
                  <a:cubicBezTo>
                    <a:pt x="108534" y="24062"/>
                    <a:pt x="94529" y="17187"/>
                    <a:pt x="75857" y="17187"/>
                  </a:cubicBezTo>
                  <a:cubicBezTo>
                    <a:pt x="43180" y="17187"/>
                    <a:pt x="17506" y="42395"/>
                    <a:pt x="17506" y="74478"/>
                  </a:cubicBezTo>
                  <a:cubicBezTo>
                    <a:pt x="17506" y="92810"/>
                    <a:pt x="26842" y="108852"/>
                    <a:pt x="40846" y="120310"/>
                  </a:cubicBezTo>
                  <a:lnTo>
                    <a:pt x="40846" y="120310"/>
                  </a:lnTo>
                  <a:lnTo>
                    <a:pt x="43180" y="120310"/>
                  </a:lnTo>
                  <a:cubicBezTo>
                    <a:pt x="45514" y="120310"/>
                    <a:pt x="45514" y="122601"/>
                    <a:pt x="47848" y="122601"/>
                  </a:cubicBezTo>
                  <a:lnTo>
                    <a:pt x="122539" y="170726"/>
                  </a:lnTo>
                  <a:lnTo>
                    <a:pt x="197228" y="122601"/>
                  </a:lnTo>
                  <a:cubicBezTo>
                    <a:pt x="199563" y="122601"/>
                    <a:pt x="199563" y="120310"/>
                    <a:pt x="201897" y="120310"/>
                  </a:cubicBezTo>
                  <a:lnTo>
                    <a:pt x="204231" y="120310"/>
                  </a:lnTo>
                  <a:lnTo>
                    <a:pt x="204231" y="120310"/>
                  </a:lnTo>
                  <a:cubicBezTo>
                    <a:pt x="213567" y="108852"/>
                    <a:pt x="222903" y="92810"/>
                    <a:pt x="222903" y="74478"/>
                  </a:cubicBezTo>
                  <a:close/>
                </a:path>
              </a:pathLst>
            </a:custGeom>
            <a:solidFill>
              <a:srgbClr val="131637"/>
            </a:solidFill>
            <a:ln w="9525" cap="flat">
              <a:noFill/>
              <a:prstDash val="solid"/>
              <a:miter/>
            </a:ln>
          </p:spPr>
          <p:txBody>
            <a:bodyPr rtlCol="0" anchor="ctr"/>
            <a:lstStyle/>
            <a:p>
              <a:endParaRPr lang="zh-CN" altLang="en-US"/>
            </a:p>
          </p:txBody>
        </p:sp>
        <p:sp>
          <p:nvSpPr>
            <p:cNvPr id="142" name="任意多边形: 形状 141"/>
            <p:cNvSpPr/>
            <p:nvPr>
              <p:custDataLst>
                <p:tags r:id="rId136"/>
              </p:custDataLst>
            </p:nvPr>
          </p:nvSpPr>
          <p:spPr>
            <a:xfrm>
              <a:off x="424999" y="8375902"/>
              <a:ext cx="443473" cy="435408"/>
            </a:xfrm>
            <a:custGeom>
              <a:avLst/>
              <a:gdLst>
                <a:gd name="connsiteX0" fmla="*/ 18090 w 443472"/>
                <a:gd name="connsiteY0" fmla="*/ 19479 h 435407"/>
                <a:gd name="connsiteX1" fmla="*/ 141796 w 443472"/>
                <a:gd name="connsiteY1" fmla="*/ 237182 h 435407"/>
                <a:gd name="connsiteX2" fmla="*/ 356530 w 443472"/>
                <a:gd name="connsiteY2" fmla="*/ 409054 h 435407"/>
                <a:gd name="connsiteX3" fmla="*/ 405546 w 443472"/>
                <a:gd name="connsiteY3" fmla="*/ 429679 h 435407"/>
                <a:gd name="connsiteX4" fmla="*/ 440557 w 443472"/>
                <a:gd name="connsiteY4" fmla="*/ 338014 h 435407"/>
                <a:gd name="connsiteX5" fmla="*/ 263167 w 443472"/>
                <a:gd name="connsiteY5" fmla="*/ 179892 h 435407"/>
                <a:gd name="connsiteX6" fmla="*/ 32095 w 443472"/>
                <a:gd name="connsiteY6" fmla="*/ 17187 h 43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472" h="435407">
                  <a:moveTo>
                    <a:pt x="18090" y="19479"/>
                  </a:moveTo>
                  <a:cubicBezTo>
                    <a:pt x="18090" y="19479"/>
                    <a:pt x="1752" y="216558"/>
                    <a:pt x="141796" y="237182"/>
                  </a:cubicBezTo>
                  <a:cubicBezTo>
                    <a:pt x="351862" y="269265"/>
                    <a:pt x="356530" y="409054"/>
                    <a:pt x="356530" y="409054"/>
                  </a:cubicBezTo>
                  <a:lnTo>
                    <a:pt x="405546" y="429679"/>
                  </a:lnTo>
                  <a:lnTo>
                    <a:pt x="440557" y="338014"/>
                  </a:lnTo>
                  <a:cubicBezTo>
                    <a:pt x="440557" y="338014"/>
                    <a:pt x="468566" y="221141"/>
                    <a:pt x="263167" y="179892"/>
                  </a:cubicBezTo>
                  <a:cubicBezTo>
                    <a:pt x="146464" y="156976"/>
                    <a:pt x="25093" y="150101"/>
                    <a:pt x="32095" y="17187"/>
                  </a:cubicBezTo>
                </a:path>
              </a:pathLst>
            </a:custGeom>
            <a:solidFill>
              <a:srgbClr val="00237B"/>
            </a:solidFill>
            <a:ln w="9525" cap="flat">
              <a:noFill/>
              <a:prstDash val="solid"/>
              <a:miter/>
            </a:ln>
          </p:spPr>
          <p:txBody>
            <a:bodyPr rtlCol="0" anchor="ctr"/>
            <a:lstStyle/>
            <a:p>
              <a:endParaRPr lang="zh-CN" altLang="en-US"/>
            </a:p>
          </p:txBody>
        </p:sp>
        <p:sp>
          <p:nvSpPr>
            <p:cNvPr id="143" name="任意多边形: 形状 142"/>
            <p:cNvSpPr/>
            <p:nvPr>
              <p:custDataLst>
                <p:tags r:id="rId137"/>
              </p:custDataLst>
            </p:nvPr>
          </p:nvSpPr>
          <p:spPr>
            <a:xfrm>
              <a:off x="145495" y="10463567"/>
              <a:ext cx="233407" cy="206246"/>
            </a:xfrm>
            <a:custGeom>
              <a:avLst/>
              <a:gdLst>
                <a:gd name="connsiteX0" fmla="*/ 50182 w 233406"/>
                <a:gd name="connsiteY0" fmla="*/ 17187 h 206245"/>
                <a:gd name="connsiteX1" fmla="*/ 17506 w 233406"/>
                <a:gd name="connsiteY1" fmla="*/ 67602 h 206245"/>
                <a:gd name="connsiteX2" fmla="*/ 229906 w 233406"/>
                <a:gd name="connsiteY2" fmla="*/ 205099 h 206245"/>
                <a:gd name="connsiteX3" fmla="*/ 120204 w 233406"/>
                <a:gd name="connsiteY3" fmla="*/ 60728 h 206245"/>
              </a:gdLst>
              <a:ahLst/>
              <a:cxnLst>
                <a:cxn ang="0">
                  <a:pos x="connsiteX0" y="connsiteY0"/>
                </a:cxn>
                <a:cxn ang="0">
                  <a:pos x="connsiteX1" y="connsiteY1"/>
                </a:cxn>
                <a:cxn ang="0">
                  <a:pos x="connsiteX2" y="connsiteY2"/>
                </a:cxn>
                <a:cxn ang="0">
                  <a:pos x="connsiteX3" y="connsiteY3"/>
                </a:cxn>
              </a:cxnLst>
              <a:rect l="l" t="t" r="r" b="b"/>
              <a:pathLst>
                <a:path w="233406" h="206245">
                  <a:moveTo>
                    <a:pt x="50182" y="17187"/>
                  </a:moveTo>
                  <a:lnTo>
                    <a:pt x="17506" y="67602"/>
                  </a:lnTo>
                  <a:lnTo>
                    <a:pt x="229906" y="205099"/>
                  </a:lnTo>
                  <a:lnTo>
                    <a:pt x="120204" y="60728"/>
                  </a:lnTo>
                  <a:close/>
                </a:path>
              </a:pathLst>
            </a:custGeom>
            <a:solidFill>
              <a:srgbClr val="000F1F"/>
            </a:solidFill>
            <a:ln w="9525" cap="flat">
              <a:noFill/>
              <a:prstDash val="solid"/>
              <a:miter/>
            </a:ln>
          </p:spPr>
          <p:txBody>
            <a:bodyPr rtlCol="0" anchor="ctr"/>
            <a:lstStyle/>
            <a:p>
              <a:endParaRPr lang="zh-CN" altLang="en-US"/>
            </a:p>
          </p:txBody>
        </p:sp>
        <p:sp>
          <p:nvSpPr>
            <p:cNvPr id="144" name="任意多边形: 形状 143"/>
            <p:cNvSpPr/>
            <p:nvPr>
              <p:custDataLst>
                <p:tags r:id="rId138"/>
              </p:custDataLst>
            </p:nvPr>
          </p:nvSpPr>
          <p:spPr>
            <a:xfrm>
              <a:off x="311214" y="7003223"/>
              <a:ext cx="1097012" cy="893731"/>
            </a:xfrm>
            <a:custGeom>
              <a:avLst/>
              <a:gdLst>
                <a:gd name="connsiteX0" fmla="*/ 108534 w 1097012"/>
                <a:gd name="connsiteY0" fmla="*/ 480094 h 893731"/>
                <a:gd name="connsiteX1" fmla="*/ 92196 w 1097012"/>
                <a:gd name="connsiteY1" fmla="*/ 374680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3 w 1097012"/>
                <a:gd name="connsiteY7" fmla="*/ 601550 h 893731"/>
                <a:gd name="connsiteX8" fmla="*/ 955801 w 1097012"/>
                <a:gd name="connsiteY8" fmla="*/ 732172 h 893731"/>
                <a:gd name="connsiteX9" fmla="*/ 502991 w 1097012"/>
                <a:gd name="connsiteY9" fmla="*/ 732172 h 893731"/>
                <a:gd name="connsiteX10" fmla="*/ 353611 w 1097012"/>
                <a:gd name="connsiteY10" fmla="*/ 878836 h 893731"/>
                <a:gd name="connsiteX11" fmla="*/ 353611 w 1097012"/>
                <a:gd name="connsiteY11" fmla="*/ 732172 h 893731"/>
                <a:gd name="connsiteX12" fmla="*/ 150548 w 1097012"/>
                <a:gd name="connsiteY12" fmla="*/ 732172 h 893731"/>
                <a:gd name="connsiteX13" fmla="*/ 17506 w 1097012"/>
                <a:gd name="connsiteY13" fmla="*/ 601550 h 893731"/>
                <a:gd name="connsiteX14" fmla="*/ 108534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4" y="480094"/>
                  </a:moveTo>
                  <a:cubicBezTo>
                    <a:pt x="96864" y="445720"/>
                    <a:pt x="92196" y="411346"/>
                    <a:pt x="92196" y="374680"/>
                  </a:cubicBezTo>
                  <a:cubicBezTo>
                    <a:pt x="92196" y="177600"/>
                    <a:pt x="255581" y="17187"/>
                    <a:pt x="456310" y="17187"/>
                  </a:cubicBezTo>
                  <a:cubicBezTo>
                    <a:pt x="622029" y="17187"/>
                    <a:pt x="759739" y="124893"/>
                    <a:pt x="806420" y="271557"/>
                  </a:cubicBezTo>
                  <a:cubicBezTo>
                    <a:pt x="890447" y="278432"/>
                    <a:pt x="955801" y="347180"/>
                    <a:pt x="955801" y="431970"/>
                  </a:cubicBezTo>
                  <a:cubicBezTo>
                    <a:pt x="955801" y="445720"/>
                    <a:pt x="953467" y="459470"/>
                    <a:pt x="951133" y="473219"/>
                  </a:cubicBezTo>
                  <a:lnTo>
                    <a:pt x="969805" y="473219"/>
                  </a:lnTo>
                  <a:cubicBezTo>
                    <a:pt x="1037494" y="480094"/>
                    <a:pt x="1088843" y="535093"/>
                    <a:pt x="1088843" y="601550"/>
                  </a:cubicBezTo>
                  <a:cubicBezTo>
                    <a:pt x="1088843" y="672590"/>
                    <a:pt x="1028157" y="732172"/>
                    <a:pt x="955801" y="732172"/>
                  </a:cubicBezTo>
                  <a:lnTo>
                    <a:pt x="502991" y="732172"/>
                  </a:lnTo>
                  <a:lnTo>
                    <a:pt x="353611" y="878836"/>
                  </a:lnTo>
                  <a:lnTo>
                    <a:pt x="353611" y="732172"/>
                  </a:lnTo>
                  <a:lnTo>
                    <a:pt x="150548" y="732172"/>
                  </a:lnTo>
                  <a:cubicBezTo>
                    <a:pt x="78191" y="732172"/>
                    <a:pt x="17506" y="672590"/>
                    <a:pt x="17506" y="601550"/>
                  </a:cubicBezTo>
                  <a:cubicBezTo>
                    <a:pt x="19840" y="544259"/>
                    <a:pt x="57185" y="496136"/>
                    <a:pt x="108534" y="480094"/>
                  </a:cubicBezTo>
                  <a:close/>
                </a:path>
              </a:pathLst>
            </a:custGeom>
            <a:solidFill>
              <a:srgbClr val="3BFAFF"/>
            </a:solidFill>
            <a:ln w="9525" cap="flat">
              <a:noFill/>
              <a:prstDash val="solid"/>
              <a:miter/>
            </a:ln>
          </p:spPr>
          <p:txBody>
            <a:bodyPr rtlCol="0" anchor="ctr"/>
            <a:lstStyle/>
            <a:p>
              <a:endParaRPr lang="zh-CN" altLang="en-US"/>
            </a:p>
          </p:txBody>
        </p:sp>
        <p:sp>
          <p:nvSpPr>
            <p:cNvPr id="145" name="任意多边形: 形状 144"/>
            <p:cNvSpPr/>
            <p:nvPr>
              <p:custDataLst>
                <p:tags r:id="rId139"/>
              </p:custDataLst>
            </p:nvPr>
          </p:nvSpPr>
          <p:spPr>
            <a:xfrm>
              <a:off x="1018437" y="9934203"/>
              <a:ext cx="1050331" cy="756234"/>
            </a:xfrm>
            <a:custGeom>
              <a:avLst/>
              <a:gdLst>
                <a:gd name="connsiteX0" fmla="*/ 932461 w 1050330"/>
                <a:gd name="connsiteY0" fmla="*/ 473219 h 756234"/>
                <a:gd name="connsiteX1" fmla="*/ 913788 w 1050330"/>
                <a:gd name="connsiteY1" fmla="*/ 473219 h 756234"/>
                <a:gd name="connsiteX2" fmla="*/ 918456 w 1050330"/>
                <a:gd name="connsiteY2" fmla="*/ 431970 h 756234"/>
                <a:gd name="connsiteX3" fmla="*/ 769076 w 1050330"/>
                <a:gd name="connsiteY3" fmla="*/ 271557 h 756234"/>
                <a:gd name="connsiteX4" fmla="*/ 418966 w 1050330"/>
                <a:gd name="connsiteY4" fmla="*/ 17187 h 756234"/>
                <a:gd name="connsiteX5" fmla="*/ 54851 w 1050330"/>
                <a:gd name="connsiteY5" fmla="*/ 374680 h 756234"/>
                <a:gd name="connsiteX6" fmla="*/ 71190 w 1050330"/>
                <a:gd name="connsiteY6" fmla="*/ 480094 h 756234"/>
                <a:gd name="connsiteX7" fmla="*/ 17506 w 1050330"/>
                <a:gd name="connsiteY7" fmla="*/ 514468 h 756234"/>
                <a:gd name="connsiteX8" fmla="*/ 206565 w 1050330"/>
                <a:gd name="connsiteY8" fmla="*/ 645091 h 756234"/>
                <a:gd name="connsiteX9" fmla="*/ 439972 w 1050330"/>
                <a:gd name="connsiteY9" fmla="*/ 759672 h 756234"/>
                <a:gd name="connsiteX10" fmla="*/ 467981 w 1050330"/>
                <a:gd name="connsiteY10" fmla="*/ 732172 h 756234"/>
                <a:gd name="connsiteX11" fmla="*/ 920790 w 1050330"/>
                <a:gd name="connsiteY11" fmla="*/ 732172 h 756234"/>
                <a:gd name="connsiteX12" fmla="*/ 1053832 w 1050330"/>
                <a:gd name="connsiteY12" fmla="*/ 601550 h 756234"/>
                <a:gd name="connsiteX13" fmla="*/ 932461 w 1050330"/>
                <a:gd name="connsiteY13" fmla="*/ 473219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0330" h="756234">
                  <a:moveTo>
                    <a:pt x="932461" y="473219"/>
                  </a:moveTo>
                  <a:lnTo>
                    <a:pt x="913788" y="473219"/>
                  </a:lnTo>
                  <a:cubicBezTo>
                    <a:pt x="918456" y="459469"/>
                    <a:pt x="918456" y="445719"/>
                    <a:pt x="918456" y="431970"/>
                  </a:cubicBezTo>
                  <a:cubicBezTo>
                    <a:pt x="918456" y="347180"/>
                    <a:pt x="853102" y="278432"/>
                    <a:pt x="769076" y="271557"/>
                  </a:cubicBezTo>
                  <a:cubicBezTo>
                    <a:pt x="724729" y="124893"/>
                    <a:pt x="584685" y="17187"/>
                    <a:pt x="418966" y="17187"/>
                  </a:cubicBezTo>
                  <a:cubicBezTo>
                    <a:pt x="218236" y="17187"/>
                    <a:pt x="54851" y="177600"/>
                    <a:pt x="54851" y="374680"/>
                  </a:cubicBezTo>
                  <a:cubicBezTo>
                    <a:pt x="54851" y="411345"/>
                    <a:pt x="59519" y="448011"/>
                    <a:pt x="71190" y="480094"/>
                  </a:cubicBezTo>
                  <a:cubicBezTo>
                    <a:pt x="50183" y="486969"/>
                    <a:pt x="31510" y="498427"/>
                    <a:pt x="17506" y="514468"/>
                  </a:cubicBezTo>
                  <a:cubicBezTo>
                    <a:pt x="66521" y="558009"/>
                    <a:pt x="129541" y="601550"/>
                    <a:pt x="206565" y="645091"/>
                  </a:cubicBezTo>
                  <a:cubicBezTo>
                    <a:pt x="283590" y="688631"/>
                    <a:pt x="362948" y="727589"/>
                    <a:pt x="439972" y="759672"/>
                  </a:cubicBezTo>
                  <a:lnTo>
                    <a:pt x="467981" y="732172"/>
                  </a:lnTo>
                  <a:lnTo>
                    <a:pt x="920790" y="732172"/>
                  </a:lnTo>
                  <a:cubicBezTo>
                    <a:pt x="993147" y="732172"/>
                    <a:pt x="1053832" y="672590"/>
                    <a:pt x="1053832" y="601550"/>
                  </a:cubicBezTo>
                  <a:cubicBezTo>
                    <a:pt x="1053832" y="535093"/>
                    <a:pt x="1000148" y="477803"/>
                    <a:pt x="932461" y="473219"/>
                  </a:cubicBezTo>
                  <a:close/>
                </a:path>
              </a:pathLst>
            </a:custGeom>
            <a:solidFill>
              <a:srgbClr val="3BFAFF"/>
            </a:solidFill>
            <a:ln w="9525" cap="flat">
              <a:noFill/>
              <a:prstDash val="solid"/>
              <a:miter/>
            </a:ln>
          </p:spPr>
          <p:txBody>
            <a:bodyPr rtlCol="0" anchor="ctr"/>
            <a:lstStyle/>
            <a:p>
              <a:endParaRPr lang="zh-CN" altLang="en-US"/>
            </a:p>
          </p:txBody>
        </p:sp>
        <p:sp>
          <p:nvSpPr>
            <p:cNvPr id="146" name="任意多边形: 形状 145"/>
            <p:cNvSpPr/>
            <p:nvPr>
              <p:custDataLst>
                <p:tags r:id="rId140"/>
              </p:custDataLst>
            </p:nvPr>
          </p:nvSpPr>
          <p:spPr>
            <a:xfrm>
              <a:off x="490937" y="7136137"/>
              <a:ext cx="513495" cy="504156"/>
            </a:xfrm>
            <a:custGeom>
              <a:avLst/>
              <a:gdLst>
                <a:gd name="connsiteX0" fmla="*/ 502992 w 513495"/>
                <a:gd name="connsiteY0" fmla="*/ 255515 h 504156"/>
                <a:gd name="connsiteX1" fmla="*/ 260249 w 513495"/>
                <a:gd name="connsiteY1" fmla="*/ 493844 h 504156"/>
                <a:gd name="connsiteX2" fmla="*/ 17506 w 513495"/>
                <a:gd name="connsiteY2" fmla="*/ 255515 h 504156"/>
                <a:gd name="connsiteX3" fmla="*/ 260249 w 513495"/>
                <a:gd name="connsiteY3" fmla="*/ 17187 h 504156"/>
                <a:gd name="connsiteX4" fmla="*/ 502992 w 513495"/>
                <a:gd name="connsiteY4" fmla="*/ 255515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2992" y="255515"/>
                  </a:moveTo>
                  <a:cubicBezTo>
                    <a:pt x="502992" y="387140"/>
                    <a:pt x="394312" y="493844"/>
                    <a:pt x="260249" y="493844"/>
                  </a:cubicBezTo>
                  <a:cubicBezTo>
                    <a:pt x="126185" y="493844"/>
                    <a:pt x="17506" y="387140"/>
                    <a:pt x="17506" y="255515"/>
                  </a:cubicBezTo>
                  <a:cubicBezTo>
                    <a:pt x="17506" y="123890"/>
                    <a:pt x="126186" y="17187"/>
                    <a:pt x="260249" y="17187"/>
                  </a:cubicBezTo>
                  <a:cubicBezTo>
                    <a:pt x="394312" y="17187"/>
                    <a:pt x="502992" y="123890"/>
                    <a:pt x="502992" y="255515"/>
                  </a:cubicBezTo>
                  <a:close/>
                </a:path>
              </a:pathLst>
            </a:custGeom>
            <a:solidFill>
              <a:srgbClr val="008EFF"/>
            </a:solidFill>
            <a:ln w="9525" cap="flat">
              <a:noFill/>
              <a:prstDash val="solid"/>
              <a:miter/>
            </a:ln>
          </p:spPr>
          <p:txBody>
            <a:bodyPr rtlCol="0" anchor="ctr"/>
            <a:lstStyle/>
            <a:p>
              <a:endParaRPr lang="zh-CN" altLang="en-US"/>
            </a:p>
          </p:txBody>
        </p:sp>
        <p:sp>
          <p:nvSpPr>
            <p:cNvPr id="147" name="任意多边形: 形状 146"/>
            <p:cNvSpPr/>
            <p:nvPr>
              <p:custDataLst>
                <p:tags r:id="rId141"/>
              </p:custDataLst>
            </p:nvPr>
          </p:nvSpPr>
          <p:spPr>
            <a:xfrm>
              <a:off x="647320" y="7243434"/>
              <a:ext cx="233407" cy="274994"/>
            </a:xfrm>
            <a:custGeom>
              <a:avLst/>
              <a:gdLst>
                <a:gd name="connsiteX0" fmla="*/ 82860 w 233406"/>
                <a:gd name="connsiteY0" fmla="*/ 271965 h 274994"/>
                <a:gd name="connsiteX1" fmla="*/ 211234 w 233406"/>
                <a:gd name="connsiteY1" fmla="*/ 180300 h 274994"/>
                <a:gd name="connsiteX2" fmla="*/ 211234 w 233406"/>
                <a:gd name="connsiteY2" fmla="*/ 116135 h 274994"/>
                <a:gd name="connsiteX3" fmla="*/ 82860 w 233406"/>
                <a:gd name="connsiteY3" fmla="*/ 24470 h 274994"/>
                <a:gd name="connsiteX4" fmla="*/ 17506 w 233406"/>
                <a:gd name="connsiteY4" fmla="*/ 56553 h 274994"/>
                <a:gd name="connsiteX5" fmla="*/ 17506 w 233406"/>
                <a:gd name="connsiteY5" fmla="*/ 237591 h 274994"/>
                <a:gd name="connsiteX6" fmla="*/ 82860 w 233406"/>
                <a:gd name="connsiteY6" fmla="*/ 271965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406" h="274994">
                  <a:moveTo>
                    <a:pt x="82860" y="271965"/>
                  </a:moveTo>
                  <a:lnTo>
                    <a:pt x="211234" y="180300"/>
                  </a:lnTo>
                  <a:cubicBezTo>
                    <a:pt x="234574" y="164259"/>
                    <a:pt x="234574" y="132176"/>
                    <a:pt x="211234" y="116135"/>
                  </a:cubicBezTo>
                  <a:lnTo>
                    <a:pt x="82860" y="24470"/>
                  </a:lnTo>
                  <a:cubicBezTo>
                    <a:pt x="54851" y="6137"/>
                    <a:pt x="17506" y="24470"/>
                    <a:pt x="17506" y="56553"/>
                  </a:cubicBezTo>
                  <a:lnTo>
                    <a:pt x="17506" y="237591"/>
                  </a:lnTo>
                  <a:cubicBezTo>
                    <a:pt x="19840" y="271965"/>
                    <a:pt x="57185" y="290298"/>
                    <a:pt x="82860" y="271965"/>
                  </a:cubicBezTo>
                  <a:close/>
                </a:path>
              </a:pathLst>
            </a:custGeom>
            <a:solidFill>
              <a:srgbClr val="FFFFFF"/>
            </a:solidFill>
            <a:ln w="9525" cap="flat">
              <a:noFill/>
              <a:prstDash val="solid"/>
              <a:miter/>
            </a:ln>
          </p:spPr>
          <p:txBody>
            <a:bodyPr rtlCol="0" anchor="ctr"/>
            <a:lstStyle/>
            <a:p>
              <a:endParaRPr lang="zh-CN" altLang="en-US"/>
            </a:p>
          </p:txBody>
        </p:sp>
        <p:sp>
          <p:nvSpPr>
            <p:cNvPr id="148" name="任意多边形: 形状 147"/>
            <p:cNvSpPr/>
            <p:nvPr>
              <p:custDataLst>
                <p:tags r:id="rId142"/>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170203"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D2EAFF"/>
            </a:solidFill>
            <a:ln w="9525" cap="flat">
              <a:noFill/>
              <a:prstDash val="solid"/>
              <a:miter/>
            </a:ln>
          </p:spPr>
          <p:txBody>
            <a:bodyPr rtlCol="0" anchor="ctr"/>
            <a:lstStyle/>
            <a:p>
              <a:endParaRPr lang="zh-CN" altLang="en-US"/>
            </a:p>
          </p:txBody>
        </p:sp>
        <p:sp>
          <p:nvSpPr>
            <p:cNvPr id="149" name="任意多边形: 形状 148"/>
            <p:cNvSpPr/>
            <p:nvPr>
              <p:custDataLst>
                <p:tags r:id="rId143"/>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69837"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14AFFF"/>
            </a:solidFill>
            <a:ln w="9525" cap="flat">
              <a:noFill/>
              <a:prstDash val="solid"/>
              <a:miter/>
            </a:ln>
          </p:spPr>
          <p:txBody>
            <a:bodyPr rtlCol="0" anchor="ctr"/>
            <a:lstStyle/>
            <a:p>
              <a:endParaRPr lang="zh-CN" altLang="en-US"/>
            </a:p>
          </p:txBody>
        </p:sp>
        <p:sp>
          <p:nvSpPr>
            <p:cNvPr id="150" name="任意多边形: 形状 149"/>
            <p:cNvSpPr/>
            <p:nvPr>
              <p:custDataLst>
                <p:tags r:id="rId144"/>
              </p:custDataLst>
            </p:nvPr>
          </p:nvSpPr>
          <p:spPr>
            <a:xfrm>
              <a:off x="72052" y="8146741"/>
              <a:ext cx="326770" cy="297910"/>
            </a:xfrm>
            <a:custGeom>
              <a:avLst/>
              <a:gdLst>
                <a:gd name="connsiteX0" fmla="*/ 305683 w 326769"/>
                <a:gd name="connsiteY0" fmla="*/ 17187 h 297910"/>
                <a:gd name="connsiteX1" fmla="*/ 46601 w 326769"/>
                <a:gd name="connsiteY1" fmla="*/ 294473 h 297910"/>
                <a:gd name="connsiteX2" fmla="*/ 100285 w 326769"/>
                <a:gd name="connsiteY2" fmla="*/ 53853 h 297910"/>
                <a:gd name="connsiteX3" fmla="*/ 305683 w 326769"/>
                <a:gd name="connsiteY3" fmla="*/ 17187 h 297910"/>
              </a:gdLst>
              <a:ahLst/>
              <a:cxnLst>
                <a:cxn ang="0">
                  <a:pos x="connsiteX0" y="connsiteY0"/>
                </a:cxn>
                <a:cxn ang="0">
                  <a:pos x="connsiteX1" y="connsiteY1"/>
                </a:cxn>
                <a:cxn ang="0">
                  <a:pos x="connsiteX2" y="connsiteY2"/>
                </a:cxn>
                <a:cxn ang="0">
                  <a:pos x="connsiteX3" y="connsiteY3"/>
                </a:cxn>
              </a:cxnLst>
              <a:rect l="l" t="t" r="r" b="b"/>
              <a:pathLst>
                <a:path w="326769" h="297910">
                  <a:moveTo>
                    <a:pt x="305683" y="17187"/>
                  </a:moveTo>
                  <a:cubicBezTo>
                    <a:pt x="305683" y="17187"/>
                    <a:pt x="368703" y="257807"/>
                    <a:pt x="46601" y="294473"/>
                  </a:cubicBezTo>
                  <a:cubicBezTo>
                    <a:pt x="-42093" y="138643"/>
                    <a:pt x="100285" y="53853"/>
                    <a:pt x="100285" y="53853"/>
                  </a:cubicBezTo>
                  <a:lnTo>
                    <a:pt x="305683" y="17187"/>
                  </a:lnTo>
                  <a:close/>
                </a:path>
              </a:pathLst>
            </a:custGeom>
            <a:solidFill>
              <a:srgbClr val="131637"/>
            </a:solidFill>
            <a:ln w="9525" cap="flat">
              <a:noFill/>
              <a:prstDash val="solid"/>
              <a:miter/>
            </a:ln>
          </p:spPr>
          <p:txBody>
            <a:bodyPr rtlCol="0" anchor="ctr"/>
            <a:lstStyle/>
            <a:p>
              <a:endParaRPr lang="zh-CN" altLang="en-US"/>
            </a:p>
          </p:txBody>
        </p:sp>
        <p:sp>
          <p:nvSpPr>
            <p:cNvPr id="151" name="任意多边形: 形状 150"/>
            <p:cNvSpPr/>
            <p:nvPr>
              <p:custDataLst>
                <p:tags r:id="rId145"/>
              </p:custDataLst>
            </p:nvPr>
          </p:nvSpPr>
          <p:spPr>
            <a:xfrm>
              <a:off x="227188" y="9292550"/>
              <a:ext cx="256748" cy="229162"/>
            </a:xfrm>
            <a:custGeom>
              <a:avLst/>
              <a:gdLst>
                <a:gd name="connsiteX0" fmla="*/ 108534 w 256747"/>
                <a:gd name="connsiteY0" fmla="*/ 17187 h 229161"/>
                <a:gd name="connsiteX1" fmla="*/ 129541 w 256747"/>
                <a:gd name="connsiteY1" fmla="*/ 76769 h 229161"/>
                <a:gd name="connsiteX2" fmla="*/ 178556 w 256747"/>
                <a:gd name="connsiteY2" fmla="*/ 85936 h 229161"/>
                <a:gd name="connsiteX3" fmla="*/ 246245 w 256747"/>
                <a:gd name="connsiteY3" fmla="*/ 97394 h 229161"/>
                <a:gd name="connsiteX4" fmla="*/ 225237 w 256747"/>
                <a:gd name="connsiteY4" fmla="*/ 118018 h 229161"/>
                <a:gd name="connsiteX5" fmla="*/ 190226 w 256747"/>
                <a:gd name="connsiteY5" fmla="*/ 122601 h 229161"/>
                <a:gd name="connsiteX6" fmla="*/ 199563 w 256747"/>
                <a:gd name="connsiteY6" fmla="*/ 152393 h 229161"/>
                <a:gd name="connsiteX7" fmla="*/ 257915 w 256747"/>
                <a:gd name="connsiteY7" fmla="*/ 152393 h 229161"/>
                <a:gd name="connsiteX8" fmla="*/ 173888 w 256747"/>
                <a:gd name="connsiteY8" fmla="*/ 193642 h 229161"/>
                <a:gd name="connsiteX9" fmla="*/ 106201 w 256747"/>
                <a:gd name="connsiteY9" fmla="*/ 214266 h 229161"/>
                <a:gd name="connsiteX10" fmla="*/ 47849 w 256747"/>
                <a:gd name="connsiteY10" fmla="*/ 182184 h 229161"/>
                <a:gd name="connsiteX11" fmla="*/ 36178 w 256747"/>
                <a:gd name="connsiteY11" fmla="*/ 106560 h 229161"/>
                <a:gd name="connsiteX12" fmla="*/ 17506 w 256747"/>
                <a:gd name="connsiteY12" fmla="*/ 83644 h 229161"/>
                <a:gd name="connsiteX13" fmla="*/ 108534 w 256747"/>
                <a:gd name="connsiteY13"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747" h="229161">
                  <a:moveTo>
                    <a:pt x="108534" y="17187"/>
                  </a:moveTo>
                  <a:lnTo>
                    <a:pt x="129541" y="76769"/>
                  </a:lnTo>
                  <a:lnTo>
                    <a:pt x="178556" y="85936"/>
                  </a:lnTo>
                  <a:lnTo>
                    <a:pt x="246245" y="97394"/>
                  </a:lnTo>
                  <a:cubicBezTo>
                    <a:pt x="246245" y="97394"/>
                    <a:pt x="236908" y="113435"/>
                    <a:pt x="225237" y="118018"/>
                  </a:cubicBezTo>
                  <a:cubicBezTo>
                    <a:pt x="208899" y="124893"/>
                    <a:pt x="190226" y="122601"/>
                    <a:pt x="190226" y="122601"/>
                  </a:cubicBezTo>
                  <a:lnTo>
                    <a:pt x="199563" y="152393"/>
                  </a:lnTo>
                  <a:lnTo>
                    <a:pt x="257915" y="152393"/>
                  </a:lnTo>
                  <a:lnTo>
                    <a:pt x="173888" y="193642"/>
                  </a:lnTo>
                  <a:lnTo>
                    <a:pt x="106201" y="214266"/>
                  </a:lnTo>
                  <a:lnTo>
                    <a:pt x="47849" y="182184"/>
                  </a:lnTo>
                  <a:lnTo>
                    <a:pt x="36178" y="106560"/>
                  </a:lnTo>
                  <a:lnTo>
                    <a:pt x="17506" y="83644"/>
                  </a:lnTo>
                  <a:lnTo>
                    <a:pt x="108534" y="17187"/>
                  </a:lnTo>
                  <a:close/>
                </a:path>
              </a:pathLst>
            </a:custGeom>
            <a:solidFill>
              <a:srgbClr val="FFCDA9"/>
            </a:solidFill>
            <a:ln w="9525" cap="flat">
              <a:noFill/>
              <a:prstDash val="solid"/>
              <a:miter/>
            </a:ln>
          </p:spPr>
          <p:txBody>
            <a:bodyPr rtlCol="0" anchor="ctr"/>
            <a:lstStyle/>
            <a:p>
              <a:endParaRPr lang="zh-CN" altLang="en-US"/>
            </a:p>
          </p:txBody>
        </p:sp>
        <p:sp>
          <p:nvSpPr>
            <p:cNvPr id="152" name="任意多边形: 形状 151"/>
            <p:cNvSpPr/>
            <p:nvPr>
              <p:custDataLst>
                <p:tags r:id="rId146"/>
              </p:custDataLst>
            </p:nvPr>
          </p:nvSpPr>
          <p:spPr>
            <a:xfrm>
              <a:off x="187509" y="9246718"/>
              <a:ext cx="163385" cy="160413"/>
            </a:xfrm>
            <a:custGeom>
              <a:avLst/>
              <a:gdLst>
                <a:gd name="connsiteX0" fmla="*/ 54850 w 163384"/>
                <a:gd name="connsiteY0" fmla="*/ 150101 h 160413"/>
                <a:gd name="connsiteX1" fmla="*/ 164552 w 163384"/>
                <a:gd name="connsiteY1" fmla="*/ 85936 h 160413"/>
                <a:gd name="connsiteX2" fmla="*/ 129541 w 163384"/>
                <a:gd name="connsiteY2" fmla="*/ 17187 h 160413"/>
                <a:gd name="connsiteX3" fmla="*/ 17506 w 163384"/>
                <a:gd name="connsiteY3" fmla="*/ 79061 h 160413"/>
              </a:gdLst>
              <a:ahLst/>
              <a:cxnLst>
                <a:cxn ang="0">
                  <a:pos x="connsiteX0" y="connsiteY0"/>
                </a:cxn>
                <a:cxn ang="0">
                  <a:pos x="connsiteX1" y="connsiteY1"/>
                </a:cxn>
                <a:cxn ang="0">
                  <a:pos x="connsiteX2" y="connsiteY2"/>
                </a:cxn>
                <a:cxn ang="0">
                  <a:pos x="connsiteX3" y="connsiteY3"/>
                </a:cxn>
              </a:cxnLst>
              <a:rect l="l" t="t" r="r" b="b"/>
              <a:pathLst>
                <a:path w="163384" h="160413">
                  <a:moveTo>
                    <a:pt x="54850" y="150101"/>
                  </a:moveTo>
                  <a:lnTo>
                    <a:pt x="164552" y="85936"/>
                  </a:lnTo>
                  <a:lnTo>
                    <a:pt x="129541" y="17187"/>
                  </a:lnTo>
                  <a:lnTo>
                    <a:pt x="17506" y="79061"/>
                  </a:lnTo>
                  <a:close/>
                </a:path>
              </a:pathLst>
            </a:custGeom>
            <a:solidFill>
              <a:srgbClr val="3BFAFF"/>
            </a:solidFill>
            <a:ln w="9525" cap="flat">
              <a:noFill/>
              <a:prstDash val="solid"/>
              <a:miter/>
            </a:ln>
          </p:spPr>
          <p:txBody>
            <a:bodyPr rtlCol="0" anchor="ctr"/>
            <a:lstStyle/>
            <a:p>
              <a:endParaRPr lang="zh-CN" altLang="en-US"/>
            </a:p>
          </p:txBody>
        </p:sp>
        <p:sp>
          <p:nvSpPr>
            <p:cNvPr id="153" name="任意多边形: 形状 152"/>
            <p:cNvSpPr/>
            <p:nvPr>
              <p:custDataLst>
                <p:tags r:id="rId147"/>
              </p:custDataLst>
            </p:nvPr>
          </p:nvSpPr>
          <p:spPr>
            <a:xfrm>
              <a:off x="2421213" y="8158199"/>
              <a:ext cx="1307078" cy="1077061"/>
            </a:xfrm>
            <a:custGeom>
              <a:avLst/>
              <a:gdLst>
                <a:gd name="connsiteX0" fmla="*/ 1200877 w 1307078"/>
                <a:gd name="connsiteY0" fmla="*/ 578634 h 1077060"/>
                <a:gd name="connsiteX1" fmla="*/ 1219551 w 1307078"/>
                <a:gd name="connsiteY1" fmla="*/ 450303 h 1077060"/>
                <a:gd name="connsiteX2" fmla="*/ 778411 w 1307078"/>
                <a:gd name="connsiteY2" fmla="*/ 17187 h 1077060"/>
                <a:gd name="connsiteX3" fmla="*/ 355945 w 1307078"/>
                <a:gd name="connsiteY3" fmla="*/ 326556 h 1077060"/>
                <a:gd name="connsiteX4" fmla="*/ 176222 w 1307078"/>
                <a:gd name="connsiteY4" fmla="*/ 521343 h 1077060"/>
                <a:gd name="connsiteX5" fmla="*/ 183224 w 1307078"/>
                <a:gd name="connsiteY5" fmla="*/ 571759 h 1077060"/>
                <a:gd name="connsiteX6" fmla="*/ 162217 w 1307078"/>
                <a:gd name="connsiteY6" fmla="*/ 571759 h 1077060"/>
                <a:gd name="connsiteX7" fmla="*/ 17506 w 1307078"/>
                <a:gd name="connsiteY7" fmla="*/ 727589 h 1077060"/>
                <a:gd name="connsiteX8" fmla="*/ 176222 w 1307078"/>
                <a:gd name="connsiteY8" fmla="*/ 883419 h 1077060"/>
                <a:gd name="connsiteX9" fmla="*/ 722393 w 1307078"/>
                <a:gd name="connsiteY9" fmla="*/ 883419 h 1077060"/>
                <a:gd name="connsiteX10" fmla="*/ 904452 w 1307078"/>
                <a:gd name="connsiteY10" fmla="*/ 1062165 h 1077060"/>
                <a:gd name="connsiteX11" fmla="*/ 904452 w 1307078"/>
                <a:gd name="connsiteY11" fmla="*/ 883419 h 1077060"/>
                <a:gd name="connsiteX12" fmla="*/ 1149529 w 1307078"/>
                <a:gd name="connsiteY12" fmla="*/ 883419 h 1077060"/>
                <a:gd name="connsiteX13" fmla="*/ 1308245 w 1307078"/>
                <a:gd name="connsiteY13" fmla="*/ 727589 h 1077060"/>
                <a:gd name="connsiteX14" fmla="*/ 1200877 w 1307078"/>
                <a:gd name="connsiteY14" fmla="*/ 578634 h 107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7078" h="1077060">
                  <a:moveTo>
                    <a:pt x="1200877" y="578634"/>
                  </a:moveTo>
                  <a:cubicBezTo>
                    <a:pt x="1212547" y="537385"/>
                    <a:pt x="1219551" y="496135"/>
                    <a:pt x="1219551" y="450303"/>
                  </a:cubicBezTo>
                  <a:cubicBezTo>
                    <a:pt x="1219551" y="211975"/>
                    <a:pt x="1021155" y="17187"/>
                    <a:pt x="778411" y="17187"/>
                  </a:cubicBezTo>
                  <a:cubicBezTo>
                    <a:pt x="580015" y="17187"/>
                    <a:pt x="409629" y="147809"/>
                    <a:pt x="355945" y="326556"/>
                  </a:cubicBezTo>
                  <a:cubicBezTo>
                    <a:pt x="255579" y="335722"/>
                    <a:pt x="176222" y="418220"/>
                    <a:pt x="176222" y="521343"/>
                  </a:cubicBezTo>
                  <a:cubicBezTo>
                    <a:pt x="176222" y="539676"/>
                    <a:pt x="178555" y="555718"/>
                    <a:pt x="183224" y="571759"/>
                  </a:cubicBezTo>
                  <a:lnTo>
                    <a:pt x="162217" y="571759"/>
                  </a:lnTo>
                  <a:cubicBezTo>
                    <a:pt x="80524" y="578634"/>
                    <a:pt x="17506" y="647382"/>
                    <a:pt x="17506" y="727589"/>
                  </a:cubicBezTo>
                  <a:cubicBezTo>
                    <a:pt x="17506" y="814670"/>
                    <a:pt x="89861" y="883419"/>
                    <a:pt x="176222" y="883419"/>
                  </a:cubicBezTo>
                  <a:lnTo>
                    <a:pt x="722393" y="883419"/>
                  </a:lnTo>
                  <a:lnTo>
                    <a:pt x="904452" y="1062165"/>
                  </a:lnTo>
                  <a:lnTo>
                    <a:pt x="904452" y="883419"/>
                  </a:lnTo>
                  <a:lnTo>
                    <a:pt x="1149529" y="883419"/>
                  </a:lnTo>
                  <a:cubicBezTo>
                    <a:pt x="1238223" y="883419"/>
                    <a:pt x="1308245" y="812379"/>
                    <a:pt x="1308245" y="727589"/>
                  </a:cubicBezTo>
                  <a:cubicBezTo>
                    <a:pt x="1308245" y="658840"/>
                    <a:pt x="1263897" y="599258"/>
                    <a:pt x="1200877" y="578634"/>
                  </a:cubicBezTo>
                  <a:close/>
                </a:path>
              </a:pathLst>
            </a:custGeom>
            <a:solidFill>
              <a:srgbClr val="008EFF"/>
            </a:solidFill>
            <a:ln w="9525" cap="flat">
              <a:noFill/>
              <a:prstDash val="solid"/>
              <a:miter/>
            </a:ln>
          </p:spPr>
          <p:txBody>
            <a:bodyPr rtlCol="0" anchor="ctr"/>
            <a:lstStyle/>
            <a:p>
              <a:endParaRPr lang="zh-CN" altLang="en-US"/>
            </a:p>
          </p:txBody>
        </p:sp>
        <p:sp>
          <p:nvSpPr>
            <p:cNvPr id="154" name="任意多边形: 形状 153"/>
            <p:cNvSpPr/>
            <p:nvPr>
              <p:custDataLst>
                <p:tags r:id="rId148"/>
              </p:custDataLst>
            </p:nvPr>
          </p:nvSpPr>
          <p:spPr>
            <a:xfrm>
              <a:off x="2799537" y="8278772"/>
              <a:ext cx="746902" cy="733318"/>
            </a:xfrm>
            <a:custGeom>
              <a:avLst/>
              <a:gdLst>
                <a:gd name="connsiteX0" fmla="*/ 435128 w 746901"/>
                <a:gd name="connsiteY0" fmla="*/ 69646 h 733317"/>
                <a:gd name="connsiteX1" fmla="*/ 697614 w 746901"/>
                <a:gd name="connsiteY1" fmla="*/ 427213 h 733317"/>
                <a:gd name="connsiteX2" fmla="*/ 333423 w 746901"/>
                <a:gd name="connsiteY2" fmla="*/ 684925 h 733317"/>
                <a:gd name="connsiteX3" fmla="*/ 70937 w 746901"/>
                <a:gd name="connsiteY3" fmla="*/ 327357 h 733317"/>
                <a:gd name="connsiteX4" fmla="*/ 435128 w 746901"/>
                <a:gd name="connsiteY4" fmla="*/ 69646 h 733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733317">
                  <a:moveTo>
                    <a:pt x="435128" y="69646"/>
                  </a:moveTo>
                  <a:cubicBezTo>
                    <a:pt x="608181" y="97221"/>
                    <a:pt x="725699" y="257309"/>
                    <a:pt x="697614" y="427213"/>
                  </a:cubicBezTo>
                  <a:cubicBezTo>
                    <a:pt x="669529" y="597118"/>
                    <a:pt x="506475" y="712499"/>
                    <a:pt x="333423" y="684925"/>
                  </a:cubicBezTo>
                  <a:cubicBezTo>
                    <a:pt x="160371" y="657350"/>
                    <a:pt x="42852" y="497262"/>
                    <a:pt x="70937" y="327357"/>
                  </a:cubicBezTo>
                  <a:cubicBezTo>
                    <a:pt x="99022" y="157453"/>
                    <a:pt x="262076" y="42072"/>
                    <a:pt x="435128" y="69646"/>
                  </a:cubicBezTo>
                  <a:close/>
                </a:path>
              </a:pathLst>
            </a:custGeom>
            <a:solidFill>
              <a:srgbClr val="3BFAFF"/>
            </a:solidFill>
            <a:ln w="9525" cap="flat">
              <a:noFill/>
              <a:prstDash val="solid"/>
              <a:miter/>
            </a:ln>
          </p:spPr>
          <p:txBody>
            <a:bodyPr rtlCol="0" anchor="ctr"/>
            <a:lstStyle/>
            <a:p>
              <a:endParaRPr lang="zh-CN" altLang="en-US"/>
            </a:p>
          </p:txBody>
        </p:sp>
        <p:sp>
          <p:nvSpPr>
            <p:cNvPr id="155" name="任意多边形: 形状 154"/>
            <p:cNvSpPr/>
            <p:nvPr>
              <p:custDataLst>
                <p:tags r:id="rId149"/>
              </p:custDataLst>
            </p:nvPr>
          </p:nvSpPr>
          <p:spPr>
            <a:xfrm>
              <a:off x="2869353" y="8325486"/>
              <a:ext cx="303429" cy="252078"/>
            </a:xfrm>
            <a:custGeom>
              <a:avLst/>
              <a:gdLst>
                <a:gd name="connsiteX0" fmla="*/ 17506 w 303428"/>
                <a:gd name="connsiteY0" fmla="*/ 216558 h 252078"/>
                <a:gd name="connsiteX1" fmla="*/ 52517 w 303428"/>
                <a:gd name="connsiteY1" fmla="*/ 228016 h 252078"/>
                <a:gd name="connsiteX2" fmla="*/ 66522 w 303428"/>
                <a:gd name="connsiteY2" fmla="*/ 234891 h 252078"/>
                <a:gd name="connsiteX3" fmla="*/ 78192 w 303428"/>
                <a:gd name="connsiteY3" fmla="*/ 221141 h 252078"/>
                <a:gd name="connsiteX4" fmla="*/ 66522 w 303428"/>
                <a:gd name="connsiteY4" fmla="*/ 177600 h 252078"/>
                <a:gd name="connsiteX5" fmla="*/ 82861 w 303428"/>
                <a:gd name="connsiteY5" fmla="*/ 154684 h 252078"/>
                <a:gd name="connsiteX6" fmla="*/ 108535 w 303428"/>
                <a:gd name="connsiteY6" fmla="*/ 118019 h 252078"/>
                <a:gd name="connsiteX7" fmla="*/ 213568 w 303428"/>
                <a:gd name="connsiteY7" fmla="*/ 95102 h 252078"/>
                <a:gd name="connsiteX8" fmla="*/ 234575 w 303428"/>
                <a:gd name="connsiteY8" fmla="*/ 74478 h 252078"/>
                <a:gd name="connsiteX9" fmla="*/ 255581 w 303428"/>
                <a:gd name="connsiteY9" fmla="*/ 58436 h 252078"/>
                <a:gd name="connsiteX10" fmla="*/ 283590 w 303428"/>
                <a:gd name="connsiteY10" fmla="*/ 46978 h 252078"/>
                <a:gd name="connsiteX11" fmla="*/ 290592 w 303428"/>
                <a:gd name="connsiteY11" fmla="*/ 17187 h 252078"/>
                <a:gd name="connsiteX12" fmla="*/ 17506 w 303428"/>
                <a:gd name="connsiteY12" fmla="*/ 216558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428" h="252078">
                  <a:moveTo>
                    <a:pt x="17506" y="216558"/>
                  </a:moveTo>
                  <a:lnTo>
                    <a:pt x="52517" y="228016"/>
                  </a:lnTo>
                  <a:lnTo>
                    <a:pt x="66522" y="234891"/>
                  </a:lnTo>
                  <a:lnTo>
                    <a:pt x="78192" y="221141"/>
                  </a:lnTo>
                  <a:lnTo>
                    <a:pt x="66522" y="177600"/>
                  </a:lnTo>
                  <a:lnTo>
                    <a:pt x="82861" y="154684"/>
                  </a:lnTo>
                  <a:lnTo>
                    <a:pt x="108535" y="118019"/>
                  </a:lnTo>
                  <a:lnTo>
                    <a:pt x="213568" y="95102"/>
                  </a:lnTo>
                  <a:lnTo>
                    <a:pt x="234575" y="74478"/>
                  </a:lnTo>
                  <a:lnTo>
                    <a:pt x="255581" y="58436"/>
                  </a:lnTo>
                  <a:lnTo>
                    <a:pt x="283590" y="46978"/>
                  </a:lnTo>
                  <a:lnTo>
                    <a:pt x="290592" y="17187"/>
                  </a:lnTo>
                  <a:cubicBezTo>
                    <a:pt x="166886" y="28645"/>
                    <a:pt x="61853" y="108852"/>
                    <a:pt x="17506" y="216558"/>
                  </a:cubicBezTo>
                  <a:close/>
                </a:path>
              </a:pathLst>
            </a:custGeom>
            <a:solidFill>
              <a:srgbClr val="00DAFF"/>
            </a:solidFill>
            <a:ln w="9525" cap="flat">
              <a:noFill/>
              <a:prstDash val="solid"/>
              <a:miter/>
            </a:ln>
          </p:spPr>
          <p:txBody>
            <a:bodyPr rtlCol="0" anchor="ctr"/>
            <a:lstStyle/>
            <a:p>
              <a:endParaRPr lang="zh-CN" altLang="en-US"/>
            </a:p>
          </p:txBody>
        </p:sp>
        <p:sp>
          <p:nvSpPr>
            <p:cNvPr id="156" name="任意多边形: 形状 155"/>
            <p:cNvSpPr/>
            <p:nvPr>
              <p:custDataLst>
                <p:tags r:id="rId150"/>
              </p:custDataLst>
            </p:nvPr>
          </p:nvSpPr>
          <p:spPr>
            <a:xfrm>
              <a:off x="3210127" y="8343820"/>
              <a:ext cx="303429" cy="549988"/>
            </a:xfrm>
            <a:custGeom>
              <a:avLst/>
              <a:gdLst>
                <a:gd name="connsiteX0" fmla="*/ 290592 w 303428"/>
                <a:gd name="connsiteY0" fmla="*/ 292181 h 549988"/>
                <a:gd name="connsiteX1" fmla="*/ 290592 w 303428"/>
                <a:gd name="connsiteY1" fmla="*/ 283015 h 549988"/>
                <a:gd name="connsiteX2" fmla="*/ 290592 w 303428"/>
                <a:gd name="connsiteY2" fmla="*/ 278432 h 549988"/>
                <a:gd name="connsiteX3" fmla="*/ 288257 w 303428"/>
                <a:gd name="connsiteY3" fmla="*/ 269265 h 549988"/>
                <a:gd name="connsiteX4" fmla="*/ 288257 w 303428"/>
                <a:gd name="connsiteY4" fmla="*/ 264682 h 549988"/>
                <a:gd name="connsiteX5" fmla="*/ 285923 w 303428"/>
                <a:gd name="connsiteY5" fmla="*/ 250932 h 549988"/>
                <a:gd name="connsiteX6" fmla="*/ 285923 w 303428"/>
                <a:gd name="connsiteY6" fmla="*/ 248641 h 549988"/>
                <a:gd name="connsiteX7" fmla="*/ 283588 w 303428"/>
                <a:gd name="connsiteY7" fmla="*/ 234891 h 549988"/>
                <a:gd name="connsiteX8" fmla="*/ 281255 w 303428"/>
                <a:gd name="connsiteY8" fmla="*/ 230308 h 549988"/>
                <a:gd name="connsiteX9" fmla="*/ 278921 w 303428"/>
                <a:gd name="connsiteY9" fmla="*/ 221141 h 549988"/>
                <a:gd name="connsiteX10" fmla="*/ 276587 w 303428"/>
                <a:gd name="connsiteY10" fmla="*/ 216558 h 549988"/>
                <a:gd name="connsiteX11" fmla="*/ 274253 w 303428"/>
                <a:gd name="connsiteY11" fmla="*/ 207392 h 549988"/>
                <a:gd name="connsiteX12" fmla="*/ 271918 w 303428"/>
                <a:gd name="connsiteY12" fmla="*/ 202808 h 549988"/>
                <a:gd name="connsiteX13" fmla="*/ 267251 w 303428"/>
                <a:gd name="connsiteY13" fmla="*/ 193642 h 549988"/>
                <a:gd name="connsiteX14" fmla="*/ 264916 w 303428"/>
                <a:gd name="connsiteY14" fmla="*/ 186767 h 549988"/>
                <a:gd name="connsiteX15" fmla="*/ 260248 w 303428"/>
                <a:gd name="connsiteY15" fmla="*/ 177600 h 549988"/>
                <a:gd name="connsiteX16" fmla="*/ 257914 w 303428"/>
                <a:gd name="connsiteY16" fmla="*/ 173017 h 549988"/>
                <a:gd name="connsiteX17" fmla="*/ 255581 w 303428"/>
                <a:gd name="connsiteY17" fmla="*/ 166142 h 549988"/>
                <a:gd name="connsiteX18" fmla="*/ 253246 w 303428"/>
                <a:gd name="connsiteY18" fmla="*/ 159267 h 549988"/>
                <a:gd name="connsiteX19" fmla="*/ 250912 w 303428"/>
                <a:gd name="connsiteY19" fmla="*/ 152393 h 549988"/>
                <a:gd name="connsiteX20" fmla="*/ 246244 w 303428"/>
                <a:gd name="connsiteY20" fmla="*/ 145518 h 549988"/>
                <a:gd name="connsiteX21" fmla="*/ 243910 w 303428"/>
                <a:gd name="connsiteY21" fmla="*/ 140935 h 549988"/>
                <a:gd name="connsiteX22" fmla="*/ 234574 w 303428"/>
                <a:gd name="connsiteY22" fmla="*/ 129477 h 549988"/>
                <a:gd name="connsiteX23" fmla="*/ 232240 w 303428"/>
                <a:gd name="connsiteY23" fmla="*/ 124893 h 549988"/>
                <a:gd name="connsiteX24" fmla="*/ 227572 w 303428"/>
                <a:gd name="connsiteY24" fmla="*/ 118019 h 549988"/>
                <a:gd name="connsiteX25" fmla="*/ 225237 w 303428"/>
                <a:gd name="connsiteY25" fmla="*/ 113435 h 549988"/>
                <a:gd name="connsiteX26" fmla="*/ 220570 w 303428"/>
                <a:gd name="connsiteY26" fmla="*/ 106560 h 549988"/>
                <a:gd name="connsiteX27" fmla="*/ 218235 w 303428"/>
                <a:gd name="connsiteY27" fmla="*/ 104269 h 549988"/>
                <a:gd name="connsiteX28" fmla="*/ 211233 w 303428"/>
                <a:gd name="connsiteY28" fmla="*/ 97394 h 549988"/>
                <a:gd name="connsiteX29" fmla="*/ 211233 w 303428"/>
                <a:gd name="connsiteY29" fmla="*/ 97394 h 549988"/>
                <a:gd name="connsiteX30" fmla="*/ 185559 w 303428"/>
                <a:gd name="connsiteY30" fmla="*/ 74478 h 549988"/>
                <a:gd name="connsiteX31" fmla="*/ 183224 w 303428"/>
                <a:gd name="connsiteY31" fmla="*/ 72186 h 549988"/>
                <a:gd name="connsiteX32" fmla="*/ 173888 w 303428"/>
                <a:gd name="connsiteY32" fmla="*/ 65311 h 549988"/>
                <a:gd name="connsiteX33" fmla="*/ 171553 w 303428"/>
                <a:gd name="connsiteY33" fmla="*/ 65311 h 549988"/>
                <a:gd name="connsiteX34" fmla="*/ 131874 w 303428"/>
                <a:gd name="connsiteY34" fmla="*/ 40103 h 549988"/>
                <a:gd name="connsiteX35" fmla="*/ 131874 w 303428"/>
                <a:gd name="connsiteY35" fmla="*/ 40103 h 549988"/>
                <a:gd name="connsiteX36" fmla="*/ 120204 w 303428"/>
                <a:gd name="connsiteY36" fmla="*/ 35520 h 549988"/>
                <a:gd name="connsiteX37" fmla="*/ 120204 w 303428"/>
                <a:gd name="connsiteY37" fmla="*/ 35520 h 549988"/>
                <a:gd name="connsiteX38" fmla="*/ 75857 w 303428"/>
                <a:gd name="connsiteY38" fmla="*/ 17187 h 549988"/>
                <a:gd name="connsiteX39" fmla="*/ 75857 w 303428"/>
                <a:gd name="connsiteY39" fmla="*/ 17187 h 549988"/>
                <a:gd name="connsiteX40" fmla="*/ 47848 w 303428"/>
                <a:gd name="connsiteY40" fmla="*/ 30937 h 549988"/>
                <a:gd name="connsiteX41" fmla="*/ 52517 w 303428"/>
                <a:gd name="connsiteY41" fmla="*/ 67603 h 549988"/>
                <a:gd name="connsiteX42" fmla="*/ 66520 w 303428"/>
                <a:gd name="connsiteY42" fmla="*/ 63020 h 549988"/>
                <a:gd name="connsiteX43" fmla="*/ 80526 w 303428"/>
                <a:gd name="connsiteY43" fmla="*/ 72186 h 549988"/>
                <a:gd name="connsiteX44" fmla="*/ 101531 w 303428"/>
                <a:gd name="connsiteY44" fmla="*/ 69894 h 549988"/>
                <a:gd name="connsiteX45" fmla="*/ 99198 w 303428"/>
                <a:gd name="connsiteY45" fmla="*/ 90519 h 549988"/>
                <a:gd name="connsiteX46" fmla="*/ 85193 w 303428"/>
                <a:gd name="connsiteY46" fmla="*/ 120310 h 549988"/>
                <a:gd name="connsiteX47" fmla="*/ 57185 w 303428"/>
                <a:gd name="connsiteY47" fmla="*/ 134060 h 549988"/>
                <a:gd name="connsiteX48" fmla="*/ 85193 w 303428"/>
                <a:gd name="connsiteY48" fmla="*/ 159267 h 549988"/>
                <a:gd name="connsiteX49" fmla="*/ 113202 w 303428"/>
                <a:gd name="connsiteY49" fmla="*/ 140935 h 549988"/>
                <a:gd name="connsiteX50" fmla="*/ 113202 w 303428"/>
                <a:gd name="connsiteY50" fmla="*/ 122602 h 549988"/>
                <a:gd name="connsiteX51" fmla="*/ 134209 w 303428"/>
                <a:gd name="connsiteY51" fmla="*/ 131768 h 549988"/>
                <a:gd name="connsiteX52" fmla="*/ 145879 w 303428"/>
                <a:gd name="connsiteY52" fmla="*/ 124893 h 549988"/>
                <a:gd name="connsiteX53" fmla="*/ 152881 w 303428"/>
                <a:gd name="connsiteY53" fmla="*/ 138643 h 549988"/>
                <a:gd name="connsiteX54" fmla="*/ 164552 w 303428"/>
                <a:gd name="connsiteY54" fmla="*/ 143226 h 549988"/>
                <a:gd name="connsiteX55" fmla="*/ 185559 w 303428"/>
                <a:gd name="connsiteY55" fmla="*/ 140935 h 549988"/>
                <a:gd name="connsiteX56" fmla="*/ 192561 w 303428"/>
                <a:gd name="connsiteY56" fmla="*/ 150101 h 549988"/>
                <a:gd name="connsiteX57" fmla="*/ 211233 w 303428"/>
                <a:gd name="connsiteY57" fmla="*/ 161559 h 549988"/>
                <a:gd name="connsiteX58" fmla="*/ 218235 w 303428"/>
                <a:gd name="connsiteY58" fmla="*/ 175309 h 549988"/>
                <a:gd name="connsiteX59" fmla="*/ 192561 w 303428"/>
                <a:gd name="connsiteY59" fmla="*/ 177600 h 549988"/>
                <a:gd name="connsiteX60" fmla="*/ 159883 w 303428"/>
                <a:gd name="connsiteY60" fmla="*/ 161559 h 549988"/>
                <a:gd name="connsiteX61" fmla="*/ 92196 w 303428"/>
                <a:gd name="connsiteY61" fmla="*/ 168434 h 549988"/>
                <a:gd name="connsiteX62" fmla="*/ 59518 w 303428"/>
                <a:gd name="connsiteY62" fmla="*/ 193642 h 549988"/>
                <a:gd name="connsiteX63" fmla="*/ 17506 w 303428"/>
                <a:gd name="connsiteY63" fmla="*/ 232600 h 549988"/>
                <a:gd name="connsiteX64" fmla="*/ 38511 w 303428"/>
                <a:gd name="connsiteY64" fmla="*/ 271557 h 549988"/>
                <a:gd name="connsiteX65" fmla="*/ 24507 w 303428"/>
                <a:gd name="connsiteY65" fmla="*/ 310514 h 549988"/>
                <a:gd name="connsiteX66" fmla="*/ 113202 w 303428"/>
                <a:gd name="connsiteY66" fmla="*/ 344889 h 549988"/>
                <a:gd name="connsiteX67" fmla="*/ 159883 w 303428"/>
                <a:gd name="connsiteY67" fmla="*/ 340306 h 549988"/>
                <a:gd name="connsiteX68" fmla="*/ 173888 w 303428"/>
                <a:gd name="connsiteY68" fmla="*/ 333431 h 549988"/>
                <a:gd name="connsiteX69" fmla="*/ 176222 w 303428"/>
                <a:gd name="connsiteY69" fmla="*/ 349472 h 549988"/>
                <a:gd name="connsiteX70" fmla="*/ 176222 w 303428"/>
                <a:gd name="connsiteY70" fmla="*/ 388429 h 549988"/>
                <a:gd name="connsiteX71" fmla="*/ 190226 w 303428"/>
                <a:gd name="connsiteY71" fmla="*/ 418220 h 549988"/>
                <a:gd name="connsiteX72" fmla="*/ 180890 w 303428"/>
                <a:gd name="connsiteY72" fmla="*/ 445720 h 549988"/>
                <a:gd name="connsiteX73" fmla="*/ 199563 w 303428"/>
                <a:gd name="connsiteY73" fmla="*/ 496136 h 549988"/>
                <a:gd name="connsiteX74" fmla="*/ 185559 w 303428"/>
                <a:gd name="connsiteY74" fmla="*/ 532801 h 549988"/>
                <a:gd name="connsiteX75" fmla="*/ 190226 w 303428"/>
                <a:gd name="connsiteY75" fmla="*/ 537385 h 549988"/>
                <a:gd name="connsiteX76" fmla="*/ 229905 w 303428"/>
                <a:gd name="connsiteY76" fmla="*/ 491552 h 549988"/>
                <a:gd name="connsiteX77" fmla="*/ 229905 w 303428"/>
                <a:gd name="connsiteY77" fmla="*/ 491552 h 549988"/>
                <a:gd name="connsiteX78" fmla="*/ 239242 w 303428"/>
                <a:gd name="connsiteY78" fmla="*/ 480094 h 549988"/>
                <a:gd name="connsiteX79" fmla="*/ 239242 w 303428"/>
                <a:gd name="connsiteY79" fmla="*/ 480094 h 549988"/>
                <a:gd name="connsiteX80" fmla="*/ 246244 w 303428"/>
                <a:gd name="connsiteY80" fmla="*/ 468636 h 549988"/>
                <a:gd name="connsiteX81" fmla="*/ 246244 w 303428"/>
                <a:gd name="connsiteY81" fmla="*/ 468636 h 549988"/>
                <a:gd name="connsiteX82" fmla="*/ 253246 w 303428"/>
                <a:gd name="connsiteY82" fmla="*/ 457178 h 549988"/>
                <a:gd name="connsiteX83" fmla="*/ 253246 w 303428"/>
                <a:gd name="connsiteY83" fmla="*/ 454886 h 549988"/>
                <a:gd name="connsiteX84" fmla="*/ 257914 w 303428"/>
                <a:gd name="connsiteY84" fmla="*/ 443428 h 549988"/>
                <a:gd name="connsiteX85" fmla="*/ 257914 w 303428"/>
                <a:gd name="connsiteY85" fmla="*/ 441137 h 549988"/>
                <a:gd name="connsiteX86" fmla="*/ 262583 w 303428"/>
                <a:gd name="connsiteY86" fmla="*/ 429679 h 549988"/>
                <a:gd name="connsiteX87" fmla="*/ 262583 w 303428"/>
                <a:gd name="connsiteY87" fmla="*/ 427387 h 549988"/>
                <a:gd name="connsiteX88" fmla="*/ 267251 w 303428"/>
                <a:gd name="connsiteY88" fmla="*/ 415929 h 549988"/>
                <a:gd name="connsiteX89" fmla="*/ 267251 w 303428"/>
                <a:gd name="connsiteY89" fmla="*/ 413637 h 549988"/>
                <a:gd name="connsiteX90" fmla="*/ 269585 w 303428"/>
                <a:gd name="connsiteY90" fmla="*/ 402179 h 549988"/>
                <a:gd name="connsiteX91" fmla="*/ 269585 w 303428"/>
                <a:gd name="connsiteY91" fmla="*/ 397596 h 549988"/>
                <a:gd name="connsiteX92" fmla="*/ 271918 w 303428"/>
                <a:gd name="connsiteY92" fmla="*/ 386138 h 549988"/>
                <a:gd name="connsiteX93" fmla="*/ 271918 w 303428"/>
                <a:gd name="connsiteY93" fmla="*/ 381555 h 549988"/>
                <a:gd name="connsiteX94" fmla="*/ 274253 w 303428"/>
                <a:gd name="connsiteY94" fmla="*/ 370097 h 549988"/>
                <a:gd name="connsiteX95" fmla="*/ 274253 w 303428"/>
                <a:gd name="connsiteY95" fmla="*/ 365513 h 549988"/>
                <a:gd name="connsiteX96" fmla="*/ 276587 w 303428"/>
                <a:gd name="connsiteY96" fmla="*/ 354055 h 549988"/>
                <a:gd name="connsiteX97" fmla="*/ 276587 w 303428"/>
                <a:gd name="connsiteY97" fmla="*/ 349472 h 549988"/>
                <a:gd name="connsiteX98" fmla="*/ 276587 w 303428"/>
                <a:gd name="connsiteY98" fmla="*/ 338014 h 549988"/>
                <a:gd name="connsiteX99" fmla="*/ 276587 w 303428"/>
                <a:gd name="connsiteY99" fmla="*/ 333431 h 549988"/>
                <a:gd name="connsiteX100" fmla="*/ 276587 w 303428"/>
                <a:gd name="connsiteY100" fmla="*/ 317389 h 549988"/>
                <a:gd name="connsiteX101" fmla="*/ 276587 w 303428"/>
                <a:gd name="connsiteY101" fmla="*/ 303639 h 549988"/>
                <a:gd name="connsiteX102" fmla="*/ 290592 w 303428"/>
                <a:gd name="connsiteY102" fmla="*/ 292181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03428" h="549988">
                  <a:moveTo>
                    <a:pt x="290592" y="292181"/>
                  </a:moveTo>
                  <a:cubicBezTo>
                    <a:pt x="290592" y="289890"/>
                    <a:pt x="290592" y="285306"/>
                    <a:pt x="290592" y="283015"/>
                  </a:cubicBezTo>
                  <a:cubicBezTo>
                    <a:pt x="290592" y="280723"/>
                    <a:pt x="290592" y="280723"/>
                    <a:pt x="290592" y="278432"/>
                  </a:cubicBezTo>
                  <a:cubicBezTo>
                    <a:pt x="290592" y="276140"/>
                    <a:pt x="290592" y="271557"/>
                    <a:pt x="288257" y="269265"/>
                  </a:cubicBezTo>
                  <a:cubicBezTo>
                    <a:pt x="288257" y="266974"/>
                    <a:pt x="288257" y="266974"/>
                    <a:pt x="288257" y="264682"/>
                  </a:cubicBezTo>
                  <a:cubicBezTo>
                    <a:pt x="288257" y="260099"/>
                    <a:pt x="285923" y="255516"/>
                    <a:pt x="285923" y="250932"/>
                  </a:cubicBezTo>
                  <a:cubicBezTo>
                    <a:pt x="285923" y="250932"/>
                    <a:pt x="285923" y="250932"/>
                    <a:pt x="285923" y="248641"/>
                  </a:cubicBezTo>
                  <a:cubicBezTo>
                    <a:pt x="285923" y="244058"/>
                    <a:pt x="283588" y="239474"/>
                    <a:pt x="283588" y="234891"/>
                  </a:cubicBezTo>
                  <a:cubicBezTo>
                    <a:pt x="283588" y="232600"/>
                    <a:pt x="283588" y="232600"/>
                    <a:pt x="281255" y="230308"/>
                  </a:cubicBezTo>
                  <a:cubicBezTo>
                    <a:pt x="281255" y="228016"/>
                    <a:pt x="278921" y="223433"/>
                    <a:pt x="278921" y="221141"/>
                  </a:cubicBezTo>
                  <a:cubicBezTo>
                    <a:pt x="278921" y="218850"/>
                    <a:pt x="278921" y="216558"/>
                    <a:pt x="276587" y="216558"/>
                  </a:cubicBezTo>
                  <a:cubicBezTo>
                    <a:pt x="276587" y="214267"/>
                    <a:pt x="274253" y="211975"/>
                    <a:pt x="274253" y="207392"/>
                  </a:cubicBezTo>
                  <a:cubicBezTo>
                    <a:pt x="274253" y="205100"/>
                    <a:pt x="271918" y="205100"/>
                    <a:pt x="271918" y="202808"/>
                  </a:cubicBezTo>
                  <a:cubicBezTo>
                    <a:pt x="269585" y="200517"/>
                    <a:pt x="269585" y="195933"/>
                    <a:pt x="267251" y="193642"/>
                  </a:cubicBezTo>
                  <a:cubicBezTo>
                    <a:pt x="267251" y="191350"/>
                    <a:pt x="264916" y="189059"/>
                    <a:pt x="264916" y="186767"/>
                  </a:cubicBezTo>
                  <a:cubicBezTo>
                    <a:pt x="262583" y="184475"/>
                    <a:pt x="262583" y="179892"/>
                    <a:pt x="260248" y="177600"/>
                  </a:cubicBezTo>
                  <a:cubicBezTo>
                    <a:pt x="260248" y="175309"/>
                    <a:pt x="257914" y="173017"/>
                    <a:pt x="257914" y="173017"/>
                  </a:cubicBezTo>
                  <a:cubicBezTo>
                    <a:pt x="257914" y="170726"/>
                    <a:pt x="255581" y="168434"/>
                    <a:pt x="255581" y="166142"/>
                  </a:cubicBezTo>
                  <a:cubicBezTo>
                    <a:pt x="255581" y="163851"/>
                    <a:pt x="253246" y="161559"/>
                    <a:pt x="253246" y="159267"/>
                  </a:cubicBezTo>
                  <a:cubicBezTo>
                    <a:pt x="253246" y="156976"/>
                    <a:pt x="250912" y="154684"/>
                    <a:pt x="250912" y="152393"/>
                  </a:cubicBezTo>
                  <a:cubicBezTo>
                    <a:pt x="248577" y="150101"/>
                    <a:pt x="248577" y="147809"/>
                    <a:pt x="246244" y="145518"/>
                  </a:cubicBezTo>
                  <a:cubicBezTo>
                    <a:pt x="246244" y="143226"/>
                    <a:pt x="243910" y="143226"/>
                    <a:pt x="243910" y="140935"/>
                  </a:cubicBezTo>
                  <a:cubicBezTo>
                    <a:pt x="241576" y="136351"/>
                    <a:pt x="239242" y="131768"/>
                    <a:pt x="234574" y="129477"/>
                  </a:cubicBezTo>
                  <a:cubicBezTo>
                    <a:pt x="234574" y="127185"/>
                    <a:pt x="232240" y="127185"/>
                    <a:pt x="232240" y="124893"/>
                  </a:cubicBezTo>
                  <a:cubicBezTo>
                    <a:pt x="229905" y="122602"/>
                    <a:pt x="229905" y="120310"/>
                    <a:pt x="227572" y="118019"/>
                  </a:cubicBezTo>
                  <a:cubicBezTo>
                    <a:pt x="227572" y="115727"/>
                    <a:pt x="225237" y="115727"/>
                    <a:pt x="225237" y="113435"/>
                  </a:cubicBezTo>
                  <a:cubicBezTo>
                    <a:pt x="222903" y="111144"/>
                    <a:pt x="220570" y="108852"/>
                    <a:pt x="220570" y="106560"/>
                  </a:cubicBezTo>
                  <a:cubicBezTo>
                    <a:pt x="220570" y="106560"/>
                    <a:pt x="218235" y="104269"/>
                    <a:pt x="218235" y="104269"/>
                  </a:cubicBezTo>
                  <a:cubicBezTo>
                    <a:pt x="215901" y="101977"/>
                    <a:pt x="213566" y="99686"/>
                    <a:pt x="211233" y="97394"/>
                  </a:cubicBezTo>
                  <a:cubicBezTo>
                    <a:pt x="211233" y="97394"/>
                    <a:pt x="211233" y="97394"/>
                    <a:pt x="211233" y="97394"/>
                  </a:cubicBezTo>
                  <a:cubicBezTo>
                    <a:pt x="204231" y="88227"/>
                    <a:pt x="194894" y="81353"/>
                    <a:pt x="185559" y="74478"/>
                  </a:cubicBezTo>
                  <a:cubicBezTo>
                    <a:pt x="185559" y="74478"/>
                    <a:pt x="185559" y="74478"/>
                    <a:pt x="183224" y="72186"/>
                  </a:cubicBezTo>
                  <a:cubicBezTo>
                    <a:pt x="180890" y="69894"/>
                    <a:pt x="178555" y="67603"/>
                    <a:pt x="173888" y="65311"/>
                  </a:cubicBezTo>
                  <a:cubicBezTo>
                    <a:pt x="173888" y="65311"/>
                    <a:pt x="173888" y="65311"/>
                    <a:pt x="171553" y="65311"/>
                  </a:cubicBezTo>
                  <a:cubicBezTo>
                    <a:pt x="159883" y="56145"/>
                    <a:pt x="145879" y="46978"/>
                    <a:pt x="131874" y="40103"/>
                  </a:cubicBezTo>
                  <a:cubicBezTo>
                    <a:pt x="131874" y="40103"/>
                    <a:pt x="131874" y="40103"/>
                    <a:pt x="131874" y="40103"/>
                  </a:cubicBezTo>
                  <a:cubicBezTo>
                    <a:pt x="129541" y="37812"/>
                    <a:pt x="124872" y="35520"/>
                    <a:pt x="120204" y="35520"/>
                  </a:cubicBezTo>
                  <a:cubicBezTo>
                    <a:pt x="120204" y="35520"/>
                    <a:pt x="120204" y="35520"/>
                    <a:pt x="120204" y="35520"/>
                  </a:cubicBezTo>
                  <a:cubicBezTo>
                    <a:pt x="106200" y="28645"/>
                    <a:pt x="89861" y="21770"/>
                    <a:pt x="75857" y="17187"/>
                  </a:cubicBezTo>
                  <a:lnTo>
                    <a:pt x="75857" y="17187"/>
                  </a:lnTo>
                  <a:lnTo>
                    <a:pt x="47848" y="30937"/>
                  </a:lnTo>
                  <a:lnTo>
                    <a:pt x="52517" y="67603"/>
                  </a:lnTo>
                  <a:lnTo>
                    <a:pt x="66520" y="63020"/>
                  </a:lnTo>
                  <a:lnTo>
                    <a:pt x="80526" y="72186"/>
                  </a:lnTo>
                  <a:lnTo>
                    <a:pt x="101531" y="69894"/>
                  </a:lnTo>
                  <a:lnTo>
                    <a:pt x="99198" y="90519"/>
                  </a:lnTo>
                  <a:lnTo>
                    <a:pt x="85193" y="120310"/>
                  </a:lnTo>
                  <a:lnTo>
                    <a:pt x="57185" y="134060"/>
                  </a:lnTo>
                  <a:cubicBezTo>
                    <a:pt x="57185" y="134060"/>
                    <a:pt x="71189" y="161559"/>
                    <a:pt x="85193" y="159267"/>
                  </a:cubicBezTo>
                  <a:cubicBezTo>
                    <a:pt x="99198" y="156976"/>
                    <a:pt x="113202" y="140935"/>
                    <a:pt x="113202" y="140935"/>
                  </a:cubicBezTo>
                  <a:lnTo>
                    <a:pt x="113202" y="122602"/>
                  </a:lnTo>
                  <a:lnTo>
                    <a:pt x="134209" y="131768"/>
                  </a:lnTo>
                  <a:lnTo>
                    <a:pt x="145879" y="124893"/>
                  </a:lnTo>
                  <a:lnTo>
                    <a:pt x="152881" y="138643"/>
                  </a:lnTo>
                  <a:lnTo>
                    <a:pt x="164552" y="143226"/>
                  </a:lnTo>
                  <a:lnTo>
                    <a:pt x="185559" y="140935"/>
                  </a:lnTo>
                  <a:lnTo>
                    <a:pt x="192561" y="150101"/>
                  </a:lnTo>
                  <a:lnTo>
                    <a:pt x="211233" y="161559"/>
                  </a:lnTo>
                  <a:lnTo>
                    <a:pt x="218235" y="175309"/>
                  </a:lnTo>
                  <a:lnTo>
                    <a:pt x="192561" y="177600"/>
                  </a:lnTo>
                  <a:lnTo>
                    <a:pt x="159883" y="161559"/>
                  </a:lnTo>
                  <a:lnTo>
                    <a:pt x="92196" y="168434"/>
                  </a:lnTo>
                  <a:lnTo>
                    <a:pt x="59518" y="193642"/>
                  </a:lnTo>
                  <a:lnTo>
                    <a:pt x="17506" y="232600"/>
                  </a:lnTo>
                  <a:lnTo>
                    <a:pt x="38511" y="271557"/>
                  </a:lnTo>
                  <a:lnTo>
                    <a:pt x="24507" y="310514"/>
                  </a:lnTo>
                  <a:cubicBezTo>
                    <a:pt x="24507" y="310514"/>
                    <a:pt x="68855" y="356347"/>
                    <a:pt x="113202" y="344889"/>
                  </a:cubicBezTo>
                  <a:cubicBezTo>
                    <a:pt x="157550" y="335722"/>
                    <a:pt x="159883" y="340306"/>
                    <a:pt x="159883" y="340306"/>
                  </a:cubicBezTo>
                  <a:lnTo>
                    <a:pt x="173888" y="333431"/>
                  </a:lnTo>
                  <a:lnTo>
                    <a:pt x="176222" y="349472"/>
                  </a:lnTo>
                  <a:lnTo>
                    <a:pt x="176222" y="388429"/>
                  </a:lnTo>
                  <a:lnTo>
                    <a:pt x="190226" y="418220"/>
                  </a:lnTo>
                  <a:lnTo>
                    <a:pt x="180890" y="445720"/>
                  </a:lnTo>
                  <a:lnTo>
                    <a:pt x="199563" y="496136"/>
                  </a:lnTo>
                  <a:lnTo>
                    <a:pt x="185559" y="532801"/>
                  </a:lnTo>
                  <a:lnTo>
                    <a:pt x="190226" y="537385"/>
                  </a:lnTo>
                  <a:cubicBezTo>
                    <a:pt x="204231" y="523635"/>
                    <a:pt x="218235" y="507594"/>
                    <a:pt x="229905" y="491552"/>
                  </a:cubicBezTo>
                  <a:cubicBezTo>
                    <a:pt x="229905" y="491552"/>
                    <a:pt x="229905" y="491552"/>
                    <a:pt x="229905" y="491552"/>
                  </a:cubicBezTo>
                  <a:cubicBezTo>
                    <a:pt x="232240" y="486969"/>
                    <a:pt x="234574" y="482386"/>
                    <a:pt x="239242" y="480094"/>
                  </a:cubicBezTo>
                  <a:cubicBezTo>
                    <a:pt x="239242" y="480094"/>
                    <a:pt x="239242" y="480094"/>
                    <a:pt x="239242" y="480094"/>
                  </a:cubicBezTo>
                  <a:cubicBezTo>
                    <a:pt x="241576" y="475511"/>
                    <a:pt x="243910" y="470928"/>
                    <a:pt x="246244" y="468636"/>
                  </a:cubicBezTo>
                  <a:cubicBezTo>
                    <a:pt x="246244" y="468636"/>
                    <a:pt x="246244" y="468636"/>
                    <a:pt x="246244" y="468636"/>
                  </a:cubicBezTo>
                  <a:cubicBezTo>
                    <a:pt x="248577" y="464053"/>
                    <a:pt x="250912" y="459470"/>
                    <a:pt x="253246" y="457178"/>
                  </a:cubicBezTo>
                  <a:cubicBezTo>
                    <a:pt x="253246" y="457178"/>
                    <a:pt x="253246" y="457178"/>
                    <a:pt x="253246" y="454886"/>
                  </a:cubicBezTo>
                  <a:cubicBezTo>
                    <a:pt x="255581" y="450303"/>
                    <a:pt x="257914" y="445720"/>
                    <a:pt x="257914" y="443428"/>
                  </a:cubicBezTo>
                  <a:cubicBezTo>
                    <a:pt x="257914" y="443428"/>
                    <a:pt x="257914" y="441137"/>
                    <a:pt x="257914" y="441137"/>
                  </a:cubicBezTo>
                  <a:cubicBezTo>
                    <a:pt x="260248" y="436553"/>
                    <a:pt x="260248" y="431970"/>
                    <a:pt x="262583" y="429679"/>
                  </a:cubicBezTo>
                  <a:cubicBezTo>
                    <a:pt x="262583" y="429679"/>
                    <a:pt x="262583" y="427387"/>
                    <a:pt x="262583" y="427387"/>
                  </a:cubicBezTo>
                  <a:cubicBezTo>
                    <a:pt x="264916" y="422804"/>
                    <a:pt x="264916" y="420512"/>
                    <a:pt x="267251" y="415929"/>
                  </a:cubicBezTo>
                  <a:cubicBezTo>
                    <a:pt x="267251" y="415929"/>
                    <a:pt x="267251" y="413637"/>
                    <a:pt x="267251" y="413637"/>
                  </a:cubicBezTo>
                  <a:cubicBezTo>
                    <a:pt x="269585" y="409054"/>
                    <a:pt x="269585" y="406762"/>
                    <a:pt x="269585" y="402179"/>
                  </a:cubicBezTo>
                  <a:cubicBezTo>
                    <a:pt x="269585" y="399887"/>
                    <a:pt x="269585" y="399887"/>
                    <a:pt x="269585" y="397596"/>
                  </a:cubicBezTo>
                  <a:cubicBezTo>
                    <a:pt x="269585" y="393013"/>
                    <a:pt x="271918" y="390721"/>
                    <a:pt x="271918" y="386138"/>
                  </a:cubicBezTo>
                  <a:cubicBezTo>
                    <a:pt x="271918" y="383846"/>
                    <a:pt x="271918" y="383846"/>
                    <a:pt x="271918" y="381555"/>
                  </a:cubicBezTo>
                  <a:cubicBezTo>
                    <a:pt x="271918" y="376971"/>
                    <a:pt x="274253" y="374680"/>
                    <a:pt x="274253" y="370097"/>
                  </a:cubicBezTo>
                  <a:cubicBezTo>
                    <a:pt x="274253" y="367805"/>
                    <a:pt x="274253" y="367805"/>
                    <a:pt x="274253" y="365513"/>
                  </a:cubicBezTo>
                  <a:cubicBezTo>
                    <a:pt x="274253" y="360930"/>
                    <a:pt x="274253" y="358639"/>
                    <a:pt x="276587" y="354055"/>
                  </a:cubicBezTo>
                  <a:cubicBezTo>
                    <a:pt x="276587" y="351764"/>
                    <a:pt x="276587" y="351764"/>
                    <a:pt x="276587" y="349472"/>
                  </a:cubicBezTo>
                  <a:cubicBezTo>
                    <a:pt x="276587" y="344889"/>
                    <a:pt x="276587" y="342597"/>
                    <a:pt x="276587" y="338014"/>
                  </a:cubicBezTo>
                  <a:cubicBezTo>
                    <a:pt x="276587" y="335722"/>
                    <a:pt x="276587" y="335722"/>
                    <a:pt x="276587" y="333431"/>
                  </a:cubicBezTo>
                  <a:cubicBezTo>
                    <a:pt x="276587" y="328847"/>
                    <a:pt x="276587" y="321973"/>
                    <a:pt x="276587" y="317389"/>
                  </a:cubicBezTo>
                  <a:cubicBezTo>
                    <a:pt x="276587" y="312806"/>
                    <a:pt x="276587" y="308223"/>
                    <a:pt x="276587" y="303639"/>
                  </a:cubicBezTo>
                  <a:cubicBezTo>
                    <a:pt x="290592" y="296765"/>
                    <a:pt x="290592" y="294473"/>
                    <a:pt x="290592" y="292181"/>
                  </a:cubicBezTo>
                  <a:close/>
                </a:path>
              </a:pathLst>
            </a:custGeom>
            <a:solidFill>
              <a:srgbClr val="001B8D"/>
            </a:solidFill>
            <a:ln w="9525" cap="flat">
              <a:noFill/>
              <a:prstDash val="solid"/>
              <a:miter/>
            </a:ln>
          </p:spPr>
          <p:txBody>
            <a:bodyPr rtlCol="0" anchor="ctr"/>
            <a:lstStyle/>
            <a:p>
              <a:endParaRPr lang="zh-CN" altLang="en-US"/>
            </a:p>
          </p:txBody>
        </p:sp>
        <p:sp>
          <p:nvSpPr>
            <p:cNvPr id="157" name="任意多边形: 形状 156"/>
            <p:cNvSpPr/>
            <p:nvPr>
              <p:custDataLst>
                <p:tags r:id="rId151"/>
              </p:custDataLst>
            </p:nvPr>
          </p:nvSpPr>
          <p:spPr>
            <a:xfrm>
              <a:off x="2871687" y="8327778"/>
              <a:ext cx="303429" cy="229162"/>
            </a:xfrm>
            <a:custGeom>
              <a:avLst/>
              <a:gdLst>
                <a:gd name="connsiteX0" fmla="*/ 288257 w 303428"/>
                <a:gd name="connsiteY0" fmla="*/ 17187 h 229161"/>
                <a:gd name="connsiteX1" fmla="*/ 141211 w 303428"/>
                <a:gd name="connsiteY1" fmla="*/ 65311 h 229161"/>
                <a:gd name="connsiteX2" fmla="*/ 141211 w 303428"/>
                <a:gd name="connsiteY2" fmla="*/ 65311 h 229161"/>
                <a:gd name="connsiteX3" fmla="*/ 82859 w 303428"/>
                <a:gd name="connsiteY3" fmla="*/ 113435 h 229161"/>
                <a:gd name="connsiteX4" fmla="*/ 82859 w 303428"/>
                <a:gd name="connsiteY4" fmla="*/ 113435 h 229161"/>
                <a:gd name="connsiteX5" fmla="*/ 17506 w 303428"/>
                <a:gd name="connsiteY5" fmla="*/ 211975 h 229161"/>
                <a:gd name="connsiteX6" fmla="*/ 52517 w 303428"/>
                <a:gd name="connsiteY6" fmla="*/ 223433 h 229161"/>
                <a:gd name="connsiteX7" fmla="*/ 66520 w 303428"/>
                <a:gd name="connsiteY7" fmla="*/ 230308 h 229161"/>
                <a:gd name="connsiteX8" fmla="*/ 78191 w 303428"/>
                <a:gd name="connsiteY8" fmla="*/ 216558 h 229161"/>
                <a:gd name="connsiteX9" fmla="*/ 66520 w 303428"/>
                <a:gd name="connsiteY9" fmla="*/ 173017 h 229161"/>
                <a:gd name="connsiteX10" fmla="*/ 82859 w 303428"/>
                <a:gd name="connsiteY10" fmla="*/ 150101 h 229161"/>
                <a:gd name="connsiteX11" fmla="*/ 108533 w 303428"/>
                <a:gd name="connsiteY11" fmla="*/ 113435 h 229161"/>
                <a:gd name="connsiteX12" fmla="*/ 213566 w 303428"/>
                <a:gd name="connsiteY12" fmla="*/ 90519 h 229161"/>
                <a:gd name="connsiteX13" fmla="*/ 234574 w 303428"/>
                <a:gd name="connsiteY13" fmla="*/ 69894 h 229161"/>
                <a:gd name="connsiteX14" fmla="*/ 255581 w 303428"/>
                <a:gd name="connsiteY14" fmla="*/ 53853 h 229161"/>
                <a:gd name="connsiteX15" fmla="*/ 283588 w 303428"/>
                <a:gd name="connsiteY15" fmla="*/ 42395 h 229161"/>
                <a:gd name="connsiteX16" fmla="*/ 288257 w 303428"/>
                <a:gd name="connsiteY16" fmla="*/ 17187 h 229161"/>
                <a:gd name="connsiteX17" fmla="*/ 288257 w 303428"/>
                <a:gd name="connsiteY17"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3428" h="229161">
                  <a:moveTo>
                    <a:pt x="288257" y="17187"/>
                  </a:moveTo>
                  <a:cubicBezTo>
                    <a:pt x="234574" y="21770"/>
                    <a:pt x="183224" y="37812"/>
                    <a:pt x="141211" y="65311"/>
                  </a:cubicBezTo>
                  <a:cubicBezTo>
                    <a:pt x="141211" y="65311"/>
                    <a:pt x="141211" y="65311"/>
                    <a:pt x="141211" y="65311"/>
                  </a:cubicBezTo>
                  <a:cubicBezTo>
                    <a:pt x="120204" y="79061"/>
                    <a:pt x="99198" y="95102"/>
                    <a:pt x="82859" y="113435"/>
                  </a:cubicBezTo>
                  <a:cubicBezTo>
                    <a:pt x="82859" y="113435"/>
                    <a:pt x="82859" y="113435"/>
                    <a:pt x="82859" y="113435"/>
                  </a:cubicBezTo>
                  <a:cubicBezTo>
                    <a:pt x="54850" y="140934"/>
                    <a:pt x="33844" y="175309"/>
                    <a:pt x="17506" y="211975"/>
                  </a:cubicBezTo>
                  <a:lnTo>
                    <a:pt x="52517" y="223433"/>
                  </a:lnTo>
                  <a:lnTo>
                    <a:pt x="66520" y="230308"/>
                  </a:lnTo>
                  <a:lnTo>
                    <a:pt x="78191" y="216558"/>
                  </a:lnTo>
                  <a:lnTo>
                    <a:pt x="66520" y="173017"/>
                  </a:lnTo>
                  <a:lnTo>
                    <a:pt x="82859" y="150101"/>
                  </a:lnTo>
                  <a:lnTo>
                    <a:pt x="108533" y="113435"/>
                  </a:lnTo>
                  <a:lnTo>
                    <a:pt x="213566" y="90519"/>
                  </a:lnTo>
                  <a:lnTo>
                    <a:pt x="234574" y="69894"/>
                  </a:lnTo>
                  <a:lnTo>
                    <a:pt x="255581" y="53853"/>
                  </a:lnTo>
                  <a:lnTo>
                    <a:pt x="283588" y="42395"/>
                  </a:lnTo>
                  <a:lnTo>
                    <a:pt x="288257" y="17187"/>
                  </a:lnTo>
                  <a:cubicBezTo>
                    <a:pt x="288257" y="17187"/>
                    <a:pt x="288257" y="17187"/>
                    <a:pt x="288257" y="17187"/>
                  </a:cubicBezTo>
                  <a:close/>
                </a:path>
              </a:pathLst>
            </a:custGeom>
            <a:solidFill>
              <a:srgbClr val="001B8D"/>
            </a:solidFill>
            <a:ln w="9525" cap="flat">
              <a:noFill/>
              <a:prstDash val="solid"/>
              <a:miter/>
            </a:ln>
          </p:spPr>
          <p:txBody>
            <a:bodyPr rtlCol="0" anchor="ctr"/>
            <a:lstStyle/>
            <a:p>
              <a:endParaRPr lang="zh-CN" altLang="en-US"/>
            </a:p>
          </p:txBody>
        </p:sp>
        <p:sp>
          <p:nvSpPr>
            <p:cNvPr id="158" name="任意多边形: 形状 157"/>
            <p:cNvSpPr/>
            <p:nvPr>
              <p:custDataLst>
                <p:tags r:id="rId152"/>
              </p:custDataLst>
            </p:nvPr>
          </p:nvSpPr>
          <p:spPr>
            <a:xfrm>
              <a:off x="2850680" y="8552357"/>
              <a:ext cx="280088" cy="389575"/>
            </a:xfrm>
            <a:custGeom>
              <a:avLst/>
              <a:gdLst>
                <a:gd name="connsiteX0" fmla="*/ 176222 w 280088"/>
                <a:gd name="connsiteY0" fmla="*/ 372388 h 389575"/>
                <a:gd name="connsiteX1" fmla="*/ 204231 w 280088"/>
                <a:gd name="connsiteY1" fmla="*/ 349472 h 389575"/>
                <a:gd name="connsiteX2" fmla="*/ 225238 w 280088"/>
                <a:gd name="connsiteY2" fmla="*/ 289890 h 389575"/>
                <a:gd name="connsiteX3" fmla="*/ 257914 w 280088"/>
                <a:gd name="connsiteY3" fmla="*/ 269265 h 389575"/>
                <a:gd name="connsiteX4" fmla="*/ 269585 w 280088"/>
                <a:gd name="connsiteY4" fmla="*/ 218850 h 389575"/>
                <a:gd name="connsiteX5" fmla="*/ 283590 w 280088"/>
                <a:gd name="connsiteY5" fmla="*/ 179892 h 389575"/>
                <a:gd name="connsiteX6" fmla="*/ 229907 w 280088"/>
                <a:gd name="connsiteY6" fmla="*/ 161559 h 389575"/>
                <a:gd name="connsiteX7" fmla="*/ 213568 w 280088"/>
                <a:gd name="connsiteY7" fmla="*/ 138643 h 389575"/>
                <a:gd name="connsiteX8" fmla="*/ 204231 w 280088"/>
                <a:gd name="connsiteY8" fmla="*/ 120310 h 389575"/>
                <a:gd name="connsiteX9" fmla="*/ 150548 w 280088"/>
                <a:gd name="connsiteY9" fmla="*/ 106560 h 389575"/>
                <a:gd name="connsiteX10" fmla="*/ 136544 w 280088"/>
                <a:gd name="connsiteY10" fmla="*/ 92811 h 389575"/>
                <a:gd name="connsiteX11" fmla="*/ 108535 w 280088"/>
                <a:gd name="connsiteY11" fmla="*/ 90519 h 389575"/>
                <a:gd name="connsiteX12" fmla="*/ 96864 w 280088"/>
                <a:gd name="connsiteY12" fmla="*/ 83644 h 389575"/>
                <a:gd name="connsiteX13" fmla="*/ 106200 w 280088"/>
                <a:gd name="connsiteY13" fmla="*/ 76769 h 389575"/>
                <a:gd name="connsiteX14" fmla="*/ 94529 w 280088"/>
                <a:gd name="connsiteY14" fmla="*/ 79061 h 389575"/>
                <a:gd name="connsiteX15" fmla="*/ 82859 w 280088"/>
                <a:gd name="connsiteY15" fmla="*/ 88227 h 389575"/>
                <a:gd name="connsiteX16" fmla="*/ 73524 w 280088"/>
                <a:gd name="connsiteY16" fmla="*/ 97394 h 389575"/>
                <a:gd name="connsiteX17" fmla="*/ 54851 w 280088"/>
                <a:gd name="connsiteY17" fmla="*/ 99685 h 389575"/>
                <a:gd name="connsiteX18" fmla="*/ 33844 w 280088"/>
                <a:gd name="connsiteY18" fmla="*/ 92811 h 389575"/>
                <a:gd name="connsiteX19" fmla="*/ 26842 w 280088"/>
                <a:gd name="connsiteY19" fmla="*/ 56145 h 389575"/>
                <a:gd name="connsiteX20" fmla="*/ 38513 w 280088"/>
                <a:gd name="connsiteY20" fmla="*/ 35520 h 389575"/>
                <a:gd name="connsiteX21" fmla="*/ 31511 w 280088"/>
                <a:gd name="connsiteY21" fmla="*/ 17187 h 389575"/>
                <a:gd name="connsiteX22" fmla="*/ 29176 w 280088"/>
                <a:gd name="connsiteY22" fmla="*/ 17187 h 389575"/>
                <a:gd name="connsiteX23" fmla="*/ 29176 w 280088"/>
                <a:gd name="connsiteY23" fmla="*/ 17187 h 389575"/>
                <a:gd name="connsiteX24" fmla="*/ 22174 w 280088"/>
                <a:gd name="connsiteY24" fmla="*/ 44686 h 389575"/>
                <a:gd name="connsiteX25" fmla="*/ 22174 w 280088"/>
                <a:gd name="connsiteY25" fmla="*/ 46978 h 389575"/>
                <a:gd name="connsiteX26" fmla="*/ 19840 w 280088"/>
                <a:gd name="connsiteY26" fmla="*/ 60728 h 389575"/>
                <a:gd name="connsiteX27" fmla="*/ 19840 w 280088"/>
                <a:gd name="connsiteY27" fmla="*/ 65311 h 389575"/>
                <a:gd name="connsiteX28" fmla="*/ 17506 w 280088"/>
                <a:gd name="connsiteY28" fmla="*/ 76769 h 389575"/>
                <a:gd name="connsiteX29" fmla="*/ 17506 w 280088"/>
                <a:gd name="connsiteY29" fmla="*/ 76769 h 389575"/>
                <a:gd name="connsiteX30" fmla="*/ 22174 w 280088"/>
                <a:gd name="connsiteY30" fmla="*/ 81353 h 389575"/>
                <a:gd name="connsiteX31" fmla="*/ 33844 w 280088"/>
                <a:gd name="connsiteY31" fmla="*/ 99685 h 389575"/>
                <a:gd name="connsiteX32" fmla="*/ 59518 w 280088"/>
                <a:gd name="connsiteY32" fmla="*/ 122601 h 389575"/>
                <a:gd name="connsiteX33" fmla="*/ 47848 w 280088"/>
                <a:gd name="connsiteY33" fmla="*/ 159267 h 389575"/>
                <a:gd name="connsiteX34" fmla="*/ 43181 w 280088"/>
                <a:gd name="connsiteY34" fmla="*/ 184475 h 389575"/>
                <a:gd name="connsiteX35" fmla="*/ 96864 w 280088"/>
                <a:gd name="connsiteY35" fmla="*/ 246349 h 389575"/>
                <a:gd name="connsiteX36" fmla="*/ 101533 w 280088"/>
                <a:gd name="connsiteY36" fmla="*/ 266973 h 389575"/>
                <a:gd name="connsiteX37" fmla="*/ 115537 w 280088"/>
                <a:gd name="connsiteY37" fmla="*/ 278432 h 389575"/>
                <a:gd name="connsiteX38" fmla="*/ 113203 w 280088"/>
                <a:gd name="connsiteY38" fmla="*/ 328847 h 389575"/>
                <a:gd name="connsiteX39" fmla="*/ 113203 w 280088"/>
                <a:gd name="connsiteY39" fmla="*/ 333431 h 389575"/>
                <a:gd name="connsiteX40" fmla="*/ 113203 w 280088"/>
                <a:gd name="connsiteY40" fmla="*/ 333431 h 389575"/>
                <a:gd name="connsiteX41" fmla="*/ 127207 w 280088"/>
                <a:gd name="connsiteY41" fmla="*/ 347180 h 389575"/>
                <a:gd name="connsiteX42" fmla="*/ 127207 w 280088"/>
                <a:gd name="connsiteY42" fmla="*/ 347180 h 389575"/>
                <a:gd name="connsiteX43" fmla="*/ 159885 w 280088"/>
                <a:gd name="connsiteY43" fmla="*/ 372388 h 389575"/>
                <a:gd name="connsiteX44" fmla="*/ 159885 w 280088"/>
                <a:gd name="connsiteY44" fmla="*/ 372388 h 389575"/>
                <a:gd name="connsiteX45" fmla="*/ 178557 w 280088"/>
                <a:gd name="connsiteY45" fmla="*/ 383846 h 389575"/>
                <a:gd name="connsiteX46" fmla="*/ 178557 w 280088"/>
                <a:gd name="connsiteY46" fmla="*/ 383846 h 389575"/>
                <a:gd name="connsiteX47" fmla="*/ 176222 w 280088"/>
                <a:gd name="connsiteY47" fmla="*/ 372388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0088" h="389575">
                  <a:moveTo>
                    <a:pt x="176222" y="372388"/>
                  </a:moveTo>
                  <a:lnTo>
                    <a:pt x="204231" y="349472"/>
                  </a:lnTo>
                  <a:lnTo>
                    <a:pt x="225238" y="289890"/>
                  </a:lnTo>
                  <a:lnTo>
                    <a:pt x="257914" y="269265"/>
                  </a:lnTo>
                  <a:cubicBezTo>
                    <a:pt x="257914" y="269265"/>
                    <a:pt x="269585" y="250932"/>
                    <a:pt x="269585" y="218850"/>
                  </a:cubicBezTo>
                  <a:cubicBezTo>
                    <a:pt x="269585" y="218850"/>
                    <a:pt x="290592" y="200517"/>
                    <a:pt x="283590" y="179892"/>
                  </a:cubicBezTo>
                  <a:lnTo>
                    <a:pt x="229907" y="161559"/>
                  </a:lnTo>
                  <a:lnTo>
                    <a:pt x="213568" y="138643"/>
                  </a:lnTo>
                  <a:lnTo>
                    <a:pt x="204231" y="120310"/>
                  </a:lnTo>
                  <a:lnTo>
                    <a:pt x="150548" y="106560"/>
                  </a:lnTo>
                  <a:lnTo>
                    <a:pt x="136544" y="92811"/>
                  </a:lnTo>
                  <a:lnTo>
                    <a:pt x="108535" y="90519"/>
                  </a:lnTo>
                  <a:lnTo>
                    <a:pt x="96864" y="83644"/>
                  </a:lnTo>
                  <a:lnTo>
                    <a:pt x="106200" y="76769"/>
                  </a:lnTo>
                  <a:lnTo>
                    <a:pt x="94529" y="79061"/>
                  </a:lnTo>
                  <a:lnTo>
                    <a:pt x="82859" y="88227"/>
                  </a:lnTo>
                  <a:lnTo>
                    <a:pt x="73524" y="97394"/>
                  </a:lnTo>
                  <a:lnTo>
                    <a:pt x="54851" y="99685"/>
                  </a:lnTo>
                  <a:lnTo>
                    <a:pt x="33844" y="92811"/>
                  </a:lnTo>
                  <a:lnTo>
                    <a:pt x="26842" y="56145"/>
                  </a:lnTo>
                  <a:lnTo>
                    <a:pt x="38513" y="35520"/>
                  </a:lnTo>
                  <a:lnTo>
                    <a:pt x="31511" y="17187"/>
                  </a:lnTo>
                  <a:lnTo>
                    <a:pt x="29176" y="17187"/>
                  </a:lnTo>
                  <a:lnTo>
                    <a:pt x="29176" y="17187"/>
                  </a:lnTo>
                  <a:cubicBezTo>
                    <a:pt x="26842" y="26353"/>
                    <a:pt x="24507" y="35520"/>
                    <a:pt x="22174" y="44686"/>
                  </a:cubicBezTo>
                  <a:cubicBezTo>
                    <a:pt x="22174" y="44686"/>
                    <a:pt x="22174" y="44686"/>
                    <a:pt x="22174" y="46978"/>
                  </a:cubicBezTo>
                  <a:cubicBezTo>
                    <a:pt x="22174" y="51561"/>
                    <a:pt x="19840" y="56145"/>
                    <a:pt x="19840" y="60728"/>
                  </a:cubicBezTo>
                  <a:cubicBezTo>
                    <a:pt x="19840" y="63020"/>
                    <a:pt x="19840" y="63020"/>
                    <a:pt x="19840" y="65311"/>
                  </a:cubicBezTo>
                  <a:cubicBezTo>
                    <a:pt x="19840" y="69894"/>
                    <a:pt x="19840" y="72186"/>
                    <a:pt x="17506" y="76769"/>
                  </a:cubicBezTo>
                  <a:lnTo>
                    <a:pt x="17506" y="76769"/>
                  </a:lnTo>
                  <a:cubicBezTo>
                    <a:pt x="19840" y="79061"/>
                    <a:pt x="22174" y="81353"/>
                    <a:pt x="22174" y="81353"/>
                  </a:cubicBezTo>
                  <a:lnTo>
                    <a:pt x="33844" y="99685"/>
                  </a:lnTo>
                  <a:lnTo>
                    <a:pt x="59518" y="122601"/>
                  </a:lnTo>
                  <a:lnTo>
                    <a:pt x="47848" y="159267"/>
                  </a:lnTo>
                  <a:lnTo>
                    <a:pt x="43181" y="184475"/>
                  </a:lnTo>
                  <a:cubicBezTo>
                    <a:pt x="43181" y="184475"/>
                    <a:pt x="50183" y="228016"/>
                    <a:pt x="96864" y="246349"/>
                  </a:cubicBezTo>
                  <a:lnTo>
                    <a:pt x="101533" y="266973"/>
                  </a:lnTo>
                  <a:cubicBezTo>
                    <a:pt x="101533" y="266973"/>
                    <a:pt x="103866" y="276140"/>
                    <a:pt x="115537" y="278432"/>
                  </a:cubicBezTo>
                  <a:lnTo>
                    <a:pt x="113203" y="328847"/>
                  </a:lnTo>
                  <a:cubicBezTo>
                    <a:pt x="113203" y="328847"/>
                    <a:pt x="113203" y="331139"/>
                    <a:pt x="113203" y="333431"/>
                  </a:cubicBezTo>
                  <a:lnTo>
                    <a:pt x="113203" y="333431"/>
                  </a:lnTo>
                  <a:cubicBezTo>
                    <a:pt x="117870" y="338014"/>
                    <a:pt x="122539" y="342597"/>
                    <a:pt x="127207" y="347180"/>
                  </a:cubicBezTo>
                  <a:cubicBezTo>
                    <a:pt x="127207" y="347180"/>
                    <a:pt x="127207" y="347180"/>
                    <a:pt x="127207" y="347180"/>
                  </a:cubicBezTo>
                  <a:cubicBezTo>
                    <a:pt x="136544" y="356347"/>
                    <a:pt x="148214" y="363221"/>
                    <a:pt x="159885" y="372388"/>
                  </a:cubicBezTo>
                  <a:cubicBezTo>
                    <a:pt x="159885" y="372388"/>
                    <a:pt x="159885" y="372388"/>
                    <a:pt x="159885" y="372388"/>
                  </a:cubicBezTo>
                  <a:cubicBezTo>
                    <a:pt x="164552" y="376971"/>
                    <a:pt x="171555" y="379263"/>
                    <a:pt x="178557" y="383846"/>
                  </a:cubicBezTo>
                  <a:lnTo>
                    <a:pt x="178557" y="383846"/>
                  </a:lnTo>
                  <a:lnTo>
                    <a:pt x="176222" y="372388"/>
                  </a:lnTo>
                  <a:close/>
                </a:path>
              </a:pathLst>
            </a:custGeom>
            <a:solidFill>
              <a:srgbClr val="001B8D"/>
            </a:solidFill>
            <a:ln w="9525" cap="flat">
              <a:noFill/>
              <a:prstDash val="solid"/>
              <a:miter/>
            </a:ln>
          </p:spPr>
          <p:txBody>
            <a:bodyPr rtlCol="0" anchor="ctr"/>
            <a:lstStyle/>
            <a:p>
              <a:endParaRPr lang="zh-CN" altLang="en-US"/>
            </a:p>
          </p:txBody>
        </p:sp>
        <p:sp>
          <p:nvSpPr>
            <p:cNvPr id="159" name="任意多边形: 形状 158"/>
            <p:cNvSpPr/>
            <p:nvPr>
              <p:custDataLst>
                <p:tags r:id="rId153"/>
              </p:custDataLst>
            </p:nvPr>
          </p:nvSpPr>
          <p:spPr>
            <a:xfrm>
              <a:off x="1174672" y="10186281"/>
              <a:ext cx="606858" cy="366659"/>
            </a:xfrm>
            <a:custGeom>
              <a:avLst/>
              <a:gdLst>
                <a:gd name="connsiteX0" fmla="*/ 73670 w 606857"/>
                <a:gd name="connsiteY0" fmla="*/ 354055 h 366658"/>
                <a:gd name="connsiteX1" fmla="*/ 542818 w 606857"/>
                <a:gd name="connsiteY1" fmla="*/ 354055 h 366658"/>
                <a:gd name="connsiteX2" fmla="*/ 598836 w 606857"/>
                <a:gd name="connsiteY2" fmla="*/ 299056 h 366658"/>
                <a:gd name="connsiteX3" fmla="*/ 598836 w 606857"/>
                <a:gd name="connsiteY3" fmla="*/ 72186 h 366658"/>
                <a:gd name="connsiteX4" fmla="*/ 542818 w 606857"/>
                <a:gd name="connsiteY4" fmla="*/ 17187 h 366658"/>
                <a:gd name="connsiteX5" fmla="*/ 73670 w 606857"/>
                <a:gd name="connsiteY5" fmla="*/ 17187 h 366658"/>
                <a:gd name="connsiteX6" fmla="*/ 17653 w 606857"/>
                <a:gd name="connsiteY6" fmla="*/ 72186 h 366658"/>
                <a:gd name="connsiteX7" fmla="*/ 17653 w 606857"/>
                <a:gd name="connsiteY7" fmla="*/ 296764 h 366658"/>
                <a:gd name="connsiteX8" fmla="*/ 73670 w 606857"/>
                <a:gd name="connsiteY8" fmla="*/ 354055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6857" h="366658">
                  <a:moveTo>
                    <a:pt x="73670" y="354055"/>
                  </a:moveTo>
                  <a:lnTo>
                    <a:pt x="542818" y="354055"/>
                  </a:lnTo>
                  <a:cubicBezTo>
                    <a:pt x="573161" y="354055"/>
                    <a:pt x="598836" y="328847"/>
                    <a:pt x="598836" y="299056"/>
                  </a:cubicBezTo>
                  <a:lnTo>
                    <a:pt x="598836" y="72186"/>
                  </a:lnTo>
                  <a:cubicBezTo>
                    <a:pt x="598836" y="42395"/>
                    <a:pt x="573161" y="17187"/>
                    <a:pt x="542818" y="17187"/>
                  </a:cubicBezTo>
                  <a:lnTo>
                    <a:pt x="73670" y="17187"/>
                  </a:lnTo>
                  <a:cubicBezTo>
                    <a:pt x="43328" y="17187"/>
                    <a:pt x="17653" y="42395"/>
                    <a:pt x="17653" y="72186"/>
                  </a:cubicBezTo>
                  <a:lnTo>
                    <a:pt x="17653" y="296764"/>
                  </a:lnTo>
                  <a:cubicBezTo>
                    <a:pt x="15319" y="328847"/>
                    <a:pt x="40994" y="354055"/>
                    <a:pt x="73670" y="354055"/>
                  </a:cubicBezTo>
                  <a:close/>
                </a:path>
              </a:pathLst>
            </a:custGeom>
            <a:solidFill>
              <a:srgbClr val="005FFF"/>
            </a:solidFill>
            <a:ln w="9525" cap="flat">
              <a:noFill/>
              <a:prstDash val="solid"/>
              <a:miter/>
            </a:ln>
          </p:spPr>
          <p:txBody>
            <a:bodyPr rtlCol="0" anchor="ctr"/>
            <a:lstStyle/>
            <a:p>
              <a:endParaRPr lang="zh-CN" altLang="en-US"/>
            </a:p>
          </p:txBody>
        </p:sp>
        <p:sp>
          <p:nvSpPr>
            <p:cNvPr id="160" name="任意多边形: 形状 159"/>
            <p:cNvSpPr/>
            <p:nvPr>
              <p:custDataLst>
                <p:tags r:id="rId154"/>
              </p:custDataLst>
            </p:nvPr>
          </p:nvSpPr>
          <p:spPr>
            <a:xfrm>
              <a:off x="1193492" y="10186281"/>
              <a:ext cx="560176" cy="297910"/>
            </a:xfrm>
            <a:custGeom>
              <a:avLst/>
              <a:gdLst>
                <a:gd name="connsiteX0" fmla="*/ 17506 w 560176"/>
                <a:gd name="connsiteY0" fmla="*/ 33228 h 297910"/>
                <a:gd name="connsiteX1" fmla="*/ 57185 w 560176"/>
                <a:gd name="connsiteY1" fmla="*/ 17187 h 297910"/>
                <a:gd name="connsiteX2" fmla="*/ 516997 w 560176"/>
                <a:gd name="connsiteY2" fmla="*/ 17187 h 297910"/>
                <a:gd name="connsiteX3" fmla="*/ 559010 w 560176"/>
                <a:gd name="connsiteY3" fmla="*/ 35520 h 297910"/>
                <a:gd name="connsiteX4" fmla="*/ 290592 w 560176"/>
                <a:gd name="connsiteY4" fmla="*/ 301348 h 297910"/>
                <a:gd name="connsiteX5" fmla="*/ 17506 w 560176"/>
                <a:gd name="connsiteY5" fmla="*/ 33228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0176" h="297910">
                  <a:moveTo>
                    <a:pt x="17506" y="33228"/>
                  </a:moveTo>
                  <a:cubicBezTo>
                    <a:pt x="29176" y="24062"/>
                    <a:pt x="43180" y="17187"/>
                    <a:pt x="57185" y="17187"/>
                  </a:cubicBezTo>
                  <a:lnTo>
                    <a:pt x="516997" y="17187"/>
                  </a:lnTo>
                  <a:cubicBezTo>
                    <a:pt x="533335" y="17187"/>
                    <a:pt x="549674" y="24062"/>
                    <a:pt x="559010" y="35520"/>
                  </a:cubicBezTo>
                  <a:lnTo>
                    <a:pt x="290592" y="301348"/>
                  </a:lnTo>
                  <a:lnTo>
                    <a:pt x="17506" y="33228"/>
                  </a:lnTo>
                  <a:close/>
                </a:path>
              </a:pathLst>
            </a:custGeom>
            <a:solidFill>
              <a:srgbClr val="0023C5"/>
            </a:solidFill>
            <a:ln w="9525" cap="flat">
              <a:noFill/>
              <a:prstDash val="solid"/>
              <a:miter/>
            </a:ln>
          </p:spPr>
          <p:txBody>
            <a:bodyPr rtlCol="0" anchor="ctr"/>
            <a:lstStyle/>
            <a:p>
              <a:endParaRPr lang="zh-CN" altLang="en-US"/>
            </a:p>
          </p:txBody>
        </p:sp>
        <p:sp>
          <p:nvSpPr>
            <p:cNvPr id="161" name="任意多边形: 形状 160"/>
            <p:cNvSpPr/>
            <p:nvPr>
              <p:custDataLst>
                <p:tags r:id="rId155"/>
              </p:custDataLst>
            </p:nvPr>
          </p:nvSpPr>
          <p:spPr>
            <a:xfrm>
              <a:off x="1247176" y="9918162"/>
              <a:ext cx="443473" cy="527072"/>
            </a:xfrm>
            <a:custGeom>
              <a:avLst/>
              <a:gdLst>
                <a:gd name="connsiteX0" fmla="*/ 295260 w 443472"/>
                <a:gd name="connsiteY0" fmla="*/ 512177 h 527072"/>
                <a:gd name="connsiteX1" fmla="*/ 178556 w 443472"/>
                <a:gd name="connsiteY1" fmla="*/ 512177 h 527072"/>
                <a:gd name="connsiteX2" fmla="*/ 17506 w 443472"/>
                <a:gd name="connsiteY2" fmla="*/ 354055 h 527072"/>
                <a:gd name="connsiteX3" fmla="*/ 17506 w 443472"/>
                <a:gd name="connsiteY3" fmla="*/ 49270 h 527072"/>
                <a:gd name="connsiteX4" fmla="*/ 50182 w 443472"/>
                <a:gd name="connsiteY4" fmla="*/ 17187 h 527072"/>
                <a:gd name="connsiteX5" fmla="*/ 411963 w 443472"/>
                <a:gd name="connsiteY5" fmla="*/ 17187 h 527072"/>
                <a:gd name="connsiteX6" fmla="*/ 444640 w 443472"/>
                <a:gd name="connsiteY6" fmla="*/ 49270 h 527072"/>
                <a:gd name="connsiteX7" fmla="*/ 444640 w 443472"/>
                <a:gd name="connsiteY7" fmla="*/ 363222 h 527072"/>
                <a:gd name="connsiteX8" fmla="*/ 295260 w 443472"/>
                <a:gd name="connsiteY8" fmla="*/ 512177 h 52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472" h="527072">
                  <a:moveTo>
                    <a:pt x="295260" y="512177"/>
                  </a:moveTo>
                  <a:lnTo>
                    <a:pt x="178556" y="512177"/>
                  </a:lnTo>
                  <a:lnTo>
                    <a:pt x="17506" y="354055"/>
                  </a:lnTo>
                  <a:lnTo>
                    <a:pt x="17506" y="49270"/>
                  </a:lnTo>
                  <a:cubicBezTo>
                    <a:pt x="17506" y="30937"/>
                    <a:pt x="31510" y="17187"/>
                    <a:pt x="50182" y="17187"/>
                  </a:cubicBezTo>
                  <a:lnTo>
                    <a:pt x="411963" y="17187"/>
                  </a:lnTo>
                  <a:cubicBezTo>
                    <a:pt x="430635" y="17187"/>
                    <a:pt x="444640" y="30937"/>
                    <a:pt x="444640" y="49270"/>
                  </a:cubicBezTo>
                  <a:lnTo>
                    <a:pt x="444640" y="363222"/>
                  </a:lnTo>
                  <a:lnTo>
                    <a:pt x="295260" y="512177"/>
                  </a:lnTo>
                  <a:close/>
                </a:path>
              </a:pathLst>
            </a:custGeom>
            <a:solidFill>
              <a:srgbClr val="E3F9FF"/>
            </a:solidFill>
            <a:ln w="9525" cap="flat">
              <a:noFill/>
              <a:prstDash val="solid"/>
              <a:miter/>
            </a:ln>
          </p:spPr>
          <p:txBody>
            <a:bodyPr rtlCol="0" anchor="ctr"/>
            <a:lstStyle/>
            <a:p>
              <a:endParaRPr lang="zh-CN" altLang="en-US"/>
            </a:p>
          </p:txBody>
        </p:sp>
        <p:sp>
          <p:nvSpPr>
            <p:cNvPr id="162" name="任意多边形: 形状 161"/>
            <p:cNvSpPr/>
            <p:nvPr>
              <p:custDataLst>
                <p:tags r:id="rId156"/>
              </p:custDataLst>
            </p:nvPr>
          </p:nvSpPr>
          <p:spPr>
            <a:xfrm>
              <a:off x="1268182" y="10103783"/>
              <a:ext cx="443473" cy="252078"/>
            </a:xfrm>
            <a:custGeom>
              <a:avLst/>
              <a:gdLst>
                <a:gd name="connsiteX0" fmla="*/ 423633 w 443472"/>
                <a:gd name="connsiteY0" fmla="*/ 17187 h 252078"/>
                <a:gd name="connsiteX1" fmla="*/ 297594 w 443472"/>
                <a:gd name="connsiteY1" fmla="*/ 127185 h 252078"/>
                <a:gd name="connsiteX2" fmla="*/ 267251 w 443472"/>
                <a:gd name="connsiteY2" fmla="*/ 95102 h 252078"/>
                <a:gd name="connsiteX3" fmla="*/ 234574 w 443472"/>
                <a:gd name="connsiteY3" fmla="*/ 92810 h 252078"/>
                <a:gd name="connsiteX4" fmla="*/ 134209 w 443472"/>
                <a:gd name="connsiteY4" fmla="*/ 179892 h 252078"/>
                <a:gd name="connsiteX5" fmla="*/ 101532 w 443472"/>
                <a:gd name="connsiteY5" fmla="*/ 145518 h 252078"/>
                <a:gd name="connsiteX6" fmla="*/ 68855 w 443472"/>
                <a:gd name="connsiteY6" fmla="*/ 143226 h 252078"/>
                <a:gd name="connsiteX7" fmla="*/ 17506 w 443472"/>
                <a:gd name="connsiteY7" fmla="*/ 189059 h 252078"/>
                <a:gd name="connsiteX8" fmla="*/ 52517 w 443472"/>
                <a:gd name="connsiteY8" fmla="*/ 223433 h 252078"/>
                <a:gd name="connsiteX9" fmla="*/ 87528 w 443472"/>
                <a:gd name="connsiteY9" fmla="*/ 193642 h 252078"/>
                <a:gd name="connsiteX10" fmla="*/ 120204 w 443472"/>
                <a:gd name="connsiteY10" fmla="*/ 228016 h 252078"/>
                <a:gd name="connsiteX11" fmla="*/ 152881 w 443472"/>
                <a:gd name="connsiteY11" fmla="*/ 230307 h 252078"/>
                <a:gd name="connsiteX12" fmla="*/ 253247 w 443472"/>
                <a:gd name="connsiteY12" fmla="*/ 143226 h 252078"/>
                <a:gd name="connsiteX13" fmla="*/ 283589 w 443472"/>
                <a:gd name="connsiteY13" fmla="*/ 175309 h 252078"/>
                <a:gd name="connsiteX14" fmla="*/ 316266 w 443472"/>
                <a:gd name="connsiteY14" fmla="*/ 177600 h 252078"/>
                <a:gd name="connsiteX15" fmla="*/ 425967 w 443472"/>
                <a:gd name="connsiteY15" fmla="*/ 83644 h 252078"/>
                <a:gd name="connsiteX16" fmla="*/ 425967 w 443472"/>
                <a:gd name="connsiteY16" fmla="*/ 1718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3472" h="252078">
                  <a:moveTo>
                    <a:pt x="423633" y="17187"/>
                  </a:moveTo>
                  <a:lnTo>
                    <a:pt x="297594" y="127185"/>
                  </a:lnTo>
                  <a:lnTo>
                    <a:pt x="267251" y="95102"/>
                  </a:lnTo>
                  <a:cubicBezTo>
                    <a:pt x="257914" y="85936"/>
                    <a:pt x="243910" y="83644"/>
                    <a:pt x="234574" y="92810"/>
                  </a:cubicBezTo>
                  <a:lnTo>
                    <a:pt x="134209" y="179892"/>
                  </a:lnTo>
                  <a:lnTo>
                    <a:pt x="101532" y="145518"/>
                  </a:lnTo>
                  <a:cubicBezTo>
                    <a:pt x="92196" y="136352"/>
                    <a:pt x="78191" y="134060"/>
                    <a:pt x="68855" y="143226"/>
                  </a:cubicBezTo>
                  <a:lnTo>
                    <a:pt x="17506" y="189059"/>
                  </a:lnTo>
                  <a:lnTo>
                    <a:pt x="52517" y="223433"/>
                  </a:lnTo>
                  <a:lnTo>
                    <a:pt x="87528" y="193642"/>
                  </a:lnTo>
                  <a:lnTo>
                    <a:pt x="120204" y="228016"/>
                  </a:lnTo>
                  <a:cubicBezTo>
                    <a:pt x="129541" y="237183"/>
                    <a:pt x="143545" y="239474"/>
                    <a:pt x="152881" y="230307"/>
                  </a:cubicBezTo>
                  <a:lnTo>
                    <a:pt x="253247" y="143226"/>
                  </a:lnTo>
                  <a:lnTo>
                    <a:pt x="283589" y="175309"/>
                  </a:lnTo>
                  <a:cubicBezTo>
                    <a:pt x="292925" y="184475"/>
                    <a:pt x="306930" y="186767"/>
                    <a:pt x="316266" y="177600"/>
                  </a:cubicBezTo>
                  <a:lnTo>
                    <a:pt x="425967" y="83644"/>
                  </a:lnTo>
                  <a:lnTo>
                    <a:pt x="425967" y="17187"/>
                  </a:lnTo>
                  <a:close/>
                </a:path>
              </a:pathLst>
            </a:custGeom>
            <a:solidFill>
              <a:srgbClr val="008EFF">
                <a:alpha val="30000"/>
              </a:srgbClr>
            </a:solidFill>
            <a:ln w="9525" cap="flat">
              <a:noFill/>
              <a:prstDash val="solid"/>
              <a:miter/>
            </a:ln>
          </p:spPr>
          <p:txBody>
            <a:bodyPr rtlCol="0" anchor="ctr"/>
            <a:lstStyle/>
            <a:p>
              <a:endParaRPr lang="zh-CN" altLang="en-US"/>
            </a:p>
          </p:txBody>
        </p:sp>
        <p:sp>
          <p:nvSpPr>
            <p:cNvPr id="163" name="任意多边形: 形状 162"/>
            <p:cNvSpPr/>
            <p:nvPr>
              <p:custDataLst>
                <p:tags r:id="rId157"/>
              </p:custDataLst>
            </p:nvPr>
          </p:nvSpPr>
          <p:spPr>
            <a:xfrm>
              <a:off x="1268182" y="9950245"/>
              <a:ext cx="583517" cy="389575"/>
            </a:xfrm>
            <a:custGeom>
              <a:avLst/>
              <a:gdLst>
                <a:gd name="connsiteX0" fmla="*/ 563677 w 583517"/>
                <a:gd name="connsiteY0" fmla="*/ 24062 h 389575"/>
                <a:gd name="connsiteX1" fmla="*/ 531001 w 583517"/>
                <a:gd name="connsiteY1" fmla="*/ 24062 h 389575"/>
                <a:gd name="connsiteX2" fmla="*/ 295260 w 583517"/>
                <a:gd name="connsiteY2" fmla="*/ 255516 h 389575"/>
                <a:gd name="connsiteX3" fmla="*/ 264917 w 583517"/>
                <a:gd name="connsiteY3" fmla="*/ 225724 h 389575"/>
                <a:gd name="connsiteX4" fmla="*/ 232240 w 583517"/>
                <a:gd name="connsiteY4" fmla="*/ 225724 h 389575"/>
                <a:gd name="connsiteX5" fmla="*/ 134209 w 583517"/>
                <a:gd name="connsiteY5" fmla="*/ 321972 h 389575"/>
                <a:gd name="connsiteX6" fmla="*/ 101532 w 583517"/>
                <a:gd name="connsiteY6" fmla="*/ 289890 h 389575"/>
                <a:gd name="connsiteX7" fmla="*/ 68855 w 583517"/>
                <a:gd name="connsiteY7" fmla="*/ 289890 h 389575"/>
                <a:gd name="connsiteX8" fmla="*/ 17506 w 583517"/>
                <a:gd name="connsiteY8" fmla="*/ 340305 h 389575"/>
                <a:gd name="connsiteX9" fmla="*/ 50182 w 583517"/>
                <a:gd name="connsiteY9" fmla="*/ 372388 h 389575"/>
                <a:gd name="connsiteX10" fmla="*/ 85193 w 583517"/>
                <a:gd name="connsiteY10" fmla="*/ 338013 h 389575"/>
                <a:gd name="connsiteX11" fmla="*/ 117870 w 583517"/>
                <a:gd name="connsiteY11" fmla="*/ 370096 h 389575"/>
                <a:gd name="connsiteX12" fmla="*/ 150548 w 583517"/>
                <a:gd name="connsiteY12" fmla="*/ 370096 h 389575"/>
                <a:gd name="connsiteX13" fmla="*/ 248578 w 583517"/>
                <a:gd name="connsiteY13" fmla="*/ 273848 h 389575"/>
                <a:gd name="connsiteX14" fmla="*/ 278921 w 583517"/>
                <a:gd name="connsiteY14" fmla="*/ 303639 h 389575"/>
                <a:gd name="connsiteX15" fmla="*/ 311598 w 583517"/>
                <a:gd name="connsiteY15" fmla="*/ 303639 h 389575"/>
                <a:gd name="connsiteX16" fmla="*/ 563677 w 583517"/>
                <a:gd name="connsiteY16" fmla="*/ 56144 h 389575"/>
                <a:gd name="connsiteX17" fmla="*/ 563677 w 583517"/>
                <a:gd name="connsiteY17" fmla="*/ 24062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3517" h="389575">
                  <a:moveTo>
                    <a:pt x="563677" y="24062"/>
                  </a:moveTo>
                  <a:cubicBezTo>
                    <a:pt x="554341" y="14896"/>
                    <a:pt x="540337" y="14896"/>
                    <a:pt x="531001" y="24062"/>
                  </a:cubicBezTo>
                  <a:lnTo>
                    <a:pt x="295260" y="255516"/>
                  </a:lnTo>
                  <a:lnTo>
                    <a:pt x="264917" y="225724"/>
                  </a:lnTo>
                  <a:cubicBezTo>
                    <a:pt x="255581" y="216558"/>
                    <a:pt x="241576" y="216558"/>
                    <a:pt x="232240" y="225724"/>
                  </a:cubicBezTo>
                  <a:lnTo>
                    <a:pt x="134209" y="321972"/>
                  </a:lnTo>
                  <a:lnTo>
                    <a:pt x="101532" y="289890"/>
                  </a:lnTo>
                  <a:cubicBezTo>
                    <a:pt x="92196" y="280723"/>
                    <a:pt x="78191" y="280723"/>
                    <a:pt x="68855" y="289890"/>
                  </a:cubicBezTo>
                  <a:lnTo>
                    <a:pt x="17506" y="340305"/>
                  </a:lnTo>
                  <a:cubicBezTo>
                    <a:pt x="26842" y="349471"/>
                    <a:pt x="38512" y="360929"/>
                    <a:pt x="50182" y="372388"/>
                  </a:cubicBezTo>
                  <a:lnTo>
                    <a:pt x="85193" y="338013"/>
                  </a:lnTo>
                  <a:lnTo>
                    <a:pt x="117870" y="370096"/>
                  </a:lnTo>
                  <a:cubicBezTo>
                    <a:pt x="127207" y="379263"/>
                    <a:pt x="141211" y="379263"/>
                    <a:pt x="150548" y="370096"/>
                  </a:cubicBezTo>
                  <a:lnTo>
                    <a:pt x="248578" y="273848"/>
                  </a:lnTo>
                  <a:lnTo>
                    <a:pt x="278921" y="303639"/>
                  </a:lnTo>
                  <a:cubicBezTo>
                    <a:pt x="288258" y="312806"/>
                    <a:pt x="302262" y="312806"/>
                    <a:pt x="311598" y="303639"/>
                  </a:cubicBezTo>
                  <a:lnTo>
                    <a:pt x="563677" y="56144"/>
                  </a:lnTo>
                  <a:cubicBezTo>
                    <a:pt x="573014" y="46978"/>
                    <a:pt x="573014" y="33228"/>
                    <a:pt x="563677" y="24062"/>
                  </a:cubicBezTo>
                  <a:close/>
                </a:path>
              </a:pathLst>
            </a:custGeom>
            <a:solidFill>
              <a:srgbClr val="001B8D"/>
            </a:solidFill>
            <a:ln w="9525" cap="flat">
              <a:noFill/>
              <a:prstDash val="solid"/>
              <a:miter/>
            </a:ln>
          </p:spPr>
          <p:txBody>
            <a:bodyPr rtlCol="0" anchor="ctr"/>
            <a:lstStyle/>
            <a:p>
              <a:endParaRPr lang="zh-CN" altLang="en-US"/>
            </a:p>
          </p:txBody>
        </p:sp>
        <p:sp>
          <p:nvSpPr>
            <p:cNvPr id="164" name="任意多边形: 形状 163"/>
            <p:cNvSpPr/>
            <p:nvPr>
              <p:custDataLst>
                <p:tags r:id="rId158"/>
              </p:custDataLst>
            </p:nvPr>
          </p:nvSpPr>
          <p:spPr>
            <a:xfrm>
              <a:off x="1720991" y="9915870"/>
              <a:ext cx="163385" cy="160413"/>
            </a:xfrm>
            <a:custGeom>
              <a:avLst/>
              <a:gdLst>
                <a:gd name="connsiteX0" fmla="*/ 141212 w 163384"/>
                <a:gd name="connsiteY0" fmla="*/ 147810 h 160413"/>
                <a:gd name="connsiteX1" fmla="*/ 124873 w 163384"/>
                <a:gd name="connsiteY1" fmla="*/ 154684 h 160413"/>
                <a:gd name="connsiteX2" fmla="*/ 101532 w 163384"/>
                <a:gd name="connsiteY2" fmla="*/ 131768 h 160413"/>
                <a:gd name="connsiteX3" fmla="*/ 101532 w 163384"/>
                <a:gd name="connsiteY3" fmla="*/ 63020 h 160413"/>
                <a:gd name="connsiteX4" fmla="*/ 40846 w 163384"/>
                <a:gd name="connsiteY4" fmla="*/ 63020 h 160413"/>
                <a:gd name="connsiteX5" fmla="*/ 17506 w 163384"/>
                <a:gd name="connsiteY5" fmla="*/ 40103 h 160413"/>
                <a:gd name="connsiteX6" fmla="*/ 40846 w 163384"/>
                <a:gd name="connsiteY6" fmla="*/ 17187 h 160413"/>
                <a:gd name="connsiteX7" fmla="*/ 124873 w 163384"/>
                <a:gd name="connsiteY7" fmla="*/ 17187 h 160413"/>
                <a:gd name="connsiteX8" fmla="*/ 141212 w 163384"/>
                <a:gd name="connsiteY8" fmla="*/ 24062 h 160413"/>
                <a:gd name="connsiteX9" fmla="*/ 148213 w 163384"/>
                <a:gd name="connsiteY9" fmla="*/ 40103 h 160413"/>
                <a:gd name="connsiteX10" fmla="*/ 148213 w 163384"/>
                <a:gd name="connsiteY10" fmla="*/ 131768 h 160413"/>
                <a:gd name="connsiteX11" fmla="*/ 141212 w 163384"/>
                <a:gd name="connsiteY11" fmla="*/ 147810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384" h="160413">
                  <a:moveTo>
                    <a:pt x="141212" y="147810"/>
                  </a:moveTo>
                  <a:cubicBezTo>
                    <a:pt x="136543" y="152393"/>
                    <a:pt x="131875" y="154684"/>
                    <a:pt x="124873" y="154684"/>
                  </a:cubicBezTo>
                  <a:cubicBezTo>
                    <a:pt x="110868" y="154684"/>
                    <a:pt x="101532" y="145518"/>
                    <a:pt x="101532" y="131768"/>
                  </a:cubicBezTo>
                  <a:lnTo>
                    <a:pt x="101532" y="63020"/>
                  </a:lnTo>
                  <a:lnTo>
                    <a:pt x="40846" y="63020"/>
                  </a:lnTo>
                  <a:cubicBezTo>
                    <a:pt x="26842" y="63020"/>
                    <a:pt x="17506" y="53853"/>
                    <a:pt x="17506" y="40103"/>
                  </a:cubicBezTo>
                  <a:cubicBezTo>
                    <a:pt x="17506" y="26354"/>
                    <a:pt x="26842" y="17187"/>
                    <a:pt x="40846" y="17187"/>
                  </a:cubicBezTo>
                  <a:lnTo>
                    <a:pt x="124873" y="17187"/>
                  </a:lnTo>
                  <a:cubicBezTo>
                    <a:pt x="131875" y="17187"/>
                    <a:pt x="136543" y="19479"/>
                    <a:pt x="141212" y="24062"/>
                  </a:cubicBezTo>
                  <a:cubicBezTo>
                    <a:pt x="145879" y="28645"/>
                    <a:pt x="148213" y="33229"/>
                    <a:pt x="148213" y="40103"/>
                  </a:cubicBezTo>
                  <a:lnTo>
                    <a:pt x="148213" y="131768"/>
                  </a:lnTo>
                  <a:cubicBezTo>
                    <a:pt x="145879" y="138643"/>
                    <a:pt x="143545" y="143226"/>
                    <a:pt x="141212" y="147810"/>
                  </a:cubicBezTo>
                  <a:close/>
                </a:path>
              </a:pathLst>
            </a:custGeom>
            <a:solidFill>
              <a:srgbClr val="001B8D"/>
            </a:solidFill>
            <a:ln w="9525" cap="flat">
              <a:noFill/>
              <a:prstDash val="solid"/>
              <a:miter/>
            </a:ln>
          </p:spPr>
          <p:txBody>
            <a:bodyPr rtlCol="0" anchor="ctr"/>
            <a:lstStyle/>
            <a:p>
              <a:endParaRPr lang="zh-CN" altLang="en-US"/>
            </a:p>
          </p:txBody>
        </p:sp>
        <p:sp>
          <p:nvSpPr>
            <p:cNvPr id="165" name="任意多边形: 形状 164"/>
            <p:cNvSpPr/>
            <p:nvPr>
              <p:custDataLst>
                <p:tags r:id="rId159"/>
              </p:custDataLst>
            </p:nvPr>
          </p:nvSpPr>
          <p:spPr>
            <a:xfrm>
              <a:off x="1275184" y="9961702"/>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66" name="任意多边形: 形状 165"/>
            <p:cNvSpPr/>
            <p:nvPr>
              <p:custDataLst>
                <p:tags r:id="rId160"/>
              </p:custDataLst>
            </p:nvPr>
          </p:nvSpPr>
          <p:spPr>
            <a:xfrm>
              <a:off x="1275184" y="10005243"/>
              <a:ext cx="163385" cy="22916"/>
            </a:xfrm>
            <a:custGeom>
              <a:avLst/>
              <a:gdLst>
                <a:gd name="connsiteX0" fmla="*/ 141212 w 163384"/>
                <a:gd name="connsiteY0" fmla="*/ 26353 h 22916"/>
                <a:gd name="connsiteX1" fmla="*/ 22174 w 163384"/>
                <a:gd name="connsiteY1" fmla="*/ 26353 h 22916"/>
                <a:gd name="connsiteX2" fmla="*/ 17506 w 163384"/>
                <a:gd name="connsiteY2" fmla="*/ 21770 h 22916"/>
                <a:gd name="connsiteX3" fmla="*/ 17506 w 163384"/>
                <a:gd name="connsiteY3" fmla="*/ 21770 h 22916"/>
                <a:gd name="connsiteX4" fmla="*/ 22174 w 163384"/>
                <a:gd name="connsiteY4" fmla="*/ 17187 h 22916"/>
                <a:gd name="connsiteX5" fmla="*/ 141212 w 163384"/>
                <a:gd name="connsiteY5" fmla="*/ 17187 h 22916"/>
                <a:gd name="connsiteX6" fmla="*/ 145879 w 163384"/>
                <a:gd name="connsiteY6" fmla="*/ 21770 h 22916"/>
                <a:gd name="connsiteX7" fmla="*/ 145879 w 163384"/>
                <a:gd name="connsiteY7" fmla="*/ 21770 h 22916"/>
                <a:gd name="connsiteX8" fmla="*/ 141212 w 163384"/>
                <a:gd name="connsiteY8" fmla="*/ 26353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3"/>
                  </a:moveTo>
                  <a:lnTo>
                    <a:pt x="22174" y="26353"/>
                  </a:lnTo>
                  <a:cubicBezTo>
                    <a:pt x="19840" y="26353"/>
                    <a:pt x="17506" y="24062"/>
                    <a:pt x="17506" y="21770"/>
                  </a:cubicBezTo>
                  <a:lnTo>
                    <a:pt x="17506" y="21770"/>
                  </a:lnTo>
                  <a:cubicBezTo>
                    <a:pt x="17506" y="19478"/>
                    <a:pt x="19840" y="17187"/>
                    <a:pt x="22174" y="17187"/>
                  </a:cubicBezTo>
                  <a:lnTo>
                    <a:pt x="141212" y="17187"/>
                  </a:lnTo>
                  <a:cubicBezTo>
                    <a:pt x="143546" y="17187"/>
                    <a:pt x="145879" y="19478"/>
                    <a:pt x="145879" y="21770"/>
                  </a:cubicBezTo>
                  <a:lnTo>
                    <a:pt x="145879" y="21770"/>
                  </a:lnTo>
                  <a:cubicBezTo>
                    <a:pt x="145879" y="24062"/>
                    <a:pt x="143546" y="26353"/>
                    <a:pt x="141212" y="26353"/>
                  </a:cubicBezTo>
                  <a:close/>
                </a:path>
              </a:pathLst>
            </a:custGeom>
            <a:solidFill>
              <a:srgbClr val="3BFAFF"/>
            </a:solidFill>
            <a:ln w="9525" cap="flat">
              <a:noFill/>
              <a:prstDash val="solid"/>
              <a:miter/>
            </a:ln>
          </p:spPr>
          <p:txBody>
            <a:bodyPr rtlCol="0" anchor="ctr"/>
            <a:lstStyle/>
            <a:p>
              <a:endParaRPr lang="zh-CN" altLang="en-US"/>
            </a:p>
          </p:txBody>
        </p:sp>
        <p:sp>
          <p:nvSpPr>
            <p:cNvPr id="167" name="任意多边形: 形状 166"/>
            <p:cNvSpPr/>
            <p:nvPr>
              <p:custDataLst>
                <p:tags r:id="rId161"/>
              </p:custDataLst>
            </p:nvPr>
          </p:nvSpPr>
          <p:spPr>
            <a:xfrm>
              <a:off x="1275184" y="10076283"/>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68" name="任意多边形: 形状 167"/>
            <p:cNvSpPr/>
            <p:nvPr>
              <p:custDataLst>
                <p:tags r:id="rId162"/>
              </p:custDataLst>
            </p:nvPr>
          </p:nvSpPr>
          <p:spPr>
            <a:xfrm>
              <a:off x="1422231" y="10076283"/>
              <a:ext cx="233407" cy="22916"/>
            </a:xfrm>
            <a:custGeom>
              <a:avLst/>
              <a:gdLst>
                <a:gd name="connsiteX0" fmla="*/ 220569 w 233406"/>
                <a:gd name="connsiteY0" fmla="*/ 26354 h 22916"/>
                <a:gd name="connsiteX1" fmla="*/ 22173 w 233406"/>
                <a:gd name="connsiteY1" fmla="*/ 26354 h 22916"/>
                <a:gd name="connsiteX2" fmla="*/ 17506 w 233406"/>
                <a:gd name="connsiteY2" fmla="*/ 21771 h 22916"/>
                <a:gd name="connsiteX3" fmla="*/ 17506 w 233406"/>
                <a:gd name="connsiteY3" fmla="*/ 21771 h 22916"/>
                <a:gd name="connsiteX4" fmla="*/ 22173 w 233406"/>
                <a:gd name="connsiteY4" fmla="*/ 17187 h 22916"/>
                <a:gd name="connsiteX5" fmla="*/ 220569 w 233406"/>
                <a:gd name="connsiteY5" fmla="*/ 17187 h 22916"/>
                <a:gd name="connsiteX6" fmla="*/ 225237 w 233406"/>
                <a:gd name="connsiteY6" fmla="*/ 21771 h 22916"/>
                <a:gd name="connsiteX7" fmla="*/ 225237 w 233406"/>
                <a:gd name="connsiteY7" fmla="*/ 21771 h 22916"/>
                <a:gd name="connsiteX8" fmla="*/ 220569 w 233406"/>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22916">
                  <a:moveTo>
                    <a:pt x="220569" y="26354"/>
                  </a:moveTo>
                  <a:lnTo>
                    <a:pt x="22173" y="26354"/>
                  </a:lnTo>
                  <a:cubicBezTo>
                    <a:pt x="19840" y="26354"/>
                    <a:pt x="17506" y="24062"/>
                    <a:pt x="17506" y="21771"/>
                  </a:cubicBezTo>
                  <a:lnTo>
                    <a:pt x="17506" y="21771"/>
                  </a:lnTo>
                  <a:cubicBezTo>
                    <a:pt x="17506" y="19479"/>
                    <a:pt x="19840" y="17187"/>
                    <a:pt x="22173" y="17187"/>
                  </a:cubicBezTo>
                  <a:lnTo>
                    <a:pt x="220569" y="17187"/>
                  </a:lnTo>
                  <a:cubicBezTo>
                    <a:pt x="222903" y="17187"/>
                    <a:pt x="225237" y="19479"/>
                    <a:pt x="225237" y="21771"/>
                  </a:cubicBezTo>
                  <a:lnTo>
                    <a:pt x="225237" y="21771"/>
                  </a:lnTo>
                  <a:cubicBezTo>
                    <a:pt x="227572" y="24062"/>
                    <a:pt x="225237" y="26354"/>
                    <a:pt x="220569" y="26354"/>
                  </a:cubicBezTo>
                  <a:close/>
                </a:path>
              </a:pathLst>
            </a:custGeom>
            <a:solidFill>
              <a:srgbClr val="3BFAFF"/>
            </a:solidFill>
            <a:ln w="9525" cap="flat">
              <a:noFill/>
              <a:prstDash val="solid"/>
              <a:miter/>
            </a:ln>
          </p:spPr>
          <p:txBody>
            <a:bodyPr rtlCol="0" anchor="ctr"/>
            <a:lstStyle/>
            <a:p>
              <a:endParaRPr lang="zh-CN" altLang="en-US"/>
            </a:p>
          </p:txBody>
        </p:sp>
        <p:sp>
          <p:nvSpPr>
            <p:cNvPr id="169" name="任意多边形: 形状 168"/>
            <p:cNvSpPr/>
            <p:nvPr>
              <p:custDataLst>
                <p:tags r:id="rId163"/>
              </p:custDataLst>
            </p:nvPr>
          </p:nvSpPr>
          <p:spPr>
            <a:xfrm>
              <a:off x="1424565" y="10122115"/>
              <a:ext cx="140044" cy="22916"/>
            </a:xfrm>
            <a:custGeom>
              <a:avLst/>
              <a:gdLst>
                <a:gd name="connsiteX0" fmla="*/ 117870 w 140044"/>
                <a:gd name="connsiteY0" fmla="*/ 26354 h 22916"/>
                <a:gd name="connsiteX1" fmla="*/ 22173 w 140044"/>
                <a:gd name="connsiteY1" fmla="*/ 26354 h 22916"/>
                <a:gd name="connsiteX2" fmla="*/ 17506 w 140044"/>
                <a:gd name="connsiteY2" fmla="*/ 21771 h 22916"/>
                <a:gd name="connsiteX3" fmla="*/ 17506 w 140044"/>
                <a:gd name="connsiteY3" fmla="*/ 21771 h 22916"/>
                <a:gd name="connsiteX4" fmla="*/ 22173 w 140044"/>
                <a:gd name="connsiteY4" fmla="*/ 17187 h 22916"/>
                <a:gd name="connsiteX5" fmla="*/ 117870 w 140044"/>
                <a:gd name="connsiteY5" fmla="*/ 17187 h 22916"/>
                <a:gd name="connsiteX6" fmla="*/ 122539 w 140044"/>
                <a:gd name="connsiteY6" fmla="*/ 21771 h 22916"/>
                <a:gd name="connsiteX7" fmla="*/ 122539 w 140044"/>
                <a:gd name="connsiteY7" fmla="*/ 21771 h 22916"/>
                <a:gd name="connsiteX8" fmla="*/ 117870 w 14004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044" h="22916">
                  <a:moveTo>
                    <a:pt x="117870" y="26354"/>
                  </a:moveTo>
                  <a:lnTo>
                    <a:pt x="22173" y="26354"/>
                  </a:lnTo>
                  <a:cubicBezTo>
                    <a:pt x="19839" y="26354"/>
                    <a:pt x="17506" y="24062"/>
                    <a:pt x="17506" y="21771"/>
                  </a:cubicBezTo>
                  <a:lnTo>
                    <a:pt x="17506" y="21771"/>
                  </a:lnTo>
                  <a:cubicBezTo>
                    <a:pt x="17506" y="19479"/>
                    <a:pt x="19839" y="17187"/>
                    <a:pt x="22173" y="17187"/>
                  </a:cubicBezTo>
                  <a:lnTo>
                    <a:pt x="117870" y="17187"/>
                  </a:lnTo>
                  <a:cubicBezTo>
                    <a:pt x="120204" y="17187"/>
                    <a:pt x="122539" y="19479"/>
                    <a:pt x="122539" y="21771"/>
                  </a:cubicBezTo>
                  <a:lnTo>
                    <a:pt x="122539" y="21771"/>
                  </a:lnTo>
                  <a:cubicBezTo>
                    <a:pt x="122539" y="21771"/>
                    <a:pt x="120204" y="26354"/>
                    <a:pt x="117870" y="26354"/>
                  </a:cubicBezTo>
                  <a:close/>
                </a:path>
              </a:pathLst>
            </a:custGeom>
            <a:solidFill>
              <a:srgbClr val="3BFAFF"/>
            </a:solidFill>
            <a:ln w="9525" cap="flat">
              <a:noFill/>
              <a:prstDash val="solid"/>
              <a:miter/>
            </a:ln>
          </p:spPr>
          <p:txBody>
            <a:bodyPr rtlCol="0" anchor="ctr"/>
            <a:lstStyle/>
            <a:p>
              <a:endParaRPr lang="zh-CN" altLang="en-US"/>
            </a:p>
          </p:txBody>
        </p:sp>
        <p:sp>
          <p:nvSpPr>
            <p:cNvPr id="170" name="任意多边形: 形状 169"/>
            <p:cNvSpPr/>
            <p:nvPr>
              <p:custDataLst>
                <p:tags r:id="rId164"/>
              </p:custDataLst>
            </p:nvPr>
          </p:nvSpPr>
          <p:spPr>
            <a:xfrm>
              <a:off x="1275184" y="10122115"/>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1771"/>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171" name="任意多边形: 形状 170"/>
            <p:cNvSpPr/>
            <p:nvPr>
              <p:custDataLst>
                <p:tags r:id="rId165"/>
              </p:custDataLst>
            </p:nvPr>
          </p:nvSpPr>
          <p:spPr>
            <a:xfrm>
              <a:off x="1184156" y="10340965"/>
              <a:ext cx="583517" cy="206246"/>
            </a:xfrm>
            <a:custGeom>
              <a:avLst/>
              <a:gdLst>
                <a:gd name="connsiteX0" fmla="*/ 570680 w 583517"/>
                <a:gd name="connsiteY0" fmla="*/ 181038 h 206245"/>
                <a:gd name="connsiteX1" fmla="*/ 570680 w 583517"/>
                <a:gd name="connsiteY1" fmla="*/ 181038 h 206245"/>
                <a:gd name="connsiteX2" fmla="*/ 528666 w 583517"/>
                <a:gd name="connsiteY2" fmla="*/ 199370 h 206245"/>
                <a:gd name="connsiteX3" fmla="*/ 66521 w 583517"/>
                <a:gd name="connsiteY3" fmla="*/ 199370 h 206245"/>
                <a:gd name="connsiteX4" fmla="*/ 17506 w 583517"/>
                <a:gd name="connsiteY4" fmla="*/ 174163 h 206245"/>
                <a:gd name="connsiteX5" fmla="*/ 257915 w 583517"/>
                <a:gd name="connsiteY5" fmla="*/ 27499 h 206245"/>
                <a:gd name="connsiteX6" fmla="*/ 332605 w 583517"/>
                <a:gd name="connsiteY6" fmla="*/ 27499 h 206245"/>
                <a:gd name="connsiteX7" fmla="*/ 570680 w 583517"/>
                <a:gd name="connsiteY7" fmla="*/ 181038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517" h="206245">
                  <a:moveTo>
                    <a:pt x="570680" y="181038"/>
                  </a:moveTo>
                  <a:lnTo>
                    <a:pt x="570680" y="181038"/>
                  </a:lnTo>
                  <a:cubicBezTo>
                    <a:pt x="559010" y="192496"/>
                    <a:pt x="545005" y="199370"/>
                    <a:pt x="528666" y="199370"/>
                  </a:cubicBezTo>
                  <a:lnTo>
                    <a:pt x="66521" y="199370"/>
                  </a:lnTo>
                  <a:cubicBezTo>
                    <a:pt x="45515" y="199370"/>
                    <a:pt x="29176" y="190204"/>
                    <a:pt x="17506" y="174163"/>
                  </a:cubicBezTo>
                  <a:lnTo>
                    <a:pt x="257915" y="27499"/>
                  </a:lnTo>
                  <a:cubicBezTo>
                    <a:pt x="281256" y="13750"/>
                    <a:pt x="311598" y="13750"/>
                    <a:pt x="332605" y="27499"/>
                  </a:cubicBezTo>
                  <a:lnTo>
                    <a:pt x="570680" y="181038"/>
                  </a:lnTo>
                  <a:close/>
                </a:path>
              </a:pathLst>
            </a:custGeom>
            <a:solidFill>
              <a:srgbClr val="0089FF"/>
            </a:solidFill>
            <a:ln w="9525" cap="flat">
              <a:noFill/>
              <a:prstDash val="solid"/>
              <a:miter/>
            </a:ln>
          </p:spPr>
          <p:txBody>
            <a:bodyPr rtlCol="0" anchor="ctr"/>
            <a:lstStyle/>
            <a:p>
              <a:endParaRPr lang="zh-CN" altLang="en-US"/>
            </a:p>
          </p:txBody>
        </p:sp>
        <p:sp>
          <p:nvSpPr>
            <p:cNvPr id="172" name="任意多边形: 形状 171"/>
            <p:cNvSpPr/>
            <p:nvPr>
              <p:custDataLst>
                <p:tags r:id="rId166"/>
              </p:custDataLst>
            </p:nvPr>
          </p:nvSpPr>
          <p:spPr>
            <a:xfrm>
              <a:off x="1004432" y="8575273"/>
              <a:ext cx="513495" cy="504156"/>
            </a:xfrm>
            <a:custGeom>
              <a:avLst/>
              <a:gdLst>
                <a:gd name="connsiteX0" fmla="*/ 507660 w 513495"/>
                <a:gd name="connsiteY0" fmla="*/ 257807 h 504156"/>
                <a:gd name="connsiteX1" fmla="*/ 262583 w 513495"/>
                <a:gd name="connsiteY1" fmla="*/ 498427 h 504156"/>
                <a:gd name="connsiteX2" fmla="*/ 17506 w 513495"/>
                <a:gd name="connsiteY2" fmla="*/ 257807 h 504156"/>
                <a:gd name="connsiteX3" fmla="*/ 262583 w 513495"/>
                <a:gd name="connsiteY3" fmla="*/ 17187 h 504156"/>
                <a:gd name="connsiteX4" fmla="*/ 507660 w 513495"/>
                <a:gd name="connsiteY4" fmla="*/ 257807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7660" y="257807"/>
                  </a:moveTo>
                  <a:cubicBezTo>
                    <a:pt x="507660" y="390698"/>
                    <a:pt x="397935" y="498427"/>
                    <a:pt x="262583" y="498427"/>
                  </a:cubicBezTo>
                  <a:cubicBezTo>
                    <a:pt x="127231" y="498427"/>
                    <a:pt x="17506" y="390698"/>
                    <a:pt x="17506" y="257807"/>
                  </a:cubicBezTo>
                  <a:cubicBezTo>
                    <a:pt x="17506" y="124916"/>
                    <a:pt x="127231" y="17187"/>
                    <a:pt x="262583" y="17187"/>
                  </a:cubicBezTo>
                  <a:cubicBezTo>
                    <a:pt x="397935" y="17187"/>
                    <a:pt x="507660" y="124916"/>
                    <a:pt x="507660" y="257807"/>
                  </a:cubicBezTo>
                  <a:close/>
                </a:path>
              </a:pathLst>
            </a:custGeom>
            <a:solidFill>
              <a:srgbClr val="3BFAFF"/>
            </a:solidFill>
            <a:ln w="9525" cap="flat">
              <a:noFill/>
              <a:prstDash val="solid"/>
              <a:miter/>
            </a:ln>
          </p:spPr>
          <p:txBody>
            <a:bodyPr rtlCol="0" anchor="ctr"/>
            <a:lstStyle/>
            <a:p>
              <a:endParaRPr lang="zh-CN" altLang="en-US"/>
            </a:p>
          </p:txBody>
        </p:sp>
        <p:sp>
          <p:nvSpPr>
            <p:cNvPr id="173" name="任意多边形: 形状 172"/>
            <p:cNvSpPr/>
            <p:nvPr>
              <p:custDataLst>
                <p:tags r:id="rId167"/>
              </p:custDataLst>
            </p:nvPr>
          </p:nvSpPr>
          <p:spPr>
            <a:xfrm>
              <a:off x="1102463" y="8717353"/>
              <a:ext cx="163385" cy="91665"/>
            </a:xfrm>
            <a:custGeom>
              <a:avLst/>
              <a:gdLst>
                <a:gd name="connsiteX0" fmla="*/ 131875 w 163384"/>
                <a:gd name="connsiteY0" fmla="*/ 92811 h 91664"/>
                <a:gd name="connsiteX1" fmla="*/ 120204 w 163384"/>
                <a:gd name="connsiteY1" fmla="*/ 81353 h 91664"/>
                <a:gd name="connsiteX2" fmla="*/ 80526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60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3" y="92811"/>
                    <a:pt x="120204" y="88227"/>
                    <a:pt x="120204" y="81353"/>
                  </a:cubicBezTo>
                  <a:cubicBezTo>
                    <a:pt x="120204" y="58436"/>
                    <a:pt x="101532" y="42395"/>
                    <a:pt x="80526" y="42395"/>
                  </a:cubicBezTo>
                  <a:cubicBezTo>
                    <a:pt x="57185" y="42395"/>
                    <a:pt x="40846" y="60728"/>
                    <a:pt x="40846" y="81353"/>
                  </a:cubicBezTo>
                  <a:cubicBezTo>
                    <a:pt x="40846" y="88227"/>
                    <a:pt x="36178" y="92811"/>
                    <a:pt x="29176" y="92811"/>
                  </a:cubicBezTo>
                  <a:cubicBezTo>
                    <a:pt x="22174" y="92811"/>
                    <a:pt x="17506" y="88227"/>
                    <a:pt x="17506" y="81353"/>
                  </a:cubicBezTo>
                  <a:cubicBezTo>
                    <a:pt x="17506" y="46978"/>
                    <a:pt x="45515" y="17187"/>
                    <a:pt x="82860" y="17187"/>
                  </a:cubicBezTo>
                  <a:cubicBezTo>
                    <a:pt x="117871" y="17187"/>
                    <a:pt x="148213" y="44686"/>
                    <a:pt x="148213" y="81353"/>
                  </a:cubicBezTo>
                  <a:cubicBezTo>
                    <a:pt x="143545" y="88227"/>
                    <a:pt x="138877"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174" name="任意多边形: 形状 173"/>
            <p:cNvSpPr/>
            <p:nvPr>
              <p:custDataLst>
                <p:tags r:id="rId168"/>
              </p:custDataLst>
            </p:nvPr>
          </p:nvSpPr>
          <p:spPr>
            <a:xfrm>
              <a:off x="1272851" y="8717353"/>
              <a:ext cx="163385" cy="91665"/>
            </a:xfrm>
            <a:custGeom>
              <a:avLst/>
              <a:gdLst>
                <a:gd name="connsiteX0" fmla="*/ 131875 w 163384"/>
                <a:gd name="connsiteY0" fmla="*/ 92811 h 91664"/>
                <a:gd name="connsiteX1" fmla="*/ 120204 w 163384"/>
                <a:gd name="connsiteY1" fmla="*/ 81353 h 91664"/>
                <a:gd name="connsiteX2" fmla="*/ 80525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59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2" y="92811"/>
                    <a:pt x="120204" y="88227"/>
                    <a:pt x="120204" y="81353"/>
                  </a:cubicBezTo>
                  <a:cubicBezTo>
                    <a:pt x="120204" y="58436"/>
                    <a:pt x="101531" y="42395"/>
                    <a:pt x="80525" y="42395"/>
                  </a:cubicBezTo>
                  <a:cubicBezTo>
                    <a:pt x="57184" y="42395"/>
                    <a:pt x="40846" y="60728"/>
                    <a:pt x="40846" y="81353"/>
                  </a:cubicBezTo>
                  <a:cubicBezTo>
                    <a:pt x="40846" y="88227"/>
                    <a:pt x="36178" y="92811"/>
                    <a:pt x="29176" y="92811"/>
                  </a:cubicBezTo>
                  <a:cubicBezTo>
                    <a:pt x="22173" y="92811"/>
                    <a:pt x="17506" y="88227"/>
                    <a:pt x="17506" y="81353"/>
                  </a:cubicBezTo>
                  <a:cubicBezTo>
                    <a:pt x="17506" y="46978"/>
                    <a:pt x="45514" y="17187"/>
                    <a:pt x="82859" y="17187"/>
                  </a:cubicBezTo>
                  <a:cubicBezTo>
                    <a:pt x="117870" y="17187"/>
                    <a:pt x="148213" y="44686"/>
                    <a:pt x="148213" y="81353"/>
                  </a:cubicBezTo>
                  <a:cubicBezTo>
                    <a:pt x="143545" y="88227"/>
                    <a:pt x="136542"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175" name="任意多边形: 形状 174"/>
            <p:cNvSpPr/>
            <p:nvPr>
              <p:custDataLst>
                <p:tags r:id="rId169"/>
              </p:custDataLst>
            </p:nvPr>
          </p:nvSpPr>
          <p:spPr>
            <a:xfrm>
              <a:off x="1142143" y="8829643"/>
              <a:ext cx="233407" cy="160413"/>
            </a:xfrm>
            <a:custGeom>
              <a:avLst/>
              <a:gdLst>
                <a:gd name="connsiteX0" fmla="*/ 208899 w 233406"/>
                <a:gd name="connsiteY0" fmla="*/ 17187 h 160413"/>
                <a:gd name="connsiteX1" fmla="*/ 185558 w 233406"/>
                <a:gd name="connsiteY1" fmla="*/ 40103 h 160413"/>
                <a:gd name="connsiteX2" fmla="*/ 124873 w 233406"/>
                <a:gd name="connsiteY2" fmla="*/ 99686 h 160413"/>
                <a:gd name="connsiteX3" fmla="*/ 64187 w 233406"/>
                <a:gd name="connsiteY3" fmla="*/ 40103 h 160413"/>
                <a:gd name="connsiteX4" fmla="*/ 40846 w 233406"/>
                <a:gd name="connsiteY4" fmla="*/ 17187 h 160413"/>
                <a:gd name="connsiteX5" fmla="*/ 17506 w 233406"/>
                <a:gd name="connsiteY5" fmla="*/ 40103 h 160413"/>
                <a:gd name="connsiteX6" fmla="*/ 124873 w 233406"/>
                <a:gd name="connsiteY6" fmla="*/ 145518 h 160413"/>
                <a:gd name="connsiteX7" fmla="*/ 232239 w 233406"/>
                <a:gd name="connsiteY7" fmla="*/ 40103 h 160413"/>
                <a:gd name="connsiteX8" fmla="*/ 208899 w 233406"/>
                <a:gd name="connsiteY8" fmla="*/ 17187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60413">
                  <a:moveTo>
                    <a:pt x="208899" y="17187"/>
                  </a:moveTo>
                  <a:cubicBezTo>
                    <a:pt x="197228" y="17187"/>
                    <a:pt x="185558" y="26354"/>
                    <a:pt x="185558" y="40103"/>
                  </a:cubicBezTo>
                  <a:cubicBezTo>
                    <a:pt x="185558" y="74478"/>
                    <a:pt x="157550" y="99686"/>
                    <a:pt x="124873" y="99686"/>
                  </a:cubicBezTo>
                  <a:cubicBezTo>
                    <a:pt x="89862" y="99686"/>
                    <a:pt x="64187" y="72186"/>
                    <a:pt x="64187" y="40103"/>
                  </a:cubicBezTo>
                  <a:cubicBezTo>
                    <a:pt x="64187" y="28645"/>
                    <a:pt x="54851" y="17187"/>
                    <a:pt x="40846" y="17187"/>
                  </a:cubicBezTo>
                  <a:cubicBezTo>
                    <a:pt x="29176" y="17187"/>
                    <a:pt x="17506" y="26354"/>
                    <a:pt x="17506" y="40103"/>
                  </a:cubicBezTo>
                  <a:cubicBezTo>
                    <a:pt x="17506" y="97394"/>
                    <a:pt x="66521" y="145518"/>
                    <a:pt x="124873" y="145518"/>
                  </a:cubicBezTo>
                  <a:cubicBezTo>
                    <a:pt x="183225" y="145518"/>
                    <a:pt x="232239" y="97394"/>
                    <a:pt x="232239" y="40103"/>
                  </a:cubicBezTo>
                  <a:cubicBezTo>
                    <a:pt x="232239" y="26354"/>
                    <a:pt x="220569" y="17187"/>
                    <a:pt x="208899" y="17187"/>
                  </a:cubicBezTo>
                  <a:close/>
                </a:path>
              </a:pathLst>
            </a:custGeom>
            <a:solidFill>
              <a:srgbClr val="001B8D"/>
            </a:solidFill>
            <a:ln w="9525" cap="flat">
              <a:noFill/>
              <a:prstDash val="solid"/>
              <a:miter/>
            </a:ln>
          </p:spPr>
          <p:txBody>
            <a:bodyPr rtlCol="0" anchor="ctr"/>
            <a:lstStyle/>
            <a:p>
              <a:endParaRPr lang="zh-CN" altLang="en-US"/>
            </a:p>
          </p:txBody>
        </p:sp>
        <p:sp>
          <p:nvSpPr>
            <p:cNvPr id="176" name="任意多边形: 形状 175"/>
            <p:cNvSpPr/>
            <p:nvPr>
              <p:custDataLst>
                <p:tags r:id="rId170"/>
              </p:custDataLst>
            </p:nvPr>
          </p:nvSpPr>
          <p:spPr>
            <a:xfrm>
              <a:off x="1015371" y="8543763"/>
              <a:ext cx="116703" cy="206246"/>
            </a:xfrm>
            <a:custGeom>
              <a:avLst/>
              <a:gdLst>
                <a:gd name="connsiteX0" fmla="*/ 113934 w 116703"/>
                <a:gd name="connsiteY0" fmla="*/ 115154 h 206245"/>
                <a:gd name="connsiteX1" fmla="*/ 113934 w 116703"/>
                <a:gd name="connsiteY1" fmla="*/ 115154 h 206245"/>
                <a:gd name="connsiteX2" fmla="*/ 81257 w 116703"/>
                <a:gd name="connsiteY2" fmla="*/ 25781 h 206245"/>
                <a:gd name="connsiteX3" fmla="*/ 57917 w 116703"/>
                <a:gd name="connsiteY3" fmla="*/ 25781 h 206245"/>
                <a:gd name="connsiteX4" fmla="*/ 20571 w 116703"/>
                <a:gd name="connsiteY4" fmla="*/ 122029 h 206245"/>
                <a:gd name="connsiteX5" fmla="*/ 20571 w 116703"/>
                <a:gd name="connsiteY5" fmla="*/ 122029 h 206245"/>
                <a:gd name="connsiteX6" fmla="*/ 25240 w 116703"/>
                <a:gd name="connsiteY6" fmla="*/ 163278 h 206245"/>
                <a:gd name="connsiteX7" fmla="*/ 67253 w 116703"/>
                <a:gd name="connsiteY7" fmla="*/ 190777 h 206245"/>
                <a:gd name="connsiteX8" fmla="*/ 120937 w 116703"/>
                <a:gd name="connsiteY8" fmla="*/ 140362 h 206245"/>
                <a:gd name="connsiteX9" fmla="*/ 113934 w 116703"/>
                <a:gd name="connsiteY9" fmla="*/ 115154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703" h="206245">
                  <a:moveTo>
                    <a:pt x="113934" y="115154"/>
                  </a:moveTo>
                  <a:lnTo>
                    <a:pt x="113934" y="115154"/>
                  </a:lnTo>
                  <a:lnTo>
                    <a:pt x="81257" y="25781"/>
                  </a:lnTo>
                  <a:cubicBezTo>
                    <a:pt x="76590" y="14323"/>
                    <a:pt x="62585" y="14323"/>
                    <a:pt x="57917" y="25781"/>
                  </a:cubicBezTo>
                  <a:lnTo>
                    <a:pt x="20571" y="122029"/>
                  </a:lnTo>
                  <a:lnTo>
                    <a:pt x="20571" y="122029"/>
                  </a:lnTo>
                  <a:cubicBezTo>
                    <a:pt x="15904" y="133487"/>
                    <a:pt x="15904" y="147237"/>
                    <a:pt x="25240" y="163278"/>
                  </a:cubicBezTo>
                  <a:cubicBezTo>
                    <a:pt x="34576" y="179319"/>
                    <a:pt x="50915" y="188485"/>
                    <a:pt x="67253" y="190777"/>
                  </a:cubicBezTo>
                  <a:cubicBezTo>
                    <a:pt x="97596" y="190777"/>
                    <a:pt x="120937" y="167861"/>
                    <a:pt x="120937" y="140362"/>
                  </a:cubicBezTo>
                  <a:cubicBezTo>
                    <a:pt x="120937" y="131195"/>
                    <a:pt x="118603" y="122029"/>
                    <a:pt x="113934" y="115154"/>
                  </a:cubicBezTo>
                  <a:close/>
                </a:path>
              </a:pathLst>
            </a:custGeom>
            <a:solidFill>
              <a:srgbClr val="009EFF"/>
            </a:solidFill>
            <a:ln w="9525" cap="flat">
              <a:noFill/>
              <a:prstDash val="solid"/>
              <a:miter/>
            </a:ln>
          </p:spPr>
          <p:txBody>
            <a:bodyPr rtlCol="0" anchor="ctr"/>
            <a:lstStyle/>
            <a:p>
              <a:endParaRPr lang="zh-CN" altLang="en-US"/>
            </a:p>
          </p:txBody>
        </p:sp>
        <p:sp>
          <p:nvSpPr>
            <p:cNvPr id="177" name="任意多边形: 形状 176"/>
            <p:cNvSpPr/>
            <p:nvPr>
              <p:custDataLst>
                <p:tags r:id="rId171"/>
              </p:custDataLst>
            </p:nvPr>
          </p:nvSpPr>
          <p:spPr>
            <a:xfrm>
              <a:off x="1885022"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3BFAFF"/>
            </a:solidFill>
            <a:ln w="16793" cap="flat">
              <a:noFill/>
              <a:prstDash val="solid"/>
              <a:miter/>
            </a:ln>
          </p:spPr>
          <p:txBody>
            <a:bodyPr rtlCol="0" anchor="ctr"/>
            <a:lstStyle/>
            <a:p>
              <a:endParaRPr lang="zh-CN" altLang="en-US"/>
            </a:p>
          </p:txBody>
        </p:sp>
        <p:sp>
          <p:nvSpPr>
            <p:cNvPr id="178" name="任意多边形: 形状 177"/>
            <p:cNvSpPr/>
            <p:nvPr>
              <p:custDataLst>
                <p:tags r:id="rId172"/>
              </p:custDataLst>
            </p:nvPr>
          </p:nvSpPr>
          <p:spPr>
            <a:xfrm>
              <a:off x="1955045"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008EFF"/>
            </a:solidFill>
            <a:ln w="16793" cap="flat">
              <a:noFill/>
              <a:prstDash val="solid"/>
              <a:miter/>
            </a:ln>
          </p:spPr>
          <p:txBody>
            <a:bodyPr rtlCol="0" anchor="ctr"/>
            <a:lstStyle/>
            <a:p>
              <a:endParaRPr lang="zh-CN" altLang="en-US"/>
            </a:p>
          </p:txBody>
        </p:sp>
        <p:sp>
          <p:nvSpPr>
            <p:cNvPr id="179" name="任意多边形: 形状 178"/>
            <p:cNvSpPr/>
            <p:nvPr>
              <p:custDataLst>
                <p:tags r:id="rId173"/>
              </p:custDataLst>
            </p:nvPr>
          </p:nvSpPr>
          <p:spPr>
            <a:xfrm>
              <a:off x="1976819" y="9250398"/>
              <a:ext cx="443473" cy="504156"/>
            </a:xfrm>
            <a:custGeom>
              <a:avLst/>
              <a:gdLst>
                <a:gd name="connsiteX0" fmla="*/ 419884 w 443472"/>
                <a:gd name="connsiteY0" fmla="*/ 497038 h 504156"/>
                <a:gd name="connsiteX1" fmla="*/ 408214 w 443472"/>
                <a:gd name="connsiteY1" fmla="*/ 492455 h 504156"/>
                <a:gd name="connsiteX2" fmla="*/ 20759 w 443472"/>
                <a:gd name="connsiteY2" fmla="*/ 41006 h 504156"/>
                <a:gd name="connsiteX3" fmla="*/ 23093 w 443472"/>
                <a:gd name="connsiteY3" fmla="*/ 20381 h 504156"/>
                <a:gd name="connsiteX4" fmla="*/ 44100 w 443472"/>
                <a:gd name="connsiteY4" fmla="*/ 22673 h 504156"/>
                <a:gd name="connsiteX5" fmla="*/ 431555 w 443472"/>
                <a:gd name="connsiteY5" fmla="*/ 474122 h 504156"/>
                <a:gd name="connsiteX6" fmla="*/ 429221 w 443472"/>
                <a:gd name="connsiteY6" fmla="*/ 494747 h 504156"/>
                <a:gd name="connsiteX7" fmla="*/ 419884 w 443472"/>
                <a:gd name="connsiteY7" fmla="*/ 497038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419884" y="497038"/>
                  </a:moveTo>
                  <a:cubicBezTo>
                    <a:pt x="415217" y="497038"/>
                    <a:pt x="410549" y="494747"/>
                    <a:pt x="408214" y="492455"/>
                  </a:cubicBezTo>
                  <a:lnTo>
                    <a:pt x="20759" y="41006"/>
                  </a:lnTo>
                  <a:cubicBezTo>
                    <a:pt x="16091" y="34131"/>
                    <a:pt x="16091" y="24965"/>
                    <a:pt x="23093" y="20381"/>
                  </a:cubicBezTo>
                  <a:cubicBezTo>
                    <a:pt x="30095" y="15798"/>
                    <a:pt x="39431" y="15798"/>
                    <a:pt x="44100" y="22673"/>
                  </a:cubicBezTo>
                  <a:lnTo>
                    <a:pt x="431555" y="474122"/>
                  </a:lnTo>
                  <a:cubicBezTo>
                    <a:pt x="436223" y="480997"/>
                    <a:pt x="436223" y="490163"/>
                    <a:pt x="429221" y="494747"/>
                  </a:cubicBezTo>
                  <a:cubicBezTo>
                    <a:pt x="426888" y="494747"/>
                    <a:pt x="422219" y="497038"/>
                    <a:pt x="419884" y="497038"/>
                  </a:cubicBezTo>
                  <a:close/>
                </a:path>
              </a:pathLst>
            </a:custGeom>
            <a:solidFill>
              <a:srgbClr val="3BFAFF"/>
            </a:solidFill>
            <a:ln w="9525" cap="flat">
              <a:noFill/>
              <a:prstDash val="solid"/>
              <a:miter/>
            </a:ln>
          </p:spPr>
          <p:txBody>
            <a:bodyPr rtlCol="0" anchor="ctr"/>
            <a:lstStyle/>
            <a:p>
              <a:endParaRPr lang="zh-CN" altLang="en-US"/>
            </a:p>
          </p:txBody>
        </p:sp>
        <p:sp>
          <p:nvSpPr>
            <p:cNvPr id="180" name="任意多边形: 形状 179"/>
            <p:cNvSpPr/>
            <p:nvPr>
              <p:custDataLst>
                <p:tags r:id="rId174"/>
              </p:custDataLst>
            </p:nvPr>
          </p:nvSpPr>
          <p:spPr>
            <a:xfrm>
              <a:off x="1974486" y="9248106"/>
              <a:ext cx="443473" cy="504156"/>
            </a:xfrm>
            <a:custGeom>
              <a:avLst/>
              <a:gdLst>
                <a:gd name="connsiteX0" fmla="*/ 32429 w 443472"/>
                <a:gd name="connsiteY0" fmla="*/ 499330 h 504156"/>
                <a:gd name="connsiteX1" fmla="*/ 23093 w 443472"/>
                <a:gd name="connsiteY1" fmla="*/ 494746 h 504156"/>
                <a:gd name="connsiteX2" fmla="*/ 20759 w 443472"/>
                <a:gd name="connsiteY2" fmla="*/ 474122 h 504156"/>
                <a:gd name="connsiteX3" fmla="*/ 408214 w 443472"/>
                <a:gd name="connsiteY3" fmla="*/ 22673 h 504156"/>
                <a:gd name="connsiteX4" fmla="*/ 429221 w 443472"/>
                <a:gd name="connsiteY4" fmla="*/ 20381 h 504156"/>
                <a:gd name="connsiteX5" fmla="*/ 431555 w 443472"/>
                <a:gd name="connsiteY5" fmla="*/ 41006 h 504156"/>
                <a:gd name="connsiteX6" fmla="*/ 44099 w 443472"/>
                <a:gd name="connsiteY6" fmla="*/ 492455 h 504156"/>
                <a:gd name="connsiteX7" fmla="*/ 32429 w 443472"/>
                <a:gd name="connsiteY7" fmla="*/ 499330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32429" y="499330"/>
                  </a:moveTo>
                  <a:cubicBezTo>
                    <a:pt x="27761" y="499330"/>
                    <a:pt x="25427" y="497038"/>
                    <a:pt x="23093" y="494746"/>
                  </a:cubicBezTo>
                  <a:cubicBezTo>
                    <a:pt x="16091" y="490163"/>
                    <a:pt x="16091" y="478705"/>
                    <a:pt x="20759" y="474122"/>
                  </a:cubicBezTo>
                  <a:lnTo>
                    <a:pt x="408214" y="22673"/>
                  </a:lnTo>
                  <a:cubicBezTo>
                    <a:pt x="412883" y="15798"/>
                    <a:pt x="424553" y="15798"/>
                    <a:pt x="429221" y="20381"/>
                  </a:cubicBezTo>
                  <a:cubicBezTo>
                    <a:pt x="436223" y="24965"/>
                    <a:pt x="436223" y="36423"/>
                    <a:pt x="431555" y="41006"/>
                  </a:cubicBezTo>
                  <a:lnTo>
                    <a:pt x="44099" y="492455"/>
                  </a:lnTo>
                  <a:cubicBezTo>
                    <a:pt x="41765" y="497038"/>
                    <a:pt x="37097" y="499330"/>
                    <a:pt x="32429" y="499330"/>
                  </a:cubicBezTo>
                  <a:close/>
                </a:path>
              </a:pathLst>
            </a:custGeom>
            <a:solidFill>
              <a:srgbClr val="3BFAFF"/>
            </a:solidFill>
            <a:ln w="9525" cap="flat">
              <a:noFill/>
              <a:prstDash val="solid"/>
              <a:miter/>
            </a:ln>
          </p:spPr>
          <p:txBody>
            <a:bodyPr rtlCol="0" anchor="ctr"/>
            <a:lstStyle/>
            <a:p>
              <a:endParaRPr lang="zh-CN" altLang="en-US"/>
            </a:p>
          </p:txBody>
        </p:sp>
        <p:sp>
          <p:nvSpPr>
            <p:cNvPr id="181" name="任意多边形: 形状 180"/>
            <p:cNvSpPr/>
            <p:nvPr>
              <p:custDataLst>
                <p:tags r:id="rId175"/>
              </p:custDataLst>
            </p:nvPr>
          </p:nvSpPr>
          <p:spPr>
            <a:xfrm>
              <a:off x="1112622" y="11667301"/>
              <a:ext cx="186725" cy="137497"/>
            </a:xfrm>
            <a:custGeom>
              <a:avLst/>
              <a:gdLst>
                <a:gd name="connsiteX0" fmla="*/ 161396 w 186725"/>
                <a:gd name="connsiteY0" fmla="*/ 128842 h 137497"/>
                <a:gd name="connsiteX1" fmla="*/ 77369 w 186725"/>
                <a:gd name="connsiteY1" fmla="*/ 128842 h 137497"/>
                <a:gd name="connsiteX2" fmla="*/ 35356 w 186725"/>
                <a:gd name="connsiteY2" fmla="*/ 64677 h 137497"/>
                <a:gd name="connsiteX3" fmla="*/ 63365 w 186725"/>
                <a:gd name="connsiteY3" fmla="*/ 30302 h 137497"/>
                <a:gd name="connsiteX4" fmla="*/ 98376 w 186725"/>
                <a:gd name="connsiteY4" fmla="*/ 30302 h 137497"/>
                <a:gd name="connsiteX5" fmla="*/ 161396 w 186725"/>
                <a:gd name="connsiteY5" fmla="*/ 12884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25" h="137497">
                  <a:moveTo>
                    <a:pt x="161396" y="128842"/>
                  </a:moveTo>
                  <a:lnTo>
                    <a:pt x="77369" y="128842"/>
                  </a:lnTo>
                  <a:lnTo>
                    <a:pt x="35356" y="64677"/>
                  </a:lnTo>
                  <a:cubicBezTo>
                    <a:pt x="23686" y="46344"/>
                    <a:pt x="35356" y="30302"/>
                    <a:pt x="63365" y="30302"/>
                  </a:cubicBezTo>
                  <a:lnTo>
                    <a:pt x="98376" y="30302"/>
                  </a:lnTo>
                  <a:lnTo>
                    <a:pt x="161396" y="128842"/>
                  </a:lnTo>
                  <a:close/>
                </a:path>
              </a:pathLst>
            </a:custGeom>
            <a:solidFill>
              <a:srgbClr val="003591"/>
            </a:solidFill>
            <a:ln w="16793" cap="flat">
              <a:noFill/>
              <a:prstDash val="solid"/>
              <a:miter/>
            </a:ln>
          </p:spPr>
          <p:txBody>
            <a:bodyPr rtlCol="0" anchor="ctr"/>
            <a:lstStyle/>
            <a:p>
              <a:endParaRPr lang="zh-CN" altLang="en-US"/>
            </a:p>
          </p:txBody>
        </p:sp>
        <p:sp>
          <p:nvSpPr>
            <p:cNvPr id="182" name="任意多边形: 形状 181"/>
            <p:cNvSpPr/>
            <p:nvPr>
              <p:custDataLst>
                <p:tags r:id="rId176"/>
              </p:custDataLst>
            </p:nvPr>
          </p:nvSpPr>
          <p:spPr>
            <a:xfrm>
              <a:off x="1167262" y="11579781"/>
              <a:ext cx="280088" cy="252078"/>
            </a:xfrm>
            <a:custGeom>
              <a:avLst/>
              <a:gdLst>
                <a:gd name="connsiteX0" fmla="*/ 204787 w 280088"/>
                <a:gd name="connsiteY0" fmla="*/ 101782 h 252078"/>
                <a:gd name="connsiteX1" fmla="*/ 99754 w 280088"/>
                <a:gd name="connsiteY1" fmla="*/ 101782 h 252078"/>
                <a:gd name="connsiteX2" fmla="*/ 102087 w 280088"/>
                <a:gd name="connsiteY2" fmla="*/ 90324 h 252078"/>
                <a:gd name="connsiteX3" fmla="*/ 102087 w 280088"/>
                <a:gd name="connsiteY3" fmla="*/ 83448 h 252078"/>
                <a:gd name="connsiteX4" fmla="*/ 90417 w 280088"/>
                <a:gd name="connsiteY4" fmla="*/ 53658 h 252078"/>
                <a:gd name="connsiteX5" fmla="*/ 53072 w 280088"/>
                <a:gd name="connsiteY5" fmla="*/ 30742 h 252078"/>
                <a:gd name="connsiteX6" fmla="*/ 32065 w 280088"/>
                <a:gd name="connsiteY6" fmla="*/ 46783 h 252078"/>
                <a:gd name="connsiteX7" fmla="*/ 41402 w 280088"/>
                <a:gd name="connsiteY7" fmla="*/ 71990 h 252078"/>
                <a:gd name="connsiteX8" fmla="*/ 32065 w 280088"/>
                <a:gd name="connsiteY8" fmla="*/ 108656 h 252078"/>
                <a:gd name="connsiteX9" fmla="*/ 36734 w 280088"/>
                <a:gd name="connsiteY9" fmla="*/ 122406 h 252078"/>
                <a:gd name="connsiteX10" fmla="*/ 85749 w 280088"/>
                <a:gd name="connsiteY10" fmla="*/ 198029 h 252078"/>
                <a:gd name="connsiteX11" fmla="*/ 141767 w 280088"/>
                <a:gd name="connsiteY11" fmla="*/ 225529 h 252078"/>
                <a:gd name="connsiteX12" fmla="*/ 239798 w 280088"/>
                <a:gd name="connsiteY12" fmla="*/ 225529 h 252078"/>
                <a:gd name="connsiteX13" fmla="*/ 260804 w 280088"/>
                <a:gd name="connsiteY13" fmla="*/ 200321 h 252078"/>
                <a:gd name="connsiteX14" fmla="*/ 223459 w 280088"/>
                <a:gd name="connsiteY14" fmla="*/ 143031 h 252078"/>
                <a:gd name="connsiteX15" fmla="*/ 230461 w 280088"/>
                <a:gd name="connsiteY15" fmla="*/ 143031 h 252078"/>
                <a:gd name="connsiteX16" fmla="*/ 246800 w 280088"/>
                <a:gd name="connsiteY16" fmla="*/ 122406 h 252078"/>
                <a:gd name="connsiteX17" fmla="*/ 246800 w 280088"/>
                <a:gd name="connsiteY17" fmla="*/ 122406 h 252078"/>
                <a:gd name="connsiteX18" fmla="*/ 204787 w 280088"/>
                <a:gd name="connsiteY18" fmla="*/ 101782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0088" h="252078">
                  <a:moveTo>
                    <a:pt x="204787" y="101782"/>
                  </a:moveTo>
                  <a:lnTo>
                    <a:pt x="99754" y="101782"/>
                  </a:lnTo>
                  <a:lnTo>
                    <a:pt x="102087" y="90324"/>
                  </a:lnTo>
                  <a:cubicBezTo>
                    <a:pt x="102087" y="88032"/>
                    <a:pt x="102087" y="85740"/>
                    <a:pt x="102087" y="83448"/>
                  </a:cubicBezTo>
                  <a:lnTo>
                    <a:pt x="90417" y="53658"/>
                  </a:lnTo>
                  <a:cubicBezTo>
                    <a:pt x="85749" y="42200"/>
                    <a:pt x="69410" y="33033"/>
                    <a:pt x="53072" y="30742"/>
                  </a:cubicBezTo>
                  <a:cubicBezTo>
                    <a:pt x="36734" y="28450"/>
                    <a:pt x="27397" y="35325"/>
                    <a:pt x="32065" y="46783"/>
                  </a:cubicBezTo>
                  <a:lnTo>
                    <a:pt x="41402" y="71990"/>
                  </a:lnTo>
                  <a:lnTo>
                    <a:pt x="32065" y="108656"/>
                  </a:lnTo>
                  <a:cubicBezTo>
                    <a:pt x="32065" y="113240"/>
                    <a:pt x="32065" y="117823"/>
                    <a:pt x="36734" y="122406"/>
                  </a:cubicBezTo>
                  <a:lnTo>
                    <a:pt x="85749" y="198029"/>
                  </a:lnTo>
                  <a:cubicBezTo>
                    <a:pt x="95085" y="214071"/>
                    <a:pt x="120760" y="225529"/>
                    <a:pt x="141767" y="225529"/>
                  </a:cubicBezTo>
                  <a:lnTo>
                    <a:pt x="239798" y="225529"/>
                  </a:lnTo>
                  <a:cubicBezTo>
                    <a:pt x="260804" y="225529"/>
                    <a:pt x="270140" y="214071"/>
                    <a:pt x="260804" y="200321"/>
                  </a:cubicBezTo>
                  <a:lnTo>
                    <a:pt x="223459" y="143031"/>
                  </a:lnTo>
                  <a:lnTo>
                    <a:pt x="230461" y="143031"/>
                  </a:lnTo>
                  <a:cubicBezTo>
                    <a:pt x="246800" y="143031"/>
                    <a:pt x="253802" y="133864"/>
                    <a:pt x="246800" y="122406"/>
                  </a:cubicBezTo>
                  <a:lnTo>
                    <a:pt x="246800" y="122406"/>
                  </a:lnTo>
                  <a:cubicBezTo>
                    <a:pt x="239798" y="110948"/>
                    <a:pt x="221125" y="101782"/>
                    <a:pt x="204787" y="101782"/>
                  </a:cubicBezTo>
                  <a:close/>
                </a:path>
              </a:pathLst>
            </a:custGeom>
            <a:solidFill>
              <a:srgbClr val="3BFAFF"/>
            </a:solidFill>
            <a:ln w="16793" cap="flat">
              <a:noFill/>
              <a:prstDash val="solid"/>
              <a:miter/>
            </a:ln>
          </p:spPr>
          <p:txBody>
            <a:bodyPr rtlCol="0" anchor="ctr"/>
            <a:lstStyle/>
            <a:p>
              <a:endParaRPr lang="zh-CN" altLang="en-US"/>
            </a:p>
          </p:txBody>
        </p:sp>
        <p:sp>
          <p:nvSpPr>
            <p:cNvPr id="183" name="任意多边形: 形状 182"/>
            <p:cNvSpPr/>
            <p:nvPr>
              <p:custDataLst>
                <p:tags r:id="rId177"/>
              </p:custDataLst>
            </p:nvPr>
          </p:nvSpPr>
          <p:spPr>
            <a:xfrm>
              <a:off x="-42761"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4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4" y="30302"/>
                    <a:pt x="68052" y="30302"/>
                  </a:cubicBezTo>
                  <a:cubicBezTo>
                    <a:pt x="35375" y="30302"/>
                    <a:pt x="21371" y="53219"/>
                    <a:pt x="37710" y="83010"/>
                  </a:cubicBezTo>
                  <a:cubicBezTo>
                    <a:pt x="47046" y="99051"/>
                    <a:pt x="63384" y="115093"/>
                    <a:pt x="84391" y="124259"/>
                  </a:cubicBezTo>
                  <a:lnTo>
                    <a:pt x="84391" y="124259"/>
                  </a:lnTo>
                  <a:lnTo>
                    <a:pt x="86724"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184" name="任意多边形: 形状 183"/>
            <p:cNvSpPr/>
            <p:nvPr>
              <p:custDataLst>
                <p:tags r:id="rId178"/>
              </p:custDataLst>
            </p:nvPr>
          </p:nvSpPr>
          <p:spPr>
            <a:xfrm>
              <a:off x="220988"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5" y="30302"/>
                    <a:pt x="68052" y="30302"/>
                  </a:cubicBezTo>
                  <a:cubicBezTo>
                    <a:pt x="35375" y="30302"/>
                    <a:pt x="21371" y="53219"/>
                    <a:pt x="37710" y="83010"/>
                  </a:cubicBezTo>
                  <a:cubicBezTo>
                    <a:pt x="47046" y="99051"/>
                    <a:pt x="63385" y="115093"/>
                    <a:pt x="84391" y="124259"/>
                  </a:cubicBezTo>
                  <a:lnTo>
                    <a:pt x="84391" y="124259"/>
                  </a:lnTo>
                  <a:lnTo>
                    <a:pt x="86725"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185" name="任意多边形: 形状 184"/>
            <p:cNvSpPr/>
            <p:nvPr>
              <p:custDataLst>
                <p:tags r:id="rId179"/>
              </p:custDataLst>
            </p:nvPr>
          </p:nvSpPr>
          <p:spPr>
            <a:xfrm>
              <a:off x="484738" y="11635218"/>
              <a:ext cx="280088" cy="183329"/>
            </a:xfrm>
            <a:custGeom>
              <a:avLst/>
              <a:gdLst>
                <a:gd name="connsiteX0" fmla="*/ 247775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09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8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5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5" y="83010"/>
                  </a:moveTo>
                  <a:cubicBezTo>
                    <a:pt x="231437" y="53219"/>
                    <a:pt x="191758" y="30302"/>
                    <a:pt x="159081" y="30302"/>
                  </a:cubicBezTo>
                  <a:cubicBezTo>
                    <a:pt x="140409" y="30302"/>
                    <a:pt x="128738" y="37178"/>
                    <a:pt x="124070" y="50927"/>
                  </a:cubicBezTo>
                  <a:cubicBezTo>
                    <a:pt x="107731" y="39469"/>
                    <a:pt x="86725" y="30302"/>
                    <a:pt x="68052" y="30302"/>
                  </a:cubicBezTo>
                  <a:cubicBezTo>
                    <a:pt x="35376" y="30302"/>
                    <a:pt x="21371" y="53219"/>
                    <a:pt x="37709" y="83010"/>
                  </a:cubicBezTo>
                  <a:cubicBezTo>
                    <a:pt x="47046" y="99051"/>
                    <a:pt x="63384" y="115093"/>
                    <a:pt x="84391" y="124259"/>
                  </a:cubicBezTo>
                  <a:lnTo>
                    <a:pt x="84391" y="124259"/>
                  </a:lnTo>
                  <a:lnTo>
                    <a:pt x="86725" y="124259"/>
                  </a:lnTo>
                  <a:cubicBezTo>
                    <a:pt x="89059" y="124259"/>
                    <a:pt x="91393" y="126551"/>
                    <a:pt x="91393" y="126551"/>
                  </a:cubicBezTo>
                  <a:lnTo>
                    <a:pt x="191758" y="170091"/>
                  </a:lnTo>
                  <a:lnTo>
                    <a:pt x="243108" y="126551"/>
                  </a:lnTo>
                  <a:cubicBezTo>
                    <a:pt x="243108" y="126551"/>
                    <a:pt x="245442" y="124259"/>
                    <a:pt x="245442" y="124259"/>
                  </a:cubicBezTo>
                  <a:lnTo>
                    <a:pt x="245442" y="124259"/>
                  </a:lnTo>
                  <a:lnTo>
                    <a:pt x="245442" y="124259"/>
                  </a:lnTo>
                  <a:cubicBezTo>
                    <a:pt x="257112" y="115093"/>
                    <a:pt x="257112" y="99051"/>
                    <a:pt x="247775" y="83010"/>
                  </a:cubicBezTo>
                  <a:close/>
                </a:path>
              </a:pathLst>
            </a:custGeom>
            <a:solidFill>
              <a:srgbClr val="1A2258"/>
            </a:solidFill>
            <a:ln w="16793" cap="flat">
              <a:noFill/>
              <a:prstDash val="solid"/>
              <a:miter/>
            </a:ln>
          </p:spPr>
          <p:txBody>
            <a:bodyPr rtlCol="0" anchor="ctr"/>
            <a:lstStyle/>
            <a:p>
              <a:endParaRPr lang="zh-CN" altLang="en-US"/>
            </a:p>
          </p:txBody>
        </p:sp>
        <p:sp>
          <p:nvSpPr>
            <p:cNvPr id="186" name="任意多边形: 形状 185"/>
            <p:cNvSpPr/>
            <p:nvPr>
              <p:custDataLst>
                <p:tags r:id="rId180"/>
              </p:custDataLst>
            </p:nvPr>
          </p:nvSpPr>
          <p:spPr>
            <a:xfrm>
              <a:off x="822973" y="8689875"/>
              <a:ext cx="3197674" cy="2177038"/>
            </a:xfrm>
            <a:custGeom>
              <a:avLst/>
              <a:gdLst>
                <a:gd name="connsiteX0" fmla="*/ 1886496 w 3197673"/>
                <a:gd name="connsiteY0" fmla="*/ 262369 h 2177037"/>
                <a:gd name="connsiteX1" fmla="*/ 460380 w 3197673"/>
                <a:gd name="connsiteY1" fmla="*/ 1075894 h 2177037"/>
                <a:gd name="connsiteX2" fmla="*/ 30912 w 3197673"/>
                <a:gd name="connsiteY2" fmla="*/ 1426511 h 2177037"/>
                <a:gd name="connsiteX3" fmla="*/ 399695 w 3197673"/>
                <a:gd name="connsiteY3" fmla="*/ 1887127 h 2177037"/>
                <a:gd name="connsiteX4" fmla="*/ 2308962 w 3197673"/>
                <a:gd name="connsiteY4" fmla="*/ 1969625 h 2177037"/>
                <a:gd name="connsiteX5" fmla="*/ 3153895 w 3197673"/>
                <a:gd name="connsiteY5" fmla="*/ 658819 h 2177037"/>
                <a:gd name="connsiteX6" fmla="*/ 1886496 w 3197673"/>
                <a:gd name="connsiteY6" fmla="*/ 262369 h 217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73" h="2177037">
                  <a:moveTo>
                    <a:pt x="1886496" y="262369"/>
                  </a:moveTo>
                  <a:cubicBezTo>
                    <a:pt x="1527049" y="633611"/>
                    <a:pt x="1062571" y="970479"/>
                    <a:pt x="460380" y="1075894"/>
                  </a:cubicBezTo>
                  <a:cubicBezTo>
                    <a:pt x="163954" y="1128601"/>
                    <a:pt x="33246" y="1266098"/>
                    <a:pt x="30912" y="1426511"/>
                  </a:cubicBezTo>
                  <a:cubicBezTo>
                    <a:pt x="28578" y="1561717"/>
                    <a:pt x="110270" y="1722131"/>
                    <a:pt x="399695" y="1887127"/>
                  </a:cubicBezTo>
                  <a:cubicBezTo>
                    <a:pt x="1106918" y="2295035"/>
                    <a:pt x="1898167" y="2148371"/>
                    <a:pt x="2308962" y="1969625"/>
                  </a:cubicBezTo>
                  <a:cubicBezTo>
                    <a:pt x="2824792" y="1747338"/>
                    <a:pt x="3275267" y="1229433"/>
                    <a:pt x="3153895" y="658819"/>
                  </a:cubicBezTo>
                  <a:cubicBezTo>
                    <a:pt x="3016186" y="-5750"/>
                    <a:pt x="2290290" y="-152414"/>
                    <a:pt x="1886496" y="262369"/>
                  </a:cubicBezTo>
                  <a:close/>
                </a:path>
              </a:pathLst>
            </a:custGeom>
            <a:solidFill>
              <a:schemeClr val="accent1">
                <a:lumMod val="75000"/>
              </a:schemeClr>
            </a:solidFill>
            <a:ln w="16793" cap="flat">
              <a:noFill/>
              <a:prstDash val="solid"/>
              <a:miter/>
            </a:ln>
          </p:spPr>
          <p:txBody>
            <a:bodyPr rtlCol="0" anchor="ctr"/>
            <a:lstStyle/>
            <a:p>
              <a:endParaRPr lang="zh-CN" altLang="en-US"/>
            </a:p>
          </p:txBody>
        </p:sp>
        <p:sp>
          <p:nvSpPr>
            <p:cNvPr id="187" name="任意多边形: 形状 186"/>
            <p:cNvSpPr/>
            <p:nvPr>
              <p:custDataLst>
                <p:tags r:id="rId181"/>
              </p:custDataLst>
            </p:nvPr>
          </p:nvSpPr>
          <p:spPr>
            <a:xfrm>
              <a:off x="1850011" y="8910484"/>
              <a:ext cx="1237056" cy="1397887"/>
            </a:xfrm>
            <a:custGeom>
              <a:avLst/>
              <a:gdLst>
                <a:gd name="connsiteX0" fmla="*/ 1141880 w 1237056"/>
                <a:gd name="connsiteY0" fmla="*/ 1386941 h 1397887"/>
                <a:gd name="connsiteX1" fmla="*/ 117225 w 1237056"/>
                <a:gd name="connsiteY1" fmla="*/ 1386941 h 1397887"/>
                <a:gd name="connsiteX2" fmla="*/ 30864 w 1237056"/>
                <a:gd name="connsiteY2" fmla="*/ 1302151 h 1397887"/>
                <a:gd name="connsiteX3" fmla="*/ 30864 w 1237056"/>
                <a:gd name="connsiteY3" fmla="*/ 115092 h 1397887"/>
                <a:gd name="connsiteX4" fmla="*/ 117225 w 1237056"/>
                <a:gd name="connsiteY4" fmla="*/ 30302 h 1397887"/>
                <a:gd name="connsiteX5" fmla="*/ 1141880 w 1237056"/>
                <a:gd name="connsiteY5" fmla="*/ 30302 h 1397887"/>
                <a:gd name="connsiteX6" fmla="*/ 1228241 w 1237056"/>
                <a:gd name="connsiteY6" fmla="*/ 115092 h 1397887"/>
                <a:gd name="connsiteX7" fmla="*/ 1228241 w 1237056"/>
                <a:gd name="connsiteY7" fmla="*/ 1302151 h 1397887"/>
                <a:gd name="connsiteX8" fmla="*/ 1141880 w 1237056"/>
                <a:gd name="connsiteY8" fmla="*/ 1386941 h 139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056" h="1397887">
                  <a:moveTo>
                    <a:pt x="1141880" y="1386941"/>
                  </a:moveTo>
                  <a:lnTo>
                    <a:pt x="117225" y="1386941"/>
                  </a:lnTo>
                  <a:cubicBezTo>
                    <a:pt x="68209" y="1386941"/>
                    <a:pt x="30864" y="1347983"/>
                    <a:pt x="30864" y="1302151"/>
                  </a:cubicBezTo>
                  <a:lnTo>
                    <a:pt x="30864" y="115092"/>
                  </a:lnTo>
                  <a:cubicBezTo>
                    <a:pt x="30864" y="66968"/>
                    <a:pt x="70543" y="30302"/>
                    <a:pt x="117225" y="30302"/>
                  </a:cubicBezTo>
                  <a:lnTo>
                    <a:pt x="1141880" y="30302"/>
                  </a:lnTo>
                  <a:cubicBezTo>
                    <a:pt x="1190896" y="30302"/>
                    <a:pt x="1228241" y="69260"/>
                    <a:pt x="1228241" y="115092"/>
                  </a:cubicBezTo>
                  <a:lnTo>
                    <a:pt x="1228241" y="1302151"/>
                  </a:lnTo>
                  <a:cubicBezTo>
                    <a:pt x="1230575" y="1347983"/>
                    <a:pt x="1190896" y="1386941"/>
                    <a:pt x="1141880" y="1386941"/>
                  </a:cubicBezTo>
                  <a:close/>
                </a:path>
              </a:pathLst>
            </a:custGeom>
            <a:solidFill>
              <a:srgbClr val="3BFAFF">
                <a:alpha val="50000"/>
              </a:srgbClr>
            </a:solidFill>
            <a:ln w="16793" cap="flat">
              <a:noFill/>
              <a:prstDash val="solid"/>
              <a:miter/>
            </a:ln>
          </p:spPr>
          <p:txBody>
            <a:bodyPr rtlCol="0" anchor="ctr"/>
            <a:lstStyle/>
            <a:p>
              <a:endParaRPr lang="zh-CN" altLang="en-US"/>
            </a:p>
          </p:txBody>
        </p:sp>
        <p:sp>
          <p:nvSpPr>
            <p:cNvPr id="188" name="任意多边形: 形状 187"/>
            <p:cNvSpPr/>
            <p:nvPr>
              <p:custDataLst>
                <p:tags r:id="rId182"/>
              </p:custDataLst>
            </p:nvPr>
          </p:nvSpPr>
          <p:spPr>
            <a:xfrm>
              <a:off x="1934038" y="9797341"/>
              <a:ext cx="163385" cy="137497"/>
            </a:xfrm>
            <a:custGeom>
              <a:avLst/>
              <a:gdLst>
                <a:gd name="connsiteX0" fmla="*/ 138231 w 163384"/>
                <a:gd name="connsiteY0" fmla="*/ 60093 h 137497"/>
                <a:gd name="connsiteX1" fmla="*/ 107888 w 163384"/>
                <a:gd name="connsiteY1" fmla="*/ 30302 h 137497"/>
                <a:gd name="connsiteX2" fmla="*/ 84547 w 163384"/>
                <a:gd name="connsiteY2" fmla="*/ 41760 h 137497"/>
                <a:gd name="connsiteX3" fmla="*/ 61206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7 w 163384"/>
                <a:gd name="connsiteY9" fmla="*/ 110509 h 137497"/>
                <a:gd name="connsiteX10" fmla="*/ 124226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6" y="30302"/>
                    <a:pt x="107888" y="30302"/>
                  </a:cubicBezTo>
                  <a:cubicBezTo>
                    <a:pt x="98552" y="30302"/>
                    <a:pt x="89215" y="34885"/>
                    <a:pt x="84547" y="41760"/>
                  </a:cubicBezTo>
                  <a:cubicBezTo>
                    <a:pt x="79879" y="34885"/>
                    <a:pt x="70542" y="30302"/>
                    <a:pt x="61206" y="30302"/>
                  </a:cubicBezTo>
                  <a:cubicBezTo>
                    <a:pt x="44868" y="30302"/>
                    <a:pt x="30864" y="44052"/>
                    <a:pt x="30864" y="60093"/>
                  </a:cubicBezTo>
                  <a:cubicBezTo>
                    <a:pt x="30864" y="69259"/>
                    <a:pt x="35531" y="78426"/>
                    <a:pt x="42534" y="83009"/>
                  </a:cubicBezTo>
                  <a:lnTo>
                    <a:pt x="42534" y="83009"/>
                  </a:lnTo>
                  <a:lnTo>
                    <a:pt x="42534" y="83009"/>
                  </a:lnTo>
                  <a:cubicBezTo>
                    <a:pt x="42534" y="83009"/>
                    <a:pt x="44868" y="83009"/>
                    <a:pt x="44868" y="85301"/>
                  </a:cubicBezTo>
                  <a:lnTo>
                    <a:pt x="84547" y="110509"/>
                  </a:lnTo>
                  <a:lnTo>
                    <a:pt x="124226" y="85301"/>
                  </a:lnTo>
                  <a:cubicBezTo>
                    <a:pt x="124226"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189" name="任意多边形: 形状 188"/>
            <p:cNvSpPr/>
            <p:nvPr>
              <p:custDataLst>
                <p:tags r:id="rId183"/>
              </p:custDataLst>
            </p:nvPr>
          </p:nvSpPr>
          <p:spPr>
            <a:xfrm>
              <a:off x="2069414" y="9797341"/>
              <a:ext cx="163385" cy="137497"/>
            </a:xfrm>
            <a:custGeom>
              <a:avLst/>
              <a:gdLst>
                <a:gd name="connsiteX0" fmla="*/ 138231 w 163384"/>
                <a:gd name="connsiteY0" fmla="*/ 60093 h 137497"/>
                <a:gd name="connsiteX1" fmla="*/ 107888 w 163384"/>
                <a:gd name="connsiteY1" fmla="*/ 30302 h 137497"/>
                <a:gd name="connsiteX2" fmla="*/ 84548 w 163384"/>
                <a:gd name="connsiteY2" fmla="*/ 41760 h 137497"/>
                <a:gd name="connsiteX3" fmla="*/ 61207 w 163384"/>
                <a:gd name="connsiteY3" fmla="*/ 30302 h 137497"/>
                <a:gd name="connsiteX4" fmla="*/ 30864 w 163384"/>
                <a:gd name="connsiteY4" fmla="*/ 60093 h 137497"/>
                <a:gd name="connsiteX5" fmla="*/ 42534 w 163384"/>
                <a:gd name="connsiteY5" fmla="*/ 83009 h 137497"/>
                <a:gd name="connsiteX6" fmla="*/ 42534 w 163384"/>
                <a:gd name="connsiteY6" fmla="*/ 83009 h 137497"/>
                <a:gd name="connsiteX7" fmla="*/ 42534 w 163384"/>
                <a:gd name="connsiteY7" fmla="*/ 83009 h 137497"/>
                <a:gd name="connsiteX8" fmla="*/ 44868 w 163384"/>
                <a:gd name="connsiteY8" fmla="*/ 85301 h 137497"/>
                <a:gd name="connsiteX9" fmla="*/ 84548 w 163384"/>
                <a:gd name="connsiteY9" fmla="*/ 110509 h 137497"/>
                <a:gd name="connsiteX10" fmla="*/ 124227 w 163384"/>
                <a:gd name="connsiteY10" fmla="*/ 85301 h 137497"/>
                <a:gd name="connsiteX11" fmla="*/ 126561 w 163384"/>
                <a:gd name="connsiteY11" fmla="*/ 83009 h 137497"/>
                <a:gd name="connsiteX12" fmla="*/ 126561 w 163384"/>
                <a:gd name="connsiteY12" fmla="*/ 83009 h 137497"/>
                <a:gd name="connsiteX13" fmla="*/ 126561 w 163384"/>
                <a:gd name="connsiteY13" fmla="*/ 83009 h 137497"/>
                <a:gd name="connsiteX14" fmla="*/ 138231 w 163384"/>
                <a:gd name="connsiteY14" fmla="*/ 60093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84" h="137497">
                  <a:moveTo>
                    <a:pt x="138231" y="60093"/>
                  </a:moveTo>
                  <a:cubicBezTo>
                    <a:pt x="138231" y="44052"/>
                    <a:pt x="124227" y="30302"/>
                    <a:pt x="107888" y="30302"/>
                  </a:cubicBezTo>
                  <a:cubicBezTo>
                    <a:pt x="98552" y="30302"/>
                    <a:pt x="89216" y="34885"/>
                    <a:pt x="84548" y="41760"/>
                  </a:cubicBezTo>
                  <a:cubicBezTo>
                    <a:pt x="79879" y="34885"/>
                    <a:pt x="70542" y="30302"/>
                    <a:pt x="61207" y="30302"/>
                  </a:cubicBezTo>
                  <a:cubicBezTo>
                    <a:pt x="44868" y="30302"/>
                    <a:pt x="30864" y="44052"/>
                    <a:pt x="30864" y="60093"/>
                  </a:cubicBezTo>
                  <a:cubicBezTo>
                    <a:pt x="30864" y="69259"/>
                    <a:pt x="35532" y="78426"/>
                    <a:pt x="42534" y="83009"/>
                  </a:cubicBezTo>
                  <a:lnTo>
                    <a:pt x="42534" y="83009"/>
                  </a:lnTo>
                  <a:lnTo>
                    <a:pt x="42534" y="83009"/>
                  </a:lnTo>
                  <a:cubicBezTo>
                    <a:pt x="42534" y="83009"/>
                    <a:pt x="44868" y="83009"/>
                    <a:pt x="44868" y="85301"/>
                  </a:cubicBezTo>
                  <a:lnTo>
                    <a:pt x="84548" y="110509"/>
                  </a:lnTo>
                  <a:lnTo>
                    <a:pt x="124227" y="85301"/>
                  </a:lnTo>
                  <a:cubicBezTo>
                    <a:pt x="124227" y="85301"/>
                    <a:pt x="126561" y="85301"/>
                    <a:pt x="126561" y="83009"/>
                  </a:cubicBezTo>
                  <a:lnTo>
                    <a:pt x="126561" y="83009"/>
                  </a:lnTo>
                  <a:lnTo>
                    <a:pt x="126561" y="83009"/>
                  </a:lnTo>
                  <a:cubicBezTo>
                    <a:pt x="133563" y="78426"/>
                    <a:pt x="138231" y="69259"/>
                    <a:pt x="138231" y="60093"/>
                  </a:cubicBez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190" name="任意多边形: 形状 189"/>
            <p:cNvSpPr/>
            <p:nvPr>
              <p:custDataLst>
                <p:tags r:id="rId184"/>
              </p:custDataLst>
            </p:nvPr>
          </p:nvSpPr>
          <p:spPr>
            <a:xfrm>
              <a:off x="1927035" y="9212977"/>
              <a:ext cx="536836" cy="572905"/>
            </a:xfrm>
            <a:custGeom>
              <a:avLst/>
              <a:gdLst>
                <a:gd name="connsiteX0" fmla="*/ 462666 w 536835"/>
                <a:gd name="connsiteY0" fmla="*/ 561958 h 572904"/>
                <a:gd name="connsiteX1" fmla="*/ 96218 w 536835"/>
                <a:gd name="connsiteY1" fmla="*/ 561958 h 572904"/>
                <a:gd name="connsiteX2" fmla="*/ 30864 w 536835"/>
                <a:gd name="connsiteY2" fmla="*/ 497793 h 572904"/>
                <a:gd name="connsiteX3" fmla="*/ 30864 w 536835"/>
                <a:gd name="connsiteY3" fmla="*/ 94468 h 572904"/>
                <a:gd name="connsiteX4" fmla="*/ 96218 w 536835"/>
                <a:gd name="connsiteY4" fmla="*/ 30302 h 572904"/>
                <a:gd name="connsiteX5" fmla="*/ 462666 w 536835"/>
                <a:gd name="connsiteY5" fmla="*/ 30302 h 572904"/>
                <a:gd name="connsiteX6" fmla="*/ 528020 w 536835"/>
                <a:gd name="connsiteY6" fmla="*/ 94468 h 572904"/>
                <a:gd name="connsiteX7" fmla="*/ 528020 w 536835"/>
                <a:gd name="connsiteY7" fmla="*/ 497793 h 572904"/>
                <a:gd name="connsiteX8" fmla="*/ 462666 w 536835"/>
                <a:gd name="connsiteY8" fmla="*/ 561958 h 57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835" h="572904">
                  <a:moveTo>
                    <a:pt x="462666" y="561958"/>
                  </a:moveTo>
                  <a:lnTo>
                    <a:pt x="96218" y="561958"/>
                  </a:lnTo>
                  <a:cubicBezTo>
                    <a:pt x="61207" y="561958"/>
                    <a:pt x="30864" y="532167"/>
                    <a:pt x="30864" y="497793"/>
                  </a:cubicBezTo>
                  <a:lnTo>
                    <a:pt x="30864" y="94468"/>
                  </a:lnTo>
                  <a:cubicBezTo>
                    <a:pt x="30864" y="60094"/>
                    <a:pt x="61207" y="30302"/>
                    <a:pt x="96218" y="30302"/>
                  </a:cubicBezTo>
                  <a:lnTo>
                    <a:pt x="462666" y="30302"/>
                  </a:lnTo>
                  <a:cubicBezTo>
                    <a:pt x="497677" y="30302"/>
                    <a:pt x="528020" y="60094"/>
                    <a:pt x="528020" y="94468"/>
                  </a:cubicBezTo>
                  <a:lnTo>
                    <a:pt x="528020" y="497793"/>
                  </a:lnTo>
                  <a:cubicBezTo>
                    <a:pt x="528020" y="534459"/>
                    <a:pt x="500012" y="561958"/>
                    <a:pt x="462666" y="561958"/>
                  </a:cubicBez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1" name="任意多边形: 形状 190"/>
            <p:cNvSpPr/>
            <p:nvPr>
              <p:custDataLst>
                <p:tags r:id="rId185"/>
              </p:custDataLst>
            </p:nvPr>
          </p:nvSpPr>
          <p:spPr>
            <a:xfrm>
              <a:off x="2482544" y="972630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2" name="任意多边形: 形状 191"/>
            <p:cNvSpPr/>
            <p:nvPr>
              <p:custDataLst>
                <p:tags r:id="rId186"/>
              </p:custDataLst>
            </p:nvPr>
          </p:nvSpPr>
          <p:spPr>
            <a:xfrm>
              <a:off x="2482544" y="978817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3" name="任意多边形: 形状 192"/>
            <p:cNvSpPr/>
            <p:nvPr>
              <p:custDataLst>
                <p:tags r:id="rId187"/>
              </p:custDataLst>
            </p:nvPr>
          </p:nvSpPr>
          <p:spPr>
            <a:xfrm>
              <a:off x="2225796" y="978817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4" name="任意多边形: 形状 193"/>
            <p:cNvSpPr/>
            <p:nvPr>
              <p:custDataLst>
                <p:tags r:id="rId188"/>
              </p:custDataLst>
            </p:nvPr>
          </p:nvSpPr>
          <p:spPr>
            <a:xfrm>
              <a:off x="2225796" y="9850048"/>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5" name="任意多边形: 形状 194"/>
            <p:cNvSpPr/>
            <p:nvPr>
              <p:custDataLst>
                <p:tags r:id="rId189"/>
              </p:custDataLst>
            </p:nvPr>
          </p:nvSpPr>
          <p:spPr>
            <a:xfrm>
              <a:off x="2225796" y="991192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6" name="任意多边形: 形状 195"/>
            <p:cNvSpPr/>
            <p:nvPr>
              <p:custDataLst>
                <p:tags r:id="rId190"/>
              </p:custDataLst>
            </p:nvPr>
          </p:nvSpPr>
          <p:spPr>
            <a:xfrm>
              <a:off x="2225796" y="9971503"/>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7" name="任意多边形: 形状 196"/>
            <p:cNvSpPr/>
            <p:nvPr>
              <p:custDataLst>
                <p:tags r:id="rId191"/>
              </p:custDataLst>
            </p:nvPr>
          </p:nvSpPr>
          <p:spPr>
            <a:xfrm>
              <a:off x="2225796" y="10033377"/>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8" name="任意多边形: 形状 197"/>
            <p:cNvSpPr/>
            <p:nvPr>
              <p:custDataLst>
                <p:tags r:id="rId192"/>
              </p:custDataLst>
            </p:nvPr>
          </p:nvSpPr>
          <p:spPr>
            <a:xfrm>
              <a:off x="2225796" y="10095251"/>
              <a:ext cx="256748" cy="68749"/>
            </a:xfrm>
            <a:custGeom>
              <a:avLst/>
              <a:gdLst>
                <a:gd name="connsiteX0" fmla="*/ 30863 w 256747"/>
                <a:gd name="connsiteY0" fmla="*/ 30303 h 68748"/>
                <a:gd name="connsiteX1" fmla="*/ 231592 w 256747"/>
                <a:gd name="connsiteY1" fmla="*/ 30303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2" y="30303"/>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199" name="任意多边形: 形状 198"/>
            <p:cNvSpPr/>
            <p:nvPr>
              <p:custDataLst>
                <p:tags r:id="rId193"/>
              </p:custDataLst>
            </p:nvPr>
          </p:nvSpPr>
          <p:spPr>
            <a:xfrm>
              <a:off x="2225796" y="10157124"/>
              <a:ext cx="256748" cy="68749"/>
            </a:xfrm>
            <a:custGeom>
              <a:avLst/>
              <a:gdLst>
                <a:gd name="connsiteX0" fmla="*/ 30863 w 256747"/>
                <a:gd name="connsiteY0" fmla="*/ 30302 h 68748"/>
                <a:gd name="connsiteX1" fmla="*/ 231592 w 256747"/>
                <a:gd name="connsiteY1" fmla="*/ 30302 h 68748"/>
                <a:gd name="connsiteX2" fmla="*/ 231592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2" y="30302"/>
                  </a:lnTo>
                  <a:lnTo>
                    <a:pt x="231592"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0" name="任意多边形: 形状 199"/>
            <p:cNvSpPr/>
            <p:nvPr>
              <p:custDataLst>
                <p:tags r:id="rId194"/>
              </p:custDataLst>
            </p:nvPr>
          </p:nvSpPr>
          <p:spPr>
            <a:xfrm>
              <a:off x="1927036" y="10157124"/>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1" name="任意多边形: 形状 200"/>
            <p:cNvSpPr/>
            <p:nvPr>
              <p:custDataLst>
                <p:tags r:id="rId195"/>
              </p:custDataLst>
            </p:nvPr>
          </p:nvSpPr>
          <p:spPr>
            <a:xfrm>
              <a:off x="1927036" y="10097542"/>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2" name="任意多边形: 形状 201"/>
            <p:cNvSpPr/>
            <p:nvPr>
              <p:custDataLst>
                <p:tags r:id="rId196"/>
              </p:custDataLst>
            </p:nvPr>
          </p:nvSpPr>
          <p:spPr>
            <a:xfrm>
              <a:off x="1927036" y="10035669"/>
              <a:ext cx="256748" cy="68749"/>
            </a:xfrm>
            <a:custGeom>
              <a:avLst/>
              <a:gdLst>
                <a:gd name="connsiteX0" fmla="*/ 30863 w 256747"/>
                <a:gd name="connsiteY0" fmla="*/ 30303 h 68748"/>
                <a:gd name="connsiteX1" fmla="*/ 231593 w 256747"/>
                <a:gd name="connsiteY1" fmla="*/ 30303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3"/>
                  </a:moveTo>
                  <a:lnTo>
                    <a:pt x="231593" y="30303"/>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3" name="任意多边形: 形状 202"/>
            <p:cNvSpPr/>
            <p:nvPr>
              <p:custDataLst>
                <p:tags r:id="rId197"/>
              </p:custDataLst>
            </p:nvPr>
          </p:nvSpPr>
          <p:spPr>
            <a:xfrm>
              <a:off x="1927036" y="9976087"/>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4" name="任意多边形: 形状 203"/>
            <p:cNvSpPr/>
            <p:nvPr>
              <p:custDataLst>
                <p:tags r:id="rId198"/>
              </p:custDataLst>
            </p:nvPr>
          </p:nvSpPr>
          <p:spPr>
            <a:xfrm>
              <a:off x="1927036" y="9914213"/>
              <a:ext cx="256748" cy="68749"/>
            </a:xfrm>
            <a:custGeom>
              <a:avLst/>
              <a:gdLst>
                <a:gd name="connsiteX0" fmla="*/ 30863 w 256747"/>
                <a:gd name="connsiteY0" fmla="*/ 30302 h 68748"/>
                <a:gd name="connsiteX1" fmla="*/ 231593 w 256747"/>
                <a:gd name="connsiteY1" fmla="*/ 30302 h 68748"/>
                <a:gd name="connsiteX2" fmla="*/ 231593 w 256747"/>
                <a:gd name="connsiteY2" fmla="*/ 48635 h 68748"/>
                <a:gd name="connsiteX3" fmla="*/ 30863 w 256747"/>
                <a:gd name="connsiteY3" fmla="*/ 48635 h 68748"/>
              </a:gdLst>
              <a:ahLst/>
              <a:cxnLst>
                <a:cxn ang="0">
                  <a:pos x="connsiteX0" y="connsiteY0"/>
                </a:cxn>
                <a:cxn ang="0">
                  <a:pos x="connsiteX1" y="connsiteY1"/>
                </a:cxn>
                <a:cxn ang="0">
                  <a:pos x="connsiteX2" y="connsiteY2"/>
                </a:cxn>
                <a:cxn ang="0">
                  <a:pos x="connsiteX3" y="connsiteY3"/>
                </a:cxn>
              </a:cxnLst>
              <a:rect l="l" t="t" r="r" b="b"/>
              <a:pathLst>
                <a:path w="256747" h="68748">
                  <a:moveTo>
                    <a:pt x="30863" y="30302"/>
                  </a:moveTo>
                  <a:lnTo>
                    <a:pt x="231593" y="30302"/>
                  </a:lnTo>
                  <a:lnTo>
                    <a:pt x="231593"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5" name="任意多边形: 形状 204"/>
            <p:cNvSpPr/>
            <p:nvPr>
              <p:custDataLst>
                <p:tags r:id="rId199"/>
              </p:custDataLst>
            </p:nvPr>
          </p:nvSpPr>
          <p:spPr>
            <a:xfrm>
              <a:off x="2482544" y="9850048"/>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6" name="任意多边形: 形状 205"/>
            <p:cNvSpPr/>
            <p:nvPr>
              <p:custDataLst>
                <p:tags r:id="rId200"/>
              </p:custDataLst>
            </p:nvPr>
          </p:nvSpPr>
          <p:spPr>
            <a:xfrm>
              <a:off x="2482544" y="9911921"/>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7" name="任意多边形: 形状 206"/>
            <p:cNvSpPr/>
            <p:nvPr>
              <p:custDataLst>
                <p:tags r:id="rId201"/>
              </p:custDataLst>
            </p:nvPr>
          </p:nvSpPr>
          <p:spPr>
            <a:xfrm>
              <a:off x="2482544" y="9973795"/>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8" name="任意多边形: 形状 207"/>
            <p:cNvSpPr/>
            <p:nvPr>
              <p:custDataLst>
                <p:tags r:id="rId202"/>
              </p:custDataLst>
            </p:nvPr>
          </p:nvSpPr>
          <p:spPr>
            <a:xfrm>
              <a:off x="2482544" y="10037960"/>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09" name="任意多边形: 形状 208"/>
            <p:cNvSpPr/>
            <p:nvPr>
              <p:custDataLst>
                <p:tags r:id="rId203"/>
              </p:custDataLst>
            </p:nvPr>
          </p:nvSpPr>
          <p:spPr>
            <a:xfrm>
              <a:off x="2482544" y="10099834"/>
              <a:ext cx="536836" cy="68749"/>
            </a:xfrm>
            <a:custGeom>
              <a:avLst/>
              <a:gdLst>
                <a:gd name="connsiteX0" fmla="*/ 30863 w 536835"/>
                <a:gd name="connsiteY0" fmla="*/ 30302 h 68748"/>
                <a:gd name="connsiteX1" fmla="*/ 528019 w 536835"/>
                <a:gd name="connsiteY1" fmla="*/ 30302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2"/>
                  </a:moveTo>
                  <a:lnTo>
                    <a:pt x="528019" y="30302"/>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10" name="任意多边形: 形状 209"/>
            <p:cNvSpPr/>
            <p:nvPr>
              <p:custDataLst>
                <p:tags r:id="rId204"/>
              </p:custDataLst>
            </p:nvPr>
          </p:nvSpPr>
          <p:spPr>
            <a:xfrm>
              <a:off x="2482544" y="10161708"/>
              <a:ext cx="536836" cy="68749"/>
            </a:xfrm>
            <a:custGeom>
              <a:avLst/>
              <a:gdLst>
                <a:gd name="connsiteX0" fmla="*/ 30863 w 536835"/>
                <a:gd name="connsiteY0" fmla="*/ 30303 h 68748"/>
                <a:gd name="connsiteX1" fmla="*/ 528019 w 536835"/>
                <a:gd name="connsiteY1" fmla="*/ 30303 h 68748"/>
                <a:gd name="connsiteX2" fmla="*/ 528019 w 536835"/>
                <a:gd name="connsiteY2" fmla="*/ 48635 h 68748"/>
                <a:gd name="connsiteX3" fmla="*/ 30863 w 536835"/>
                <a:gd name="connsiteY3" fmla="*/ 48635 h 68748"/>
              </a:gdLst>
              <a:ahLst/>
              <a:cxnLst>
                <a:cxn ang="0">
                  <a:pos x="connsiteX0" y="connsiteY0"/>
                </a:cxn>
                <a:cxn ang="0">
                  <a:pos x="connsiteX1" y="connsiteY1"/>
                </a:cxn>
                <a:cxn ang="0">
                  <a:pos x="connsiteX2" y="connsiteY2"/>
                </a:cxn>
                <a:cxn ang="0">
                  <a:pos x="connsiteX3" y="connsiteY3"/>
                </a:cxn>
              </a:cxnLst>
              <a:rect l="l" t="t" r="r" b="b"/>
              <a:pathLst>
                <a:path w="536835" h="68748">
                  <a:moveTo>
                    <a:pt x="30863" y="30303"/>
                  </a:moveTo>
                  <a:lnTo>
                    <a:pt x="528019" y="30303"/>
                  </a:lnTo>
                  <a:lnTo>
                    <a:pt x="528019" y="48635"/>
                  </a:lnTo>
                  <a:lnTo>
                    <a:pt x="30863" y="48635"/>
                  </a:lnTo>
                  <a:close/>
                </a:path>
              </a:pathLst>
            </a:custGeom>
            <a:solidFill>
              <a:srgbClr val="3BFAFF">
                <a:alpha val="85000"/>
              </a:srgbClr>
            </a:solidFill>
            <a:ln w="16793" cap="flat">
              <a:noFill/>
              <a:prstDash val="solid"/>
              <a:miter/>
            </a:ln>
          </p:spPr>
          <p:txBody>
            <a:bodyPr rtlCol="0" anchor="ctr"/>
            <a:lstStyle/>
            <a:p>
              <a:endParaRPr lang="zh-CN" altLang="en-US"/>
            </a:p>
          </p:txBody>
        </p:sp>
        <p:sp>
          <p:nvSpPr>
            <p:cNvPr id="211" name="任意多边形: 形状 210"/>
            <p:cNvSpPr/>
            <p:nvPr>
              <p:custDataLst>
                <p:tags r:id="rId205"/>
              </p:custDataLst>
            </p:nvPr>
          </p:nvSpPr>
          <p:spPr>
            <a:xfrm>
              <a:off x="2487212" y="9215269"/>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2" name="任意多边形: 形状 211"/>
            <p:cNvSpPr/>
            <p:nvPr>
              <p:custDataLst>
                <p:tags r:id="rId206"/>
              </p:custDataLst>
            </p:nvPr>
          </p:nvSpPr>
          <p:spPr>
            <a:xfrm>
              <a:off x="2487212" y="9377974"/>
              <a:ext cx="536836" cy="160413"/>
            </a:xfrm>
            <a:custGeom>
              <a:avLst/>
              <a:gdLst>
                <a:gd name="connsiteX0" fmla="*/ 30863 w 536835"/>
                <a:gd name="connsiteY0" fmla="*/ 30302 h 160413"/>
                <a:gd name="connsiteX1" fmla="*/ 528020 w 536835"/>
                <a:gd name="connsiteY1" fmla="*/ 30302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2"/>
                  </a:moveTo>
                  <a:lnTo>
                    <a:pt x="528020" y="30302"/>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3" name="任意多边形: 形状 212"/>
            <p:cNvSpPr/>
            <p:nvPr>
              <p:custDataLst>
                <p:tags r:id="rId207"/>
              </p:custDataLst>
            </p:nvPr>
          </p:nvSpPr>
          <p:spPr>
            <a:xfrm>
              <a:off x="2487212" y="9542971"/>
              <a:ext cx="536836" cy="160413"/>
            </a:xfrm>
            <a:custGeom>
              <a:avLst/>
              <a:gdLst>
                <a:gd name="connsiteX0" fmla="*/ 30863 w 536835"/>
                <a:gd name="connsiteY0" fmla="*/ 30303 h 160413"/>
                <a:gd name="connsiteX1" fmla="*/ 528020 w 536835"/>
                <a:gd name="connsiteY1" fmla="*/ 30303 h 160413"/>
                <a:gd name="connsiteX2" fmla="*/ 528020 w 536835"/>
                <a:gd name="connsiteY2" fmla="*/ 140300 h 160413"/>
                <a:gd name="connsiteX3" fmla="*/ 30863 w 536835"/>
                <a:gd name="connsiteY3" fmla="*/ 140300 h 160413"/>
              </a:gdLst>
              <a:ahLst/>
              <a:cxnLst>
                <a:cxn ang="0">
                  <a:pos x="connsiteX0" y="connsiteY0"/>
                </a:cxn>
                <a:cxn ang="0">
                  <a:pos x="connsiteX1" y="connsiteY1"/>
                </a:cxn>
                <a:cxn ang="0">
                  <a:pos x="connsiteX2" y="connsiteY2"/>
                </a:cxn>
                <a:cxn ang="0">
                  <a:pos x="connsiteX3" y="connsiteY3"/>
                </a:cxn>
              </a:cxnLst>
              <a:rect l="l" t="t" r="r" b="b"/>
              <a:pathLst>
                <a:path w="536835" h="160413">
                  <a:moveTo>
                    <a:pt x="30863" y="30303"/>
                  </a:moveTo>
                  <a:lnTo>
                    <a:pt x="528020" y="30303"/>
                  </a:lnTo>
                  <a:lnTo>
                    <a:pt x="528020" y="140300"/>
                  </a:lnTo>
                  <a:lnTo>
                    <a:pt x="30863" y="140300"/>
                  </a:lnTo>
                  <a:close/>
                </a:path>
              </a:pathLst>
            </a:custGeom>
            <a:solidFill>
              <a:srgbClr val="001B8D">
                <a:alpha val="49000"/>
              </a:srgbClr>
            </a:solidFill>
            <a:ln w="16793" cap="flat">
              <a:noFill/>
              <a:prstDash val="solid"/>
              <a:miter/>
            </a:ln>
          </p:spPr>
          <p:txBody>
            <a:bodyPr rtlCol="0" anchor="ctr"/>
            <a:lstStyle/>
            <a:p>
              <a:endParaRPr lang="zh-CN" altLang="en-US"/>
            </a:p>
          </p:txBody>
        </p:sp>
        <p:sp>
          <p:nvSpPr>
            <p:cNvPr id="214" name="任意多边形: 形状 213"/>
            <p:cNvSpPr/>
            <p:nvPr>
              <p:custDataLst>
                <p:tags r:id="rId208"/>
              </p:custDataLst>
            </p:nvPr>
          </p:nvSpPr>
          <p:spPr>
            <a:xfrm>
              <a:off x="1850011" y="8908192"/>
              <a:ext cx="1260397" cy="206246"/>
            </a:xfrm>
            <a:custGeom>
              <a:avLst/>
              <a:gdLst>
                <a:gd name="connsiteX0" fmla="*/ 1141880 w 1260396"/>
                <a:gd name="connsiteY0" fmla="*/ 30302 h 206245"/>
                <a:gd name="connsiteX1" fmla="*/ 117225 w 1260396"/>
                <a:gd name="connsiteY1" fmla="*/ 30302 h 206245"/>
                <a:gd name="connsiteX2" fmla="*/ 30864 w 1260396"/>
                <a:gd name="connsiteY2" fmla="*/ 115093 h 206245"/>
                <a:gd name="connsiteX3" fmla="*/ 30864 w 1260396"/>
                <a:gd name="connsiteY3" fmla="*/ 193007 h 206245"/>
                <a:gd name="connsiteX4" fmla="*/ 1230575 w 1260396"/>
                <a:gd name="connsiteY4" fmla="*/ 193007 h 206245"/>
                <a:gd name="connsiteX5" fmla="*/ 1230575 w 1260396"/>
                <a:gd name="connsiteY5" fmla="*/ 115093 h 206245"/>
                <a:gd name="connsiteX6" fmla="*/ 1141880 w 1260396"/>
                <a:gd name="connsiteY6" fmla="*/ 30302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396" h="206245">
                  <a:moveTo>
                    <a:pt x="1141880" y="30302"/>
                  </a:moveTo>
                  <a:lnTo>
                    <a:pt x="117225" y="30302"/>
                  </a:lnTo>
                  <a:cubicBezTo>
                    <a:pt x="68209" y="30302"/>
                    <a:pt x="30864" y="69260"/>
                    <a:pt x="30864" y="115093"/>
                  </a:cubicBezTo>
                  <a:lnTo>
                    <a:pt x="30864" y="193007"/>
                  </a:lnTo>
                  <a:lnTo>
                    <a:pt x="1230575" y="193007"/>
                  </a:lnTo>
                  <a:lnTo>
                    <a:pt x="1230575" y="115093"/>
                  </a:lnTo>
                  <a:cubicBezTo>
                    <a:pt x="1230575" y="69260"/>
                    <a:pt x="1190896" y="30302"/>
                    <a:pt x="1141880" y="30302"/>
                  </a:cubicBezTo>
                  <a:close/>
                </a:path>
              </a:pathLst>
            </a:custGeom>
            <a:solidFill>
              <a:srgbClr val="001B8D"/>
            </a:solidFill>
            <a:ln w="16793" cap="flat">
              <a:noFill/>
              <a:prstDash val="solid"/>
              <a:miter/>
            </a:ln>
          </p:spPr>
          <p:txBody>
            <a:bodyPr rtlCol="0" anchor="ctr"/>
            <a:lstStyle/>
            <a:p>
              <a:endParaRPr lang="zh-CN" altLang="en-US"/>
            </a:p>
          </p:txBody>
        </p:sp>
        <p:sp>
          <p:nvSpPr>
            <p:cNvPr id="215" name="任意多边形: 形状 214"/>
            <p:cNvSpPr/>
            <p:nvPr>
              <p:custDataLst>
                <p:tags r:id="rId209"/>
              </p:custDataLst>
            </p:nvPr>
          </p:nvSpPr>
          <p:spPr>
            <a:xfrm>
              <a:off x="1005690" y="10719310"/>
              <a:ext cx="1143693" cy="664569"/>
            </a:xfrm>
            <a:custGeom>
              <a:avLst/>
              <a:gdLst>
                <a:gd name="connsiteX0" fmla="*/ 1008227 w 1143693"/>
                <a:gd name="connsiteY0" fmla="*/ 222059 h 664569"/>
                <a:gd name="connsiteX1" fmla="*/ 340684 w 1143693"/>
                <a:gd name="connsiteY1" fmla="*/ 61646 h 664569"/>
                <a:gd name="connsiteX2" fmla="*/ 263659 w 1143693"/>
                <a:gd name="connsiteY2" fmla="*/ 579552 h 664569"/>
                <a:gd name="connsiteX3" fmla="*/ 1054909 w 1143693"/>
                <a:gd name="connsiteY3" fmla="*/ 432889 h 664569"/>
                <a:gd name="connsiteX4" fmla="*/ 1008227 w 1143693"/>
                <a:gd name="connsiteY4" fmla="*/ 222059 h 6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693" h="664569">
                  <a:moveTo>
                    <a:pt x="1008227" y="222059"/>
                  </a:moveTo>
                  <a:cubicBezTo>
                    <a:pt x="837840" y="215185"/>
                    <a:pt x="646447" y="210601"/>
                    <a:pt x="340684" y="61646"/>
                  </a:cubicBezTo>
                  <a:cubicBezTo>
                    <a:pt x="9246" y="-101058"/>
                    <a:pt x="-114460" y="414556"/>
                    <a:pt x="263659" y="579552"/>
                  </a:cubicBezTo>
                  <a:cubicBezTo>
                    <a:pt x="606767" y="730799"/>
                    <a:pt x="942873" y="561219"/>
                    <a:pt x="1054909" y="432889"/>
                  </a:cubicBezTo>
                  <a:cubicBezTo>
                    <a:pt x="1225296" y="242685"/>
                    <a:pt x="1061911" y="224351"/>
                    <a:pt x="1008227" y="222059"/>
                  </a:cubicBezTo>
                  <a:close/>
                </a:path>
              </a:pathLst>
            </a:custGeom>
            <a:solidFill>
              <a:srgbClr val="0042FF"/>
            </a:solidFill>
            <a:ln w="16793" cap="flat">
              <a:noFill/>
              <a:prstDash val="solid"/>
              <a:miter/>
            </a:ln>
          </p:spPr>
          <p:txBody>
            <a:bodyPr rtlCol="0" anchor="ctr"/>
            <a:lstStyle/>
            <a:p>
              <a:endParaRPr lang="zh-CN" altLang="en-US"/>
            </a:p>
          </p:txBody>
        </p:sp>
        <p:sp>
          <p:nvSpPr>
            <p:cNvPr id="216" name="任意多边形: 形状 215"/>
            <p:cNvSpPr/>
            <p:nvPr>
              <p:custDataLst>
                <p:tags r:id="rId210"/>
              </p:custDataLst>
            </p:nvPr>
          </p:nvSpPr>
          <p:spPr>
            <a:xfrm>
              <a:off x="-1696972" y="9084012"/>
              <a:ext cx="3594465" cy="3391596"/>
            </a:xfrm>
            <a:custGeom>
              <a:avLst/>
              <a:gdLst>
                <a:gd name="connsiteX0" fmla="*/ 34731 w 3594465"/>
                <a:gd name="connsiteY0" fmla="*/ 115727 h 3391595"/>
                <a:gd name="connsiteX1" fmla="*/ 34731 w 3594465"/>
                <a:gd name="connsiteY1" fmla="*/ 115727 h 3391595"/>
                <a:gd name="connsiteX2" fmla="*/ 93083 w 3594465"/>
                <a:gd name="connsiteY2" fmla="*/ 17187 h 3391595"/>
                <a:gd name="connsiteX3" fmla="*/ 191114 w 3594465"/>
                <a:gd name="connsiteY3" fmla="*/ 56145 h 3391595"/>
                <a:gd name="connsiteX4" fmla="*/ 1479520 w 3594465"/>
                <a:gd name="connsiteY4" fmla="*/ 53853 h 3391595"/>
                <a:gd name="connsiteX5" fmla="*/ 1843634 w 3594465"/>
                <a:gd name="connsiteY5" fmla="*/ 262390 h 3391595"/>
                <a:gd name="connsiteX6" fmla="*/ 3505491 w 3594465"/>
                <a:gd name="connsiteY6" fmla="*/ 3179621 h 3391595"/>
                <a:gd name="connsiteX7" fmla="*/ 3510159 w 3594465"/>
                <a:gd name="connsiteY7" fmla="*/ 3186496 h 3391595"/>
                <a:gd name="connsiteX8" fmla="*/ 3517161 w 3594465"/>
                <a:gd name="connsiteY8" fmla="*/ 3181913 h 3391595"/>
                <a:gd name="connsiteX9" fmla="*/ 3577847 w 3594465"/>
                <a:gd name="connsiteY9" fmla="*/ 3230037 h 3391595"/>
                <a:gd name="connsiteX10" fmla="*/ 3519495 w 3594465"/>
                <a:gd name="connsiteY10" fmla="*/ 3328576 h 3391595"/>
                <a:gd name="connsiteX11" fmla="*/ 3381785 w 3594465"/>
                <a:gd name="connsiteY11" fmla="*/ 3390450 h 3391595"/>
                <a:gd name="connsiteX12" fmla="*/ 2074707 w 3594465"/>
                <a:gd name="connsiteY12" fmla="*/ 3392741 h 3391595"/>
                <a:gd name="connsiteX13" fmla="*/ 1710592 w 3594465"/>
                <a:gd name="connsiteY13" fmla="*/ 3184205 h 3391595"/>
                <a:gd name="connsiteX14" fmla="*/ 46402 w 3594465"/>
                <a:gd name="connsiteY14" fmla="*/ 264682 h 3391595"/>
                <a:gd name="connsiteX15" fmla="*/ 34731 w 3594465"/>
                <a:gd name="connsiteY15" fmla="*/ 115727 h 33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4465" h="3391595">
                  <a:moveTo>
                    <a:pt x="34731" y="115727"/>
                  </a:moveTo>
                  <a:lnTo>
                    <a:pt x="34731" y="115727"/>
                  </a:lnTo>
                  <a:lnTo>
                    <a:pt x="93083" y="17187"/>
                  </a:lnTo>
                  <a:lnTo>
                    <a:pt x="191114" y="56145"/>
                  </a:lnTo>
                  <a:lnTo>
                    <a:pt x="1479520" y="53853"/>
                  </a:lnTo>
                  <a:cubicBezTo>
                    <a:pt x="1614895" y="53853"/>
                    <a:pt x="1778280" y="147809"/>
                    <a:pt x="1843634" y="262390"/>
                  </a:cubicBezTo>
                  <a:lnTo>
                    <a:pt x="3505491" y="3179621"/>
                  </a:lnTo>
                  <a:cubicBezTo>
                    <a:pt x="3507825" y="3181913"/>
                    <a:pt x="3507825" y="3184205"/>
                    <a:pt x="3510159" y="3186496"/>
                  </a:cubicBezTo>
                  <a:lnTo>
                    <a:pt x="3517161" y="3181913"/>
                  </a:lnTo>
                  <a:lnTo>
                    <a:pt x="3577847" y="3230037"/>
                  </a:lnTo>
                  <a:lnTo>
                    <a:pt x="3519495" y="3328576"/>
                  </a:lnTo>
                  <a:cubicBezTo>
                    <a:pt x="3496155" y="3367534"/>
                    <a:pt x="3449473" y="3390450"/>
                    <a:pt x="3381785" y="3390450"/>
                  </a:cubicBezTo>
                  <a:lnTo>
                    <a:pt x="2074707" y="3392741"/>
                  </a:lnTo>
                  <a:cubicBezTo>
                    <a:pt x="1939331" y="3392741"/>
                    <a:pt x="1775946" y="3298786"/>
                    <a:pt x="1710592" y="3184205"/>
                  </a:cubicBezTo>
                  <a:lnTo>
                    <a:pt x="46402" y="264682"/>
                  </a:lnTo>
                  <a:cubicBezTo>
                    <a:pt x="11391" y="207392"/>
                    <a:pt x="9057" y="154684"/>
                    <a:pt x="34731" y="115727"/>
                  </a:cubicBezTo>
                  <a:close/>
                </a:path>
              </a:pathLst>
            </a:custGeom>
            <a:solidFill>
              <a:srgbClr val="B1D0FF"/>
            </a:solidFill>
            <a:ln w="9525" cap="flat">
              <a:noFill/>
              <a:prstDash val="solid"/>
              <a:miter/>
            </a:ln>
          </p:spPr>
          <p:txBody>
            <a:bodyPr rtlCol="0" anchor="ctr"/>
            <a:lstStyle/>
            <a:p>
              <a:endParaRPr lang="zh-CN" altLang="en-US"/>
            </a:p>
          </p:txBody>
        </p:sp>
        <p:sp>
          <p:nvSpPr>
            <p:cNvPr id="217" name="任意多边形: 形状 216"/>
            <p:cNvSpPr/>
            <p:nvPr>
              <p:custDataLst>
                <p:tags r:id="rId211"/>
              </p:custDataLst>
            </p:nvPr>
          </p:nvSpPr>
          <p:spPr>
            <a:xfrm>
              <a:off x="551623"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18" name="任意多边形: 形状 217"/>
            <p:cNvSpPr/>
            <p:nvPr>
              <p:custDataLst>
                <p:tags r:id="rId212"/>
              </p:custDataLst>
            </p:nvPr>
          </p:nvSpPr>
          <p:spPr>
            <a:xfrm>
              <a:off x="598305" y="12381652"/>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19" name="任意多边形: 形状 218"/>
            <p:cNvSpPr/>
            <p:nvPr>
              <p:custDataLst>
                <p:tags r:id="rId213"/>
              </p:custDataLst>
            </p:nvPr>
          </p:nvSpPr>
          <p:spPr>
            <a:xfrm>
              <a:off x="644986"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0" name="任意多边形: 形状 219"/>
            <p:cNvSpPr/>
            <p:nvPr>
              <p:custDataLst>
                <p:tags r:id="rId214"/>
              </p:custDataLst>
            </p:nvPr>
          </p:nvSpPr>
          <p:spPr>
            <a:xfrm>
              <a:off x="691667"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1" name="任意多边形: 形状 220"/>
            <p:cNvSpPr/>
            <p:nvPr>
              <p:custDataLst>
                <p:tags r:id="rId215"/>
              </p:custDataLst>
            </p:nvPr>
          </p:nvSpPr>
          <p:spPr>
            <a:xfrm>
              <a:off x="738349"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2" name="任意多边形: 形状 221"/>
            <p:cNvSpPr/>
            <p:nvPr>
              <p:custDataLst>
                <p:tags r:id="rId216"/>
              </p:custDataLst>
            </p:nvPr>
          </p:nvSpPr>
          <p:spPr>
            <a:xfrm>
              <a:off x="785030" y="12381202"/>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7"/>
                    <a:pt x="40846" y="17637"/>
                  </a:cubicBezTo>
                  <a:cubicBezTo>
                    <a:pt x="50183"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3" name="任意多边形: 形状 222"/>
            <p:cNvSpPr/>
            <p:nvPr>
              <p:custDataLst>
                <p:tags r:id="rId217"/>
              </p:custDataLst>
            </p:nvPr>
          </p:nvSpPr>
          <p:spPr>
            <a:xfrm>
              <a:off x="834045" y="12379360"/>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24" name="任意多边形: 形状 223"/>
            <p:cNvSpPr/>
            <p:nvPr>
              <p:custDataLst>
                <p:tags r:id="rId218"/>
              </p:custDataLst>
            </p:nvPr>
          </p:nvSpPr>
          <p:spPr>
            <a:xfrm>
              <a:off x="530616" y="12418318"/>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25" name="任意多边形: 形状 224"/>
            <p:cNvSpPr/>
            <p:nvPr>
              <p:custDataLst>
                <p:tags r:id="rId219"/>
              </p:custDataLst>
            </p:nvPr>
          </p:nvSpPr>
          <p:spPr>
            <a:xfrm>
              <a:off x="577298"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6" name="任意多边形: 形状 225"/>
            <p:cNvSpPr/>
            <p:nvPr>
              <p:custDataLst>
                <p:tags r:id="rId220"/>
              </p:custDataLst>
            </p:nvPr>
          </p:nvSpPr>
          <p:spPr>
            <a:xfrm>
              <a:off x="623979"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7" name="任意多边形: 形状 226"/>
            <p:cNvSpPr/>
            <p:nvPr>
              <p:custDataLst>
                <p:tags r:id="rId221"/>
              </p:custDataLst>
            </p:nvPr>
          </p:nvSpPr>
          <p:spPr>
            <a:xfrm>
              <a:off x="670661"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8" name="任意多边形: 形状 227"/>
            <p:cNvSpPr/>
            <p:nvPr>
              <p:custDataLst>
                <p:tags r:id="rId222"/>
              </p:custDataLst>
            </p:nvPr>
          </p:nvSpPr>
          <p:spPr>
            <a:xfrm>
              <a:off x="717342" y="12417868"/>
              <a:ext cx="46681" cy="45832"/>
            </a:xfrm>
            <a:custGeom>
              <a:avLst/>
              <a:gdLst>
                <a:gd name="connsiteX0" fmla="*/ 47849 w 46681"/>
                <a:gd name="connsiteY0" fmla="*/ 29095 h 45832"/>
                <a:gd name="connsiteX1" fmla="*/ 26842 w 46681"/>
                <a:gd name="connsiteY1" fmla="*/ 40553 h 45832"/>
                <a:gd name="connsiteX2" fmla="*/ 19840 w 46681"/>
                <a:gd name="connsiteY2" fmla="*/ 29095 h 45832"/>
                <a:gd name="connsiteX3" fmla="*/ 40846 w 46681"/>
                <a:gd name="connsiteY3" fmla="*/ 17637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69"/>
                    <a:pt x="33844" y="40553"/>
                    <a:pt x="26842" y="40553"/>
                  </a:cubicBezTo>
                  <a:cubicBezTo>
                    <a:pt x="17506" y="40553"/>
                    <a:pt x="15171" y="35969"/>
                    <a:pt x="19840" y="29095"/>
                  </a:cubicBezTo>
                  <a:cubicBezTo>
                    <a:pt x="24508" y="22220"/>
                    <a:pt x="33844" y="17637"/>
                    <a:pt x="40846" y="17637"/>
                  </a:cubicBezTo>
                  <a:cubicBezTo>
                    <a:pt x="47849" y="15345"/>
                    <a:pt x="52517"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29" name="任意多边形: 形状 228"/>
            <p:cNvSpPr/>
            <p:nvPr>
              <p:custDataLst>
                <p:tags r:id="rId223"/>
              </p:custDataLst>
            </p:nvPr>
          </p:nvSpPr>
          <p:spPr>
            <a:xfrm>
              <a:off x="764023"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0" name="任意多边形: 形状 229"/>
            <p:cNvSpPr/>
            <p:nvPr>
              <p:custDataLst>
                <p:tags r:id="rId224"/>
              </p:custDataLst>
            </p:nvPr>
          </p:nvSpPr>
          <p:spPr>
            <a:xfrm>
              <a:off x="810705"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1" name="任意多边形: 形状 230"/>
            <p:cNvSpPr/>
            <p:nvPr>
              <p:custDataLst>
                <p:tags r:id="rId225"/>
              </p:custDataLst>
            </p:nvPr>
          </p:nvSpPr>
          <p:spPr>
            <a:xfrm>
              <a:off x="878393" y="12379360"/>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2516" y="24062"/>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2" name="任意多边形: 形状 231"/>
            <p:cNvSpPr/>
            <p:nvPr>
              <p:custDataLst>
                <p:tags r:id="rId226"/>
              </p:custDataLst>
            </p:nvPr>
          </p:nvSpPr>
          <p:spPr>
            <a:xfrm>
              <a:off x="857386" y="12416026"/>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0182"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3" name="任意多边形: 形状 232"/>
            <p:cNvSpPr/>
            <p:nvPr>
              <p:custDataLst>
                <p:tags r:id="rId227"/>
              </p:custDataLst>
            </p:nvPr>
          </p:nvSpPr>
          <p:spPr>
            <a:xfrm>
              <a:off x="922740" y="12379360"/>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2" y="35521"/>
                    <a:pt x="19839" y="28645"/>
                  </a:cubicBezTo>
                  <a:cubicBezTo>
                    <a:pt x="24508" y="21771"/>
                    <a:pt x="33844" y="17187"/>
                    <a:pt x="40846" y="17187"/>
                  </a:cubicBezTo>
                  <a:cubicBezTo>
                    <a:pt x="47848" y="17187"/>
                    <a:pt x="52517"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34" name="任意多边形: 形状 233"/>
            <p:cNvSpPr/>
            <p:nvPr>
              <p:custDataLst>
                <p:tags r:id="rId228"/>
              </p:custDataLst>
            </p:nvPr>
          </p:nvSpPr>
          <p:spPr>
            <a:xfrm>
              <a:off x="901734" y="12416026"/>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5" y="40103"/>
                    <a:pt x="15172" y="35521"/>
                    <a:pt x="19839" y="28645"/>
                  </a:cubicBezTo>
                  <a:cubicBezTo>
                    <a:pt x="24508" y="21771"/>
                    <a:pt x="33844" y="17187"/>
                    <a:pt x="40846" y="17187"/>
                  </a:cubicBezTo>
                  <a:cubicBezTo>
                    <a:pt x="47849" y="17187"/>
                    <a:pt x="50183"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5" name="任意多边形: 形状 234"/>
            <p:cNvSpPr/>
            <p:nvPr>
              <p:custDataLst>
                <p:tags r:id="rId229"/>
              </p:custDataLst>
            </p:nvPr>
          </p:nvSpPr>
          <p:spPr>
            <a:xfrm>
              <a:off x="120516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6" name="任意多边形: 形状 235"/>
            <p:cNvSpPr/>
            <p:nvPr>
              <p:custDataLst>
                <p:tags r:id="rId230"/>
              </p:custDataLst>
            </p:nvPr>
          </p:nvSpPr>
          <p:spPr>
            <a:xfrm>
              <a:off x="1251844"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50183"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7" name="任意多边形: 形状 236"/>
            <p:cNvSpPr/>
            <p:nvPr>
              <p:custDataLst>
                <p:tags r:id="rId231"/>
              </p:custDataLst>
            </p:nvPr>
          </p:nvSpPr>
          <p:spPr>
            <a:xfrm>
              <a:off x="1300859"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8" name="任意多边形: 形状 237"/>
            <p:cNvSpPr/>
            <p:nvPr>
              <p:custDataLst>
                <p:tags r:id="rId232"/>
              </p:custDataLst>
            </p:nvPr>
          </p:nvSpPr>
          <p:spPr>
            <a:xfrm>
              <a:off x="1347540"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39" name="任意多边形: 形状 238"/>
            <p:cNvSpPr/>
            <p:nvPr>
              <p:custDataLst>
                <p:tags r:id="rId233"/>
              </p:custDataLst>
            </p:nvPr>
          </p:nvSpPr>
          <p:spPr>
            <a:xfrm>
              <a:off x="1394222"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0" name="任意多边形: 形状 239"/>
            <p:cNvSpPr/>
            <p:nvPr>
              <p:custDataLst>
                <p:tags r:id="rId234"/>
              </p:custDataLst>
            </p:nvPr>
          </p:nvSpPr>
          <p:spPr>
            <a:xfrm>
              <a:off x="1440903"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0182"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1" name="任意多边形: 形状 240"/>
            <p:cNvSpPr/>
            <p:nvPr>
              <p:custDataLst>
                <p:tags r:id="rId235"/>
              </p:custDataLst>
            </p:nvPr>
          </p:nvSpPr>
          <p:spPr>
            <a:xfrm>
              <a:off x="1487584" y="12377069"/>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6" y="40103"/>
                    <a:pt x="15171" y="35520"/>
                    <a:pt x="19840" y="28645"/>
                  </a:cubicBezTo>
                  <a:cubicBezTo>
                    <a:pt x="24508" y="21770"/>
                    <a:pt x="33844" y="17187"/>
                    <a:pt x="40846" y="17187"/>
                  </a:cubicBezTo>
                  <a:cubicBezTo>
                    <a:pt x="47849" y="17187"/>
                    <a:pt x="52517"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2" name="任意多边形: 形状 241"/>
            <p:cNvSpPr/>
            <p:nvPr>
              <p:custDataLst>
                <p:tags r:id="rId236"/>
              </p:custDataLst>
            </p:nvPr>
          </p:nvSpPr>
          <p:spPr>
            <a:xfrm>
              <a:off x="1184156"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3" name="任意多边形: 形状 242"/>
            <p:cNvSpPr/>
            <p:nvPr>
              <p:custDataLst>
                <p:tags r:id="rId237"/>
              </p:custDataLst>
            </p:nvPr>
          </p:nvSpPr>
          <p:spPr>
            <a:xfrm>
              <a:off x="1230837"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4" name="任意多边形: 形状 243"/>
            <p:cNvSpPr/>
            <p:nvPr>
              <p:custDataLst>
                <p:tags r:id="rId238"/>
              </p:custDataLst>
            </p:nvPr>
          </p:nvSpPr>
          <p:spPr>
            <a:xfrm>
              <a:off x="1277518"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5" name="任意多边形: 形状 244"/>
            <p:cNvSpPr/>
            <p:nvPr>
              <p:custDataLst>
                <p:tags r:id="rId239"/>
              </p:custDataLst>
            </p:nvPr>
          </p:nvSpPr>
          <p:spPr>
            <a:xfrm>
              <a:off x="1324200"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6" name="任意多边形: 形状 245"/>
            <p:cNvSpPr/>
            <p:nvPr>
              <p:custDataLst>
                <p:tags r:id="rId240"/>
              </p:custDataLst>
            </p:nvPr>
          </p:nvSpPr>
          <p:spPr>
            <a:xfrm>
              <a:off x="1370881"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7" name="任意多边形: 形状 246"/>
            <p:cNvSpPr/>
            <p:nvPr>
              <p:custDataLst>
                <p:tags r:id="rId241"/>
              </p:custDataLst>
            </p:nvPr>
          </p:nvSpPr>
          <p:spPr>
            <a:xfrm>
              <a:off x="1417562"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50182"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48" name="任意多边形: 形状 247"/>
            <p:cNvSpPr/>
            <p:nvPr>
              <p:custDataLst>
                <p:tags r:id="rId242"/>
              </p:custDataLst>
            </p:nvPr>
          </p:nvSpPr>
          <p:spPr>
            <a:xfrm>
              <a:off x="1466578" y="12413734"/>
              <a:ext cx="46681" cy="45832"/>
            </a:xfrm>
            <a:custGeom>
              <a:avLst/>
              <a:gdLst>
                <a:gd name="connsiteX0" fmla="*/ 47848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1"/>
                    <a:pt x="33844" y="40103"/>
                    <a:pt x="26842" y="40103"/>
                  </a:cubicBezTo>
                  <a:cubicBezTo>
                    <a:pt x="17506" y="40103"/>
                    <a:pt x="15171" y="35521"/>
                    <a:pt x="19840" y="28645"/>
                  </a:cubicBezTo>
                  <a:cubicBezTo>
                    <a:pt x="24507" y="21771"/>
                    <a:pt x="33844" y="17187"/>
                    <a:pt x="40846" y="17187"/>
                  </a:cubicBezTo>
                  <a:cubicBezTo>
                    <a:pt x="47848" y="17187"/>
                    <a:pt x="50182" y="21771"/>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49" name="任意多边形: 形状 248"/>
            <p:cNvSpPr/>
            <p:nvPr>
              <p:custDataLst>
                <p:tags r:id="rId243"/>
              </p:custDataLst>
            </p:nvPr>
          </p:nvSpPr>
          <p:spPr>
            <a:xfrm>
              <a:off x="1531932" y="12377069"/>
              <a:ext cx="46681" cy="45832"/>
            </a:xfrm>
            <a:custGeom>
              <a:avLst/>
              <a:gdLst>
                <a:gd name="connsiteX0" fmla="*/ 47849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0"/>
                    <a:pt x="33844" y="40103"/>
                    <a:pt x="26842" y="40103"/>
                  </a:cubicBezTo>
                  <a:cubicBezTo>
                    <a:pt x="17505" y="40103"/>
                    <a:pt x="15172" y="35520"/>
                    <a:pt x="19839" y="28645"/>
                  </a:cubicBezTo>
                  <a:cubicBezTo>
                    <a:pt x="24508" y="21770"/>
                    <a:pt x="33844" y="17187"/>
                    <a:pt x="40846" y="17187"/>
                  </a:cubicBezTo>
                  <a:cubicBezTo>
                    <a:pt x="47849" y="17187"/>
                    <a:pt x="52516" y="21770"/>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50" name="任意多边形: 形状 249"/>
            <p:cNvSpPr/>
            <p:nvPr>
              <p:custDataLst>
                <p:tags r:id="rId244"/>
              </p:custDataLst>
            </p:nvPr>
          </p:nvSpPr>
          <p:spPr>
            <a:xfrm>
              <a:off x="1510925" y="12413734"/>
              <a:ext cx="46681" cy="45832"/>
            </a:xfrm>
            <a:custGeom>
              <a:avLst/>
              <a:gdLst>
                <a:gd name="connsiteX0" fmla="*/ 47849 w 46681"/>
                <a:gd name="connsiteY0" fmla="*/ 28645 h 45832"/>
                <a:gd name="connsiteX1" fmla="*/ 26842 w 46681"/>
                <a:gd name="connsiteY1" fmla="*/ 40103 h 45832"/>
                <a:gd name="connsiteX2" fmla="*/ 19840 w 46681"/>
                <a:gd name="connsiteY2" fmla="*/ 28645 h 45832"/>
                <a:gd name="connsiteX3" fmla="*/ 40846 w 46681"/>
                <a:gd name="connsiteY3" fmla="*/ 17187 h 45832"/>
                <a:gd name="connsiteX4" fmla="*/ 47849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8645"/>
                  </a:moveTo>
                  <a:cubicBezTo>
                    <a:pt x="43180" y="35521"/>
                    <a:pt x="33844" y="40103"/>
                    <a:pt x="26842" y="40103"/>
                  </a:cubicBezTo>
                  <a:cubicBezTo>
                    <a:pt x="17506" y="40103"/>
                    <a:pt x="15171" y="35521"/>
                    <a:pt x="19840" y="28645"/>
                  </a:cubicBezTo>
                  <a:cubicBezTo>
                    <a:pt x="24508" y="21771"/>
                    <a:pt x="33844" y="17187"/>
                    <a:pt x="40846" y="17187"/>
                  </a:cubicBezTo>
                  <a:cubicBezTo>
                    <a:pt x="47849" y="17187"/>
                    <a:pt x="52517" y="21771"/>
                    <a:pt x="47849" y="28645"/>
                  </a:cubicBezTo>
                  <a:close/>
                </a:path>
              </a:pathLst>
            </a:custGeom>
            <a:solidFill>
              <a:srgbClr val="82A4E4"/>
            </a:solidFill>
            <a:ln w="9525" cap="flat">
              <a:noFill/>
              <a:prstDash val="solid"/>
              <a:miter/>
            </a:ln>
          </p:spPr>
          <p:txBody>
            <a:bodyPr rtlCol="0" anchor="ctr"/>
            <a:lstStyle/>
            <a:p>
              <a:endParaRPr lang="zh-CN" altLang="en-US"/>
            </a:p>
          </p:txBody>
        </p:sp>
        <p:sp>
          <p:nvSpPr>
            <p:cNvPr id="251" name="任意多边形: 形状 250"/>
            <p:cNvSpPr/>
            <p:nvPr>
              <p:custDataLst>
                <p:tags r:id="rId245"/>
              </p:custDataLst>
            </p:nvPr>
          </p:nvSpPr>
          <p:spPr>
            <a:xfrm>
              <a:off x="1576279" y="12377069"/>
              <a:ext cx="46681" cy="45832"/>
            </a:xfrm>
            <a:custGeom>
              <a:avLst/>
              <a:gdLst>
                <a:gd name="connsiteX0" fmla="*/ 47848 w 46681"/>
                <a:gd name="connsiteY0" fmla="*/ 28645 h 45832"/>
                <a:gd name="connsiteX1" fmla="*/ 26842 w 46681"/>
                <a:gd name="connsiteY1" fmla="*/ 40103 h 45832"/>
                <a:gd name="connsiteX2" fmla="*/ 19839 w 46681"/>
                <a:gd name="connsiteY2" fmla="*/ 28645 h 45832"/>
                <a:gd name="connsiteX3" fmla="*/ 40846 w 46681"/>
                <a:gd name="connsiteY3" fmla="*/ 17187 h 45832"/>
                <a:gd name="connsiteX4" fmla="*/ 47848 w 46681"/>
                <a:gd name="connsiteY4" fmla="*/ 2864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8" y="28645"/>
                  </a:moveTo>
                  <a:cubicBezTo>
                    <a:pt x="43180" y="35520"/>
                    <a:pt x="33844" y="40103"/>
                    <a:pt x="26842" y="40103"/>
                  </a:cubicBezTo>
                  <a:cubicBezTo>
                    <a:pt x="17506" y="40103"/>
                    <a:pt x="15172" y="35520"/>
                    <a:pt x="19839" y="28645"/>
                  </a:cubicBezTo>
                  <a:cubicBezTo>
                    <a:pt x="24508" y="21770"/>
                    <a:pt x="33844" y="17187"/>
                    <a:pt x="40846" y="17187"/>
                  </a:cubicBezTo>
                  <a:cubicBezTo>
                    <a:pt x="50183" y="17187"/>
                    <a:pt x="52517" y="21770"/>
                    <a:pt x="47848" y="28645"/>
                  </a:cubicBezTo>
                  <a:close/>
                </a:path>
              </a:pathLst>
            </a:custGeom>
            <a:solidFill>
              <a:srgbClr val="82A4E4"/>
            </a:solidFill>
            <a:ln w="9525" cap="flat">
              <a:noFill/>
              <a:prstDash val="solid"/>
              <a:miter/>
            </a:ln>
          </p:spPr>
          <p:txBody>
            <a:bodyPr rtlCol="0" anchor="ctr"/>
            <a:lstStyle/>
            <a:p>
              <a:endParaRPr lang="zh-CN" altLang="en-US"/>
            </a:p>
          </p:txBody>
        </p:sp>
        <p:sp>
          <p:nvSpPr>
            <p:cNvPr id="252" name="任意多边形: 形状 251"/>
            <p:cNvSpPr/>
            <p:nvPr>
              <p:custDataLst>
                <p:tags r:id="rId246"/>
              </p:custDataLst>
            </p:nvPr>
          </p:nvSpPr>
          <p:spPr>
            <a:xfrm>
              <a:off x="1555273" y="12413285"/>
              <a:ext cx="46681" cy="45832"/>
            </a:xfrm>
            <a:custGeom>
              <a:avLst/>
              <a:gdLst>
                <a:gd name="connsiteX0" fmla="*/ 47849 w 46681"/>
                <a:gd name="connsiteY0" fmla="*/ 29095 h 45832"/>
                <a:gd name="connsiteX1" fmla="*/ 26842 w 46681"/>
                <a:gd name="connsiteY1" fmla="*/ 40553 h 45832"/>
                <a:gd name="connsiteX2" fmla="*/ 19839 w 46681"/>
                <a:gd name="connsiteY2" fmla="*/ 29095 h 45832"/>
                <a:gd name="connsiteX3" fmla="*/ 40846 w 46681"/>
                <a:gd name="connsiteY3" fmla="*/ 17636 h 45832"/>
                <a:gd name="connsiteX4" fmla="*/ 47849 w 46681"/>
                <a:gd name="connsiteY4" fmla="*/ 29095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7849" y="29095"/>
                  </a:moveTo>
                  <a:cubicBezTo>
                    <a:pt x="43180" y="35970"/>
                    <a:pt x="33844" y="40553"/>
                    <a:pt x="26842" y="40553"/>
                  </a:cubicBezTo>
                  <a:cubicBezTo>
                    <a:pt x="17505" y="40553"/>
                    <a:pt x="15172" y="35970"/>
                    <a:pt x="19839" y="29095"/>
                  </a:cubicBezTo>
                  <a:cubicBezTo>
                    <a:pt x="24508" y="22220"/>
                    <a:pt x="33844" y="17636"/>
                    <a:pt x="40846" y="17636"/>
                  </a:cubicBezTo>
                  <a:cubicBezTo>
                    <a:pt x="47849" y="15345"/>
                    <a:pt x="52516" y="22220"/>
                    <a:pt x="47849" y="29095"/>
                  </a:cubicBezTo>
                  <a:close/>
                </a:path>
              </a:pathLst>
            </a:custGeom>
            <a:solidFill>
              <a:srgbClr val="82A4E4"/>
            </a:solidFill>
            <a:ln w="9525" cap="flat">
              <a:noFill/>
              <a:prstDash val="solid"/>
              <a:miter/>
            </a:ln>
          </p:spPr>
          <p:txBody>
            <a:bodyPr rtlCol="0" anchor="ctr"/>
            <a:lstStyle/>
            <a:p>
              <a:endParaRPr lang="zh-CN" altLang="en-US"/>
            </a:p>
          </p:txBody>
        </p:sp>
        <p:sp>
          <p:nvSpPr>
            <p:cNvPr id="253" name="任意多边形: 形状 252"/>
            <p:cNvSpPr/>
            <p:nvPr>
              <p:custDataLst>
                <p:tags r:id="rId247"/>
              </p:custDataLst>
            </p:nvPr>
          </p:nvSpPr>
          <p:spPr>
            <a:xfrm>
              <a:off x="-1634666" y="9015264"/>
              <a:ext cx="3547784" cy="3368680"/>
            </a:xfrm>
            <a:custGeom>
              <a:avLst/>
              <a:gdLst>
                <a:gd name="connsiteX0" fmla="*/ 3506205 w 3547783"/>
                <a:gd name="connsiteY0" fmla="*/ 3145247 h 3368679"/>
                <a:gd name="connsiteX1" fmla="*/ 3380166 w 3547783"/>
                <a:gd name="connsiteY1" fmla="*/ 3356076 h 3368679"/>
                <a:gd name="connsiteX2" fmla="*/ 2073088 w 3547783"/>
                <a:gd name="connsiteY2" fmla="*/ 3358367 h 3368679"/>
                <a:gd name="connsiteX3" fmla="*/ 1708973 w 3547783"/>
                <a:gd name="connsiteY3" fmla="*/ 3149830 h 3368679"/>
                <a:gd name="connsiteX4" fmla="*/ 44781 w 3547783"/>
                <a:gd name="connsiteY4" fmla="*/ 230308 h 3368679"/>
                <a:gd name="connsiteX5" fmla="*/ 170822 w 3547783"/>
                <a:gd name="connsiteY5" fmla="*/ 19479 h 3368679"/>
                <a:gd name="connsiteX6" fmla="*/ 1480234 w 3547783"/>
                <a:gd name="connsiteY6" fmla="*/ 17187 h 3368679"/>
                <a:gd name="connsiteX7" fmla="*/ 1844348 w 3547783"/>
                <a:gd name="connsiteY7" fmla="*/ 225725 h 3368679"/>
                <a:gd name="connsiteX8" fmla="*/ 3506205 w 3547783"/>
                <a:gd name="connsiteY8" fmla="*/ 3145247 h 336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7783" h="3368679">
                  <a:moveTo>
                    <a:pt x="3506205" y="3145247"/>
                  </a:moveTo>
                  <a:cubicBezTo>
                    <a:pt x="3571559" y="3259828"/>
                    <a:pt x="3515542" y="3356076"/>
                    <a:pt x="3380166" y="3356076"/>
                  </a:cubicBezTo>
                  <a:lnTo>
                    <a:pt x="2073088" y="3358367"/>
                  </a:lnTo>
                  <a:cubicBezTo>
                    <a:pt x="1937711" y="3358367"/>
                    <a:pt x="1774326" y="3264411"/>
                    <a:pt x="1708973" y="3149830"/>
                  </a:cubicBezTo>
                  <a:lnTo>
                    <a:pt x="44781" y="230308"/>
                  </a:lnTo>
                  <a:cubicBezTo>
                    <a:pt x="-20572" y="115727"/>
                    <a:pt x="35445" y="19479"/>
                    <a:pt x="170822" y="19479"/>
                  </a:cubicBezTo>
                  <a:lnTo>
                    <a:pt x="1480234" y="17187"/>
                  </a:lnTo>
                  <a:cubicBezTo>
                    <a:pt x="1615610" y="17187"/>
                    <a:pt x="1778995" y="111144"/>
                    <a:pt x="1844348" y="225725"/>
                  </a:cubicBezTo>
                  <a:lnTo>
                    <a:pt x="3506205" y="3145247"/>
                  </a:lnTo>
                  <a:close/>
                </a:path>
              </a:pathLst>
            </a:custGeom>
            <a:solidFill>
              <a:srgbClr val="FFFFFF"/>
            </a:solidFill>
            <a:ln w="9525" cap="flat">
              <a:noFill/>
              <a:prstDash val="solid"/>
              <a:miter/>
            </a:ln>
          </p:spPr>
          <p:txBody>
            <a:bodyPr rtlCol="0" anchor="ctr"/>
            <a:lstStyle/>
            <a:p>
              <a:endParaRPr lang="zh-CN" altLang="en-US"/>
            </a:p>
          </p:txBody>
        </p:sp>
        <p:sp>
          <p:nvSpPr>
            <p:cNvPr id="254" name="任意多边形: 形状 253"/>
            <p:cNvSpPr/>
            <p:nvPr>
              <p:custDataLst>
                <p:tags r:id="rId248"/>
              </p:custDataLst>
            </p:nvPr>
          </p:nvSpPr>
          <p:spPr>
            <a:xfrm>
              <a:off x="-1586383" y="9262759"/>
              <a:ext cx="3291036" cy="2589529"/>
            </a:xfrm>
            <a:custGeom>
              <a:avLst/>
              <a:gdLst>
                <a:gd name="connsiteX0" fmla="*/ 3280533 w 3291036"/>
                <a:gd name="connsiteY0" fmla="*/ 2583800 h 2589529"/>
                <a:gd name="connsiteX1" fmla="*/ 1483300 w 3291036"/>
                <a:gd name="connsiteY1" fmla="*/ 2588383 h 2589529"/>
                <a:gd name="connsiteX2" fmla="*/ 17506 w 3291036"/>
                <a:gd name="connsiteY2" fmla="*/ 21770 h 2589529"/>
                <a:gd name="connsiteX3" fmla="*/ 1817072 w 3291036"/>
                <a:gd name="connsiteY3" fmla="*/ 17187 h 2589529"/>
              </a:gdLst>
              <a:ahLst/>
              <a:cxnLst>
                <a:cxn ang="0">
                  <a:pos x="connsiteX0" y="connsiteY0"/>
                </a:cxn>
                <a:cxn ang="0">
                  <a:pos x="connsiteX1" y="connsiteY1"/>
                </a:cxn>
                <a:cxn ang="0">
                  <a:pos x="connsiteX2" y="connsiteY2"/>
                </a:cxn>
                <a:cxn ang="0">
                  <a:pos x="connsiteX3" y="connsiteY3"/>
                </a:cxn>
              </a:cxnLst>
              <a:rect l="l" t="t" r="r" b="b"/>
              <a:pathLst>
                <a:path w="3291036" h="2589529">
                  <a:moveTo>
                    <a:pt x="3280533" y="2583800"/>
                  </a:moveTo>
                  <a:lnTo>
                    <a:pt x="1483300" y="2588383"/>
                  </a:lnTo>
                  <a:lnTo>
                    <a:pt x="17506" y="21770"/>
                  </a:lnTo>
                  <a:lnTo>
                    <a:pt x="1817072" y="17187"/>
                  </a:lnTo>
                  <a:close/>
                </a:path>
              </a:pathLst>
            </a:custGeom>
            <a:solidFill>
              <a:srgbClr val="D7E8FF"/>
            </a:solidFill>
            <a:ln w="9525" cap="flat">
              <a:noFill/>
              <a:prstDash val="solid"/>
              <a:miter/>
            </a:ln>
          </p:spPr>
          <p:txBody>
            <a:bodyPr rtlCol="0" anchor="ctr"/>
            <a:lstStyle/>
            <a:p>
              <a:endParaRPr lang="zh-CN" altLang="en-US"/>
            </a:p>
          </p:txBody>
        </p:sp>
        <p:sp>
          <p:nvSpPr>
            <p:cNvPr id="255" name="任意多边形: 形状 254"/>
            <p:cNvSpPr/>
            <p:nvPr>
              <p:custDataLst>
                <p:tags r:id="rId249"/>
              </p:custDataLst>
            </p:nvPr>
          </p:nvSpPr>
          <p:spPr>
            <a:xfrm>
              <a:off x="-1507025" y="9262759"/>
              <a:ext cx="3127652" cy="2589529"/>
            </a:xfrm>
            <a:custGeom>
              <a:avLst/>
              <a:gdLst>
                <a:gd name="connsiteX0" fmla="*/ 1660690 w 3127651"/>
                <a:gd name="connsiteY0" fmla="*/ 17187 h 2589529"/>
                <a:gd name="connsiteX1" fmla="*/ 3126484 w 3127651"/>
                <a:gd name="connsiteY1" fmla="*/ 2581509 h 2589529"/>
                <a:gd name="connsiteX2" fmla="*/ 1476298 w 3127651"/>
                <a:gd name="connsiteY2" fmla="*/ 2588383 h 2589529"/>
                <a:gd name="connsiteX3" fmla="*/ 17506 w 3127651"/>
                <a:gd name="connsiteY3" fmla="*/ 21770 h 2589529"/>
              </a:gdLst>
              <a:ahLst/>
              <a:cxnLst>
                <a:cxn ang="0">
                  <a:pos x="connsiteX0" y="connsiteY0"/>
                </a:cxn>
                <a:cxn ang="0">
                  <a:pos x="connsiteX1" y="connsiteY1"/>
                </a:cxn>
                <a:cxn ang="0">
                  <a:pos x="connsiteX2" y="connsiteY2"/>
                </a:cxn>
                <a:cxn ang="0">
                  <a:pos x="connsiteX3" y="connsiteY3"/>
                </a:cxn>
              </a:cxnLst>
              <a:rect l="l" t="t" r="r" b="b"/>
              <a:pathLst>
                <a:path w="3127651" h="2589529">
                  <a:moveTo>
                    <a:pt x="1660690" y="17187"/>
                  </a:moveTo>
                  <a:lnTo>
                    <a:pt x="3126484" y="2581509"/>
                  </a:lnTo>
                  <a:lnTo>
                    <a:pt x="1476298" y="2588383"/>
                  </a:lnTo>
                  <a:lnTo>
                    <a:pt x="17506" y="21770"/>
                  </a:lnTo>
                  <a:close/>
                </a:path>
              </a:pathLst>
            </a:custGeom>
            <a:solidFill>
              <a:srgbClr val="002EDE"/>
            </a:solidFill>
            <a:ln w="9525" cap="flat">
              <a:noFill/>
              <a:prstDash val="solid"/>
              <a:miter/>
            </a:ln>
          </p:spPr>
          <p:txBody>
            <a:bodyPr rtlCol="0" anchor="ctr"/>
            <a:lstStyle/>
            <a:p>
              <a:endParaRPr lang="zh-CN" altLang="en-US"/>
            </a:p>
          </p:txBody>
        </p:sp>
        <p:sp>
          <p:nvSpPr>
            <p:cNvPr id="256" name="任意多边形: 形状 255"/>
            <p:cNvSpPr/>
            <p:nvPr>
              <p:custDataLst>
                <p:tags r:id="rId250"/>
              </p:custDataLst>
            </p:nvPr>
          </p:nvSpPr>
          <p:spPr>
            <a:xfrm>
              <a:off x="-545024" y="9950244"/>
              <a:ext cx="793583" cy="549988"/>
            </a:xfrm>
            <a:custGeom>
              <a:avLst/>
              <a:gdLst>
                <a:gd name="connsiteX0" fmla="*/ 250548 w 793583"/>
                <a:gd name="connsiteY0" fmla="*/ 17187 h 549988"/>
                <a:gd name="connsiteX1" fmla="*/ 47484 w 793583"/>
                <a:gd name="connsiteY1" fmla="*/ 285307 h 549988"/>
                <a:gd name="connsiteX2" fmla="*/ 546975 w 793583"/>
                <a:gd name="connsiteY2" fmla="*/ 553427 h 549988"/>
                <a:gd name="connsiteX3" fmla="*/ 750039 w 793583"/>
                <a:gd name="connsiteY3" fmla="*/ 285307 h 549988"/>
                <a:gd name="connsiteX4" fmla="*/ 250548 w 793583"/>
                <a:gd name="connsiteY4" fmla="*/ 17187 h 549988"/>
                <a:gd name="connsiteX5" fmla="*/ 710359 w 793583"/>
                <a:gd name="connsiteY5" fmla="*/ 271557 h 549988"/>
                <a:gd name="connsiteX6" fmla="*/ 647339 w 793583"/>
                <a:gd name="connsiteY6" fmla="*/ 271557 h 549988"/>
                <a:gd name="connsiteX7" fmla="*/ 453612 w 793583"/>
                <a:gd name="connsiteY7" fmla="*/ 76769 h 549988"/>
                <a:gd name="connsiteX8" fmla="*/ 710359 w 793583"/>
                <a:gd name="connsiteY8" fmla="*/ 271557 h 549988"/>
                <a:gd name="connsiteX9" fmla="*/ 185194 w 793583"/>
                <a:gd name="connsiteY9" fmla="*/ 49270 h 549988"/>
                <a:gd name="connsiteX10" fmla="*/ 192196 w 793583"/>
                <a:gd name="connsiteY10" fmla="*/ 46979 h 549988"/>
                <a:gd name="connsiteX11" fmla="*/ 252882 w 793583"/>
                <a:gd name="connsiteY11" fmla="*/ 271557 h 549988"/>
                <a:gd name="connsiteX12" fmla="*/ 178192 w 793583"/>
                <a:gd name="connsiteY12" fmla="*/ 271557 h 549988"/>
                <a:gd name="connsiteX13" fmla="*/ 185194 w 793583"/>
                <a:gd name="connsiteY13" fmla="*/ 49270 h 549988"/>
                <a:gd name="connsiteX14" fmla="*/ 280891 w 793583"/>
                <a:gd name="connsiteY14" fmla="*/ 42395 h 549988"/>
                <a:gd name="connsiteX15" fmla="*/ 318236 w 793583"/>
                <a:gd name="connsiteY15" fmla="*/ 44687 h 549988"/>
                <a:gd name="connsiteX16" fmla="*/ 511964 w 793583"/>
                <a:gd name="connsiteY16" fmla="*/ 273849 h 549988"/>
                <a:gd name="connsiteX17" fmla="*/ 409265 w 793583"/>
                <a:gd name="connsiteY17" fmla="*/ 273849 h 549988"/>
                <a:gd name="connsiteX18" fmla="*/ 280891 w 793583"/>
                <a:gd name="connsiteY18" fmla="*/ 42395 h 549988"/>
                <a:gd name="connsiteX19" fmla="*/ 376588 w 793583"/>
                <a:gd name="connsiteY19" fmla="*/ 271557 h 549988"/>
                <a:gd name="connsiteX20" fmla="*/ 285559 w 793583"/>
                <a:gd name="connsiteY20" fmla="*/ 271557 h 549988"/>
                <a:gd name="connsiteX21" fmla="*/ 245880 w 793583"/>
                <a:gd name="connsiteY21" fmla="*/ 179892 h 549988"/>
                <a:gd name="connsiteX22" fmla="*/ 229541 w 793583"/>
                <a:gd name="connsiteY22" fmla="*/ 42395 h 549988"/>
                <a:gd name="connsiteX23" fmla="*/ 250548 w 793583"/>
                <a:gd name="connsiteY23" fmla="*/ 40103 h 549988"/>
                <a:gd name="connsiteX24" fmla="*/ 376588 w 793583"/>
                <a:gd name="connsiteY24" fmla="*/ 271557 h 549988"/>
                <a:gd name="connsiteX25" fmla="*/ 266886 w 793583"/>
                <a:gd name="connsiteY25" fmla="*/ 296765 h 549988"/>
                <a:gd name="connsiteX26" fmla="*/ 455946 w 793583"/>
                <a:gd name="connsiteY26" fmla="*/ 521343 h 549988"/>
                <a:gd name="connsiteX27" fmla="*/ 439607 w 793583"/>
                <a:gd name="connsiteY27" fmla="*/ 519052 h 549988"/>
                <a:gd name="connsiteX28" fmla="*/ 192196 w 793583"/>
                <a:gd name="connsiteY28" fmla="*/ 296765 h 549988"/>
                <a:gd name="connsiteX29" fmla="*/ 266886 w 793583"/>
                <a:gd name="connsiteY29" fmla="*/ 296765 h 549988"/>
                <a:gd name="connsiteX30" fmla="*/ 299563 w 793583"/>
                <a:gd name="connsiteY30" fmla="*/ 296765 h 549988"/>
                <a:gd name="connsiteX31" fmla="*/ 390592 w 793583"/>
                <a:gd name="connsiteY31" fmla="*/ 296765 h 549988"/>
                <a:gd name="connsiteX32" fmla="*/ 516632 w 793583"/>
                <a:gd name="connsiteY32" fmla="*/ 528219 h 549988"/>
                <a:gd name="connsiteX33" fmla="*/ 497959 w 793583"/>
                <a:gd name="connsiteY33" fmla="*/ 528219 h 549988"/>
                <a:gd name="connsiteX34" fmla="*/ 497959 w 793583"/>
                <a:gd name="connsiteY34" fmla="*/ 528219 h 549988"/>
                <a:gd name="connsiteX35" fmla="*/ 299563 w 793583"/>
                <a:gd name="connsiteY35" fmla="*/ 296765 h 549988"/>
                <a:gd name="connsiteX36" fmla="*/ 420935 w 793583"/>
                <a:gd name="connsiteY36" fmla="*/ 296765 h 549988"/>
                <a:gd name="connsiteX37" fmla="*/ 523634 w 793583"/>
                <a:gd name="connsiteY37" fmla="*/ 296765 h 549988"/>
                <a:gd name="connsiteX38" fmla="*/ 577317 w 793583"/>
                <a:gd name="connsiteY38" fmla="*/ 525927 h 549988"/>
                <a:gd name="connsiteX39" fmla="*/ 546975 w 793583"/>
                <a:gd name="connsiteY39" fmla="*/ 528219 h 549988"/>
                <a:gd name="connsiteX40" fmla="*/ 420935 w 793583"/>
                <a:gd name="connsiteY40" fmla="*/ 296765 h 549988"/>
                <a:gd name="connsiteX41" fmla="*/ 556311 w 793583"/>
                <a:gd name="connsiteY41" fmla="*/ 296765 h 549988"/>
                <a:gd name="connsiteX42" fmla="*/ 631001 w 793583"/>
                <a:gd name="connsiteY42" fmla="*/ 296765 h 549988"/>
                <a:gd name="connsiteX43" fmla="*/ 628667 w 793583"/>
                <a:gd name="connsiteY43" fmla="*/ 514469 h 549988"/>
                <a:gd name="connsiteX44" fmla="*/ 614662 w 793583"/>
                <a:gd name="connsiteY44" fmla="*/ 519052 h 549988"/>
                <a:gd name="connsiteX45" fmla="*/ 556311 w 793583"/>
                <a:gd name="connsiteY45" fmla="*/ 296765 h 549988"/>
                <a:gd name="connsiteX46" fmla="*/ 542306 w 793583"/>
                <a:gd name="connsiteY46" fmla="*/ 271557 h 549988"/>
                <a:gd name="connsiteX47" fmla="*/ 360249 w 793583"/>
                <a:gd name="connsiteY47" fmla="*/ 49270 h 549988"/>
                <a:gd name="connsiteX48" fmla="*/ 374254 w 793583"/>
                <a:gd name="connsiteY48" fmla="*/ 51561 h 549988"/>
                <a:gd name="connsiteX49" fmla="*/ 614662 w 793583"/>
                <a:gd name="connsiteY49" fmla="*/ 269265 h 549988"/>
                <a:gd name="connsiteX50" fmla="*/ 542306 w 793583"/>
                <a:gd name="connsiteY50" fmla="*/ 269265 h 549988"/>
                <a:gd name="connsiteX51" fmla="*/ 131511 w 793583"/>
                <a:gd name="connsiteY51" fmla="*/ 67603 h 549988"/>
                <a:gd name="connsiteX52" fmla="*/ 147849 w 793583"/>
                <a:gd name="connsiteY52" fmla="*/ 271557 h 549988"/>
                <a:gd name="connsiteX53" fmla="*/ 70825 w 793583"/>
                <a:gd name="connsiteY53" fmla="*/ 271557 h 549988"/>
                <a:gd name="connsiteX54" fmla="*/ 131511 w 793583"/>
                <a:gd name="connsiteY54" fmla="*/ 67603 h 549988"/>
                <a:gd name="connsiteX55" fmla="*/ 87163 w 793583"/>
                <a:gd name="connsiteY55" fmla="*/ 296765 h 549988"/>
                <a:gd name="connsiteX56" fmla="*/ 164188 w 793583"/>
                <a:gd name="connsiteY56" fmla="*/ 296765 h 549988"/>
                <a:gd name="connsiteX57" fmla="*/ 376588 w 793583"/>
                <a:gd name="connsiteY57" fmla="*/ 503011 h 549988"/>
                <a:gd name="connsiteX58" fmla="*/ 87163 w 793583"/>
                <a:gd name="connsiteY58" fmla="*/ 296765 h 549988"/>
                <a:gd name="connsiteX59" fmla="*/ 677683 w 793583"/>
                <a:gd name="connsiteY59" fmla="*/ 493844 h 549988"/>
                <a:gd name="connsiteX60" fmla="*/ 661344 w 793583"/>
                <a:gd name="connsiteY60" fmla="*/ 296765 h 549988"/>
                <a:gd name="connsiteX61" fmla="*/ 724364 w 793583"/>
                <a:gd name="connsiteY61" fmla="*/ 296765 h 549988"/>
                <a:gd name="connsiteX62" fmla="*/ 677683 w 793583"/>
                <a:gd name="connsiteY62" fmla="*/ 493844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93583" h="549988">
                  <a:moveTo>
                    <a:pt x="250548" y="17187"/>
                  </a:moveTo>
                  <a:cubicBezTo>
                    <a:pt x="56820" y="17187"/>
                    <a:pt x="-34208" y="138643"/>
                    <a:pt x="47484" y="285307"/>
                  </a:cubicBezTo>
                  <a:cubicBezTo>
                    <a:pt x="129177" y="434262"/>
                    <a:pt x="353247" y="553427"/>
                    <a:pt x="546975" y="553427"/>
                  </a:cubicBezTo>
                  <a:cubicBezTo>
                    <a:pt x="740702" y="553427"/>
                    <a:pt x="831731" y="431970"/>
                    <a:pt x="750039" y="285307"/>
                  </a:cubicBezTo>
                  <a:cubicBezTo>
                    <a:pt x="668346" y="136352"/>
                    <a:pt x="444276" y="17187"/>
                    <a:pt x="250548" y="17187"/>
                  </a:cubicBezTo>
                  <a:close/>
                  <a:moveTo>
                    <a:pt x="710359" y="271557"/>
                  </a:moveTo>
                  <a:lnTo>
                    <a:pt x="647339" y="271557"/>
                  </a:lnTo>
                  <a:cubicBezTo>
                    <a:pt x="598324" y="186767"/>
                    <a:pt x="514298" y="120310"/>
                    <a:pt x="453612" y="76769"/>
                  </a:cubicBezTo>
                  <a:cubicBezTo>
                    <a:pt x="560979" y="120310"/>
                    <a:pt x="659010" y="191350"/>
                    <a:pt x="710359" y="271557"/>
                  </a:cubicBezTo>
                  <a:close/>
                  <a:moveTo>
                    <a:pt x="185194" y="49270"/>
                  </a:moveTo>
                  <a:cubicBezTo>
                    <a:pt x="187528" y="49270"/>
                    <a:pt x="189862" y="46979"/>
                    <a:pt x="192196" y="46979"/>
                  </a:cubicBezTo>
                  <a:cubicBezTo>
                    <a:pt x="189862" y="83645"/>
                    <a:pt x="196864" y="163851"/>
                    <a:pt x="252882" y="271557"/>
                  </a:cubicBezTo>
                  <a:lnTo>
                    <a:pt x="178192" y="271557"/>
                  </a:lnTo>
                  <a:cubicBezTo>
                    <a:pt x="117506" y="150101"/>
                    <a:pt x="171189" y="67603"/>
                    <a:pt x="185194" y="49270"/>
                  </a:cubicBezTo>
                  <a:close/>
                  <a:moveTo>
                    <a:pt x="280891" y="42395"/>
                  </a:moveTo>
                  <a:cubicBezTo>
                    <a:pt x="292561" y="42395"/>
                    <a:pt x="304232" y="44687"/>
                    <a:pt x="318236" y="44687"/>
                  </a:cubicBezTo>
                  <a:cubicBezTo>
                    <a:pt x="343910" y="65311"/>
                    <a:pt x="444276" y="152393"/>
                    <a:pt x="511964" y="273849"/>
                  </a:cubicBezTo>
                  <a:lnTo>
                    <a:pt x="409265" y="273849"/>
                  </a:lnTo>
                  <a:lnTo>
                    <a:pt x="280891" y="42395"/>
                  </a:lnTo>
                  <a:close/>
                  <a:moveTo>
                    <a:pt x="376588" y="271557"/>
                  </a:moveTo>
                  <a:lnTo>
                    <a:pt x="285559" y="271557"/>
                  </a:lnTo>
                  <a:cubicBezTo>
                    <a:pt x="266886" y="237183"/>
                    <a:pt x="255216" y="205100"/>
                    <a:pt x="245880" y="179892"/>
                  </a:cubicBezTo>
                  <a:cubicBezTo>
                    <a:pt x="222539" y="104269"/>
                    <a:pt x="227207" y="56145"/>
                    <a:pt x="229541" y="42395"/>
                  </a:cubicBezTo>
                  <a:cubicBezTo>
                    <a:pt x="236544" y="42395"/>
                    <a:pt x="243546" y="42395"/>
                    <a:pt x="250548" y="40103"/>
                  </a:cubicBezTo>
                  <a:lnTo>
                    <a:pt x="376588" y="271557"/>
                  </a:lnTo>
                  <a:close/>
                  <a:moveTo>
                    <a:pt x="266886" y="296765"/>
                  </a:moveTo>
                  <a:cubicBezTo>
                    <a:pt x="306566" y="363222"/>
                    <a:pt x="367251" y="441137"/>
                    <a:pt x="455946" y="521343"/>
                  </a:cubicBezTo>
                  <a:cubicBezTo>
                    <a:pt x="451278" y="521343"/>
                    <a:pt x="444276" y="519052"/>
                    <a:pt x="439607" y="519052"/>
                  </a:cubicBezTo>
                  <a:cubicBezTo>
                    <a:pt x="308899" y="438846"/>
                    <a:pt x="231875" y="363222"/>
                    <a:pt x="192196" y="296765"/>
                  </a:cubicBezTo>
                  <a:lnTo>
                    <a:pt x="266886" y="296765"/>
                  </a:lnTo>
                  <a:close/>
                  <a:moveTo>
                    <a:pt x="299563" y="296765"/>
                  </a:moveTo>
                  <a:lnTo>
                    <a:pt x="390592" y="296765"/>
                  </a:lnTo>
                  <a:lnTo>
                    <a:pt x="516632" y="528219"/>
                  </a:lnTo>
                  <a:cubicBezTo>
                    <a:pt x="509629" y="528219"/>
                    <a:pt x="504962" y="528219"/>
                    <a:pt x="497959" y="528219"/>
                  </a:cubicBezTo>
                  <a:lnTo>
                    <a:pt x="497959" y="528219"/>
                  </a:lnTo>
                  <a:cubicBezTo>
                    <a:pt x="399929" y="443428"/>
                    <a:pt x="339243" y="363222"/>
                    <a:pt x="299563" y="296765"/>
                  </a:cubicBezTo>
                  <a:close/>
                  <a:moveTo>
                    <a:pt x="420935" y="296765"/>
                  </a:moveTo>
                  <a:lnTo>
                    <a:pt x="523634" y="296765"/>
                  </a:lnTo>
                  <a:cubicBezTo>
                    <a:pt x="558645" y="365513"/>
                    <a:pt x="581986" y="443428"/>
                    <a:pt x="577317" y="525927"/>
                  </a:cubicBezTo>
                  <a:cubicBezTo>
                    <a:pt x="567981" y="528219"/>
                    <a:pt x="558645" y="528219"/>
                    <a:pt x="546975" y="528219"/>
                  </a:cubicBezTo>
                  <a:lnTo>
                    <a:pt x="420935" y="296765"/>
                  </a:lnTo>
                  <a:close/>
                  <a:moveTo>
                    <a:pt x="556311" y="296765"/>
                  </a:moveTo>
                  <a:lnTo>
                    <a:pt x="631001" y="296765"/>
                  </a:lnTo>
                  <a:cubicBezTo>
                    <a:pt x="661344" y="360930"/>
                    <a:pt x="668346" y="434262"/>
                    <a:pt x="628667" y="514469"/>
                  </a:cubicBezTo>
                  <a:cubicBezTo>
                    <a:pt x="623999" y="516760"/>
                    <a:pt x="619331" y="516760"/>
                    <a:pt x="614662" y="519052"/>
                  </a:cubicBezTo>
                  <a:cubicBezTo>
                    <a:pt x="612328" y="438846"/>
                    <a:pt x="588988" y="363222"/>
                    <a:pt x="556311" y="296765"/>
                  </a:cubicBezTo>
                  <a:close/>
                  <a:moveTo>
                    <a:pt x="542306" y="271557"/>
                  </a:moveTo>
                  <a:cubicBezTo>
                    <a:pt x="483955" y="166142"/>
                    <a:pt x="402262" y="88227"/>
                    <a:pt x="360249" y="49270"/>
                  </a:cubicBezTo>
                  <a:cubicBezTo>
                    <a:pt x="364918" y="49270"/>
                    <a:pt x="369585" y="51561"/>
                    <a:pt x="374254" y="51561"/>
                  </a:cubicBezTo>
                  <a:cubicBezTo>
                    <a:pt x="416267" y="74478"/>
                    <a:pt x="549309" y="156976"/>
                    <a:pt x="614662" y="269265"/>
                  </a:cubicBezTo>
                  <a:lnTo>
                    <a:pt x="542306" y="269265"/>
                  </a:lnTo>
                  <a:close/>
                  <a:moveTo>
                    <a:pt x="131511" y="67603"/>
                  </a:moveTo>
                  <a:cubicBezTo>
                    <a:pt x="115172" y="108852"/>
                    <a:pt x="101167" y="179892"/>
                    <a:pt x="147849" y="271557"/>
                  </a:cubicBezTo>
                  <a:lnTo>
                    <a:pt x="70825" y="271557"/>
                  </a:lnTo>
                  <a:cubicBezTo>
                    <a:pt x="31145" y="184476"/>
                    <a:pt x="56820" y="106561"/>
                    <a:pt x="131511" y="67603"/>
                  </a:cubicBezTo>
                  <a:close/>
                  <a:moveTo>
                    <a:pt x="87163" y="296765"/>
                  </a:moveTo>
                  <a:lnTo>
                    <a:pt x="164188" y="296765"/>
                  </a:lnTo>
                  <a:cubicBezTo>
                    <a:pt x="201533" y="358639"/>
                    <a:pt x="266886" y="427387"/>
                    <a:pt x="376588" y="503011"/>
                  </a:cubicBezTo>
                  <a:cubicBezTo>
                    <a:pt x="252882" y="464053"/>
                    <a:pt x="140847" y="386138"/>
                    <a:pt x="87163" y="296765"/>
                  </a:cubicBezTo>
                  <a:close/>
                  <a:moveTo>
                    <a:pt x="677683" y="493844"/>
                  </a:moveTo>
                  <a:cubicBezTo>
                    <a:pt x="701023" y="422804"/>
                    <a:pt x="689353" y="356347"/>
                    <a:pt x="661344" y="296765"/>
                  </a:cubicBezTo>
                  <a:lnTo>
                    <a:pt x="724364" y="296765"/>
                  </a:lnTo>
                  <a:cubicBezTo>
                    <a:pt x="764043" y="381555"/>
                    <a:pt x="743036" y="452595"/>
                    <a:pt x="677683" y="493844"/>
                  </a:cubicBezTo>
                  <a:close/>
                </a:path>
              </a:pathLst>
            </a:custGeom>
            <a:solidFill>
              <a:srgbClr val="00DAFF"/>
            </a:solidFill>
            <a:ln w="9525" cap="flat">
              <a:noFill/>
              <a:prstDash val="solid"/>
              <a:miter/>
            </a:ln>
          </p:spPr>
          <p:txBody>
            <a:bodyPr rtlCol="0" anchor="ctr"/>
            <a:lstStyle/>
            <a:p>
              <a:endParaRPr lang="zh-CN" altLang="en-US"/>
            </a:p>
          </p:txBody>
        </p:sp>
        <p:sp>
          <p:nvSpPr>
            <p:cNvPr id="257" name="任意多边形: 形状 256"/>
            <p:cNvSpPr/>
            <p:nvPr>
              <p:custDataLst>
                <p:tags r:id="rId251"/>
              </p:custDataLst>
            </p:nvPr>
          </p:nvSpPr>
          <p:spPr>
            <a:xfrm>
              <a:off x="-23617" y="10651480"/>
              <a:ext cx="350110" cy="252078"/>
            </a:xfrm>
            <a:custGeom>
              <a:avLst/>
              <a:gdLst>
                <a:gd name="connsiteX0" fmla="*/ 333665 w 350110"/>
                <a:gd name="connsiteY0" fmla="*/ 131768 h 252078"/>
                <a:gd name="connsiteX1" fmla="*/ 244970 w 350110"/>
                <a:gd name="connsiteY1" fmla="*/ 246349 h 252078"/>
                <a:gd name="connsiteX2" fmla="*/ 30236 w 350110"/>
                <a:gd name="connsiteY2" fmla="*/ 131768 h 252078"/>
                <a:gd name="connsiteX3" fmla="*/ 118930 w 350110"/>
                <a:gd name="connsiteY3" fmla="*/ 17187 h 252078"/>
                <a:gd name="connsiteX4" fmla="*/ 333665 w 350110"/>
                <a:gd name="connsiteY4" fmla="*/ 131768 h 2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110" h="252078">
                  <a:moveTo>
                    <a:pt x="333665" y="131768"/>
                  </a:moveTo>
                  <a:cubicBezTo>
                    <a:pt x="368676" y="195934"/>
                    <a:pt x="328996" y="246349"/>
                    <a:pt x="244970" y="246349"/>
                  </a:cubicBezTo>
                  <a:cubicBezTo>
                    <a:pt x="160943" y="246349"/>
                    <a:pt x="65247" y="193642"/>
                    <a:pt x="30236" y="131768"/>
                  </a:cubicBezTo>
                  <a:cubicBezTo>
                    <a:pt x="-4775" y="67603"/>
                    <a:pt x="34903" y="17187"/>
                    <a:pt x="118930" y="17187"/>
                  </a:cubicBezTo>
                  <a:cubicBezTo>
                    <a:pt x="202957" y="17187"/>
                    <a:pt x="298654" y="67603"/>
                    <a:pt x="333665" y="131768"/>
                  </a:cubicBezTo>
                  <a:close/>
                </a:path>
              </a:pathLst>
            </a:custGeom>
            <a:solidFill>
              <a:srgbClr val="00DAFF"/>
            </a:solidFill>
            <a:ln w="9525" cap="flat">
              <a:noFill/>
              <a:prstDash val="solid"/>
              <a:miter/>
            </a:ln>
          </p:spPr>
          <p:txBody>
            <a:bodyPr rtlCol="0" anchor="ctr"/>
            <a:lstStyle/>
            <a:p>
              <a:endParaRPr lang="zh-CN" altLang="en-US"/>
            </a:p>
          </p:txBody>
        </p:sp>
        <p:sp>
          <p:nvSpPr>
            <p:cNvPr id="258" name="任意多边形: 形状 257"/>
            <p:cNvSpPr/>
            <p:nvPr>
              <p:custDataLst>
                <p:tags r:id="rId252"/>
              </p:custDataLst>
            </p:nvPr>
          </p:nvSpPr>
          <p:spPr>
            <a:xfrm>
              <a:off x="67522" y="10908141"/>
              <a:ext cx="560176" cy="343743"/>
            </a:xfrm>
            <a:custGeom>
              <a:avLst/>
              <a:gdLst>
                <a:gd name="connsiteX0" fmla="*/ 167835 w 560176"/>
                <a:gd name="connsiteY0" fmla="*/ 17187 h 343742"/>
                <a:gd name="connsiteX1" fmla="*/ 167835 w 560176"/>
                <a:gd name="connsiteY1" fmla="*/ 17187 h 343742"/>
                <a:gd name="connsiteX2" fmla="*/ 37127 w 560176"/>
                <a:gd name="connsiteY2" fmla="*/ 191350 h 343742"/>
                <a:gd name="connsiteX3" fmla="*/ 97813 w 560176"/>
                <a:gd name="connsiteY3" fmla="*/ 299056 h 343742"/>
                <a:gd name="connsiteX4" fmla="*/ 160833 w 560176"/>
                <a:gd name="connsiteY4" fmla="*/ 333430 h 343742"/>
                <a:gd name="connsiteX5" fmla="*/ 524947 w 560176"/>
                <a:gd name="connsiteY5" fmla="*/ 333430 h 343742"/>
                <a:gd name="connsiteX6" fmla="*/ 550622 w 560176"/>
                <a:gd name="connsiteY6" fmla="*/ 299056 h 343742"/>
                <a:gd name="connsiteX7" fmla="*/ 489936 w 560176"/>
                <a:gd name="connsiteY7" fmla="*/ 191350 h 343742"/>
                <a:gd name="connsiteX8" fmla="*/ 167835 w 560176"/>
                <a:gd name="connsiteY8" fmla="*/ 17187 h 34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176" h="343742">
                  <a:moveTo>
                    <a:pt x="167835" y="17187"/>
                  </a:moveTo>
                  <a:lnTo>
                    <a:pt x="167835" y="17187"/>
                  </a:lnTo>
                  <a:cubicBezTo>
                    <a:pt x="44129" y="17187"/>
                    <a:pt x="-16557" y="95102"/>
                    <a:pt x="37127" y="191350"/>
                  </a:cubicBezTo>
                  <a:lnTo>
                    <a:pt x="97813" y="299056"/>
                  </a:lnTo>
                  <a:cubicBezTo>
                    <a:pt x="107149" y="317389"/>
                    <a:pt x="137492" y="333430"/>
                    <a:pt x="160833" y="333430"/>
                  </a:cubicBezTo>
                  <a:lnTo>
                    <a:pt x="524947" y="333430"/>
                  </a:lnTo>
                  <a:cubicBezTo>
                    <a:pt x="550622" y="333430"/>
                    <a:pt x="562292" y="317389"/>
                    <a:pt x="550622" y="299056"/>
                  </a:cubicBezTo>
                  <a:lnTo>
                    <a:pt x="489936" y="191350"/>
                  </a:lnTo>
                  <a:cubicBezTo>
                    <a:pt x="436253" y="95102"/>
                    <a:pt x="291540" y="17187"/>
                    <a:pt x="167835" y="17187"/>
                  </a:cubicBezTo>
                  <a:close/>
                </a:path>
              </a:pathLst>
            </a:custGeom>
            <a:solidFill>
              <a:srgbClr val="00DAFF"/>
            </a:solidFill>
            <a:ln w="9525" cap="flat">
              <a:noFill/>
              <a:prstDash val="solid"/>
              <a:miter/>
            </a:ln>
          </p:spPr>
          <p:txBody>
            <a:bodyPr rtlCol="0" anchor="ctr"/>
            <a:lstStyle/>
            <a:p>
              <a:endParaRPr lang="zh-CN" altLang="en-US"/>
            </a:p>
          </p:txBody>
        </p:sp>
        <p:sp>
          <p:nvSpPr>
            <p:cNvPr id="259" name="任意多边形: 形状 258"/>
            <p:cNvSpPr/>
            <p:nvPr>
              <p:custDataLst>
                <p:tags r:id="rId253"/>
              </p:custDataLst>
            </p:nvPr>
          </p:nvSpPr>
          <p:spPr>
            <a:xfrm>
              <a:off x="300419" y="10486483"/>
              <a:ext cx="420132" cy="297910"/>
            </a:xfrm>
            <a:custGeom>
              <a:avLst/>
              <a:gdLst>
                <a:gd name="connsiteX0" fmla="*/ 135668 w 420132"/>
                <a:gd name="connsiteY0" fmla="*/ 17187 h 297910"/>
                <a:gd name="connsiteX1" fmla="*/ 32969 w 420132"/>
                <a:gd name="connsiteY1" fmla="*/ 152393 h 297910"/>
                <a:gd name="connsiteX2" fmla="*/ 142670 w 420132"/>
                <a:gd name="connsiteY2" fmla="*/ 250932 h 297910"/>
                <a:gd name="connsiteX3" fmla="*/ 95988 w 420132"/>
                <a:gd name="connsiteY3" fmla="*/ 285306 h 297910"/>
                <a:gd name="connsiteX4" fmla="*/ 217360 w 420132"/>
                <a:gd name="connsiteY4" fmla="*/ 278432 h 297910"/>
                <a:gd name="connsiteX5" fmla="*/ 285048 w 420132"/>
                <a:gd name="connsiteY5" fmla="*/ 287598 h 297910"/>
                <a:gd name="connsiteX6" fmla="*/ 387747 w 420132"/>
                <a:gd name="connsiteY6" fmla="*/ 152393 h 297910"/>
                <a:gd name="connsiteX7" fmla="*/ 135668 w 420132"/>
                <a:gd name="connsiteY7" fmla="*/ 17187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132" h="297910">
                  <a:moveTo>
                    <a:pt x="135668" y="17187"/>
                  </a:moveTo>
                  <a:cubicBezTo>
                    <a:pt x="37637" y="17187"/>
                    <a:pt x="-9045" y="76769"/>
                    <a:pt x="32969" y="152393"/>
                  </a:cubicBezTo>
                  <a:cubicBezTo>
                    <a:pt x="53975" y="191350"/>
                    <a:pt x="93654" y="225724"/>
                    <a:pt x="142670" y="250932"/>
                  </a:cubicBezTo>
                  <a:cubicBezTo>
                    <a:pt x="142670" y="264682"/>
                    <a:pt x="133334" y="280723"/>
                    <a:pt x="95988" y="285306"/>
                  </a:cubicBezTo>
                  <a:cubicBezTo>
                    <a:pt x="95988" y="285306"/>
                    <a:pt x="182349" y="315098"/>
                    <a:pt x="217360" y="278432"/>
                  </a:cubicBezTo>
                  <a:cubicBezTo>
                    <a:pt x="240701" y="283014"/>
                    <a:pt x="261707" y="287598"/>
                    <a:pt x="285048" y="287598"/>
                  </a:cubicBezTo>
                  <a:cubicBezTo>
                    <a:pt x="383079" y="287598"/>
                    <a:pt x="429761" y="228016"/>
                    <a:pt x="387747" y="152393"/>
                  </a:cubicBezTo>
                  <a:cubicBezTo>
                    <a:pt x="345734" y="76769"/>
                    <a:pt x="233698" y="17187"/>
                    <a:pt x="135668" y="17187"/>
                  </a:cubicBezTo>
                  <a:close/>
                </a:path>
              </a:pathLst>
            </a:custGeom>
            <a:solidFill>
              <a:srgbClr val="00DAFF"/>
            </a:solidFill>
            <a:ln w="9525" cap="flat">
              <a:noFill/>
              <a:prstDash val="solid"/>
              <a:miter/>
            </a:ln>
          </p:spPr>
          <p:txBody>
            <a:bodyPr rtlCol="0" anchor="ctr"/>
            <a:lstStyle/>
            <a:p>
              <a:endParaRPr lang="zh-CN" altLang="en-US"/>
            </a:p>
          </p:txBody>
        </p:sp>
        <p:sp>
          <p:nvSpPr>
            <p:cNvPr id="260" name="任意多边形: 形状 259"/>
            <p:cNvSpPr/>
            <p:nvPr>
              <p:custDataLst>
                <p:tags r:id="rId254"/>
              </p:custDataLst>
            </p:nvPr>
          </p:nvSpPr>
          <p:spPr>
            <a:xfrm>
              <a:off x="-233862" y="10706478"/>
              <a:ext cx="210066" cy="137497"/>
            </a:xfrm>
            <a:custGeom>
              <a:avLst/>
              <a:gdLst>
                <a:gd name="connsiteX0" fmla="*/ 67759 w 210066"/>
                <a:gd name="connsiteY0" fmla="*/ 17187 h 137497"/>
                <a:gd name="connsiteX1" fmla="*/ 175127 w 210066"/>
                <a:gd name="connsiteY1" fmla="*/ 74478 h 137497"/>
                <a:gd name="connsiteX2" fmla="*/ 175127 w 210066"/>
                <a:gd name="connsiteY2" fmla="*/ 115727 h 137497"/>
                <a:gd name="connsiteX3" fmla="*/ 210138 w 210066"/>
                <a:gd name="connsiteY3" fmla="*/ 129477 h 137497"/>
                <a:gd name="connsiteX4" fmla="*/ 156454 w 210066"/>
                <a:gd name="connsiteY4" fmla="*/ 127185 h 137497"/>
                <a:gd name="connsiteX5" fmla="*/ 133114 w 210066"/>
                <a:gd name="connsiteY5" fmla="*/ 131768 h 137497"/>
                <a:gd name="connsiteX6" fmla="*/ 25746 w 210066"/>
                <a:gd name="connsiteY6" fmla="*/ 74478 h 137497"/>
                <a:gd name="connsiteX7" fmla="*/ 67759 w 210066"/>
                <a:gd name="connsiteY7" fmla="*/ 17187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66" h="137497">
                  <a:moveTo>
                    <a:pt x="67759" y="17187"/>
                  </a:moveTo>
                  <a:cubicBezTo>
                    <a:pt x="109773" y="17187"/>
                    <a:pt x="156454" y="42395"/>
                    <a:pt x="175127" y="74478"/>
                  </a:cubicBezTo>
                  <a:cubicBezTo>
                    <a:pt x="184463" y="90519"/>
                    <a:pt x="182129" y="106561"/>
                    <a:pt x="175127" y="115727"/>
                  </a:cubicBezTo>
                  <a:cubicBezTo>
                    <a:pt x="182129" y="120310"/>
                    <a:pt x="191465" y="127185"/>
                    <a:pt x="210138" y="129477"/>
                  </a:cubicBezTo>
                  <a:cubicBezTo>
                    <a:pt x="210138" y="129477"/>
                    <a:pt x="186797" y="140935"/>
                    <a:pt x="156454" y="127185"/>
                  </a:cubicBezTo>
                  <a:cubicBezTo>
                    <a:pt x="149452" y="129477"/>
                    <a:pt x="142450" y="131768"/>
                    <a:pt x="133114" y="131768"/>
                  </a:cubicBezTo>
                  <a:cubicBezTo>
                    <a:pt x="91100" y="131768"/>
                    <a:pt x="44419" y="106561"/>
                    <a:pt x="25746" y="74478"/>
                  </a:cubicBezTo>
                  <a:cubicBezTo>
                    <a:pt x="4740" y="42395"/>
                    <a:pt x="25746" y="17187"/>
                    <a:pt x="67759" y="17187"/>
                  </a:cubicBezTo>
                  <a:close/>
                </a:path>
              </a:pathLst>
            </a:custGeom>
            <a:solidFill>
              <a:srgbClr val="00DAFF"/>
            </a:solidFill>
            <a:ln w="9525" cap="flat">
              <a:noFill/>
              <a:prstDash val="solid"/>
              <a:miter/>
            </a:ln>
          </p:spPr>
          <p:txBody>
            <a:bodyPr rtlCol="0" anchor="ctr"/>
            <a:lstStyle/>
            <a:p>
              <a:endParaRPr lang="zh-CN" altLang="en-US"/>
            </a:p>
          </p:txBody>
        </p:sp>
        <p:sp>
          <p:nvSpPr>
            <p:cNvPr id="261" name="任意多边形: 形状 260"/>
            <p:cNvSpPr/>
            <p:nvPr>
              <p:custDataLst>
                <p:tags r:id="rId255"/>
              </p:custDataLst>
            </p:nvPr>
          </p:nvSpPr>
          <p:spPr>
            <a:xfrm>
              <a:off x="24957" y="10604883"/>
              <a:ext cx="256748" cy="183329"/>
            </a:xfrm>
            <a:custGeom>
              <a:avLst/>
              <a:gdLst>
                <a:gd name="connsiteX0" fmla="*/ 250079 w 256747"/>
                <a:gd name="connsiteY0" fmla="*/ 164614 h 183329"/>
                <a:gd name="connsiteX1" fmla="*/ 105367 w 256747"/>
                <a:gd name="connsiteY1" fmla="*/ 148574 h 183329"/>
                <a:gd name="connsiteX2" fmla="*/ 21340 w 256747"/>
                <a:gd name="connsiteY2" fmla="*/ 33993 h 183329"/>
                <a:gd name="connsiteX3" fmla="*/ 166052 w 256747"/>
                <a:gd name="connsiteY3" fmla="*/ 50034 h 183329"/>
                <a:gd name="connsiteX4" fmla="*/ 250079 w 256747"/>
                <a:gd name="connsiteY4" fmla="*/ 164614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747" h="183329">
                  <a:moveTo>
                    <a:pt x="250079" y="164614"/>
                  </a:moveTo>
                  <a:cubicBezTo>
                    <a:pt x="233740" y="192114"/>
                    <a:pt x="168387" y="185240"/>
                    <a:pt x="105367" y="148574"/>
                  </a:cubicBezTo>
                  <a:cubicBezTo>
                    <a:pt x="42346" y="111908"/>
                    <a:pt x="5002" y="61492"/>
                    <a:pt x="21340" y="33993"/>
                  </a:cubicBezTo>
                  <a:cubicBezTo>
                    <a:pt x="37679" y="6493"/>
                    <a:pt x="103032" y="13368"/>
                    <a:pt x="166052" y="50034"/>
                  </a:cubicBezTo>
                  <a:cubicBezTo>
                    <a:pt x="229072" y="84408"/>
                    <a:pt x="266417" y="137115"/>
                    <a:pt x="250079" y="164614"/>
                  </a:cubicBezTo>
                  <a:close/>
                </a:path>
              </a:pathLst>
            </a:custGeom>
            <a:solidFill>
              <a:srgbClr val="0021BE">
                <a:alpha val="44000"/>
              </a:srgbClr>
            </a:solidFill>
            <a:ln w="9525" cap="flat">
              <a:noFill/>
              <a:prstDash val="solid"/>
              <a:miter/>
            </a:ln>
          </p:spPr>
          <p:txBody>
            <a:bodyPr rtlCol="0" anchor="ctr"/>
            <a:lstStyle/>
            <a:p>
              <a:endParaRPr lang="zh-CN" altLang="en-US"/>
            </a:p>
          </p:txBody>
        </p:sp>
        <p:sp>
          <p:nvSpPr>
            <p:cNvPr id="262" name="任意多边形: 形状 261"/>
            <p:cNvSpPr/>
            <p:nvPr>
              <p:custDataLst>
                <p:tags r:id="rId256"/>
              </p:custDataLst>
            </p:nvPr>
          </p:nvSpPr>
          <p:spPr>
            <a:xfrm>
              <a:off x="-1514122" y="9098787"/>
              <a:ext cx="140044" cy="91665"/>
            </a:xfrm>
            <a:custGeom>
              <a:avLst/>
              <a:gdLst>
                <a:gd name="connsiteX0" fmla="*/ 122633 w 140044"/>
                <a:gd name="connsiteY0" fmla="*/ 84911 h 91664"/>
                <a:gd name="connsiteX1" fmla="*/ 57279 w 140044"/>
                <a:gd name="connsiteY1" fmla="*/ 78036 h 91664"/>
                <a:gd name="connsiteX2" fmla="*/ 19934 w 140044"/>
                <a:gd name="connsiteY2" fmla="*/ 25329 h 91664"/>
                <a:gd name="connsiteX3" fmla="*/ 85288 w 140044"/>
                <a:gd name="connsiteY3" fmla="*/ 32204 h 91664"/>
                <a:gd name="connsiteX4" fmla="*/ 122633 w 140044"/>
                <a:gd name="connsiteY4" fmla="*/ 84911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4" h="91664">
                  <a:moveTo>
                    <a:pt x="122633" y="84911"/>
                  </a:moveTo>
                  <a:cubicBezTo>
                    <a:pt x="115631" y="98660"/>
                    <a:pt x="85288" y="94077"/>
                    <a:pt x="57279" y="78036"/>
                  </a:cubicBezTo>
                  <a:cubicBezTo>
                    <a:pt x="29270" y="61995"/>
                    <a:pt x="10598" y="36787"/>
                    <a:pt x="19934" y="25329"/>
                  </a:cubicBezTo>
                  <a:cubicBezTo>
                    <a:pt x="26937" y="11579"/>
                    <a:pt x="57279" y="16162"/>
                    <a:pt x="85288" y="32204"/>
                  </a:cubicBezTo>
                  <a:cubicBezTo>
                    <a:pt x="113297" y="48245"/>
                    <a:pt x="129636" y="73453"/>
                    <a:pt x="122633" y="84911"/>
                  </a:cubicBezTo>
                  <a:close/>
                </a:path>
              </a:pathLst>
            </a:custGeom>
            <a:solidFill>
              <a:srgbClr val="D7E8FF"/>
            </a:solidFill>
            <a:ln w="9525" cap="flat">
              <a:noFill/>
              <a:prstDash val="solid"/>
              <a:miter/>
            </a:ln>
          </p:spPr>
          <p:txBody>
            <a:bodyPr rtlCol="0" anchor="ctr"/>
            <a:lstStyle/>
            <a:p>
              <a:endParaRPr lang="zh-CN" altLang="en-US"/>
            </a:p>
          </p:txBody>
        </p:sp>
        <p:sp>
          <p:nvSpPr>
            <p:cNvPr id="263" name="任意多边形: 形状 262"/>
            <p:cNvSpPr/>
            <p:nvPr>
              <p:custDataLst>
                <p:tags r:id="rId257"/>
              </p:custDataLst>
            </p:nvPr>
          </p:nvSpPr>
          <p:spPr>
            <a:xfrm>
              <a:off x="-1507025" y="9262759"/>
              <a:ext cx="1820573" cy="297910"/>
            </a:xfrm>
            <a:custGeom>
              <a:avLst/>
              <a:gdLst>
                <a:gd name="connsiteX0" fmla="*/ 1660690 w 1820573"/>
                <a:gd name="connsiteY0" fmla="*/ 17187 h 297910"/>
                <a:gd name="connsiteX1" fmla="*/ 1817072 w 1820573"/>
                <a:gd name="connsiteY1" fmla="*/ 285306 h 297910"/>
                <a:gd name="connsiteX2" fmla="*/ 169220 w 1820573"/>
                <a:gd name="connsiteY2" fmla="*/ 289890 h 297910"/>
                <a:gd name="connsiteX3" fmla="*/ 17506 w 1820573"/>
                <a:gd name="connsiteY3" fmla="*/ 21770 h 297910"/>
              </a:gdLst>
              <a:ahLst/>
              <a:cxnLst>
                <a:cxn ang="0">
                  <a:pos x="connsiteX0" y="connsiteY0"/>
                </a:cxn>
                <a:cxn ang="0">
                  <a:pos x="connsiteX1" y="connsiteY1"/>
                </a:cxn>
                <a:cxn ang="0">
                  <a:pos x="connsiteX2" y="connsiteY2"/>
                </a:cxn>
                <a:cxn ang="0">
                  <a:pos x="connsiteX3" y="connsiteY3"/>
                </a:cxn>
              </a:cxnLst>
              <a:rect l="l" t="t" r="r" b="b"/>
              <a:pathLst>
                <a:path w="1820573" h="297910">
                  <a:moveTo>
                    <a:pt x="1660690" y="17187"/>
                  </a:moveTo>
                  <a:lnTo>
                    <a:pt x="1817072" y="285306"/>
                  </a:lnTo>
                  <a:lnTo>
                    <a:pt x="169220" y="289890"/>
                  </a:lnTo>
                  <a:lnTo>
                    <a:pt x="17506" y="21770"/>
                  </a:lnTo>
                  <a:close/>
                </a:path>
              </a:pathLst>
            </a:custGeom>
            <a:solidFill>
              <a:srgbClr val="0096FF"/>
            </a:solidFill>
            <a:ln w="9525" cap="flat">
              <a:noFill/>
              <a:prstDash val="solid"/>
              <a:miter/>
            </a:ln>
          </p:spPr>
          <p:txBody>
            <a:bodyPr rtlCol="0" anchor="ctr"/>
            <a:lstStyle/>
            <a:p>
              <a:endParaRPr lang="zh-CN" altLang="en-US"/>
            </a:p>
          </p:txBody>
        </p:sp>
        <p:sp>
          <p:nvSpPr>
            <p:cNvPr id="264" name="任意多边形: 形状 263"/>
            <p:cNvSpPr/>
            <p:nvPr>
              <p:custDataLst>
                <p:tags r:id="rId258"/>
              </p:custDataLst>
            </p:nvPr>
          </p:nvSpPr>
          <p:spPr>
            <a:xfrm>
              <a:off x="-1360466"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5702" y="62873"/>
                    <a:pt x="181377" y="97248"/>
                    <a:pt x="172041" y="115581"/>
                  </a:cubicBezTo>
                  <a:close/>
                </a:path>
              </a:pathLst>
            </a:custGeom>
            <a:solidFill>
              <a:srgbClr val="3BFAFF"/>
            </a:solidFill>
            <a:ln w="9525" cap="flat">
              <a:noFill/>
              <a:prstDash val="solid"/>
              <a:miter/>
            </a:ln>
          </p:spPr>
          <p:txBody>
            <a:bodyPr rtlCol="0" anchor="ctr"/>
            <a:lstStyle/>
            <a:p>
              <a:endParaRPr lang="zh-CN" altLang="en-US"/>
            </a:p>
          </p:txBody>
        </p:sp>
        <p:sp>
          <p:nvSpPr>
            <p:cNvPr id="265" name="任意多边形: 形状 264"/>
            <p:cNvSpPr/>
            <p:nvPr>
              <p:custDataLst>
                <p:tags r:id="rId259"/>
              </p:custDataLst>
            </p:nvPr>
          </p:nvSpPr>
          <p:spPr>
            <a:xfrm>
              <a:off x="-1162070" y="9333945"/>
              <a:ext cx="186725" cy="137497"/>
            </a:xfrm>
            <a:custGeom>
              <a:avLst/>
              <a:gdLst>
                <a:gd name="connsiteX0" fmla="*/ 172041 w 186725"/>
                <a:gd name="connsiteY0" fmla="*/ 115581 h 137497"/>
                <a:gd name="connsiteX1" fmla="*/ 76344 w 186725"/>
                <a:gd name="connsiteY1" fmla="*/ 106414 h 137497"/>
                <a:gd name="connsiteX2" fmla="*/ 20327 w 186725"/>
                <a:gd name="connsiteY2" fmla="*/ 28499 h 137497"/>
                <a:gd name="connsiteX3" fmla="*/ 116024 w 186725"/>
                <a:gd name="connsiteY3" fmla="*/ 37666 h 137497"/>
                <a:gd name="connsiteX4" fmla="*/ 172041 w 186725"/>
                <a:gd name="connsiteY4" fmla="*/ 115581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37497">
                  <a:moveTo>
                    <a:pt x="172041" y="115581"/>
                  </a:moveTo>
                  <a:cubicBezTo>
                    <a:pt x="160371" y="133914"/>
                    <a:pt x="118358" y="129331"/>
                    <a:pt x="76344" y="106414"/>
                  </a:cubicBezTo>
                  <a:cubicBezTo>
                    <a:pt x="34331" y="81206"/>
                    <a:pt x="8656" y="46832"/>
                    <a:pt x="20327" y="28499"/>
                  </a:cubicBezTo>
                  <a:cubicBezTo>
                    <a:pt x="31997" y="10167"/>
                    <a:pt x="74010" y="14750"/>
                    <a:pt x="116024" y="37666"/>
                  </a:cubicBezTo>
                  <a:cubicBezTo>
                    <a:pt x="158037" y="62873"/>
                    <a:pt x="183711" y="97248"/>
                    <a:pt x="172041" y="115581"/>
                  </a:cubicBezTo>
                  <a:close/>
                </a:path>
              </a:pathLst>
            </a:custGeom>
            <a:solidFill>
              <a:srgbClr val="1A2258"/>
            </a:solidFill>
            <a:ln w="9525" cap="flat">
              <a:noFill/>
              <a:prstDash val="solid"/>
              <a:miter/>
            </a:ln>
          </p:spPr>
          <p:txBody>
            <a:bodyPr rtlCol="0" anchor="ctr"/>
            <a:lstStyle/>
            <a:p>
              <a:endParaRPr lang="zh-CN" altLang="en-US"/>
            </a:p>
          </p:txBody>
        </p:sp>
        <p:sp>
          <p:nvSpPr>
            <p:cNvPr id="266" name="任意多边形: 形状 265"/>
            <p:cNvSpPr/>
            <p:nvPr>
              <p:custDataLst>
                <p:tags r:id="rId260"/>
              </p:custDataLst>
            </p:nvPr>
          </p:nvSpPr>
          <p:spPr>
            <a:xfrm>
              <a:off x="-190611" y="11581877"/>
              <a:ext cx="1820573" cy="274994"/>
            </a:xfrm>
            <a:custGeom>
              <a:avLst/>
              <a:gdLst>
                <a:gd name="connsiteX0" fmla="*/ 17506 w 1820573"/>
                <a:gd name="connsiteY0" fmla="*/ 19479 h 274994"/>
                <a:gd name="connsiteX1" fmla="*/ 159884 w 1820573"/>
                <a:gd name="connsiteY1" fmla="*/ 269265 h 274994"/>
                <a:gd name="connsiteX2" fmla="*/ 1810070 w 1820573"/>
                <a:gd name="connsiteY2" fmla="*/ 262391 h 274994"/>
                <a:gd name="connsiteX3" fmla="*/ 1667692 w 1820573"/>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820573" h="274994">
                  <a:moveTo>
                    <a:pt x="17506" y="19479"/>
                  </a:moveTo>
                  <a:lnTo>
                    <a:pt x="159884" y="269265"/>
                  </a:lnTo>
                  <a:lnTo>
                    <a:pt x="1810070" y="262391"/>
                  </a:lnTo>
                  <a:lnTo>
                    <a:pt x="1667692" y="17187"/>
                  </a:lnTo>
                  <a:close/>
                </a:path>
              </a:pathLst>
            </a:custGeom>
            <a:solidFill>
              <a:srgbClr val="005FFF"/>
            </a:solidFill>
            <a:ln w="9525" cap="flat">
              <a:noFill/>
              <a:prstDash val="solid"/>
              <a:miter/>
            </a:ln>
          </p:spPr>
          <p:txBody>
            <a:bodyPr rtlCol="0" anchor="ctr"/>
            <a:lstStyle/>
            <a:p>
              <a:endParaRPr lang="zh-CN" altLang="en-US"/>
            </a:p>
          </p:txBody>
        </p:sp>
        <p:sp>
          <p:nvSpPr>
            <p:cNvPr id="267" name="任意多边形: 形状 266"/>
            <p:cNvSpPr/>
            <p:nvPr>
              <p:custDataLst>
                <p:tags r:id="rId261"/>
              </p:custDataLst>
            </p:nvPr>
          </p:nvSpPr>
          <p:spPr>
            <a:xfrm>
              <a:off x="-190611" y="11581877"/>
              <a:ext cx="1260397" cy="274994"/>
            </a:xfrm>
            <a:custGeom>
              <a:avLst/>
              <a:gdLst>
                <a:gd name="connsiteX0" fmla="*/ 17506 w 1260396"/>
                <a:gd name="connsiteY0" fmla="*/ 19479 h 274994"/>
                <a:gd name="connsiteX1" fmla="*/ 159884 w 1260396"/>
                <a:gd name="connsiteY1" fmla="*/ 269265 h 274994"/>
                <a:gd name="connsiteX2" fmla="*/ 1261564 w 1260396"/>
                <a:gd name="connsiteY2" fmla="*/ 264682 h 274994"/>
                <a:gd name="connsiteX3" fmla="*/ 1119186 w 1260396"/>
                <a:gd name="connsiteY3" fmla="*/ 17187 h 274994"/>
              </a:gdLst>
              <a:ahLst/>
              <a:cxnLst>
                <a:cxn ang="0">
                  <a:pos x="connsiteX0" y="connsiteY0"/>
                </a:cxn>
                <a:cxn ang="0">
                  <a:pos x="connsiteX1" y="connsiteY1"/>
                </a:cxn>
                <a:cxn ang="0">
                  <a:pos x="connsiteX2" y="connsiteY2"/>
                </a:cxn>
                <a:cxn ang="0">
                  <a:pos x="connsiteX3" y="connsiteY3"/>
                </a:cxn>
              </a:cxnLst>
              <a:rect l="l" t="t" r="r" b="b"/>
              <a:pathLst>
                <a:path w="1260396" h="274994">
                  <a:moveTo>
                    <a:pt x="17506" y="19479"/>
                  </a:moveTo>
                  <a:lnTo>
                    <a:pt x="159884" y="269265"/>
                  </a:lnTo>
                  <a:lnTo>
                    <a:pt x="1261564" y="264682"/>
                  </a:lnTo>
                  <a:lnTo>
                    <a:pt x="1119186" y="17187"/>
                  </a:lnTo>
                  <a:close/>
                </a:path>
              </a:pathLst>
            </a:custGeom>
            <a:solidFill>
              <a:srgbClr val="00DAFF"/>
            </a:solidFill>
            <a:ln w="9525" cap="flat">
              <a:noFill/>
              <a:prstDash val="solid"/>
              <a:miter/>
            </a:ln>
          </p:spPr>
          <p:txBody>
            <a:bodyPr rtlCol="0" anchor="ctr"/>
            <a:lstStyle/>
            <a:p>
              <a:endParaRPr lang="zh-CN" altLang="en-US"/>
            </a:p>
          </p:txBody>
        </p:sp>
        <p:sp>
          <p:nvSpPr>
            <p:cNvPr id="268" name="任意多边形: 形状 267"/>
            <p:cNvSpPr/>
            <p:nvPr>
              <p:custDataLst>
                <p:tags r:id="rId262"/>
              </p:custDataLst>
            </p:nvPr>
          </p:nvSpPr>
          <p:spPr>
            <a:xfrm>
              <a:off x="831089" y="11929119"/>
              <a:ext cx="373451" cy="274994"/>
            </a:xfrm>
            <a:custGeom>
              <a:avLst/>
              <a:gdLst>
                <a:gd name="connsiteX0" fmla="*/ 361236 w 373450"/>
                <a:gd name="connsiteY0" fmla="*/ 238266 h 274994"/>
                <a:gd name="connsiteX1" fmla="*/ 148836 w 373450"/>
                <a:gd name="connsiteY1" fmla="*/ 222225 h 274994"/>
                <a:gd name="connsiteX2" fmla="*/ 22796 w 373450"/>
                <a:gd name="connsiteY2" fmla="*/ 45770 h 274994"/>
                <a:gd name="connsiteX3" fmla="*/ 235197 w 373450"/>
                <a:gd name="connsiteY3" fmla="*/ 61812 h 274994"/>
                <a:gd name="connsiteX4" fmla="*/ 361236 w 373450"/>
                <a:gd name="connsiteY4" fmla="*/ 238266 h 27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50" h="274994">
                  <a:moveTo>
                    <a:pt x="361236" y="238266"/>
                  </a:moveTo>
                  <a:cubicBezTo>
                    <a:pt x="337896" y="281807"/>
                    <a:pt x="242199" y="274932"/>
                    <a:pt x="148836" y="222225"/>
                  </a:cubicBezTo>
                  <a:cubicBezTo>
                    <a:pt x="55473" y="169517"/>
                    <a:pt x="-544" y="89311"/>
                    <a:pt x="22796" y="45770"/>
                  </a:cubicBezTo>
                  <a:cubicBezTo>
                    <a:pt x="46137" y="2229"/>
                    <a:pt x="141834" y="9104"/>
                    <a:pt x="235197" y="61812"/>
                  </a:cubicBezTo>
                  <a:cubicBezTo>
                    <a:pt x="328559" y="114519"/>
                    <a:pt x="384577" y="194725"/>
                    <a:pt x="361236" y="238266"/>
                  </a:cubicBezTo>
                  <a:close/>
                </a:path>
              </a:pathLst>
            </a:custGeom>
            <a:solidFill>
              <a:srgbClr val="B1D0FF"/>
            </a:solidFill>
            <a:ln w="9525" cap="flat">
              <a:noFill/>
              <a:prstDash val="solid"/>
              <a:miter/>
            </a:ln>
          </p:spPr>
          <p:txBody>
            <a:bodyPr rtlCol="0" anchor="ctr"/>
            <a:lstStyle/>
            <a:p>
              <a:endParaRPr lang="zh-CN" altLang="en-US"/>
            </a:p>
          </p:txBody>
        </p:sp>
        <p:sp>
          <p:nvSpPr>
            <p:cNvPr id="269" name="任意多边形: 形状 268"/>
            <p:cNvSpPr/>
            <p:nvPr>
              <p:custDataLst>
                <p:tags r:id="rId263"/>
              </p:custDataLst>
            </p:nvPr>
          </p:nvSpPr>
          <p:spPr>
            <a:xfrm>
              <a:off x="860279" y="11945913"/>
              <a:ext cx="303429" cy="229162"/>
            </a:xfrm>
            <a:custGeom>
              <a:avLst/>
              <a:gdLst>
                <a:gd name="connsiteX0" fmla="*/ 304037 w 303428"/>
                <a:gd name="connsiteY0" fmla="*/ 200847 h 229161"/>
                <a:gd name="connsiteX1" fmla="*/ 126648 w 303428"/>
                <a:gd name="connsiteY1" fmla="*/ 182515 h 229161"/>
                <a:gd name="connsiteX2" fmla="*/ 21615 w 303428"/>
                <a:gd name="connsiteY2" fmla="*/ 38142 h 229161"/>
                <a:gd name="connsiteX3" fmla="*/ 199004 w 303428"/>
                <a:gd name="connsiteY3" fmla="*/ 56476 h 229161"/>
                <a:gd name="connsiteX4" fmla="*/ 304037 w 303428"/>
                <a:gd name="connsiteY4" fmla="*/ 200847 h 22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229161">
                  <a:moveTo>
                    <a:pt x="304037" y="200847"/>
                  </a:moveTo>
                  <a:cubicBezTo>
                    <a:pt x="283031" y="235222"/>
                    <a:pt x="203672" y="226055"/>
                    <a:pt x="126648" y="182515"/>
                  </a:cubicBezTo>
                  <a:cubicBezTo>
                    <a:pt x="49624" y="136682"/>
                    <a:pt x="2942" y="72517"/>
                    <a:pt x="21615" y="38142"/>
                  </a:cubicBezTo>
                  <a:cubicBezTo>
                    <a:pt x="42622" y="3768"/>
                    <a:pt x="121980" y="12935"/>
                    <a:pt x="199004" y="56476"/>
                  </a:cubicBezTo>
                  <a:cubicBezTo>
                    <a:pt x="276029" y="102308"/>
                    <a:pt x="322710" y="166473"/>
                    <a:pt x="304037" y="200847"/>
                  </a:cubicBezTo>
                  <a:close/>
                </a:path>
              </a:pathLst>
            </a:custGeom>
            <a:solidFill>
              <a:srgbClr val="FFFFFF"/>
            </a:solidFill>
            <a:ln w="9525" cap="flat">
              <a:noFill/>
              <a:prstDash val="solid"/>
              <a:miter/>
            </a:ln>
          </p:spPr>
          <p:txBody>
            <a:bodyPr rtlCol="0" anchor="ctr"/>
            <a:lstStyle/>
            <a:p>
              <a:endParaRPr lang="zh-CN" altLang="en-US"/>
            </a:p>
          </p:txBody>
        </p:sp>
        <p:sp>
          <p:nvSpPr>
            <p:cNvPr id="270" name="任意多边形: 形状 269"/>
            <p:cNvSpPr/>
            <p:nvPr>
              <p:custDataLst>
                <p:tags r:id="rId264"/>
              </p:custDataLst>
            </p:nvPr>
          </p:nvSpPr>
          <p:spPr>
            <a:xfrm>
              <a:off x="-493923" y="9105956"/>
              <a:ext cx="163385" cy="114581"/>
            </a:xfrm>
            <a:custGeom>
              <a:avLst/>
              <a:gdLst>
                <a:gd name="connsiteX0" fmla="*/ 150431 w 163384"/>
                <a:gd name="connsiteY0" fmla="*/ 102950 h 114580"/>
                <a:gd name="connsiteX1" fmla="*/ 66405 w 163384"/>
                <a:gd name="connsiteY1" fmla="*/ 98367 h 114580"/>
                <a:gd name="connsiteX2" fmla="*/ 19724 w 163384"/>
                <a:gd name="connsiteY2" fmla="*/ 29618 h 114580"/>
                <a:gd name="connsiteX3" fmla="*/ 103750 w 163384"/>
                <a:gd name="connsiteY3" fmla="*/ 34201 h 114580"/>
                <a:gd name="connsiteX4" fmla="*/ 150431 w 163384"/>
                <a:gd name="connsiteY4" fmla="*/ 102950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84" h="114580">
                  <a:moveTo>
                    <a:pt x="150431" y="102950"/>
                  </a:moveTo>
                  <a:cubicBezTo>
                    <a:pt x="141095" y="121283"/>
                    <a:pt x="101416" y="118991"/>
                    <a:pt x="66405" y="98367"/>
                  </a:cubicBezTo>
                  <a:cubicBezTo>
                    <a:pt x="31394" y="77742"/>
                    <a:pt x="10387" y="45659"/>
                    <a:pt x="19724" y="29618"/>
                  </a:cubicBezTo>
                  <a:cubicBezTo>
                    <a:pt x="29060" y="11285"/>
                    <a:pt x="68739" y="13577"/>
                    <a:pt x="103750" y="34201"/>
                  </a:cubicBezTo>
                  <a:cubicBezTo>
                    <a:pt x="138761" y="52534"/>
                    <a:pt x="159768" y="84617"/>
                    <a:pt x="150431" y="102950"/>
                  </a:cubicBezTo>
                  <a:close/>
                </a:path>
              </a:pathLst>
            </a:custGeom>
            <a:solidFill>
              <a:srgbClr val="7EACD4"/>
            </a:solidFill>
            <a:ln w="9525" cap="flat">
              <a:noFill/>
              <a:prstDash val="solid"/>
              <a:miter/>
            </a:ln>
          </p:spPr>
          <p:txBody>
            <a:bodyPr rtlCol="0" anchor="ctr"/>
            <a:lstStyle/>
            <a:p>
              <a:endParaRPr lang="zh-CN" altLang="en-US"/>
            </a:p>
          </p:txBody>
        </p:sp>
        <p:sp>
          <p:nvSpPr>
            <p:cNvPr id="271" name="任意多边形: 形状 270"/>
            <p:cNvSpPr/>
            <p:nvPr>
              <p:custDataLst>
                <p:tags r:id="rId265"/>
              </p:custDataLst>
            </p:nvPr>
          </p:nvSpPr>
          <p:spPr>
            <a:xfrm>
              <a:off x="-479318" y="9115809"/>
              <a:ext cx="116703" cy="91665"/>
            </a:xfrm>
            <a:custGeom>
              <a:avLst/>
              <a:gdLst>
                <a:gd name="connsiteX0" fmla="*/ 119488 w 116703"/>
                <a:gd name="connsiteY0" fmla="*/ 81639 h 91664"/>
                <a:gd name="connsiteX1" fmla="*/ 56467 w 116703"/>
                <a:gd name="connsiteY1" fmla="*/ 74764 h 91664"/>
                <a:gd name="connsiteX2" fmla="*/ 19123 w 116703"/>
                <a:gd name="connsiteY2" fmla="*/ 24348 h 91664"/>
                <a:gd name="connsiteX3" fmla="*/ 82142 w 116703"/>
                <a:gd name="connsiteY3" fmla="*/ 31223 h 91664"/>
                <a:gd name="connsiteX4" fmla="*/ 119488 w 116703"/>
                <a:gd name="connsiteY4" fmla="*/ 81639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91664">
                  <a:moveTo>
                    <a:pt x="119488" y="81639"/>
                  </a:moveTo>
                  <a:cubicBezTo>
                    <a:pt x="112486" y="93097"/>
                    <a:pt x="84477" y="90806"/>
                    <a:pt x="56467" y="74764"/>
                  </a:cubicBezTo>
                  <a:cubicBezTo>
                    <a:pt x="28459" y="58723"/>
                    <a:pt x="12120" y="35806"/>
                    <a:pt x="19123" y="24348"/>
                  </a:cubicBezTo>
                  <a:cubicBezTo>
                    <a:pt x="26125" y="12890"/>
                    <a:pt x="54134" y="15182"/>
                    <a:pt x="82142" y="31223"/>
                  </a:cubicBezTo>
                  <a:cubicBezTo>
                    <a:pt x="112486" y="47265"/>
                    <a:pt x="128824" y="70181"/>
                    <a:pt x="119488" y="81639"/>
                  </a:cubicBezTo>
                  <a:close/>
                </a:path>
              </a:pathLst>
            </a:custGeom>
            <a:solidFill>
              <a:srgbClr val="000F25"/>
            </a:solidFill>
            <a:ln w="9525" cap="flat">
              <a:noFill/>
              <a:prstDash val="solid"/>
              <a:miter/>
            </a:ln>
          </p:spPr>
          <p:txBody>
            <a:bodyPr rtlCol="0" anchor="ctr"/>
            <a:lstStyle/>
            <a:p>
              <a:endParaRPr lang="zh-CN" altLang="en-US"/>
            </a:p>
          </p:txBody>
        </p:sp>
        <p:sp>
          <p:nvSpPr>
            <p:cNvPr id="272" name="任意多边形: 形状 271"/>
            <p:cNvSpPr/>
            <p:nvPr>
              <p:custDataLst>
                <p:tags r:id="rId266"/>
              </p:custDataLst>
            </p:nvPr>
          </p:nvSpPr>
          <p:spPr>
            <a:xfrm>
              <a:off x="-988337" y="9120678"/>
              <a:ext cx="490154" cy="91665"/>
            </a:xfrm>
            <a:custGeom>
              <a:avLst/>
              <a:gdLst>
                <a:gd name="connsiteX0" fmla="*/ 33319 w 490154"/>
                <a:gd name="connsiteY0" fmla="*/ 17187 h 91664"/>
                <a:gd name="connsiteX1" fmla="*/ 33319 w 490154"/>
                <a:gd name="connsiteY1" fmla="*/ 17187 h 91664"/>
                <a:gd name="connsiteX2" fmla="*/ 35653 w 490154"/>
                <a:gd name="connsiteY2" fmla="*/ 17187 h 91664"/>
                <a:gd name="connsiteX3" fmla="*/ 35653 w 490154"/>
                <a:gd name="connsiteY3" fmla="*/ 17187 h 91664"/>
                <a:gd name="connsiteX4" fmla="*/ 411438 w 490154"/>
                <a:gd name="connsiteY4" fmla="*/ 21770 h 91664"/>
                <a:gd name="connsiteX5" fmla="*/ 413772 w 490154"/>
                <a:gd name="connsiteY5" fmla="*/ 21770 h 91664"/>
                <a:gd name="connsiteX6" fmla="*/ 448783 w 490154"/>
                <a:gd name="connsiteY6" fmla="*/ 33228 h 91664"/>
                <a:gd name="connsiteX7" fmla="*/ 479126 w 490154"/>
                <a:gd name="connsiteY7" fmla="*/ 74478 h 91664"/>
                <a:gd name="connsiteX8" fmla="*/ 469790 w 490154"/>
                <a:gd name="connsiteY8" fmla="*/ 79061 h 91664"/>
                <a:gd name="connsiteX9" fmla="*/ 465121 w 490154"/>
                <a:gd name="connsiteY9" fmla="*/ 79061 h 91664"/>
                <a:gd name="connsiteX10" fmla="*/ 465121 w 490154"/>
                <a:gd name="connsiteY10" fmla="*/ 79061 h 91664"/>
                <a:gd name="connsiteX11" fmla="*/ 89336 w 490154"/>
                <a:gd name="connsiteY11" fmla="*/ 76769 h 91664"/>
                <a:gd name="connsiteX12" fmla="*/ 87002 w 490154"/>
                <a:gd name="connsiteY12" fmla="*/ 76769 h 91664"/>
                <a:gd name="connsiteX13" fmla="*/ 49657 w 490154"/>
                <a:gd name="connsiteY13" fmla="*/ 65311 h 91664"/>
                <a:gd name="connsiteX14" fmla="*/ 19314 w 490154"/>
                <a:gd name="connsiteY14" fmla="*/ 21770 h 91664"/>
                <a:gd name="connsiteX15" fmla="*/ 33319 w 490154"/>
                <a:gd name="connsiteY15" fmla="*/ 17187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54" h="91664">
                  <a:moveTo>
                    <a:pt x="33319" y="17187"/>
                  </a:moveTo>
                  <a:cubicBezTo>
                    <a:pt x="33319" y="17187"/>
                    <a:pt x="35653" y="17187"/>
                    <a:pt x="33319" y="17187"/>
                  </a:cubicBezTo>
                  <a:cubicBezTo>
                    <a:pt x="35653" y="17187"/>
                    <a:pt x="35653" y="17187"/>
                    <a:pt x="35653" y="17187"/>
                  </a:cubicBezTo>
                  <a:cubicBezTo>
                    <a:pt x="35653" y="17187"/>
                    <a:pt x="35653" y="17187"/>
                    <a:pt x="35653" y="17187"/>
                  </a:cubicBezTo>
                  <a:lnTo>
                    <a:pt x="411438" y="21770"/>
                  </a:lnTo>
                  <a:cubicBezTo>
                    <a:pt x="411438" y="21770"/>
                    <a:pt x="413772" y="21770"/>
                    <a:pt x="413772" y="21770"/>
                  </a:cubicBezTo>
                  <a:cubicBezTo>
                    <a:pt x="423108" y="21770"/>
                    <a:pt x="437112" y="26353"/>
                    <a:pt x="448783" y="33228"/>
                  </a:cubicBezTo>
                  <a:cubicBezTo>
                    <a:pt x="472123" y="46978"/>
                    <a:pt x="486128" y="65311"/>
                    <a:pt x="479126" y="74478"/>
                  </a:cubicBezTo>
                  <a:cubicBezTo>
                    <a:pt x="476792" y="76769"/>
                    <a:pt x="474457" y="79061"/>
                    <a:pt x="469790" y="79061"/>
                  </a:cubicBezTo>
                  <a:cubicBezTo>
                    <a:pt x="469790" y="79061"/>
                    <a:pt x="467456" y="79061"/>
                    <a:pt x="465121" y="79061"/>
                  </a:cubicBezTo>
                  <a:cubicBezTo>
                    <a:pt x="465121" y="79061"/>
                    <a:pt x="465121" y="79061"/>
                    <a:pt x="465121" y="79061"/>
                  </a:cubicBezTo>
                  <a:lnTo>
                    <a:pt x="89336" y="76769"/>
                  </a:lnTo>
                  <a:cubicBezTo>
                    <a:pt x="89336" y="76769"/>
                    <a:pt x="89336" y="76769"/>
                    <a:pt x="87002" y="76769"/>
                  </a:cubicBezTo>
                  <a:cubicBezTo>
                    <a:pt x="77666" y="76769"/>
                    <a:pt x="63661" y="72186"/>
                    <a:pt x="49657" y="65311"/>
                  </a:cubicBezTo>
                  <a:cubicBezTo>
                    <a:pt x="26317" y="51561"/>
                    <a:pt x="12312" y="33228"/>
                    <a:pt x="19314" y="21770"/>
                  </a:cubicBezTo>
                  <a:cubicBezTo>
                    <a:pt x="23983" y="19479"/>
                    <a:pt x="28650" y="17187"/>
                    <a:pt x="33319" y="17187"/>
                  </a:cubicBezTo>
                  <a:close/>
                </a:path>
              </a:pathLst>
            </a:custGeom>
            <a:solidFill>
              <a:srgbClr val="B1D0FF"/>
            </a:solidFill>
            <a:ln w="9525" cap="flat">
              <a:noFill/>
              <a:prstDash val="solid"/>
              <a:miter/>
            </a:ln>
          </p:spPr>
          <p:txBody>
            <a:bodyPr rtlCol="0" anchor="ctr"/>
            <a:lstStyle/>
            <a:p>
              <a:endParaRPr lang="zh-CN" altLang="en-US"/>
            </a:p>
          </p:txBody>
        </p:sp>
        <p:sp>
          <p:nvSpPr>
            <p:cNvPr id="273" name="任意多边形: 形状 272"/>
            <p:cNvSpPr/>
            <p:nvPr>
              <p:custDataLst>
                <p:tags r:id="rId267"/>
              </p:custDataLst>
            </p:nvPr>
          </p:nvSpPr>
          <p:spPr>
            <a:xfrm>
              <a:off x="-450139" y="9135817"/>
              <a:ext cx="70022" cy="45832"/>
            </a:xfrm>
            <a:custGeom>
              <a:avLst/>
              <a:gdLst>
                <a:gd name="connsiteX0" fmla="*/ 62300 w 70022"/>
                <a:gd name="connsiteY0" fmla="*/ 45589 h 45832"/>
                <a:gd name="connsiteX1" fmla="*/ 34292 w 70022"/>
                <a:gd name="connsiteY1" fmla="*/ 43297 h 45832"/>
                <a:gd name="connsiteX2" fmla="*/ 17953 w 70022"/>
                <a:gd name="connsiteY2" fmla="*/ 20381 h 45832"/>
                <a:gd name="connsiteX3" fmla="*/ 45962 w 70022"/>
                <a:gd name="connsiteY3" fmla="*/ 22673 h 45832"/>
                <a:gd name="connsiteX4" fmla="*/ 62300 w 70022"/>
                <a:gd name="connsiteY4" fmla="*/ 4558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62300" y="45589"/>
                  </a:moveTo>
                  <a:cubicBezTo>
                    <a:pt x="59966" y="50172"/>
                    <a:pt x="45962" y="50172"/>
                    <a:pt x="34292" y="43297"/>
                  </a:cubicBezTo>
                  <a:cubicBezTo>
                    <a:pt x="22621" y="36423"/>
                    <a:pt x="15619" y="27256"/>
                    <a:pt x="17953" y="20381"/>
                  </a:cubicBezTo>
                  <a:cubicBezTo>
                    <a:pt x="20287" y="15798"/>
                    <a:pt x="34292" y="15798"/>
                    <a:pt x="45962" y="22673"/>
                  </a:cubicBezTo>
                  <a:cubicBezTo>
                    <a:pt x="59966" y="31839"/>
                    <a:pt x="66968" y="41006"/>
                    <a:pt x="62300" y="45589"/>
                  </a:cubicBezTo>
                  <a:close/>
                </a:path>
              </a:pathLst>
            </a:custGeom>
            <a:solidFill>
              <a:srgbClr val="000004"/>
            </a:solidFill>
            <a:ln w="9525" cap="flat">
              <a:noFill/>
              <a:prstDash val="solid"/>
              <a:miter/>
            </a:ln>
          </p:spPr>
          <p:txBody>
            <a:bodyPr rtlCol="0" anchor="ctr"/>
            <a:lstStyle/>
            <a:p>
              <a:endParaRPr lang="zh-CN" altLang="en-US"/>
            </a:p>
          </p:txBody>
        </p:sp>
        <p:sp>
          <p:nvSpPr>
            <p:cNvPr id="274" name="任意多边形: 形状 273"/>
            <p:cNvSpPr/>
            <p:nvPr>
              <p:custDataLst>
                <p:tags r:id="rId268"/>
              </p:custDataLst>
            </p:nvPr>
          </p:nvSpPr>
          <p:spPr>
            <a:xfrm>
              <a:off x="-430148" y="9140400"/>
              <a:ext cx="70022" cy="45832"/>
            </a:xfrm>
            <a:custGeom>
              <a:avLst/>
              <a:gdLst>
                <a:gd name="connsiteX0" fmla="*/ 58647 w 70022"/>
                <a:gd name="connsiteY0" fmla="*/ 43298 h 45832"/>
                <a:gd name="connsiteX1" fmla="*/ 32972 w 70022"/>
                <a:gd name="connsiteY1" fmla="*/ 41006 h 45832"/>
                <a:gd name="connsiteX2" fmla="*/ 18968 w 70022"/>
                <a:gd name="connsiteY2" fmla="*/ 20382 h 45832"/>
                <a:gd name="connsiteX3" fmla="*/ 44642 w 70022"/>
                <a:gd name="connsiteY3" fmla="*/ 22673 h 45832"/>
                <a:gd name="connsiteX4" fmla="*/ 58647 w 70022"/>
                <a:gd name="connsiteY4" fmla="*/ 43298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2" h="45832">
                  <a:moveTo>
                    <a:pt x="58647" y="43298"/>
                  </a:moveTo>
                  <a:cubicBezTo>
                    <a:pt x="56313" y="47881"/>
                    <a:pt x="44642" y="47881"/>
                    <a:pt x="32972" y="41006"/>
                  </a:cubicBezTo>
                  <a:cubicBezTo>
                    <a:pt x="21302" y="34131"/>
                    <a:pt x="14300" y="24965"/>
                    <a:pt x="18968" y="20382"/>
                  </a:cubicBezTo>
                  <a:cubicBezTo>
                    <a:pt x="21302" y="15798"/>
                    <a:pt x="32972" y="15798"/>
                    <a:pt x="44642" y="22673"/>
                  </a:cubicBezTo>
                  <a:cubicBezTo>
                    <a:pt x="56313" y="29548"/>
                    <a:pt x="60981" y="38714"/>
                    <a:pt x="58647" y="43298"/>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275" name="任意多边形: 形状 274"/>
            <p:cNvSpPr/>
            <p:nvPr>
              <p:custDataLst>
                <p:tags r:id="rId269"/>
              </p:custDataLst>
            </p:nvPr>
          </p:nvSpPr>
          <p:spPr>
            <a:xfrm>
              <a:off x="-456694" y="9132923"/>
              <a:ext cx="46681" cy="45832"/>
            </a:xfrm>
            <a:custGeom>
              <a:avLst/>
              <a:gdLst>
                <a:gd name="connsiteX0" fmla="*/ 40846 w 46681"/>
                <a:gd name="connsiteY0" fmla="*/ 32442 h 45832"/>
                <a:gd name="connsiteX1" fmla="*/ 26842 w 46681"/>
                <a:gd name="connsiteY1" fmla="*/ 30150 h 45832"/>
                <a:gd name="connsiteX2" fmla="*/ 17506 w 46681"/>
                <a:gd name="connsiteY2" fmla="*/ 18692 h 45832"/>
                <a:gd name="connsiteX3" fmla="*/ 31510 w 46681"/>
                <a:gd name="connsiteY3" fmla="*/ 20984 h 45832"/>
                <a:gd name="connsiteX4" fmla="*/ 40846 w 46681"/>
                <a:gd name="connsiteY4" fmla="*/ 32442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40846" y="32442"/>
                  </a:moveTo>
                  <a:cubicBezTo>
                    <a:pt x="38512" y="34734"/>
                    <a:pt x="33844" y="34734"/>
                    <a:pt x="26842" y="30150"/>
                  </a:cubicBezTo>
                  <a:cubicBezTo>
                    <a:pt x="19840" y="25567"/>
                    <a:pt x="17506" y="20984"/>
                    <a:pt x="17506" y="18692"/>
                  </a:cubicBezTo>
                  <a:cubicBezTo>
                    <a:pt x="19840" y="16401"/>
                    <a:pt x="24507" y="16401"/>
                    <a:pt x="31510" y="20984"/>
                  </a:cubicBezTo>
                  <a:cubicBezTo>
                    <a:pt x="38512" y="23275"/>
                    <a:pt x="40846" y="30150"/>
                    <a:pt x="40846" y="32442"/>
                  </a:cubicBezTo>
                  <a:close/>
                </a:path>
              </a:pathLst>
            </a:custGeom>
            <a:solidFill>
              <a:srgbClr val="FFFFFF">
                <a:alpha val="20000"/>
              </a:srgbClr>
            </a:solidFill>
            <a:ln w="9525" cap="flat">
              <a:noFill/>
              <a:prstDash val="solid"/>
              <a:miter/>
            </a:ln>
          </p:spPr>
          <p:txBody>
            <a:bodyPr rtlCol="0" anchor="ctr"/>
            <a:lstStyle/>
            <a:p>
              <a:endParaRPr lang="zh-CN" altLang="en-US"/>
            </a:p>
          </p:txBody>
        </p:sp>
        <p:sp>
          <p:nvSpPr>
            <p:cNvPr id="276" name="任意多边形: 形状 275"/>
            <p:cNvSpPr/>
            <p:nvPr>
              <p:custDataLst>
                <p:tags r:id="rId270"/>
              </p:custDataLst>
            </p:nvPr>
          </p:nvSpPr>
          <p:spPr>
            <a:xfrm>
              <a:off x="425819" y="8013827"/>
              <a:ext cx="746902" cy="549988"/>
            </a:xfrm>
            <a:custGeom>
              <a:avLst/>
              <a:gdLst>
                <a:gd name="connsiteX0" fmla="*/ 66285 w 746901"/>
                <a:gd name="connsiteY0" fmla="*/ 296765 h 549988"/>
                <a:gd name="connsiteX1" fmla="*/ 19604 w 746901"/>
                <a:gd name="connsiteY1" fmla="*/ 541968 h 549988"/>
                <a:gd name="connsiteX2" fmla="*/ 750167 w 746901"/>
                <a:gd name="connsiteY2" fmla="*/ 81353 h 549988"/>
                <a:gd name="connsiteX3" fmla="*/ 680145 w 746901"/>
                <a:gd name="connsiteY3" fmla="*/ 17187 h 549988"/>
                <a:gd name="connsiteX4" fmla="*/ 66285 w 746901"/>
                <a:gd name="connsiteY4" fmla="*/ 296765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549988">
                  <a:moveTo>
                    <a:pt x="66285" y="296765"/>
                  </a:moveTo>
                  <a:cubicBezTo>
                    <a:pt x="66285" y="296765"/>
                    <a:pt x="5599" y="388429"/>
                    <a:pt x="19604" y="541968"/>
                  </a:cubicBezTo>
                  <a:cubicBezTo>
                    <a:pt x="19604" y="541968"/>
                    <a:pt x="470079" y="525926"/>
                    <a:pt x="750167" y="81353"/>
                  </a:cubicBezTo>
                  <a:lnTo>
                    <a:pt x="680145" y="17187"/>
                  </a:lnTo>
                  <a:cubicBezTo>
                    <a:pt x="680145" y="17187"/>
                    <a:pt x="346373" y="342597"/>
                    <a:pt x="66285" y="296765"/>
                  </a:cubicBezTo>
                  <a:close/>
                </a:path>
              </a:pathLst>
            </a:custGeom>
            <a:solidFill>
              <a:srgbClr val="14AFFF"/>
            </a:solidFill>
            <a:ln w="9525" cap="flat">
              <a:noFill/>
              <a:prstDash val="solid"/>
              <a:miter/>
            </a:ln>
          </p:spPr>
          <p:txBody>
            <a:bodyPr rtlCol="0" anchor="ctr"/>
            <a:lstStyle/>
            <a:p>
              <a:endParaRPr lang="zh-CN" altLang="en-US"/>
            </a:p>
          </p:txBody>
        </p:sp>
        <p:sp>
          <p:nvSpPr>
            <p:cNvPr id="277" name="任意多边形: 形状 276"/>
            <p:cNvSpPr/>
            <p:nvPr>
              <p:custDataLst>
                <p:tags r:id="rId271"/>
              </p:custDataLst>
            </p:nvPr>
          </p:nvSpPr>
          <p:spPr>
            <a:xfrm>
              <a:off x="1125804" y="7795187"/>
              <a:ext cx="256748" cy="274994"/>
            </a:xfrm>
            <a:custGeom>
              <a:avLst/>
              <a:gdLst>
                <a:gd name="connsiteX0" fmla="*/ 17506 w 256747"/>
                <a:gd name="connsiteY0" fmla="*/ 215201 h 274994"/>
                <a:gd name="connsiteX1" fmla="*/ 26842 w 256747"/>
                <a:gd name="connsiteY1" fmla="*/ 153328 h 274994"/>
                <a:gd name="connsiteX2" fmla="*/ 54851 w 256747"/>
                <a:gd name="connsiteY2" fmla="*/ 59372 h 274994"/>
                <a:gd name="connsiteX3" fmla="*/ 75857 w 256747"/>
                <a:gd name="connsiteY3" fmla="*/ 79996 h 274994"/>
                <a:gd name="connsiteX4" fmla="*/ 68855 w 256747"/>
                <a:gd name="connsiteY4" fmla="*/ 134995 h 274994"/>
                <a:gd name="connsiteX5" fmla="*/ 106201 w 256747"/>
                <a:gd name="connsiteY5" fmla="*/ 86871 h 274994"/>
                <a:gd name="connsiteX6" fmla="*/ 152882 w 256747"/>
                <a:gd name="connsiteY6" fmla="*/ 18122 h 274994"/>
                <a:gd name="connsiteX7" fmla="*/ 166886 w 256747"/>
                <a:gd name="connsiteY7" fmla="*/ 27289 h 274994"/>
                <a:gd name="connsiteX8" fmla="*/ 127207 w 256747"/>
                <a:gd name="connsiteY8" fmla="*/ 105204 h 274994"/>
                <a:gd name="connsiteX9" fmla="*/ 127207 w 256747"/>
                <a:gd name="connsiteY9" fmla="*/ 116662 h 274994"/>
                <a:gd name="connsiteX10" fmla="*/ 192561 w 256747"/>
                <a:gd name="connsiteY10" fmla="*/ 41039 h 274994"/>
                <a:gd name="connsiteX11" fmla="*/ 220570 w 256747"/>
                <a:gd name="connsiteY11" fmla="*/ 41039 h 274994"/>
                <a:gd name="connsiteX12" fmla="*/ 176223 w 256747"/>
                <a:gd name="connsiteY12" fmla="*/ 98329 h 274994"/>
                <a:gd name="connsiteX13" fmla="*/ 157550 w 256747"/>
                <a:gd name="connsiteY13" fmla="*/ 134995 h 274994"/>
                <a:gd name="connsiteX14" fmla="*/ 218236 w 256747"/>
                <a:gd name="connsiteY14" fmla="*/ 75413 h 274994"/>
                <a:gd name="connsiteX15" fmla="*/ 241576 w 256747"/>
                <a:gd name="connsiteY15" fmla="*/ 79996 h 274994"/>
                <a:gd name="connsiteX16" fmla="*/ 176223 w 256747"/>
                <a:gd name="connsiteY16" fmla="*/ 153328 h 274994"/>
                <a:gd name="connsiteX17" fmla="*/ 178556 w 256747"/>
                <a:gd name="connsiteY17" fmla="*/ 160203 h 274994"/>
                <a:gd name="connsiteX18" fmla="*/ 227572 w 256747"/>
                <a:gd name="connsiteY18" fmla="*/ 134995 h 274994"/>
                <a:gd name="connsiteX19" fmla="*/ 250912 w 256747"/>
                <a:gd name="connsiteY19" fmla="*/ 132703 h 274994"/>
                <a:gd name="connsiteX20" fmla="*/ 241576 w 256747"/>
                <a:gd name="connsiteY20" fmla="*/ 146453 h 274994"/>
                <a:gd name="connsiteX21" fmla="*/ 176223 w 256747"/>
                <a:gd name="connsiteY21" fmla="*/ 203743 h 274994"/>
                <a:gd name="connsiteX22" fmla="*/ 94530 w 256747"/>
                <a:gd name="connsiteY22" fmla="*/ 256451 h 274994"/>
                <a:gd name="connsiteX23" fmla="*/ 57185 w 256747"/>
                <a:gd name="connsiteY23" fmla="*/ 270201 h 274994"/>
                <a:gd name="connsiteX24" fmla="*/ 43180 w 256747"/>
                <a:gd name="connsiteY24" fmla="*/ 244993 h 274994"/>
                <a:gd name="connsiteX25" fmla="*/ 17506 w 256747"/>
                <a:gd name="connsiteY25" fmla="*/ 215201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6747" h="274994">
                  <a:moveTo>
                    <a:pt x="17506" y="215201"/>
                  </a:moveTo>
                  <a:cubicBezTo>
                    <a:pt x="17506" y="215201"/>
                    <a:pt x="19840" y="167078"/>
                    <a:pt x="26842" y="153328"/>
                  </a:cubicBezTo>
                  <a:cubicBezTo>
                    <a:pt x="26842" y="153328"/>
                    <a:pt x="50182" y="70830"/>
                    <a:pt x="54851" y="59372"/>
                  </a:cubicBezTo>
                  <a:cubicBezTo>
                    <a:pt x="54851" y="59372"/>
                    <a:pt x="75857" y="57080"/>
                    <a:pt x="75857" y="79996"/>
                  </a:cubicBezTo>
                  <a:cubicBezTo>
                    <a:pt x="75857" y="105204"/>
                    <a:pt x="68855" y="134995"/>
                    <a:pt x="68855" y="134995"/>
                  </a:cubicBezTo>
                  <a:cubicBezTo>
                    <a:pt x="68855" y="134995"/>
                    <a:pt x="96864" y="109787"/>
                    <a:pt x="106201" y="86871"/>
                  </a:cubicBezTo>
                  <a:cubicBezTo>
                    <a:pt x="115537" y="66246"/>
                    <a:pt x="138877" y="22706"/>
                    <a:pt x="152882" y="18122"/>
                  </a:cubicBezTo>
                  <a:cubicBezTo>
                    <a:pt x="166886" y="13539"/>
                    <a:pt x="166886" y="27289"/>
                    <a:pt x="166886" y="27289"/>
                  </a:cubicBezTo>
                  <a:cubicBezTo>
                    <a:pt x="166886" y="27289"/>
                    <a:pt x="134209" y="91454"/>
                    <a:pt x="127207" y="105204"/>
                  </a:cubicBezTo>
                  <a:cubicBezTo>
                    <a:pt x="120204" y="116662"/>
                    <a:pt x="127207" y="116662"/>
                    <a:pt x="127207" y="116662"/>
                  </a:cubicBezTo>
                  <a:cubicBezTo>
                    <a:pt x="127207" y="116662"/>
                    <a:pt x="180890" y="52497"/>
                    <a:pt x="192561" y="41039"/>
                  </a:cubicBezTo>
                  <a:cubicBezTo>
                    <a:pt x="201897" y="29581"/>
                    <a:pt x="213567" y="29581"/>
                    <a:pt x="220570" y="41039"/>
                  </a:cubicBezTo>
                  <a:cubicBezTo>
                    <a:pt x="220570" y="41039"/>
                    <a:pt x="192561" y="75413"/>
                    <a:pt x="176223" y="98329"/>
                  </a:cubicBezTo>
                  <a:cubicBezTo>
                    <a:pt x="171554" y="105204"/>
                    <a:pt x="145879" y="130412"/>
                    <a:pt x="157550" y="134995"/>
                  </a:cubicBezTo>
                  <a:cubicBezTo>
                    <a:pt x="157550" y="134995"/>
                    <a:pt x="211234" y="84579"/>
                    <a:pt x="218236" y="75413"/>
                  </a:cubicBezTo>
                  <a:cubicBezTo>
                    <a:pt x="225237" y="66246"/>
                    <a:pt x="236908" y="68538"/>
                    <a:pt x="241576" y="79996"/>
                  </a:cubicBezTo>
                  <a:lnTo>
                    <a:pt x="176223" y="153328"/>
                  </a:lnTo>
                  <a:cubicBezTo>
                    <a:pt x="176223" y="153328"/>
                    <a:pt x="171554" y="160203"/>
                    <a:pt x="178556" y="160203"/>
                  </a:cubicBezTo>
                  <a:cubicBezTo>
                    <a:pt x="183225" y="160203"/>
                    <a:pt x="222904" y="137287"/>
                    <a:pt x="227572" y="134995"/>
                  </a:cubicBezTo>
                  <a:cubicBezTo>
                    <a:pt x="232240" y="130412"/>
                    <a:pt x="243910" y="121245"/>
                    <a:pt x="250912" y="132703"/>
                  </a:cubicBezTo>
                  <a:cubicBezTo>
                    <a:pt x="250912" y="132703"/>
                    <a:pt x="253247" y="137287"/>
                    <a:pt x="241576" y="146453"/>
                  </a:cubicBezTo>
                  <a:cubicBezTo>
                    <a:pt x="229906" y="155620"/>
                    <a:pt x="176223" y="203743"/>
                    <a:pt x="176223" y="203743"/>
                  </a:cubicBezTo>
                  <a:cubicBezTo>
                    <a:pt x="176223" y="203743"/>
                    <a:pt x="145879" y="238118"/>
                    <a:pt x="94530" y="256451"/>
                  </a:cubicBezTo>
                  <a:cubicBezTo>
                    <a:pt x="43180" y="274784"/>
                    <a:pt x="29176" y="261034"/>
                    <a:pt x="57185" y="270201"/>
                  </a:cubicBezTo>
                  <a:lnTo>
                    <a:pt x="43180" y="244993"/>
                  </a:lnTo>
                  <a:lnTo>
                    <a:pt x="17506" y="215201"/>
                  </a:lnTo>
                  <a:close/>
                </a:path>
              </a:pathLst>
            </a:custGeom>
            <a:solidFill>
              <a:srgbClr val="FFCDA9"/>
            </a:solidFill>
            <a:ln w="9525" cap="flat">
              <a:noFill/>
              <a:prstDash val="solid"/>
              <a:miter/>
            </a:ln>
          </p:spPr>
          <p:txBody>
            <a:bodyPr rtlCol="0" anchor="ctr"/>
            <a:lstStyle/>
            <a:p>
              <a:endParaRPr lang="zh-CN" altLang="en-US"/>
            </a:p>
          </p:txBody>
        </p:sp>
        <p:sp>
          <p:nvSpPr>
            <p:cNvPr id="278" name="任意多边形: 形状 277"/>
            <p:cNvSpPr/>
            <p:nvPr>
              <p:custDataLst>
                <p:tags r:id="rId272"/>
              </p:custDataLst>
            </p:nvPr>
          </p:nvSpPr>
          <p:spPr>
            <a:xfrm>
              <a:off x="1088459" y="7979452"/>
              <a:ext cx="140044" cy="114581"/>
            </a:xfrm>
            <a:custGeom>
              <a:avLst/>
              <a:gdLst>
                <a:gd name="connsiteX0" fmla="*/ 124873 w 140044"/>
                <a:gd name="connsiteY0" fmla="*/ 79061 h 114580"/>
                <a:gd name="connsiteX1" fmla="*/ 52517 w 140044"/>
                <a:gd name="connsiteY1" fmla="*/ 17187 h 114580"/>
                <a:gd name="connsiteX2" fmla="*/ 17506 w 140044"/>
                <a:gd name="connsiteY2" fmla="*/ 51561 h 114580"/>
                <a:gd name="connsiteX3" fmla="*/ 89862 w 140044"/>
                <a:gd name="connsiteY3" fmla="*/ 115727 h 114580"/>
              </a:gdLst>
              <a:ahLst/>
              <a:cxnLst>
                <a:cxn ang="0">
                  <a:pos x="connsiteX0" y="connsiteY0"/>
                </a:cxn>
                <a:cxn ang="0">
                  <a:pos x="connsiteX1" y="connsiteY1"/>
                </a:cxn>
                <a:cxn ang="0">
                  <a:pos x="connsiteX2" y="connsiteY2"/>
                </a:cxn>
                <a:cxn ang="0">
                  <a:pos x="connsiteX3" y="connsiteY3"/>
                </a:cxn>
              </a:cxnLst>
              <a:rect l="l" t="t" r="r" b="b"/>
              <a:pathLst>
                <a:path w="140044" h="114580">
                  <a:moveTo>
                    <a:pt x="124873" y="79061"/>
                  </a:moveTo>
                  <a:lnTo>
                    <a:pt x="52517" y="17187"/>
                  </a:lnTo>
                  <a:lnTo>
                    <a:pt x="17506" y="51561"/>
                  </a:lnTo>
                  <a:lnTo>
                    <a:pt x="89862" y="115727"/>
                  </a:lnTo>
                  <a:close/>
                </a:path>
              </a:pathLst>
            </a:custGeom>
            <a:solidFill>
              <a:srgbClr val="3BFAFF"/>
            </a:solidFill>
            <a:ln w="9525" cap="flat">
              <a:noFill/>
              <a:prstDash val="solid"/>
              <a:miter/>
            </a:ln>
          </p:spPr>
          <p:txBody>
            <a:bodyPr rtlCol="0" anchor="ctr"/>
            <a:lstStyle/>
            <a:p>
              <a:endParaRPr lang="zh-CN" altLang="en-US"/>
            </a:p>
          </p:txBody>
        </p:sp>
        <p:sp>
          <p:nvSpPr>
            <p:cNvPr id="279" name="任意多边形: 形状 278"/>
            <p:cNvSpPr/>
            <p:nvPr>
              <p:custDataLst>
                <p:tags r:id="rId273"/>
              </p:custDataLst>
            </p:nvPr>
          </p:nvSpPr>
          <p:spPr>
            <a:xfrm>
              <a:off x="490938" y="8297987"/>
              <a:ext cx="186725" cy="252078"/>
            </a:xfrm>
            <a:custGeom>
              <a:avLst/>
              <a:gdLst>
                <a:gd name="connsiteX0" fmla="*/ 17506 w 186725"/>
                <a:gd name="connsiteY0" fmla="*/ 17187 h 252078"/>
                <a:gd name="connsiteX1" fmla="*/ 183224 w 186725"/>
                <a:gd name="connsiteY1" fmla="*/ 209683 h 252078"/>
                <a:gd name="connsiteX2" fmla="*/ 113202 w 186725"/>
                <a:gd name="connsiteY2" fmla="*/ 237183 h 252078"/>
                <a:gd name="connsiteX3" fmla="*/ 52517 w 186725"/>
                <a:gd name="connsiteY3" fmla="*/ 168434 h 252078"/>
              </a:gdLst>
              <a:ahLst/>
              <a:cxnLst>
                <a:cxn ang="0">
                  <a:pos x="connsiteX0" y="connsiteY0"/>
                </a:cxn>
                <a:cxn ang="0">
                  <a:pos x="connsiteX1" y="connsiteY1"/>
                </a:cxn>
                <a:cxn ang="0">
                  <a:pos x="connsiteX2" y="connsiteY2"/>
                </a:cxn>
                <a:cxn ang="0">
                  <a:pos x="connsiteX3" y="connsiteY3"/>
                </a:cxn>
              </a:cxnLst>
              <a:rect l="l" t="t" r="r" b="b"/>
              <a:pathLst>
                <a:path w="186725" h="252078">
                  <a:moveTo>
                    <a:pt x="17506" y="17187"/>
                  </a:moveTo>
                  <a:cubicBezTo>
                    <a:pt x="17506" y="17187"/>
                    <a:pt x="120204" y="72186"/>
                    <a:pt x="183224" y="209683"/>
                  </a:cubicBezTo>
                  <a:cubicBezTo>
                    <a:pt x="141211" y="223433"/>
                    <a:pt x="113202" y="237183"/>
                    <a:pt x="113202" y="237183"/>
                  </a:cubicBezTo>
                  <a:lnTo>
                    <a:pt x="52517" y="168434"/>
                  </a:lnTo>
                </a:path>
              </a:pathLst>
            </a:custGeom>
            <a:solidFill>
              <a:srgbClr val="0091F4"/>
            </a:solidFill>
            <a:ln w="9525" cap="flat">
              <a:noFill/>
              <a:prstDash val="solid"/>
              <a:miter/>
            </a:ln>
          </p:spPr>
          <p:txBody>
            <a:bodyPr rtlCol="0" anchor="ctr"/>
            <a:lstStyle/>
            <a:p>
              <a:endParaRPr lang="zh-CN" altLang="en-US"/>
            </a:p>
          </p:txBody>
        </p:sp>
        <p:sp>
          <p:nvSpPr>
            <p:cNvPr id="280" name="任意多边形: 形状 279"/>
            <p:cNvSpPr/>
            <p:nvPr>
              <p:custDataLst>
                <p:tags r:id="rId274"/>
              </p:custDataLst>
            </p:nvPr>
          </p:nvSpPr>
          <p:spPr>
            <a:xfrm>
              <a:off x="-680765" y="9888371"/>
              <a:ext cx="93363" cy="274994"/>
            </a:xfrm>
            <a:custGeom>
              <a:avLst/>
              <a:gdLst>
                <a:gd name="connsiteX0" fmla="*/ 78191 w 93362"/>
                <a:gd name="connsiteY0" fmla="*/ 17187 h 274994"/>
                <a:gd name="connsiteX1" fmla="*/ 17506 w 93362"/>
                <a:gd name="connsiteY1" fmla="*/ 19479 h 274994"/>
                <a:gd name="connsiteX2" fmla="*/ 22174 w 93362"/>
                <a:gd name="connsiteY2" fmla="*/ 271557 h 274994"/>
                <a:gd name="connsiteX3" fmla="*/ 82859 w 93362"/>
                <a:gd name="connsiteY3" fmla="*/ 92810 h 274994"/>
                <a:gd name="connsiteX4" fmla="*/ 85193 w 93362"/>
                <a:gd name="connsiteY4" fmla="*/ 72186 h 274994"/>
                <a:gd name="connsiteX5" fmla="*/ 78191 w 93362"/>
                <a:gd name="connsiteY5" fmla="*/ 17187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62" h="274994">
                  <a:moveTo>
                    <a:pt x="78191" y="17187"/>
                  </a:moveTo>
                  <a:lnTo>
                    <a:pt x="17506" y="19479"/>
                  </a:lnTo>
                  <a:lnTo>
                    <a:pt x="22174" y="271557"/>
                  </a:lnTo>
                  <a:lnTo>
                    <a:pt x="82859" y="92810"/>
                  </a:lnTo>
                  <a:cubicBezTo>
                    <a:pt x="85193" y="85936"/>
                    <a:pt x="85193" y="79060"/>
                    <a:pt x="85193" y="72186"/>
                  </a:cubicBezTo>
                  <a:lnTo>
                    <a:pt x="78191" y="17187"/>
                  </a:lnTo>
                  <a:close/>
                </a:path>
              </a:pathLst>
            </a:custGeom>
            <a:solidFill>
              <a:srgbClr val="000F1F"/>
            </a:solidFill>
            <a:ln w="9525" cap="flat">
              <a:noFill/>
              <a:prstDash val="solid"/>
              <a:miter/>
            </a:ln>
          </p:spPr>
          <p:txBody>
            <a:bodyPr rtlCol="0" anchor="ctr"/>
            <a:lstStyle/>
            <a:p>
              <a:endParaRPr lang="zh-CN" altLang="en-US"/>
            </a:p>
          </p:txBody>
        </p:sp>
        <p:sp>
          <p:nvSpPr>
            <p:cNvPr id="281" name="任意多边形: 形状 280"/>
            <p:cNvSpPr/>
            <p:nvPr>
              <p:custDataLst>
                <p:tags r:id="rId275"/>
              </p:custDataLst>
            </p:nvPr>
          </p:nvSpPr>
          <p:spPr>
            <a:xfrm>
              <a:off x="-634083" y="9134428"/>
              <a:ext cx="1003649" cy="847899"/>
            </a:xfrm>
            <a:custGeom>
              <a:avLst/>
              <a:gdLst>
                <a:gd name="connsiteX0" fmla="*/ 559010 w 1003649"/>
                <a:gd name="connsiteY0" fmla="*/ 17187 h 847898"/>
                <a:gd name="connsiteX1" fmla="*/ 680381 w 1003649"/>
                <a:gd name="connsiteY1" fmla="*/ 546551 h 847898"/>
                <a:gd name="connsiteX2" fmla="*/ 17506 w 1003649"/>
                <a:gd name="connsiteY2" fmla="*/ 773422 h 847898"/>
                <a:gd name="connsiteX3" fmla="*/ 38512 w 1003649"/>
                <a:gd name="connsiteY3" fmla="*/ 844461 h 847898"/>
                <a:gd name="connsiteX4" fmla="*/ 997814 w 1003649"/>
                <a:gd name="connsiteY4" fmla="*/ 670299 h 847898"/>
                <a:gd name="connsiteX5" fmla="*/ 997814 w 1003649"/>
                <a:gd name="connsiteY5" fmla="*/ 470928 h 847898"/>
                <a:gd name="connsiteX6" fmla="*/ 909120 w 1003649"/>
                <a:gd name="connsiteY6" fmla="*/ 244058 h 84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649" h="847898">
                  <a:moveTo>
                    <a:pt x="559010" y="17187"/>
                  </a:moveTo>
                  <a:lnTo>
                    <a:pt x="680381" y="546551"/>
                  </a:lnTo>
                  <a:cubicBezTo>
                    <a:pt x="680381" y="546551"/>
                    <a:pt x="374618" y="571759"/>
                    <a:pt x="17506" y="773422"/>
                  </a:cubicBezTo>
                  <a:lnTo>
                    <a:pt x="38512" y="844461"/>
                  </a:lnTo>
                  <a:lnTo>
                    <a:pt x="997814" y="670299"/>
                  </a:lnTo>
                  <a:lnTo>
                    <a:pt x="997814" y="470928"/>
                  </a:lnTo>
                  <a:lnTo>
                    <a:pt x="909120" y="244058"/>
                  </a:lnTo>
                </a:path>
              </a:pathLst>
            </a:custGeom>
            <a:solidFill>
              <a:srgbClr val="00217A"/>
            </a:solidFill>
            <a:ln w="9525" cap="flat">
              <a:noFill/>
              <a:prstDash val="solid"/>
              <a:miter/>
            </a:ln>
          </p:spPr>
          <p:txBody>
            <a:bodyPr rtlCol="0" anchor="ctr"/>
            <a:lstStyle/>
            <a:p>
              <a:endParaRPr lang="zh-CN" altLang="en-US"/>
            </a:p>
          </p:txBody>
        </p:sp>
        <p:sp>
          <p:nvSpPr>
            <p:cNvPr id="282" name="任意多边形: 形状 281"/>
            <p:cNvSpPr/>
            <p:nvPr>
              <p:custDataLst>
                <p:tags r:id="rId276"/>
              </p:custDataLst>
            </p:nvPr>
          </p:nvSpPr>
          <p:spPr>
            <a:xfrm>
              <a:off x="-92579" y="9116095"/>
              <a:ext cx="723561" cy="1420804"/>
            </a:xfrm>
            <a:custGeom>
              <a:avLst/>
              <a:gdLst>
                <a:gd name="connsiteX0" fmla="*/ 17506 w 723561"/>
                <a:gd name="connsiteY0" fmla="*/ 35520 h 1420803"/>
                <a:gd name="connsiteX1" fmla="*/ 521664 w 723561"/>
                <a:gd name="connsiteY1" fmla="*/ 686340 h 1420803"/>
                <a:gd name="connsiteX2" fmla="*/ 285923 w 723561"/>
                <a:gd name="connsiteY2" fmla="*/ 1378409 h 1420803"/>
                <a:gd name="connsiteX3" fmla="*/ 341941 w 723561"/>
                <a:gd name="connsiteY3" fmla="*/ 1408200 h 1420803"/>
                <a:gd name="connsiteX4" fmla="*/ 717726 w 723561"/>
                <a:gd name="connsiteY4" fmla="*/ 690923 h 1420803"/>
                <a:gd name="connsiteX5" fmla="*/ 535668 w 723561"/>
                <a:gd name="connsiteY5" fmla="*/ 17187 h 1420803"/>
                <a:gd name="connsiteX6" fmla="*/ 17506 w 723561"/>
                <a:gd name="connsiteY6" fmla="*/ 35520 h 142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561" h="1420803">
                  <a:moveTo>
                    <a:pt x="17506" y="35520"/>
                  </a:moveTo>
                  <a:cubicBezTo>
                    <a:pt x="17506" y="35520"/>
                    <a:pt x="229905" y="420512"/>
                    <a:pt x="521664" y="686340"/>
                  </a:cubicBezTo>
                  <a:cubicBezTo>
                    <a:pt x="521664" y="686340"/>
                    <a:pt x="297594" y="977375"/>
                    <a:pt x="285923" y="1378409"/>
                  </a:cubicBezTo>
                  <a:lnTo>
                    <a:pt x="341941" y="1408200"/>
                  </a:lnTo>
                  <a:lnTo>
                    <a:pt x="717726" y="690923"/>
                  </a:lnTo>
                  <a:lnTo>
                    <a:pt x="535668" y="17187"/>
                  </a:lnTo>
                  <a:lnTo>
                    <a:pt x="17506" y="35520"/>
                  </a:lnTo>
                  <a:close/>
                </a:path>
              </a:pathLst>
            </a:custGeom>
            <a:solidFill>
              <a:srgbClr val="003591"/>
            </a:solidFill>
            <a:ln w="9525" cap="flat">
              <a:noFill/>
              <a:prstDash val="solid"/>
              <a:miter/>
            </a:ln>
          </p:spPr>
          <p:txBody>
            <a:bodyPr rtlCol="0" anchor="ctr"/>
            <a:lstStyle/>
            <a:p>
              <a:endParaRPr lang="zh-CN" altLang="en-US"/>
            </a:p>
          </p:txBody>
        </p:sp>
        <p:sp>
          <p:nvSpPr>
            <p:cNvPr id="283" name="任意多边形: 形状 282"/>
            <p:cNvSpPr/>
            <p:nvPr>
              <p:custDataLst>
                <p:tags r:id="rId277"/>
              </p:custDataLst>
            </p:nvPr>
          </p:nvSpPr>
          <p:spPr>
            <a:xfrm>
              <a:off x="-34228" y="8226444"/>
              <a:ext cx="630198" cy="756234"/>
            </a:xfrm>
            <a:custGeom>
              <a:avLst/>
              <a:gdLst>
                <a:gd name="connsiteX0" fmla="*/ 584684 w 630198"/>
                <a:gd name="connsiteY0" fmla="*/ 737258 h 756234"/>
                <a:gd name="connsiteX1" fmla="*/ 547339 w 630198"/>
                <a:gd name="connsiteY1" fmla="*/ 421015 h 756234"/>
                <a:gd name="connsiteX2" fmla="*/ 617361 w 630198"/>
                <a:gd name="connsiteY2" fmla="*/ 366016 h 756234"/>
                <a:gd name="connsiteX3" fmla="*/ 596354 w 630198"/>
                <a:gd name="connsiteY3" fmla="*/ 207894 h 756234"/>
                <a:gd name="connsiteX4" fmla="*/ 533334 w 630198"/>
                <a:gd name="connsiteY4" fmla="*/ 68105 h 756234"/>
                <a:gd name="connsiteX5" fmla="*/ 302261 w 630198"/>
                <a:gd name="connsiteY5" fmla="*/ 26856 h 756234"/>
                <a:gd name="connsiteX6" fmla="*/ 17506 w 630198"/>
                <a:gd name="connsiteY6" fmla="*/ 606636 h 756234"/>
                <a:gd name="connsiteX7" fmla="*/ 584684 w 630198"/>
                <a:gd name="connsiteY7" fmla="*/ 737258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198" h="756234">
                  <a:moveTo>
                    <a:pt x="584684" y="737258"/>
                  </a:moveTo>
                  <a:cubicBezTo>
                    <a:pt x="584684" y="737258"/>
                    <a:pt x="509993" y="567678"/>
                    <a:pt x="547339" y="421015"/>
                  </a:cubicBezTo>
                  <a:cubicBezTo>
                    <a:pt x="573014" y="402682"/>
                    <a:pt x="605690" y="384349"/>
                    <a:pt x="617361" y="366016"/>
                  </a:cubicBezTo>
                  <a:cubicBezTo>
                    <a:pt x="612693" y="292684"/>
                    <a:pt x="608025" y="251435"/>
                    <a:pt x="596354" y="207894"/>
                  </a:cubicBezTo>
                  <a:cubicBezTo>
                    <a:pt x="573014" y="120813"/>
                    <a:pt x="554341" y="65814"/>
                    <a:pt x="533334" y="68105"/>
                  </a:cubicBezTo>
                  <a:cubicBezTo>
                    <a:pt x="449308" y="36023"/>
                    <a:pt x="418965" y="-643"/>
                    <a:pt x="302261" y="26856"/>
                  </a:cubicBezTo>
                  <a:cubicBezTo>
                    <a:pt x="183224" y="54356"/>
                    <a:pt x="80525" y="292684"/>
                    <a:pt x="17506" y="606636"/>
                  </a:cubicBezTo>
                  <a:cubicBezTo>
                    <a:pt x="211233" y="783090"/>
                    <a:pt x="584684" y="737258"/>
                    <a:pt x="584684" y="737258"/>
                  </a:cubicBezTo>
                  <a:close/>
                </a:path>
              </a:pathLst>
            </a:custGeom>
            <a:solidFill>
              <a:srgbClr val="3BFAFF"/>
            </a:solidFill>
            <a:ln w="9525" cap="flat">
              <a:noFill/>
              <a:prstDash val="solid"/>
              <a:miter/>
            </a:ln>
          </p:spPr>
          <p:txBody>
            <a:bodyPr rtlCol="0" anchor="ctr"/>
            <a:lstStyle/>
            <a:p>
              <a:endParaRPr lang="zh-CN" altLang="en-US"/>
            </a:p>
          </p:txBody>
        </p:sp>
        <p:sp>
          <p:nvSpPr>
            <p:cNvPr id="284" name="任意多边形: 形状 283"/>
            <p:cNvSpPr/>
            <p:nvPr>
              <p:custDataLst>
                <p:tags r:id="rId278"/>
              </p:custDataLst>
            </p:nvPr>
          </p:nvSpPr>
          <p:spPr>
            <a:xfrm>
              <a:off x="262199" y="7855023"/>
              <a:ext cx="373451" cy="458324"/>
            </a:xfrm>
            <a:custGeom>
              <a:avLst/>
              <a:gdLst>
                <a:gd name="connsiteX0" fmla="*/ 89862 w 373450"/>
                <a:gd name="connsiteY0" fmla="*/ 361611 h 458323"/>
                <a:gd name="connsiteX1" fmla="*/ 17506 w 373450"/>
                <a:gd name="connsiteY1" fmla="*/ 418902 h 458323"/>
                <a:gd name="connsiteX2" fmla="*/ 17506 w 373450"/>
                <a:gd name="connsiteY2" fmla="*/ 173698 h 458323"/>
                <a:gd name="connsiteX3" fmla="*/ 180890 w 373450"/>
                <a:gd name="connsiteY3" fmla="*/ 17868 h 458323"/>
                <a:gd name="connsiteX4" fmla="*/ 372284 w 373450"/>
                <a:gd name="connsiteY4" fmla="*/ 185157 h 458323"/>
                <a:gd name="connsiteX5" fmla="*/ 257915 w 373450"/>
                <a:gd name="connsiteY5" fmla="*/ 457859 h 458323"/>
                <a:gd name="connsiteX6" fmla="*/ 243910 w 373450"/>
                <a:gd name="connsiteY6" fmla="*/ 441818 h 458323"/>
                <a:gd name="connsiteX7" fmla="*/ 206565 w 373450"/>
                <a:gd name="connsiteY7" fmla="*/ 430360 h 458323"/>
                <a:gd name="connsiteX8" fmla="*/ 157550 w 373450"/>
                <a:gd name="connsiteY8" fmla="*/ 334112 h 458323"/>
                <a:gd name="connsiteX9" fmla="*/ 150548 w 373450"/>
                <a:gd name="connsiteY9" fmla="*/ 391402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50" h="458323">
                  <a:moveTo>
                    <a:pt x="89862" y="361611"/>
                  </a:moveTo>
                  <a:lnTo>
                    <a:pt x="17506" y="418902"/>
                  </a:lnTo>
                  <a:lnTo>
                    <a:pt x="17506" y="173698"/>
                  </a:lnTo>
                  <a:cubicBezTo>
                    <a:pt x="17506" y="173698"/>
                    <a:pt x="19840" y="29326"/>
                    <a:pt x="180890" y="17868"/>
                  </a:cubicBezTo>
                  <a:cubicBezTo>
                    <a:pt x="311598" y="8702"/>
                    <a:pt x="369950" y="93492"/>
                    <a:pt x="372284" y="185157"/>
                  </a:cubicBezTo>
                  <a:cubicBezTo>
                    <a:pt x="376952" y="398277"/>
                    <a:pt x="257915" y="457859"/>
                    <a:pt x="257915" y="457859"/>
                  </a:cubicBezTo>
                  <a:lnTo>
                    <a:pt x="243910" y="441818"/>
                  </a:lnTo>
                  <a:lnTo>
                    <a:pt x="206565" y="430360"/>
                  </a:lnTo>
                  <a:lnTo>
                    <a:pt x="157550" y="334112"/>
                  </a:lnTo>
                  <a:lnTo>
                    <a:pt x="150548" y="391402"/>
                  </a:lnTo>
                </a:path>
              </a:pathLst>
            </a:custGeom>
            <a:solidFill>
              <a:srgbClr val="131637"/>
            </a:solidFill>
            <a:ln w="9525" cap="flat">
              <a:noFill/>
              <a:prstDash val="solid"/>
              <a:miter/>
            </a:ln>
          </p:spPr>
          <p:txBody>
            <a:bodyPr rtlCol="0" anchor="ctr"/>
            <a:lstStyle/>
            <a:p>
              <a:endParaRPr lang="zh-CN" altLang="en-US"/>
            </a:p>
          </p:txBody>
        </p:sp>
        <p:sp>
          <p:nvSpPr>
            <p:cNvPr id="285" name="任意多边形: 形状 284"/>
            <p:cNvSpPr/>
            <p:nvPr>
              <p:custDataLst>
                <p:tags r:id="rId279"/>
              </p:custDataLst>
            </p:nvPr>
          </p:nvSpPr>
          <p:spPr>
            <a:xfrm>
              <a:off x="563293" y="8009243"/>
              <a:ext cx="70022" cy="114581"/>
            </a:xfrm>
            <a:custGeom>
              <a:avLst/>
              <a:gdLst>
                <a:gd name="connsiteX0" fmla="*/ 29176 w 70022"/>
                <a:gd name="connsiteY0" fmla="*/ 17187 h 114580"/>
                <a:gd name="connsiteX1" fmla="*/ 57185 w 70022"/>
                <a:gd name="connsiteY1" fmla="*/ 99685 h 114580"/>
                <a:gd name="connsiteX2" fmla="*/ 17506 w 70022"/>
                <a:gd name="connsiteY2" fmla="*/ 99685 h 114580"/>
                <a:gd name="connsiteX3" fmla="*/ 29176 w 70022"/>
                <a:gd name="connsiteY3" fmla="*/ 17187 h 114580"/>
              </a:gdLst>
              <a:ahLst/>
              <a:cxnLst>
                <a:cxn ang="0">
                  <a:pos x="connsiteX0" y="connsiteY0"/>
                </a:cxn>
                <a:cxn ang="0">
                  <a:pos x="connsiteX1" y="connsiteY1"/>
                </a:cxn>
                <a:cxn ang="0">
                  <a:pos x="connsiteX2" y="connsiteY2"/>
                </a:cxn>
                <a:cxn ang="0">
                  <a:pos x="connsiteX3" y="connsiteY3"/>
                </a:cxn>
              </a:cxnLst>
              <a:rect l="l" t="t" r="r" b="b"/>
              <a:pathLst>
                <a:path w="70022" h="114580">
                  <a:moveTo>
                    <a:pt x="29176" y="17187"/>
                  </a:moveTo>
                  <a:cubicBezTo>
                    <a:pt x="29176" y="17187"/>
                    <a:pt x="54851" y="63020"/>
                    <a:pt x="57185" y="99685"/>
                  </a:cubicBezTo>
                  <a:lnTo>
                    <a:pt x="17506" y="99685"/>
                  </a:lnTo>
                  <a:lnTo>
                    <a:pt x="29176" y="17187"/>
                  </a:lnTo>
                  <a:close/>
                </a:path>
              </a:pathLst>
            </a:custGeom>
            <a:solidFill>
              <a:srgbClr val="FF907D"/>
            </a:solidFill>
            <a:ln w="9525" cap="flat">
              <a:noFill/>
              <a:prstDash val="solid"/>
              <a:miter/>
            </a:ln>
          </p:spPr>
          <p:txBody>
            <a:bodyPr rtlCol="0" anchor="ctr"/>
            <a:lstStyle/>
            <a:p>
              <a:endParaRPr lang="zh-CN" altLang="en-US"/>
            </a:p>
          </p:txBody>
        </p:sp>
        <p:sp>
          <p:nvSpPr>
            <p:cNvPr id="286" name="任意多边形: 形状 285"/>
            <p:cNvSpPr/>
            <p:nvPr>
              <p:custDataLst>
                <p:tags r:id="rId280"/>
              </p:custDataLst>
            </p:nvPr>
          </p:nvSpPr>
          <p:spPr>
            <a:xfrm>
              <a:off x="283205" y="7951953"/>
              <a:ext cx="326770" cy="412491"/>
            </a:xfrm>
            <a:custGeom>
              <a:avLst/>
              <a:gdLst>
                <a:gd name="connsiteX0" fmla="*/ 194895 w 326769"/>
                <a:gd name="connsiteY0" fmla="*/ 271557 h 412491"/>
                <a:gd name="connsiteX1" fmla="*/ 302262 w 326769"/>
                <a:gd name="connsiteY1" fmla="*/ 269265 h 412491"/>
                <a:gd name="connsiteX2" fmla="*/ 309264 w 326769"/>
                <a:gd name="connsiteY2" fmla="*/ 216558 h 412491"/>
                <a:gd name="connsiteX3" fmla="*/ 255581 w 326769"/>
                <a:gd name="connsiteY3" fmla="*/ 189059 h 412491"/>
                <a:gd name="connsiteX4" fmla="*/ 311598 w 326769"/>
                <a:gd name="connsiteY4" fmla="*/ 189059 h 412491"/>
                <a:gd name="connsiteX5" fmla="*/ 306931 w 326769"/>
                <a:gd name="connsiteY5" fmla="*/ 33228 h 412491"/>
                <a:gd name="connsiteX6" fmla="*/ 299928 w 326769"/>
                <a:gd name="connsiteY6" fmla="*/ 17187 h 412491"/>
                <a:gd name="connsiteX7" fmla="*/ 162218 w 326769"/>
                <a:gd name="connsiteY7" fmla="*/ 51561 h 412491"/>
                <a:gd name="connsiteX8" fmla="*/ 113202 w 326769"/>
                <a:gd name="connsiteY8" fmla="*/ 108852 h 412491"/>
                <a:gd name="connsiteX9" fmla="*/ 50183 w 326769"/>
                <a:gd name="connsiteY9" fmla="*/ 253224 h 412491"/>
                <a:gd name="connsiteX10" fmla="*/ 17506 w 326769"/>
                <a:gd name="connsiteY10" fmla="*/ 312806 h 412491"/>
                <a:gd name="connsiteX11" fmla="*/ 134209 w 326769"/>
                <a:gd name="connsiteY11" fmla="*/ 404471 h 412491"/>
                <a:gd name="connsiteX12" fmla="*/ 197229 w 326769"/>
                <a:gd name="connsiteY12" fmla="*/ 395304 h 412491"/>
                <a:gd name="connsiteX13" fmla="*/ 194895 w 326769"/>
                <a:gd name="connsiteY13" fmla="*/ 381554 h 412491"/>
                <a:gd name="connsiteX14" fmla="*/ 194895 w 326769"/>
                <a:gd name="connsiteY14" fmla="*/ 310514 h 412491"/>
                <a:gd name="connsiteX15" fmla="*/ 194895 w 326769"/>
                <a:gd name="connsiteY15" fmla="*/ 271557 h 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6769" h="412491">
                  <a:moveTo>
                    <a:pt x="194895" y="271557"/>
                  </a:moveTo>
                  <a:lnTo>
                    <a:pt x="302262" y="269265"/>
                  </a:lnTo>
                  <a:cubicBezTo>
                    <a:pt x="304596" y="237182"/>
                    <a:pt x="306931" y="232599"/>
                    <a:pt x="309264" y="216558"/>
                  </a:cubicBezTo>
                  <a:cubicBezTo>
                    <a:pt x="269585" y="218849"/>
                    <a:pt x="255581" y="189059"/>
                    <a:pt x="255581" y="189059"/>
                  </a:cubicBezTo>
                  <a:lnTo>
                    <a:pt x="311598" y="189059"/>
                  </a:lnTo>
                  <a:cubicBezTo>
                    <a:pt x="325603" y="63020"/>
                    <a:pt x="306931" y="33228"/>
                    <a:pt x="306931" y="33228"/>
                  </a:cubicBezTo>
                  <a:lnTo>
                    <a:pt x="299928" y="17187"/>
                  </a:lnTo>
                  <a:cubicBezTo>
                    <a:pt x="260249" y="92810"/>
                    <a:pt x="162218" y="51561"/>
                    <a:pt x="162218" y="51561"/>
                  </a:cubicBezTo>
                  <a:cubicBezTo>
                    <a:pt x="164552" y="106560"/>
                    <a:pt x="113202" y="108852"/>
                    <a:pt x="113202" y="108852"/>
                  </a:cubicBezTo>
                  <a:cubicBezTo>
                    <a:pt x="127207" y="223433"/>
                    <a:pt x="50183" y="253224"/>
                    <a:pt x="50183" y="253224"/>
                  </a:cubicBezTo>
                  <a:lnTo>
                    <a:pt x="17506" y="312806"/>
                  </a:lnTo>
                  <a:lnTo>
                    <a:pt x="134209" y="404471"/>
                  </a:lnTo>
                  <a:lnTo>
                    <a:pt x="197229" y="395304"/>
                  </a:lnTo>
                  <a:lnTo>
                    <a:pt x="194895" y="381554"/>
                  </a:lnTo>
                  <a:lnTo>
                    <a:pt x="194895" y="310514"/>
                  </a:lnTo>
                  <a:lnTo>
                    <a:pt x="194895" y="271557"/>
                  </a:lnTo>
                  <a:close/>
                </a:path>
              </a:pathLst>
            </a:custGeom>
            <a:solidFill>
              <a:srgbClr val="FFCDA9"/>
            </a:solidFill>
            <a:ln w="9525" cap="flat">
              <a:noFill/>
              <a:prstDash val="solid"/>
              <a:miter/>
            </a:ln>
          </p:spPr>
          <p:txBody>
            <a:bodyPr rtlCol="0" anchor="ctr"/>
            <a:lstStyle/>
            <a:p>
              <a:endParaRPr lang="zh-CN" altLang="en-US"/>
            </a:p>
          </p:txBody>
        </p:sp>
        <p:sp>
          <p:nvSpPr>
            <p:cNvPr id="287" name="任意多边形: 形状 286"/>
            <p:cNvSpPr/>
            <p:nvPr>
              <p:custDataLst>
                <p:tags r:id="rId281"/>
              </p:custDataLst>
            </p:nvPr>
          </p:nvSpPr>
          <p:spPr>
            <a:xfrm>
              <a:off x="283205" y="8199447"/>
              <a:ext cx="46681" cy="45832"/>
            </a:xfrm>
            <a:custGeom>
              <a:avLst/>
              <a:gdLst>
                <a:gd name="connsiteX0" fmla="*/ 50183 w 46681"/>
                <a:gd name="connsiteY0" fmla="*/ 33229 h 45832"/>
                <a:gd name="connsiteX1" fmla="*/ 33844 w 46681"/>
                <a:gd name="connsiteY1" fmla="*/ 49270 h 45832"/>
                <a:gd name="connsiteX2" fmla="*/ 17506 w 46681"/>
                <a:gd name="connsiteY2" fmla="*/ 33229 h 45832"/>
                <a:gd name="connsiteX3" fmla="*/ 33844 w 46681"/>
                <a:gd name="connsiteY3" fmla="*/ 17187 h 45832"/>
                <a:gd name="connsiteX4" fmla="*/ 50183 w 46681"/>
                <a:gd name="connsiteY4" fmla="*/ 33229 h 4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1" h="45832">
                  <a:moveTo>
                    <a:pt x="50183" y="33229"/>
                  </a:moveTo>
                  <a:cubicBezTo>
                    <a:pt x="50183" y="42395"/>
                    <a:pt x="43180" y="49270"/>
                    <a:pt x="33844" y="49270"/>
                  </a:cubicBezTo>
                  <a:cubicBezTo>
                    <a:pt x="24508" y="49270"/>
                    <a:pt x="17506" y="42395"/>
                    <a:pt x="17506" y="33229"/>
                  </a:cubicBezTo>
                  <a:cubicBezTo>
                    <a:pt x="17506" y="24062"/>
                    <a:pt x="24508" y="17187"/>
                    <a:pt x="33844" y="17187"/>
                  </a:cubicBezTo>
                  <a:cubicBezTo>
                    <a:pt x="43180" y="17187"/>
                    <a:pt x="50183" y="24062"/>
                    <a:pt x="50183" y="33229"/>
                  </a:cubicBezTo>
                  <a:close/>
                </a:path>
              </a:pathLst>
            </a:custGeom>
            <a:solidFill>
              <a:srgbClr val="131637"/>
            </a:solidFill>
            <a:ln w="9525" cap="flat">
              <a:noFill/>
              <a:prstDash val="solid"/>
              <a:miter/>
            </a:ln>
          </p:spPr>
          <p:txBody>
            <a:bodyPr rtlCol="0" anchor="ctr"/>
            <a:lstStyle/>
            <a:p>
              <a:endParaRPr lang="zh-CN" altLang="en-US"/>
            </a:p>
          </p:txBody>
        </p:sp>
        <p:sp>
          <p:nvSpPr>
            <p:cNvPr id="288" name="任意多边形: 形状 287"/>
            <p:cNvSpPr/>
            <p:nvPr>
              <p:custDataLst>
                <p:tags r:id="rId282"/>
              </p:custDataLst>
            </p:nvPr>
          </p:nvSpPr>
          <p:spPr>
            <a:xfrm>
              <a:off x="360230" y="8311737"/>
              <a:ext cx="140044" cy="91665"/>
            </a:xfrm>
            <a:custGeom>
              <a:avLst/>
              <a:gdLst>
                <a:gd name="connsiteX0" fmla="*/ 17506 w 140044"/>
                <a:gd name="connsiteY0" fmla="*/ 42395 h 91664"/>
                <a:gd name="connsiteX1" fmla="*/ 66521 w 140044"/>
                <a:gd name="connsiteY1" fmla="*/ 76769 h 91664"/>
                <a:gd name="connsiteX2" fmla="*/ 113202 w 140044"/>
                <a:gd name="connsiteY2" fmla="*/ 65311 h 91664"/>
                <a:gd name="connsiteX3" fmla="*/ 131875 w 140044"/>
                <a:gd name="connsiteY3" fmla="*/ 19479 h 91664"/>
                <a:gd name="connsiteX4" fmla="*/ 80525 w 140044"/>
                <a:gd name="connsiteY4" fmla="*/ 17187 h 91664"/>
                <a:gd name="connsiteX5" fmla="*/ 17506 w 140044"/>
                <a:gd name="connsiteY5" fmla="*/ 42395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4" h="91664">
                  <a:moveTo>
                    <a:pt x="17506" y="42395"/>
                  </a:moveTo>
                  <a:lnTo>
                    <a:pt x="66521" y="76769"/>
                  </a:lnTo>
                  <a:cubicBezTo>
                    <a:pt x="82859" y="88227"/>
                    <a:pt x="103866" y="81353"/>
                    <a:pt x="113202" y="65311"/>
                  </a:cubicBezTo>
                  <a:lnTo>
                    <a:pt x="131875" y="19479"/>
                  </a:lnTo>
                  <a:lnTo>
                    <a:pt x="80525" y="17187"/>
                  </a:lnTo>
                  <a:lnTo>
                    <a:pt x="17506" y="42395"/>
                  </a:lnTo>
                  <a:close/>
                </a:path>
              </a:pathLst>
            </a:custGeom>
            <a:solidFill>
              <a:srgbClr val="003C9A"/>
            </a:solidFill>
            <a:ln w="9525" cap="flat">
              <a:noFill/>
              <a:prstDash val="solid"/>
              <a:miter/>
            </a:ln>
          </p:spPr>
          <p:txBody>
            <a:bodyPr rtlCol="0" anchor="ctr"/>
            <a:lstStyle/>
            <a:p>
              <a:endParaRPr lang="zh-CN" altLang="en-US"/>
            </a:p>
          </p:txBody>
        </p:sp>
        <p:sp>
          <p:nvSpPr>
            <p:cNvPr id="289" name="任意多边形: 形状 288"/>
            <p:cNvSpPr/>
            <p:nvPr>
              <p:custDataLst>
                <p:tags r:id="rId283"/>
              </p:custDataLst>
            </p:nvPr>
          </p:nvSpPr>
          <p:spPr>
            <a:xfrm>
              <a:off x="250528" y="8206322"/>
              <a:ext cx="186725" cy="183329"/>
            </a:xfrm>
            <a:custGeom>
              <a:avLst/>
              <a:gdLst>
                <a:gd name="connsiteX0" fmla="*/ 190226 w 186725"/>
                <a:gd name="connsiteY0" fmla="*/ 120310 h 183329"/>
                <a:gd name="connsiteX1" fmla="*/ 127207 w 186725"/>
                <a:gd name="connsiteY1" fmla="*/ 182184 h 183329"/>
                <a:gd name="connsiteX2" fmla="*/ 17506 w 186725"/>
                <a:gd name="connsiteY2" fmla="*/ 46978 h 183329"/>
                <a:gd name="connsiteX3" fmla="*/ 45515 w 186725"/>
                <a:gd name="connsiteY3" fmla="*/ 17187 h 183329"/>
                <a:gd name="connsiteX4" fmla="*/ 190226 w 186725"/>
                <a:gd name="connsiteY4" fmla="*/ 120310 h 18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725" h="183329">
                  <a:moveTo>
                    <a:pt x="190226" y="120310"/>
                  </a:moveTo>
                  <a:lnTo>
                    <a:pt x="127207" y="182184"/>
                  </a:lnTo>
                  <a:cubicBezTo>
                    <a:pt x="127207" y="182184"/>
                    <a:pt x="17506" y="131768"/>
                    <a:pt x="17506" y="46978"/>
                  </a:cubicBezTo>
                  <a:lnTo>
                    <a:pt x="45515" y="17187"/>
                  </a:lnTo>
                  <a:cubicBezTo>
                    <a:pt x="47849" y="17187"/>
                    <a:pt x="106201" y="95102"/>
                    <a:pt x="190226" y="120310"/>
                  </a:cubicBezTo>
                  <a:close/>
                </a:path>
              </a:pathLst>
            </a:custGeom>
            <a:solidFill>
              <a:srgbClr val="14AFFF"/>
            </a:solidFill>
            <a:ln w="9525" cap="flat">
              <a:noFill/>
              <a:prstDash val="solid"/>
              <a:miter/>
            </a:ln>
          </p:spPr>
          <p:txBody>
            <a:bodyPr rtlCol="0" anchor="ctr"/>
            <a:lstStyle/>
            <a:p>
              <a:endParaRPr lang="zh-CN" altLang="en-US"/>
            </a:p>
          </p:txBody>
        </p:sp>
        <p:sp>
          <p:nvSpPr>
            <p:cNvPr id="290" name="任意多边形: 形状 289"/>
            <p:cNvSpPr/>
            <p:nvPr>
              <p:custDataLst>
                <p:tags r:id="rId284"/>
              </p:custDataLst>
            </p:nvPr>
          </p:nvSpPr>
          <p:spPr>
            <a:xfrm>
              <a:off x="423249" y="8268196"/>
              <a:ext cx="93363" cy="114581"/>
            </a:xfrm>
            <a:custGeom>
              <a:avLst/>
              <a:gdLst>
                <a:gd name="connsiteX0" fmla="*/ 17506 w 93362"/>
                <a:gd name="connsiteY0" fmla="*/ 58436 h 114580"/>
                <a:gd name="connsiteX1" fmla="*/ 75857 w 93362"/>
                <a:gd name="connsiteY1" fmla="*/ 101977 h 114580"/>
                <a:gd name="connsiteX2" fmla="*/ 54851 w 93362"/>
                <a:gd name="connsiteY2" fmla="*/ 17187 h 114580"/>
                <a:gd name="connsiteX3" fmla="*/ 17506 w 93362"/>
                <a:gd name="connsiteY3" fmla="*/ 58436 h 114580"/>
              </a:gdLst>
              <a:ahLst/>
              <a:cxnLst>
                <a:cxn ang="0">
                  <a:pos x="connsiteX0" y="connsiteY0"/>
                </a:cxn>
                <a:cxn ang="0">
                  <a:pos x="connsiteX1" y="connsiteY1"/>
                </a:cxn>
                <a:cxn ang="0">
                  <a:pos x="connsiteX2" y="connsiteY2"/>
                </a:cxn>
                <a:cxn ang="0">
                  <a:pos x="connsiteX3" y="connsiteY3"/>
                </a:cxn>
              </a:cxnLst>
              <a:rect l="l" t="t" r="r" b="b"/>
              <a:pathLst>
                <a:path w="93362" h="114580">
                  <a:moveTo>
                    <a:pt x="17506" y="58436"/>
                  </a:moveTo>
                  <a:lnTo>
                    <a:pt x="75857" y="101977"/>
                  </a:lnTo>
                  <a:cubicBezTo>
                    <a:pt x="75857" y="101977"/>
                    <a:pt x="85194" y="63020"/>
                    <a:pt x="54851" y="17187"/>
                  </a:cubicBezTo>
                  <a:lnTo>
                    <a:pt x="17506" y="58436"/>
                  </a:lnTo>
                  <a:close/>
                </a:path>
              </a:pathLst>
            </a:custGeom>
            <a:solidFill>
              <a:srgbClr val="14AFFF"/>
            </a:solidFill>
            <a:ln w="9525" cap="flat">
              <a:noFill/>
              <a:prstDash val="solid"/>
              <a:miter/>
            </a:ln>
          </p:spPr>
          <p:txBody>
            <a:bodyPr rtlCol="0" anchor="ctr"/>
            <a:lstStyle/>
            <a:p>
              <a:endParaRPr lang="zh-CN" altLang="en-US"/>
            </a:p>
          </p:txBody>
        </p:sp>
        <p:sp>
          <p:nvSpPr>
            <p:cNvPr id="291" name="任意多边形: 形状 290"/>
            <p:cNvSpPr/>
            <p:nvPr>
              <p:custDataLst>
                <p:tags r:id="rId285"/>
              </p:custDataLst>
            </p:nvPr>
          </p:nvSpPr>
          <p:spPr>
            <a:xfrm>
              <a:off x="-506850" y="7852177"/>
              <a:ext cx="1003649" cy="1099977"/>
            </a:xfrm>
            <a:custGeom>
              <a:avLst/>
              <a:gdLst>
                <a:gd name="connsiteX0" fmla="*/ 443446 w 1003649"/>
                <a:gd name="connsiteY0" fmla="*/ 1086317 h 1099976"/>
                <a:gd name="connsiteX1" fmla="*/ 25648 w 1003649"/>
                <a:gd name="connsiteY1" fmla="*/ 618827 h 1099976"/>
                <a:gd name="connsiteX2" fmla="*/ 688524 w 1003649"/>
                <a:gd name="connsiteY2" fmla="*/ 220086 h 1099976"/>
                <a:gd name="connsiteX3" fmla="*/ 991952 w 1003649"/>
                <a:gd name="connsiteY3" fmla="*/ 18423 h 1099976"/>
                <a:gd name="connsiteX4" fmla="*/ 870581 w 1003649"/>
                <a:gd name="connsiteY4" fmla="*/ 311751 h 1099976"/>
                <a:gd name="connsiteX5" fmla="*/ 777218 w 1003649"/>
                <a:gd name="connsiteY5" fmla="*/ 444664 h 1099976"/>
                <a:gd name="connsiteX6" fmla="*/ 658180 w 1003649"/>
                <a:gd name="connsiteY6" fmla="*/ 607369 h 1099976"/>
                <a:gd name="connsiteX7" fmla="*/ 443446 w 1003649"/>
                <a:gd name="connsiteY7" fmla="*/ 1086317 h 109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649" h="1099976">
                  <a:moveTo>
                    <a:pt x="443446" y="1086317"/>
                  </a:moveTo>
                  <a:cubicBezTo>
                    <a:pt x="443446" y="1086317"/>
                    <a:pt x="-51376" y="1019861"/>
                    <a:pt x="25648" y="618827"/>
                  </a:cubicBezTo>
                  <a:cubicBezTo>
                    <a:pt x="86333" y="302584"/>
                    <a:pt x="490128" y="380499"/>
                    <a:pt x="688524" y="220086"/>
                  </a:cubicBezTo>
                  <a:cubicBezTo>
                    <a:pt x="826233" y="107796"/>
                    <a:pt x="828568" y="4673"/>
                    <a:pt x="991952" y="18423"/>
                  </a:cubicBezTo>
                  <a:cubicBezTo>
                    <a:pt x="842571" y="107796"/>
                    <a:pt x="870581" y="311751"/>
                    <a:pt x="870581" y="311751"/>
                  </a:cubicBezTo>
                  <a:lnTo>
                    <a:pt x="777218" y="444664"/>
                  </a:lnTo>
                  <a:cubicBezTo>
                    <a:pt x="777218" y="444664"/>
                    <a:pt x="777218" y="527163"/>
                    <a:pt x="658180" y="607369"/>
                  </a:cubicBezTo>
                  <a:cubicBezTo>
                    <a:pt x="571820" y="666951"/>
                    <a:pt x="443446" y="1086317"/>
                    <a:pt x="443446" y="1086317"/>
                  </a:cubicBezTo>
                  <a:close/>
                </a:path>
              </a:pathLst>
            </a:custGeom>
            <a:solidFill>
              <a:srgbClr val="131637"/>
            </a:solidFill>
            <a:ln w="9525" cap="flat">
              <a:noFill/>
              <a:prstDash val="solid"/>
              <a:miter/>
            </a:ln>
          </p:spPr>
          <p:txBody>
            <a:bodyPr rtlCol="0" anchor="ctr"/>
            <a:lstStyle/>
            <a:p>
              <a:endParaRPr lang="zh-CN" altLang="en-US"/>
            </a:p>
          </p:txBody>
        </p:sp>
        <p:sp>
          <p:nvSpPr>
            <p:cNvPr id="292" name="任意多边形: 形状 291"/>
            <p:cNvSpPr/>
            <p:nvPr>
              <p:custDataLst>
                <p:tags r:id="rId286"/>
              </p:custDataLst>
            </p:nvPr>
          </p:nvSpPr>
          <p:spPr>
            <a:xfrm>
              <a:off x="-31894" y="9391089"/>
              <a:ext cx="560176" cy="114581"/>
            </a:xfrm>
            <a:custGeom>
              <a:avLst/>
              <a:gdLst>
                <a:gd name="connsiteX0" fmla="*/ 561344 w 560176"/>
                <a:gd name="connsiteY0" fmla="*/ 63020 h 114580"/>
                <a:gd name="connsiteX1" fmla="*/ 38513 w 560176"/>
                <a:gd name="connsiteY1" fmla="*/ 118019 h 114580"/>
                <a:gd name="connsiteX2" fmla="*/ 17506 w 560176"/>
                <a:gd name="connsiteY2" fmla="*/ 17187 h 114580"/>
              </a:gdLst>
              <a:ahLst/>
              <a:cxnLst>
                <a:cxn ang="0">
                  <a:pos x="connsiteX0" y="connsiteY0"/>
                </a:cxn>
                <a:cxn ang="0">
                  <a:pos x="connsiteX1" y="connsiteY1"/>
                </a:cxn>
                <a:cxn ang="0">
                  <a:pos x="connsiteX2" y="connsiteY2"/>
                </a:cxn>
              </a:cxnLst>
              <a:rect l="l" t="t" r="r" b="b"/>
              <a:pathLst>
                <a:path w="560176" h="114580">
                  <a:moveTo>
                    <a:pt x="561344" y="63020"/>
                  </a:moveTo>
                  <a:lnTo>
                    <a:pt x="38513" y="118019"/>
                  </a:lnTo>
                  <a:lnTo>
                    <a:pt x="17506" y="17187"/>
                  </a:lnTo>
                </a:path>
              </a:pathLst>
            </a:custGeom>
            <a:solidFill>
              <a:srgbClr val="001F5F">
                <a:alpha val="30000"/>
              </a:srgbClr>
            </a:solidFill>
            <a:ln w="9525" cap="flat">
              <a:noFill/>
              <a:prstDash val="solid"/>
              <a:miter/>
            </a:ln>
          </p:spPr>
          <p:txBody>
            <a:bodyPr rtlCol="0" anchor="ctr"/>
            <a:lstStyle/>
            <a:p>
              <a:endParaRPr lang="zh-CN" altLang="en-US"/>
            </a:p>
          </p:txBody>
        </p:sp>
        <p:sp>
          <p:nvSpPr>
            <p:cNvPr id="293" name="任意多边形: 形状 292"/>
            <p:cNvSpPr/>
            <p:nvPr>
              <p:custDataLst>
                <p:tags r:id="rId287"/>
              </p:custDataLst>
            </p:nvPr>
          </p:nvSpPr>
          <p:spPr>
            <a:xfrm>
              <a:off x="-108918" y="8593606"/>
              <a:ext cx="886946" cy="870815"/>
            </a:xfrm>
            <a:custGeom>
              <a:avLst/>
              <a:gdLst>
                <a:gd name="connsiteX0" fmla="*/ 743401 w 886945"/>
                <a:gd name="connsiteY0" fmla="*/ 853628 h 870815"/>
                <a:gd name="connsiteX1" fmla="*/ 143545 w 886945"/>
                <a:gd name="connsiteY1" fmla="*/ 853628 h 870815"/>
                <a:gd name="connsiteX2" fmla="*/ 17506 w 886945"/>
                <a:gd name="connsiteY2" fmla="*/ 729880 h 870815"/>
                <a:gd name="connsiteX3" fmla="*/ 17506 w 886945"/>
                <a:gd name="connsiteY3" fmla="*/ 140934 h 870815"/>
                <a:gd name="connsiteX4" fmla="*/ 143545 w 886945"/>
                <a:gd name="connsiteY4" fmla="*/ 17187 h 870815"/>
                <a:gd name="connsiteX5" fmla="*/ 743401 w 886945"/>
                <a:gd name="connsiteY5" fmla="*/ 17187 h 870815"/>
                <a:gd name="connsiteX6" fmla="*/ 869440 w 886945"/>
                <a:gd name="connsiteY6" fmla="*/ 140934 h 870815"/>
                <a:gd name="connsiteX7" fmla="*/ 869440 w 886945"/>
                <a:gd name="connsiteY7" fmla="*/ 729880 h 870815"/>
                <a:gd name="connsiteX8" fmla="*/ 743401 w 886945"/>
                <a:gd name="connsiteY8" fmla="*/ 853628 h 87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945" h="870815">
                  <a:moveTo>
                    <a:pt x="743401" y="853628"/>
                  </a:moveTo>
                  <a:lnTo>
                    <a:pt x="143545" y="853628"/>
                  </a:lnTo>
                  <a:cubicBezTo>
                    <a:pt x="73523" y="853628"/>
                    <a:pt x="17506" y="798629"/>
                    <a:pt x="17506" y="729880"/>
                  </a:cubicBezTo>
                  <a:lnTo>
                    <a:pt x="17506" y="140934"/>
                  </a:lnTo>
                  <a:cubicBezTo>
                    <a:pt x="17506" y="72186"/>
                    <a:pt x="73523" y="17187"/>
                    <a:pt x="143545" y="17187"/>
                  </a:cubicBezTo>
                  <a:lnTo>
                    <a:pt x="743401" y="17187"/>
                  </a:lnTo>
                  <a:cubicBezTo>
                    <a:pt x="813423" y="17187"/>
                    <a:pt x="869440" y="72186"/>
                    <a:pt x="869440" y="140934"/>
                  </a:cubicBezTo>
                  <a:lnTo>
                    <a:pt x="869440" y="729880"/>
                  </a:lnTo>
                  <a:cubicBezTo>
                    <a:pt x="867106" y="798629"/>
                    <a:pt x="811089" y="853628"/>
                    <a:pt x="743401" y="853628"/>
                  </a:cubicBezTo>
                  <a:close/>
                </a:path>
              </a:pathLst>
            </a:custGeom>
            <a:solidFill>
              <a:srgbClr val="FFFFFF"/>
            </a:solidFill>
            <a:ln w="9525" cap="flat">
              <a:noFill/>
              <a:prstDash val="solid"/>
              <a:miter/>
            </a:ln>
          </p:spPr>
          <p:txBody>
            <a:bodyPr rtlCol="0" anchor="ctr"/>
            <a:lstStyle/>
            <a:p>
              <a:endParaRPr lang="zh-CN" altLang="en-US"/>
            </a:p>
          </p:txBody>
        </p:sp>
        <p:sp>
          <p:nvSpPr>
            <p:cNvPr id="294" name="任意多边形: 形状 293"/>
            <p:cNvSpPr/>
            <p:nvPr>
              <p:custDataLst>
                <p:tags r:id="rId288"/>
              </p:custDataLst>
            </p:nvPr>
          </p:nvSpPr>
          <p:spPr>
            <a:xfrm>
              <a:off x="-8553" y="8790685"/>
              <a:ext cx="676880" cy="504156"/>
            </a:xfrm>
            <a:custGeom>
              <a:avLst/>
              <a:gdLst>
                <a:gd name="connsiteX0" fmla="*/ 666377 w 676879"/>
                <a:gd name="connsiteY0" fmla="*/ 195933 h 504156"/>
                <a:gd name="connsiteX1" fmla="*/ 484319 w 676879"/>
                <a:gd name="connsiteY1" fmla="*/ 17187 h 504156"/>
                <a:gd name="connsiteX2" fmla="*/ 341942 w 676879"/>
                <a:gd name="connsiteY2" fmla="*/ 83644 h 504156"/>
                <a:gd name="connsiteX3" fmla="*/ 199563 w 676879"/>
                <a:gd name="connsiteY3" fmla="*/ 17187 h 504156"/>
                <a:gd name="connsiteX4" fmla="*/ 17506 w 676879"/>
                <a:gd name="connsiteY4" fmla="*/ 195933 h 504156"/>
                <a:gd name="connsiteX5" fmla="*/ 87528 w 676879"/>
                <a:gd name="connsiteY5" fmla="*/ 338014 h 504156"/>
                <a:gd name="connsiteX6" fmla="*/ 87528 w 676879"/>
                <a:gd name="connsiteY6" fmla="*/ 338014 h 504156"/>
                <a:gd name="connsiteX7" fmla="*/ 92196 w 676879"/>
                <a:gd name="connsiteY7" fmla="*/ 340306 h 504156"/>
                <a:gd name="connsiteX8" fmla="*/ 106201 w 676879"/>
                <a:gd name="connsiteY8" fmla="*/ 349472 h 504156"/>
                <a:gd name="connsiteX9" fmla="*/ 341942 w 676879"/>
                <a:gd name="connsiteY9" fmla="*/ 500719 h 504156"/>
                <a:gd name="connsiteX10" fmla="*/ 577682 w 676879"/>
                <a:gd name="connsiteY10" fmla="*/ 349472 h 504156"/>
                <a:gd name="connsiteX11" fmla="*/ 591687 w 676879"/>
                <a:gd name="connsiteY11" fmla="*/ 340306 h 504156"/>
                <a:gd name="connsiteX12" fmla="*/ 596355 w 676879"/>
                <a:gd name="connsiteY12" fmla="*/ 338014 h 504156"/>
                <a:gd name="connsiteX13" fmla="*/ 596355 w 676879"/>
                <a:gd name="connsiteY13" fmla="*/ 338014 h 504156"/>
                <a:gd name="connsiteX14" fmla="*/ 666377 w 676879"/>
                <a:gd name="connsiteY14" fmla="*/ 195933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6879" h="504156">
                  <a:moveTo>
                    <a:pt x="666377" y="195933"/>
                  </a:moveTo>
                  <a:cubicBezTo>
                    <a:pt x="666377" y="97394"/>
                    <a:pt x="584685" y="17187"/>
                    <a:pt x="484319" y="17187"/>
                  </a:cubicBezTo>
                  <a:cubicBezTo>
                    <a:pt x="425967" y="17187"/>
                    <a:pt x="376953" y="44686"/>
                    <a:pt x="341942" y="83644"/>
                  </a:cubicBezTo>
                  <a:cubicBezTo>
                    <a:pt x="309264" y="42395"/>
                    <a:pt x="257915" y="17187"/>
                    <a:pt x="199563" y="17187"/>
                  </a:cubicBezTo>
                  <a:cubicBezTo>
                    <a:pt x="99198" y="17187"/>
                    <a:pt x="17506" y="97394"/>
                    <a:pt x="17506" y="195933"/>
                  </a:cubicBezTo>
                  <a:cubicBezTo>
                    <a:pt x="17506" y="253224"/>
                    <a:pt x="45515" y="303639"/>
                    <a:pt x="87528" y="338014"/>
                  </a:cubicBezTo>
                  <a:lnTo>
                    <a:pt x="87528" y="338014"/>
                  </a:lnTo>
                  <a:lnTo>
                    <a:pt x="92196" y="340306"/>
                  </a:lnTo>
                  <a:cubicBezTo>
                    <a:pt x="96864" y="342597"/>
                    <a:pt x="101532" y="344889"/>
                    <a:pt x="106201" y="349472"/>
                  </a:cubicBezTo>
                  <a:lnTo>
                    <a:pt x="341942" y="500719"/>
                  </a:lnTo>
                  <a:lnTo>
                    <a:pt x="577682" y="349472"/>
                  </a:lnTo>
                  <a:cubicBezTo>
                    <a:pt x="582350" y="347180"/>
                    <a:pt x="587019" y="344889"/>
                    <a:pt x="591687" y="340306"/>
                  </a:cubicBezTo>
                  <a:lnTo>
                    <a:pt x="596355" y="338014"/>
                  </a:lnTo>
                  <a:lnTo>
                    <a:pt x="596355" y="338014"/>
                  </a:lnTo>
                  <a:cubicBezTo>
                    <a:pt x="638368" y="303639"/>
                    <a:pt x="666377" y="253224"/>
                    <a:pt x="666377" y="195933"/>
                  </a:cubicBezTo>
                  <a:close/>
                </a:path>
              </a:pathLst>
            </a:custGeom>
            <a:solidFill>
              <a:srgbClr val="1A2258"/>
            </a:solidFill>
            <a:ln w="9525" cap="flat">
              <a:noFill/>
              <a:prstDash val="solid"/>
              <a:miter/>
            </a:ln>
          </p:spPr>
          <p:txBody>
            <a:bodyPr rtlCol="0" anchor="ctr"/>
            <a:lstStyle/>
            <a:p>
              <a:endParaRPr lang="zh-CN" altLang="en-US"/>
            </a:p>
          </p:txBody>
        </p:sp>
        <p:sp>
          <p:nvSpPr>
            <p:cNvPr id="295" name="任意多边形: 形状 294"/>
            <p:cNvSpPr/>
            <p:nvPr>
              <p:custDataLst>
                <p:tags r:id="rId289"/>
              </p:custDataLst>
            </p:nvPr>
          </p:nvSpPr>
          <p:spPr>
            <a:xfrm>
              <a:off x="-431019" y="7667792"/>
              <a:ext cx="513495" cy="389575"/>
            </a:xfrm>
            <a:custGeom>
              <a:avLst/>
              <a:gdLst>
                <a:gd name="connsiteX0" fmla="*/ 498323 w 513495"/>
                <a:gd name="connsiteY0" fmla="*/ 150101 h 389575"/>
                <a:gd name="connsiteX1" fmla="*/ 362947 w 513495"/>
                <a:gd name="connsiteY1" fmla="*/ 17187 h 389575"/>
                <a:gd name="connsiteX2" fmla="*/ 257914 w 513495"/>
                <a:gd name="connsiteY2" fmla="*/ 67603 h 389575"/>
                <a:gd name="connsiteX3" fmla="*/ 152881 w 513495"/>
                <a:gd name="connsiteY3" fmla="*/ 17187 h 389575"/>
                <a:gd name="connsiteX4" fmla="*/ 17506 w 513495"/>
                <a:gd name="connsiteY4" fmla="*/ 150101 h 389575"/>
                <a:gd name="connsiteX5" fmla="*/ 71189 w 513495"/>
                <a:gd name="connsiteY5" fmla="*/ 255516 h 389575"/>
                <a:gd name="connsiteX6" fmla="*/ 71189 w 513495"/>
                <a:gd name="connsiteY6" fmla="*/ 255516 h 389575"/>
                <a:gd name="connsiteX7" fmla="*/ 73523 w 513495"/>
                <a:gd name="connsiteY7" fmla="*/ 257807 h 389575"/>
                <a:gd name="connsiteX8" fmla="*/ 82859 w 513495"/>
                <a:gd name="connsiteY8" fmla="*/ 264682 h 389575"/>
                <a:gd name="connsiteX9" fmla="*/ 257914 w 513495"/>
                <a:gd name="connsiteY9" fmla="*/ 376971 h 389575"/>
                <a:gd name="connsiteX10" fmla="*/ 432969 w 513495"/>
                <a:gd name="connsiteY10" fmla="*/ 264682 h 389575"/>
                <a:gd name="connsiteX11" fmla="*/ 442306 w 513495"/>
                <a:gd name="connsiteY11" fmla="*/ 257807 h 389575"/>
                <a:gd name="connsiteX12" fmla="*/ 444640 w 513495"/>
                <a:gd name="connsiteY12" fmla="*/ 255516 h 389575"/>
                <a:gd name="connsiteX13" fmla="*/ 444640 w 513495"/>
                <a:gd name="connsiteY13" fmla="*/ 255516 h 389575"/>
                <a:gd name="connsiteX14" fmla="*/ 498323 w 513495"/>
                <a:gd name="connsiteY14" fmla="*/ 150101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3495" h="389575">
                  <a:moveTo>
                    <a:pt x="498323" y="150101"/>
                  </a:moveTo>
                  <a:cubicBezTo>
                    <a:pt x="498323" y="76769"/>
                    <a:pt x="437638" y="17187"/>
                    <a:pt x="362947" y="17187"/>
                  </a:cubicBezTo>
                  <a:cubicBezTo>
                    <a:pt x="320934" y="17187"/>
                    <a:pt x="281255" y="37812"/>
                    <a:pt x="257914" y="67603"/>
                  </a:cubicBezTo>
                  <a:cubicBezTo>
                    <a:pt x="232239" y="37812"/>
                    <a:pt x="194894" y="17187"/>
                    <a:pt x="152881" y="17187"/>
                  </a:cubicBezTo>
                  <a:cubicBezTo>
                    <a:pt x="78191" y="17187"/>
                    <a:pt x="17506" y="76769"/>
                    <a:pt x="17506" y="150101"/>
                  </a:cubicBezTo>
                  <a:cubicBezTo>
                    <a:pt x="17506" y="193642"/>
                    <a:pt x="38512" y="230308"/>
                    <a:pt x="71189" y="255516"/>
                  </a:cubicBezTo>
                  <a:lnTo>
                    <a:pt x="71189" y="255516"/>
                  </a:lnTo>
                  <a:lnTo>
                    <a:pt x="73523" y="257807"/>
                  </a:lnTo>
                  <a:cubicBezTo>
                    <a:pt x="75857" y="260099"/>
                    <a:pt x="80525" y="262390"/>
                    <a:pt x="82859" y="264682"/>
                  </a:cubicBezTo>
                  <a:lnTo>
                    <a:pt x="257914" y="376971"/>
                  </a:lnTo>
                  <a:lnTo>
                    <a:pt x="432969" y="264682"/>
                  </a:lnTo>
                  <a:cubicBezTo>
                    <a:pt x="435304" y="262390"/>
                    <a:pt x="439971" y="260099"/>
                    <a:pt x="442306" y="257807"/>
                  </a:cubicBezTo>
                  <a:lnTo>
                    <a:pt x="444640" y="255516"/>
                  </a:lnTo>
                  <a:lnTo>
                    <a:pt x="444640" y="255516"/>
                  </a:lnTo>
                  <a:cubicBezTo>
                    <a:pt x="477317" y="230308"/>
                    <a:pt x="498323" y="191350"/>
                    <a:pt x="498323" y="150101"/>
                  </a:cubicBezTo>
                  <a:close/>
                </a:path>
              </a:pathLst>
            </a:custGeom>
            <a:solidFill>
              <a:srgbClr val="008EFF"/>
            </a:solidFill>
            <a:ln w="9525" cap="flat">
              <a:noFill/>
              <a:prstDash val="solid"/>
              <a:miter/>
            </a:ln>
          </p:spPr>
          <p:txBody>
            <a:bodyPr rtlCol="0" anchor="ctr"/>
            <a:lstStyle/>
            <a:p>
              <a:endParaRPr lang="zh-CN" altLang="en-US"/>
            </a:p>
          </p:txBody>
        </p:sp>
        <p:sp>
          <p:nvSpPr>
            <p:cNvPr id="296" name="任意多边形: 形状 295"/>
            <p:cNvSpPr/>
            <p:nvPr>
              <p:custDataLst>
                <p:tags r:id="rId290"/>
              </p:custDataLst>
            </p:nvPr>
          </p:nvSpPr>
          <p:spPr>
            <a:xfrm>
              <a:off x="-335323" y="7340090"/>
              <a:ext cx="303429" cy="252078"/>
            </a:xfrm>
            <a:custGeom>
              <a:avLst/>
              <a:gdLst>
                <a:gd name="connsiteX0" fmla="*/ 306931 w 303428"/>
                <a:gd name="connsiteY0" fmla="*/ 97394 h 252078"/>
                <a:gd name="connsiteX1" fmla="*/ 225238 w 303428"/>
                <a:gd name="connsiteY1" fmla="*/ 17187 h 252078"/>
                <a:gd name="connsiteX2" fmla="*/ 162218 w 303428"/>
                <a:gd name="connsiteY2" fmla="*/ 46978 h 252078"/>
                <a:gd name="connsiteX3" fmla="*/ 99198 w 303428"/>
                <a:gd name="connsiteY3" fmla="*/ 17187 h 252078"/>
                <a:gd name="connsiteX4" fmla="*/ 17506 w 303428"/>
                <a:gd name="connsiteY4" fmla="*/ 97394 h 252078"/>
                <a:gd name="connsiteX5" fmla="*/ 50183 w 303428"/>
                <a:gd name="connsiteY5" fmla="*/ 161559 h 252078"/>
                <a:gd name="connsiteX6" fmla="*/ 50183 w 303428"/>
                <a:gd name="connsiteY6" fmla="*/ 161559 h 252078"/>
                <a:gd name="connsiteX7" fmla="*/ 52517 w 303428"/>
                <a:gd name="connsiteY7" fmla="*/ 163851 h 252078"/>
                <a:gd name="connsiteX8" fmla="*/ 57185 w 303428"/>
                <a:gd name="connsiteY8" fmla="*/ 168434 h 252078"/>
                <a:gd name="connsiteX9" fmla="*/ 162218 w 303428"/>
                <a:gd name="connsiteY9" fmla="*/ 237183 h 252078"/>
                <a:gd name="connsiteX10" fmla="*/ 267251 w 303428"/>
                <a:gd name="connsiteY10" fmla="*/ 168434 h 252078"/>
                <a:gd name="connsiteX11" fmla="*/ 271920 w 303428"/>
                <a:gd name="connsiteY11" fmla="*/ 163851 h 252078"/>
                <a:gd name="connsiteX12" fmla="*/ 274253 w 303428"/>
                <a:gd name="connsiteY12" fmla="*/ 161559 h 252078"/>
                <a:gd name="connsiteX13" fmla="*/ 274253 w 303428"/>
                <a:gd name="connsiteY13" fmla="*/ 161559 h 252078"/>
                <a:gd name="connsiteX14" fmla="*/ 306931 w 303428"/>
                <a:gd name="connsiteY14" fmla="*/ 97394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428" h="252078">
                  <a:moveTo>
                    <a:pt x="306931" y="97394"/>
                  </a:moveTo>
                  <a:cubicBezTo>
                    <a:pt x="306931" y="53853"/>
                    <a:pt x="269585" y="17187"/>
                    <a:pt x="225238" y="17187"/>
                  </a:cubicBezTo>
                  <a:cubicBezTo>
                    <a:pt x="199563" y="17187"/>
                    <a:pt x="176223" y="28645"/>
                    <a:pt x="162218" y="46978"/>
                  </a:cubicBezTo>
                  <a:cubicBezTo>
                    <a:pt x="148213" y="28645"/>
                    <a:pt x="124873" y="17187"/>
                    <a:pt x="99198" y="17187"/>
                  </a:cubicBezTo>
                  <a:cubicBezTo>
                    <a:pt x="54851" y="17187"/>
                    <a:pt x="17506" y="53853"/>
                    <a:pt x="17506" y="97394"/>
                  </a:cubicBezTo>
                  <a:cubicBezTo>
                    <a:pt x="17506" y="122602"/>
                    <a:pt x="29176" y="145518"/>
                    <a:pt x="50183" y="161559"/>
                  </a:cubicBezTo>
                  <a:lnTo>
                    <a:pt x="50183" y="161559"/>
                  </a:lnTo>
                  <a:lnTo>
                    <a:pt x="52517" y="163851"/>
                  </a:lnTo>
                  <a:cubicBezTo>
                    <a:pt x="54851" y="166142"/>
                    <a:pt x="57185" y="166142"/>
                    <a:pt x="57185" y="168434"/>
                  </a:cubicBezTo>
                  <a:lnTo>
                    <a:pt x="162218" y="237183"/>
                  </a:lnTo>
                  <a:lnTo>
                    <a:pt x="267251" y="168434"/>
                  </a:lnTo>
                  <a:cubicBezTo>
                    <a:pt x="269585" y="166142"/>
                    <a:pt x="271920" y="166142"/>
                    <a:pt x="271920" y="163851"/>
                  </a:cubicBezTo>
                  <a:lnTo>
                    <a:pt x="274253" y="161559"/>
                  </a:lnTo>
                  <a:lnTo>
                    <a:pt x="274253" y="161559"/>
                  </a:lnTo>
                  <a:cubicBezTo>
                    <a:pt x="292926" y="145518"/>
                    <a:pt x="306931" y="122602"/>
                    <a:pt x="306931" y="97394"/>
                  </a:cubicBezTo>
                  <a:close/>
                </a:path>
              </a:pathLst>
            </a:custGeom>
            <a:solidFill>
              <a:srgbClr val="3BFAFF"/>
            </a:solidFill>
            <a:ln w="9525" cap="flat">
              <a:noFill/>
              <a:prstDash val="solid"/>
              <a:miter/>
            </a:ln>
          </p:spPr>
          <p:txBody>
            <a:bodyPr rtlCol="0" anchor="ctr"/>
            <a:lstStyle/>
            <a:p>
              <a:endParaRPr lang="zh-CN" altLang="en-US"/>
            </a:p>
          </p:txBody>
        </p:sp>
        <p:sp>
          <p:nvSpPr>
            <p:cNvPr id="297" name="任意多边形: 形状 296"/>
            <p:cNvSpPr/>
            <p:nvPr>
              <p:custDataLst>
                <p:tags r:id="rId291"/>
              </p:custDataLst>
            </p:nvPr>
          </p:nvSpPr>
          <p:spPr>
            <a:xfrm>
              <a:off x="-293309" y="7081138"/>
              <a:ext cx="233407" cy="183329"/>
            </a:xfrm>
            <a:custGeom>
              <a:avLst/>
              <a:gdLst>
                <a:gd name="connsiteX0" fmla="*/ 222903 w 233406"/>
                <a:gd name="connsiteY0" fmla="*/ 74478 h 183329"/>
                <a:gd name="connsiteX1" fmla="*/ 164552 w 233406"/>
                <a:gd name="connsiteY1" fmla="*/ 17187 h 183329"/>
                <a:gd name="connsiteX2" fmla="*/ 120204 w 233406"/>
                <a:gd name="connsiteY2" fmla="*/ 37812 h 183329"/>
                <a:gd name="connsiteX3" fmla="*/ 75857 w 233406"/>
                <a:gd name="connsiteY3" fmla="*/ 17187 h 183329"/>
                <a:gd name="connsiteX4" fmla="*/ 17506 w 233406"/>
                <a:gd name="connsiteY4" fmla="*/ 74478 h 183329"/>
                <a:gd name="connsiteX5" fmla="*/ 40846 w 233406"/>
                <a:gd name="connsiteY5" fmla="*/ 120310 h 183329"/>
                <a:gd name="connsiteX6" fmla="*/ 40846 w 233406"/>
                <a:gd name="connsiteY6" fmla="*/ 120310 h 183329"/>
                <a:gd name="connsiteX7" fmla="*/ 43180 w 233406"/>
                <a:gd name="connsiteY7" fmla="*/ 120310 h 183329"/>
                <a:gd name="connsiteX8" fmla="*/ 47848 w 233406"/>
                <a:gd name="connsiteY8" fmla="*/ 122601 h 183329"/>
                <a:gd name="connsiteX9" fmla="*/ 122539 w 233406"/>
                <a:gd name="connsiteY9" fmla="*/ 170726 h 183329"/>
                <a:gd name="connsiteX10" fmla="*/ 197228 w 233406"/>
                <a:gd name="connsiteY10" fmla="*/ 122601 h 183329"/>
                <a:gd name="connsiteX11" fmla="*/ 201897 w 233406"/>
                <a:gd name="connsiteY11" fmla="*/ 120310 h 183329"/>
                <a:gd name="connsiteX12" fmla="*/ 204231 w 233406"/>
                <a:gd name="connsiteY12" fmla="*/ 120310 h 183329"/>
                <a:gd name="connsiteX13" fmla="*/ 204231 w 233406"/>
                <a:gd name="connsiteY13" fmla="*/ 120310 h 183329"/>
                <a:gd name="connsiteX14" fmla="*/ 222903 w 233406"/>
                <a:gd name="connsiteY14" fmla="*/ 74478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406" h="183329">
                  <a:moveTo>
                    <a:pt x="222903" y="74478"/>
                  </a:moveTo>
                  <a:cubicBezTo>
                    <a:pt x="222903" y="42395"/>
                    <a:pt x="197228" y="17187"/>
                    <a:pt x="164552" y="17187"/>
                  </a:cubicBezTo>
                  <a:cubicBezTo>
                    <a:pt x="145879" y="17187"/>
                    <a:pt x="129541" y="26353"/>
                    <a:pt x="120204" y="37812"/>
                  </a:cubicBezTo>
                  <a:cubicBezTo>
                    <a:pt x="108534" y="24062"/>
                    <a:pt x="94529" y="17187"/>
                    <a:pt x="75857" y="17187"/>
                  </a:cubicBezTo>
                  <a:cubicBezTo>
                    <a:pt x="43180" y="17187"/>
                    <a:pt x="17506" y="42395"/>
                    <a:pt x="17506" y="74478"/>
                  </a:cubicBezTo>
                  <a:cubicBezTo>
                    <a:pt x="17506" y="92810"/>
                    <a:pt x="26842" y="108852"/>
                    <a:pt x="40846" y="120310"/>
                  </a:cubicBezTo>
                  <a:lnTo>
                    <a:pt x="40846" y="120310"/>
                  </a:lnTo>
                  <a:lnTo>
                    <a:pt x="43180" y="120310"/>
                  </a:lnTo>
                  <a:cubicBezTo>
                    <a:pt x="45514" y="120310"/>
                    <a:pt x="45514" y="122601"/>
                    <a:pt x="47848" y="122601"/>
                  </a:cubicBezTo>
                  <a:lnTo>
                    <a:pt x="122539" y="170726"/>
                  </a:lnTo>
                  <a:lnTo>
                    <a:pt x="197228" y="122601"/>
                  </a:lnTo>
                  <a:cubicBezTo>
                    <a:pt x="199563" y="122601"/>
                    <a:pt x="199563" y="120310"/>
                    <a:pt x="201897" y="120310"/>
                  </a:cubicBezTo>
                  <a:lnTo>
                    <a:pt x="204231" y="120310"/>
                  </a:lnTo>
                  <a:lnTo>
                    <a:pt x="204231" y="120310"/>
                  </a:lnTo>
                  <a:cubicBezTo>
                    <a:pt x="213567" y="108852"/>
                    <a:pt x="222903" y="92810"/>
                    <a:pt x="222903" y="74478"/>
                  </a:cubicBezTo>
                  <a:close/>
                </a:path>
              </a:pathLst>
            </a:custGeom>
            <a:solidFill>
              <a:srgbClr val="131637"/>
            </a:solidFill>
            <a:ln w="9525" cap="flat">
              <a:noFill/>
              <a:prstDash val="solid"/>
              <a:miter/>
            </a:ln>
          </p:spPr>
          <p:txBody>
            <a:bodyPr rtlCol="0" anchor="ctr"/>
            <a:lstStyle/>
            <a:p>
              <a:endParaRPr lang="zh-CN" altLang="en-US"/>
            </a:p>
          </p:txBody>
        </p:sp>
        <p:sp>
          <p:nvSpPr>
            <p:cNvPr id="298" name="任意多边形: 形状 297"/>
            <p:cNvSpPr/>
            <p:nvPr>
              <p:custDataLst>
                <p:tags r:id="rId292"/>
              </p:custDataLst>
            </p:nvPr>
          </p:nvSpPr>
          <p:spPr>
            <a:xfrm>
              <a:off x="424999" y="8375902"/>
              <a:ext cx="443473" cy="435408"/>
            </a:xfrm>
            <a:custGeom>
              <a:avLst/>
              <a:gdLst>
                <a:gd name="connsiteX0" fmla="*/ 18090 w 443472"/>
                <a:gd name="connsiteY0" fmla="*/ 19479 h 435407"/>
                <a:gd name="connsiteX1" fmla="*/ 141796 w 443472"/>
                <a:gd name="connsiteY1" fmla="*/ 237182 h 435407"/>
                <a:gd name="connsiteX2" fmla="*/ 356530 w 443472"/>
                <a:gd name="connsiteY2" fmla="*/ 409054 h 435407"/>
                <a:gd name="connsiteX3" fmla="*/ 405546 w 443472"/>
                <a:gd name="connsiteY3" fmla="*/ 429679 h 435407"/>
                <a:gd name="connsiteX4" fmla="*/ 440557 w 443472"/>
                <a:gd name="connsiteY4" fmla="*/ 338014 h 435407"/>
                <a:gd name="connsiteX5" fmla="*/ 263167 w 443472"/>
                <a:gd name="connsiteY5" fmla="*/ 179892 h 435407"/>
                <a:gd name="connsiteX6" fmla="*/ 32095 w 443472"/>
                <a:gd name="connsiteY6" fmla="*/ 17187 h 43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472" h="435407">
                  <a:moveTo>
                    <a:pt x="18090" y="19479"/>
                  </a:moveTo>
                  <a:cubicBezTo>
                    <a:pt x="18090" y="19479"/>
                    <a:pt x="1752" y="216558"/>
                    <a:pt x="141796" y="237182"/>
                  </a:cubicBezTo>
                  <a:cubicBezTo>
                    <a:pt x="351862" y="269265"/>
                    <a:pt x="356530" y="409054"/>
                    <a:pt x="356530" y="409054"/>
                  </a:cubicBezTo>
                  <a:lnTo>
                    <a:pt x="405546" y="429679"/>
                  </a:lnTo>
                  <a:lnTo>
                    <a:pt x="440557" y="338014"/>
                  </a:lnTo>
                  <a:cubicBezTo>
                    <a:pt x="440557" y="338014"/>
                    <a:pt x="468566" y="221141"/>
                    <a:pt x="263167" y="179892"/>
                  </a:cubicBezTo>
                  <a:cubicBezTo>
                    <a:pt x="146464" y="156976"/>
                    <a:pt x="25093" y="150101"/>
                    <a:pt x="32095" y="17187"/>
                  </a:cubicBezTo>
                </a:path>
              </a:pathLst>
            </a:custGeom>
            <a:solidFill>
              <a:srgbClr val="00237B"/>
            </a:solidFill>
            <a:ln w="9525" cap="flat">
              <a:noFill/>
              <a:prstDash val="solid"/>
              <a:miter/>
            </a:ln>
          </p:spPr>
          <p:txBody>
            <a:bodyPr rtlCol="0" anchor="ctr"/>
            <a:lstStyle/>
            <a:p>
              <a:endParaRPr lang="zh-CN" altLang="en-US"/>
            </a:p>
          </p:txBody>
        </p:sp>
        <p:sp>
          <p:nvSpPr>
            <p:cNvPr id="299" name="任意多边形: 形状 298"/>
            <p:cNvSpPr/>
            <p:nvPr>
              <p:custDataLst>
                <p:tags r:id="rId293"/>
              </p:custDataLst>
            </p:nvPr>
          </p:nvSpPr>
          <p:spPr>
            <a:xfrm>
              <a:off x="145495" y="10463567"/>
              <a:ext cx="233407" cy="206246"/>
            </a:xfrm>
            <a:custGeom>
              <a:avLst/>
              <a:gdLst>
                <a:gd name="connsiteX0" fmla="*/ 50182 w 233406"/>
                <a:gd name="connsiteY0" fmla="*/ 17187 h 206245"/>
                <a:gd name="connsiteX1" fmla="*/ 17506 w 233406"/>
                <a:gd name="connsiteY1" fmla="*/ 67602 h 206245"/>
                <a:gd name="connsiteX2" fmla="*/ 229906 w 233406"/>
                <a:gd name="connsiteY2" fmla="*/ 205099 h 206245"/>
                <a:gd name="connsiteX3" fmla="*/ 120204 w 233406"/>
                <a:gd name="connsiteY3" fmla="*/ 60728 h 206245"/>
              </a:gdLst>
              <a:ahLst/>
              <a:cxnLst>
                <a:cxn ang="0">
                  <a:pos x="connsiteX0" y="connsiteY0"/>
                </a:cxn>
                <a:cxn ang="0">
                  <a:pos x="connsiteX1" y="connsiteY1"/>
                </a:cxn>
                <a:cxn ang="0">
                  <a:pos x="connsiteX2" y="connsiteY2"/>
                </a:cxn>
                <a:cxn ang="0">
                  <a:pos x="connsiteX3" y="connsiteY3"/>
                </a:cxn>
              </a:cxnLst>
              <a:rect l="l" t="t" r="r" b="b"/>
              <a:pathLst>
                <a:path w="233406" h="206245">
                  <a:moveTo>
                    <a:pt x="50182" y="17187"/>
                  </a:moveTo>
                  <a:lnTo>
                    <a:pt x="17506" y="67602"/>
                  </a:lnTo>
                  <a:lnTo>
                    <a:pt x="229906" y="205099"/>
                  </a:lnTo>
                  <a:lnTo>
                    <a:pt x="120204" y="60728"/>
                  </a:lnTo>
                  <a:close/>
                </a:path>
              </a:pathLst>
            </a:custGeom>
            <a:solidFill>
              <a:srgbClr val="000F1F"/>
            </a:solidFill>
            <a:ln w="9525" cap="flat">
              <a:noFill/>
              <a:prstDash val="solid"/>
              <a:miter/>
            </a:ln>
          </p:spPr>
          <p:txBody>
            <a:bodyPr rtlCol="0" anchor="ctr"/>
            <a:lstStyle/>
            <a:p>
              <a:endParaRPr lang="zh-CN" altLang="en-US"/>
            </a:p>
          </p:txBody>
        </p:sp>
        <p:sp>
          <p:nvSpPr>
            <p:cNvPr id="300" name="任意多边形: 形状 299"/>
            <p:cNvSpPr/>
            <p:nvPr>
              <p:custDataLst>
                <p:tags r:id="rId294"/>
              </p:custDataLst>
            </p:nvPr>
          </p:nvSpPr>
          <p:spPr>
            <a:xfrm>
              <a:off x="311214" y="7003223"/>
              <a:ext cx="1097012" cy="893731"/>
            </a:xfrm>
            <a:custGeom>
              <a:avLst/>
              <a:gdLst>
                <a:gd name="connsiteX0" fmla="*/ 108534 w 1097012"/>
                <a:gd name="connsiteY0" fmla="*/ 480094 h 893731"/>
                <a:gd name="connsiteX1" fmla="*/ 92196 w 1097012"/>
                <a:gd name="connsiteY1" fmla="*/ 374680 h 893731"/>
                <a:gd name="connsiteX2" fmla="*/ 456310 w 1097012"/>
                <a:gd name="connsiteY2" fmla="*/ 17187 h 893731"/>
                <a:gd name="connsiteX3" fmla="*/ 806420 w 1097012"/>
                <a:gd name="connsiteY3" fmla="*/ 271557 h 893731"/>
                <a:gd name="connsiteX4" fmla="*/ 955801 w 1097012"/>
                <a:gd name="connsiteY4" fmla="*/ 431970 h 893731"/>
                <a:gd name="connsiteX5" fmla="*/ 951133 w 1097012"/>
                <a:gd name="connsiteY5" fmla="*/ 473219 h 893731"/>
                <a:gd name="connsiteX6" fmla="*/ 969805 w 1097012"/>
                <a:gd name="connsiteY6" fmla="*/ 473219 h 893731"/>
                <a:gd name="connsiteX7" fmla="*/ 1088843 w 1097012"/>
                <a:gd name="connsiteY7" fmla="*/ 601550 h 893731"/>
                <a:gd name="connsiteX8" fmla="*/ 955801 w 1097012"/>
                <a:gd name="connsiteY8" fmla="*/ 732172 h 893731"/>
                <a:gd name="connsiteX9" fmla="*/ 502991 w 1097012"/>
                <a:gd name="connsiteY9" fmla="*/ 732172 h 893731"/>
                <a:gd name="connsiteX10" fmla="*/ 353611 w 1097012"/>
                <a:gd name="connsiteY10" fmla="*/ 878836 h 893731"/>
                <a:gd name="connsiteX11" fmla="*/ 353611 w 1097012"/>
                <a:gd name="connsiteY11" fmla="*/ 732172 h 893731"/>
                <a:gd name="connsiteX12" fmla="*/ 150548 w 1097012"/>
                <a:gd name="connsiteY12" fmla="*/ 732172 h 893731"/>
                <a:gd name="connsiteX13" fmla="*/ 17506 w 1097012"/>
                <a:gd name="connsiteY13" fmla="*/ 601550 h 893731"/>
                <a:gd name="connsiteX14" fmla="*/ 108534 w 1097012"/>
                <a:gd name="connsiteY14" fmla="*/ 480094 h 89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012" h="893731">
                  <a:moveTo>
                    <a:pt x="108534" y="480094"/>
                  </a:moveTo>
                  <a:cubicBezTo>
                    <a:pt x="96864" y="445720"/>
                    <a:pt x="92196" y="411346"/>
                    <a:pt x="92196" y="374680"/>
                  </a:cubicBezTo>
                  <a:cubicBezTo>
                    <a:pt x="92196" y="177600"/>
                    <a:pt x="255581" y="17187"/>
                    <a:pt x="456310" y="17187"/>
                  </a:cubicBezTo>
                  <a:cubicBezTo>
                    <a:pt x="622029" y="17187"/>
                    <a:pt x="759739" y="124893"/>
                    <a:pt x="806420" y="271557"/>
                  </a:cubicBezTo>
                  <a:cubicBezTo>
                    <a:pt x="890447" y="278432"/>
                    <a:pt x="955801" y="347180"/>
                    <a:pt x="955801" y="431970"/>
                  </a:cubicBezTo>
                  <a:cubicBezTo>
                    <a:pt x="955801" y="445720"/>
                    <a:pt x="953467" y="459470"/>
                    <a:pt x="951133" y="473219"/>
                  </a:cubicBezTo>
                  <a:lnTo>
                    <a:pt x="969805" y="473219"/>
                  </a:lnTo>
                  <a:cubicBezTo>
                    <a:pt x="1037494" y="480094"/>
                    <a:pt x="1088843" y="535093"/>
                    <a:pt x="1088843" y="601550"/>
                  </a:cubicBezTo>
                  <a:cubicBezTo>
                    <a:pt x="1088843" y="672590"/>
                    <a:pt x="1028157" y="732172"/>
                    <a:pt x="955801" y="732172"/>
                  </a:cubicBezTo>
                  <a:lnTo>
                    <a:pt x="502991" y="732172"/>
                  </a:lnTo>
                  <a:lnTo>
                    <a:pt x="353611" y="878836"/>
                  </a:lnTo>
                  <a:lnTo>
                    <a:pt x="353611" y="732172"/>
                  </a:lnTo>
                  <a:lnTo>
                    <a:pt x="150548" y="732172"/>
                  </a:lnTo>
                  <a:cubicBezTo>
                    <a:pt x="78191" y="732172"/>
                    <a:pt x="17506" y="672590"/>
                    <a:pt x="17506" y="601550"/>
                  </a:cubicBezTo>
                  <a:cubicBezTo>
                    <a:pt x="19840" y="544259"/>
                    <a:pt x="57185" y="496136"/>
                    <a:pt x="108534" y="480094"/>
                  </a:cubicBezTo>
                  <a:close/>
                </a:path>
              </a:pathLst>
            </a:custGeom>
            <a:solidFill>
              <a:srgbClr val="3BFAFF"/>
            </a:solidFill>
            <a:ln w="9525" cap="flat">
              <a:noFill/>
              <a:prstDash val="solid"/>
              <a:miter/>
            </a:ln>
          </p:spPr>
          <p:txBody>
            <a:bodyPr rtlCol="0" anchor="ctr"/>
            <a:lstStyle/>
            <a:p>
              <a:endParaRPr lang="zh-CN" altLang="en-US"/>
            </a:p>
          </p:txBody>
        </p:sp>
        <p:sp>
          <p:nvSpPr>
            <p:cNvPr id="301" name="任意多边形: 形状 300"/>
            <p:cNvSpPr/>
            <p:nvPr>
              <p:custDataLst>
                <p:tags r:id="rId295"/>
              </p:custDataLst>
            </p:nvPr>
          </p:nvSpPr>
          <p:spPr>
            <a:xfrm>
              <a:off x="1018437" y="9934203"/>
              <a:ext cx="1050331" cy="756234"/>
            </a:xfrm>
            <a:custGeom>
              <a:avLst/>
              <a:gdLst>
                <a:gd name="connsiteX0" fmla="*/ 932461 w 1050330"/>
                <a:gd name="connsiteY0" fmla="*/ 473219 h 756234"/>
                <a:gd name="connsiteX1" fmla="*/ 913788 w 1050330"/>
                <a:gd name="connsiteY1" fmla="*/ 473219 h 756234"/>
                <a:gd name="connsiteX2" fmla="*/ 918456 w 1050330"/>
                <a:gd name="connsiteY2" fmla="*/ 431970 h 756234"/>
                <a:gd name="connsiteX3" fmla="*/ 769076 w 1050330"/>
                <a:gd name="connsiteY3" fmla="*/ 271557 h 756234"/>
                <a:gd name="connsiteX4" fmla="*/ 418966 w 1050330"/>
                <a:gd name="connsiteY4" fmla="*/ 17187 h 756234"/>
                <a:gd name="connsiteX5" fmla="*/ 54851 w 1050330"/>
                <a:gd name="connsiteY5" fmla="*/ 374680 h 756234"/>
                <a:gd name="connsiteX6" fmla="*/ 71190 w 1050330"/>
                <a:gd name="connsiteY6" fmla="*/ 480094 h 756234"/>
                <a:gd name="connsiteX7" fmla="*/ 17506 w 1050330"/>
                <a:gd name="connsiteY7" fmla="*/ 514468 h 756234"/>
                <a:gd name="connsiteX8" fmla="*/ 206565 w 1050330"/>
                <a:gd name="connsiteY8" fmla="*/ 645091 h 756234"/>
                <a:gd name="connsiteX9" fmla="*/ 439972 w 1050330"/>
                <a:gd name="connsiteY9" fmla="*/ 759672 h 756234"/>
                <a:gd name="connsiteX10" fmla="*/ 467981 w 1050330"/>
                <a:gd name="connsiteY10" fmla="*/ 732172 h 756234"/>
                <a:gd name="connsiteX11" fmla="*/ 920790 w 1050330"/>
                <a:gd name="connsiteY11" fmla="*/ 732172 h 756234"/>
                <a:gd name="connsiteX12" fmla="*/ 1053832 w 1050330"/>
                <a:gd name="connsiteY12" fmla="*/ 601550 h 756234"/>
                <a:gd name="connsiteX13" fmla="*/ 932461 w 1050330"/>
                <a:gd name="connsiteY13" fmla="*/ 473219 h 75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0330" h="756234">
                  <a:moveTo>
                    <a:pt x="932461" y="473219"/>
                  </a:moveTo>
                  <a:lnTo>
                    <a:pt x="913788" y="473219"/>
                  </a:lnTo>
                  <a:cubicBezTo>
                    <a:pt x="918456" y="459469"/>
                    <a:pt x="918456" y="445719"/>
                    <a:pt x="918456" y="431970"/>
                  </a:cubicBezTo>
                  <a:cubicBezTo>
                    <a:pt x="918456" y="347180"/>
                    <a:pt x="853102" y="278432"/>
                    <a:pt x="769076" y="271557"/>
                  </a:cubicBezTo>
                  <a:cubicBezTo>
                    <a:pt x="724729" y="124893"/>
                    <a:pt x="584685" y="17187"/>
                    <a:pt x="418966" y="17187"/>
                  </a:cubicBezTo>
                  <a:cubicBezTo>
                    <a:pt x="218236" y="17187"/>
                    <a:pt x="54851" y="177600"/>
                    <a:pt x="54851" y="374680"/>
                  </a:cubicBezTo>
                  <a:cubicBezTo>
                    <a:pt x="54851" y="411345"/>
                    <a:pt x="59519" y="448011"/>
                    <a:pt x="71190" y="480094"/>
                  </a:cubicBezTo>
                  <a:cubicBezTo>
                    <a:pt x="50183" y="486969"/>
                    <a:pt x="31510" y="498427"/>
                    <a:pt x="17506" y="514468"/>
                  </a:cubicBezTo>
                  <a:cubicBezTo>
                    <a:pt x="66521" y="558009"/>
                    <a:pt x="129541" y="601550"/>
                    <a:pt x="206565" y="645091"/>
                  </a:cubicBezTo>
                  <a:cubicBezTo>
                    <a:pt x="283590" y="688631"/>
                    <a:pt x="362948" y="727589"/>
                    <a:pt x="439972" y="759672"/>
                  </a:cubicBezTo>
                  <a:lnTo>
                    <a:pt x="467981" y="732172"/>
                  </a:lnTo>
                  <a:lnTo>
                    <a:pt x="920790" y="732172"/>
                  </a:lnTo>
                  <a:cubicBezTo>
                    <a:pt x="993147" y="732172"/>
                    <a:pt x="1053832" y="672590"/>
                    <a:pt x="1053832" y="601550"/>
                  </a:cubicBezTo>
                  <a:cubicBezTo>
                    <a:pt x="1053832" y="535093"/>
                    <a:pt x="1000148" y="477803"/>
                    <a:pt x="932461" y="473219"/>
                  </a:cubicBezTo>
                  <a:close/>
                </a:path>
              </a:pathLst>
            </a:custGeom>
            <a:solidFill>
              <a:srgbClr val="3BFAFF"/>
            </a:solidFill>
            <a:ln w="9525" cap="flat">
              <a:noFill/>
              <a:prstDash val="solid"/>
              <a:miter/>
            </a:ln>
          </p:spPr>
          <p:txBody>
            <a:bodyPr rtlCol="0" anchor="ctr"/>
            <a:lstStyle/>
            <a:p>
              <a:endParaRPr lang="zh-CN" altLang="en-US"/>
            </a:p>
          </p:txBody>
        </p:sp>
        <p:sp>
          <p:nvSpPr>
            <p:cNvPr id="302" name="任意多边形: 形状 301"/>
            <p:cNvSpPr/>
            <p:nvPr>
              <p:custDataLst>
                <p:tags r:id="rId296"/>
              </p:custDataLst>
            </p:nvPr>
          </p:nvSpPr>
          <p:spPr>
            <a:xfrm>
              <a:off x="490937" y="7136137"/>
              <a:ext cx="513495" cy="504156"/>
            </a:xfrm>
            <a:custGeom>
              <a:avLst/>
              <a:gdLst>
                <a:gd name="connsiteX0" fmla="*/ 502992 w 513495"/>
                <a:gd name="connsiteY0" fmla="*/ 255515 h 504156"/>
                <a:gd name="connsiteX1" fmla="*/ 260249 w 513495"/>
                <a:gd name="connsiteY1" fmla="*/ 493844 h 504156"/>
                <a:gd name="connsiteX2" fmla="*/ 17506 w 513495"/>
                <a:gd name="connsiteY2" fmla="*/ 255515 h 504156"/>
                <a:gd name="connsiteX3" fmla="*/ 260249 w 513495"/>
                <a:gd name="connsiteY3" fmla="*/ 17187 h 504156"/>
                <a:gd name="connsiteX4" fmla="*/ 502992 w 513495"/>
                <a:gd name="connsiteY4" fmla="*/ 255515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2992" y="255515"/>
                  </a:moveTo>
                  <a:cubicBezTo>
                    <a:pt x="502992" y="387140"/>
                    <a:pt x="394312" y="493844"/>
                    <a:pt x="260249" y="493844"/>
                  </a:cubicBezTo>
                  <a:cubicBezTo>
                    <a:pt x="126185" y="493844"/>
                    <a:pt x="17506" y="387140"/>
                    <a:pt x="17506" y="255515"/>
                  </a:cubicBezTo>
                  <a:cubicBezTo>
                    <a:pt x="17506" y="123890"/>
                    <a:pt x="126186" y="17187"/>
                    <a:pt x="260249" y="17187"/>
                  </a:cubicBezTo>
                  <a:cubicBezTo>
                    <a:pt x="394312" y="17187"/>
                    <a:pt x="502992" y="123890"/>
                    <a:pt x="502992" y="255515"/>
                  </a:cubicBezTo>
                  <a:close/>
                </a:path>
              </a:pathLst>
            </a:custGeom>
            <a:solidFill>
              <a:srgbClr val="008EFF"/>
            </a:solidFill>
            <a:ln w="9525" cap="flat">
              <a:noFill/>
              <a:prstDash val="solid"/>
              <a:miter/>
            </a:ln>
          </p:spPr>
          <p:txBody>
            <a:bodyPr rtlCol="0" anchor="ctr"/>
            <a:lstStyle/>
            <a:p>
              <a:endParaRPr lang="zh-CN" altLang="en-US"/>
            </a:p>
          </p:txBody>
        </p:sp>
        <p:sp>
          <p:nvSpPr>
            <p:cNvPr id="303" name="任意多边形: 形状 302"/>
            <p:cNvSpPr/>
            <p:nvPr>
              <p:custDataLst>
                <p:tags r:id="rId297"/>
              </p:custDataLst>
            </p:nvPr>
          </p:nvSpPr>
          <p:spPr>
            <a:xfrm>
              <a:off x="647320" y="7243434"/>
              <a:ext cx="233407" cy="274994"/>
            </a:xfrm>
            <a:custGeom>
              <a:avLst/>
              <a:gdLst>
                <a:gd name="connsiteX0" fmla="*/ 82860 w 233406"/>
                <a:gd name="connsiteY0" fmla="*/ 271965 h 274994"/>
                <a:gd name="connsiteX1" fmla="*/ 211234 w 233406"/>
                <a:gd name="connsiteY1" fmla="*/ 180300 h 274994"/>
                <a:gd name="connsiteX2" fmla="*/ 211234 w 233406"/>
                <a:gd name="connsiteY2" fmla="*/ 116135 h 274994"/>
                <a:gd name="connsiteX3" fmla="*/ 82860 w 233406"/>
                <a:gd name="connsiteY3" fmla="*/ 24470 h 274994"/>
                <a:gd name="connsiteX4" fmla="*/ 17506 w 233406"/>
                <a:gd name="connsiteY4" fmla="*/ 56553 h 274994"/>
                <a:gd name="connsiteX5" fmla="*/ 17506 w 233406"/>
                <a:gd name="connsiteY5" fmla="*/ 237591 h 274994"/>
                <a:gd name="connsiteX6" fmla="*/ 82860 w 233406"/>
                <a:gd name="connsiteY6" fmla="*/ 271965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406" h="274994">
                  <a:moveTo>
                    <a:pt x="82860" y="271965"/>
                  </a:moveTo>
                  <a:lnTo>
                    <a:pt x="211234" y="180300"/>
                  </a:lnTo>
                  <a:cubicBezTo>
                    <a:pt x="234574" y="164259"/>
                    <a:pt x="234574" y="132176"/>
                    <a:pt x="211234" y="116135"/>
                  </a:cubicBezTo>
                  <a:lnTo>
                    <a:pt x="82860" y="24470"/>
                  </a:lnTo>
                  <a:cubicBezTo>
                    <a:pt x="54851" y="6137"/>
                    <a:pt x="17506" y="24470"/>
                    <a:pt x="17506" y="56553"/>
                  </a:cubicBezTo>
                  <a:lnTo>
                    <a:pt x="17506" y="237591"/>
                  </a:lnTo>
                  <a:cubicBezTo>
                    <a:pt x="19840" y="271965"/>
                    <a:pt x="57185" y="290298"/>
                    <a:pt x="82860" y="271965"/>
                  </a:cubicBezTo>
                  <a:close/>
                </a:path>
              </a:pathLst>
            </a:custGeom>
            <a:solidFill>
              <a:srgbClr val="FFFFFF"/>
            </a:solidFill>
            <a:ln w="9525" cap="flat">
              <a:noFill/>
              <a:prstDash val="solid"/>
              <a:miter/>
            </a:ln>
          </p:spPr>
          <p:txBody>
            <a:bodyPr rtlCol="0" anchor="ctr"/>
            <a:lstStyle/>
            <a:p>
              <a:endParaRPr lang="zh-CN" altLang="en-US"/>
            </a:p>
          </p:txBody>
        </p:sp>
        <p:sp>
          <p:nvSpPr>
            <p:cNvPr id="304" name="任意多边形: 形状 303"/>
            <p:cNvSpPr/>
            <p:nvPr>
              <p:custDataLst>
                <p:tags r:id="rId298"/>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170203"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D2EAFF"/>
            </a:solidFill>
            <a:ln w="9525" cap="flat">
              <a:noFill/>
              <a:prstDash val="solid"/>
              <a:miter/>
            </a:ln>
          </p:spPr>
          <p:txBody>
            <a:bodyPr rtlCol="0" anchor="ctr"/>
            <a:lstStyle/>
            <a:p>
              <a:endParaRPr lang="zh-CN" altLang="en-US"/>
            </a:p>
          </p:txBody>
        </p:sp>
        <p:sp>
          <p:nvSpPr>
            <p:cNvPr id="305" name="任意多边形: 形状 304"/>
            <p:cNvSpPr/>
            <p:nvPr>
              <p:custDataLst>
                <p:tags r:id="rId299"/>
              </p:custDataLst>
            </p:nvPr>
          </p:nvSpPr>
          <p:spPr>
            <a:xfrm>
              <a:off x="34812" y="8352986"/>
              <a:ext cx="303429" cy="985396"/>
            </a:xfrm>
            <a:custGeom>
              <a:avLst/>
              <a:gdLst>
                <a:gd name="connsiteX0" fmla="*/ 289240 w 303428"/>
                <a:gd name="connsiteY0" fmla="*/ 246349 h 985396"/>
                <a:gd name="connsiteX1" fmla="*/ 303244 w 303428"/>
                <a:gd name="connsiteY1" fmla="*/ 949876 h 985396"/>
                <a:gd name="connsiteX2" fmla="*/ 170203 w 303428"/>
                <a:gd name="connsiteY2" fmla="*/ 972792 h 985396"/>
                <a:gd name="connsiteX3" fmla="*/ 149195 w 303428"/>
                <a:gd name="connsiteY3" fmla="*/ 17187 h 985396"/>
                <a:gd name="connsiteX4" fmla="*/ 289240 w 303428"/>
                <a:gd name="connsiteY4" fmla="*/ 246349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28" h="985396">
                  <a:moveTo>
                    <a:pt x="289240" y="246349"/>
                  </a:moveTo>
                  <a:cubicBezTo>
                    <a:pt x="289240" y="246349"/>
                    <a:pt x="69837" y="541968"/>
                    <a:pt x="303244" y="949876"/>
                  </a:cubicBezTo>
                  <a:lnTo>
                    <a:pt x="170203" y="972792"/>
                  </a:lnTo>
                  <a:cubicBezTo>
                    <a:pt x="170203" y="972792"/>
                    <a:pt x="-158901" y="532801"/>
                    <a:pt x="149195" y="17187"/>
                  </a:cubicBezTo>
                  <a:cubicBezTo>
                    <a:pt x="149195" y="19479"/>
                    <a:pt x="319583" y="49270"/>
                    <a:pt x="289240" y="246349"/>
                  </a:cubicBezTo>
                  <a:close/>
                </a:path>
              </a:pathLst>
            </a:custGeom>
            <a:solidFill>
              <a:srgbClr val="14AFFF"/>
            </a:solidFill>
            <a:ln w="9525" cap="flat">
              <a:noFill/>
              <a:prstDash val="solid"/>
              <a:miter/>
            </a:ln>
          </p:spPr>
          <p:txBody>
            <a:bodyPr rtlCol="0" anchor="ctr"/>
            <a:lstStyle/>
            <a:p>
              <a:endParaRPr lang="zh-CN" altLang="en-US"/>
            </a:p>
          </p:txBody>
        </p:sp>
        <p:sp>
          <p:nvSpPr>
            <p:cNvPr id="306" name="任意多边形: 形状 305"/>
            <p:cNvSpPr/>
            <p:nvPr>
              <p:custDataLst>
                <p:tags r:id="rId300"/>
              </p:custDataLst>
            </p:nvPr>
          </p:nvSpPr>
          <p:spPr>
            <a:xfrm>
              <a:off x="72052" y="8146741"/>
              <a:ext cx="326770" cy="297910"/>
            </a:xfrm>
            <a:custGeom>
              <a:avLst/>
              <a:gdLst>
                <a:gd name="connsiteX0" fmla="*/ 305683 w 326769"/>
                <a:gd name="connsiteY0" fmla="*/ 17187 h 297910"/>
                <a:gd name="connsiteX1" fmla="*/ 46601 w 326769"/>
                <a:gd name="connsiteY1" fmla="*/ 294473 h 297910"/>
                <a:gd name="connsiteX2" fmla="*/ 100285 w 326769"/>
                <a:gd name="connsiteY2" fmla="*/ 53853 h 297910"/>
                <a:gd name="connsiteX3" fmla="*/ 305683 w 326769"/>
                <a:gd name="connsiteY3" fmla="*/ 17187 h 297910"/>
              </a:gdLst>
              <a:ahLst/>
              <a:cxnLst>
                <a:cxn ang="0">
                  <a:pos x="connsiteX0" y="connsiteY0"/>
                </a:cxn>
                <a:cxn ang="0">
                  <a:pos x="connsiteX1" y="connsiteY1"/>
                </a:cxn>
                <a:cxn ang="0">
                  <a:pos x="connsiteX2" y="connsiteY2"/>
                </a:cxn>
                <a:cxn ang="0">
                  <a:pos x="connsiteX3" y="connsiteY3"/>
                </a:cxn>
              </a:cxnLst>
              <a:rect l="l" t="t" r="r" b="b"/>
              <a:pathLst>
                <a:path w="326769" h="297910">
                  <a:moveTo>
                    <a:pt x="305683" y="17187"/>
                  </a:moveTo>
                  <a:cubicBezTo>
                    <a:pt x="305683" y="17187"/>
                    <a:pt x="368703" y="257807"/>
                    <a:pt x="46601" y="294473"/>
                  </a:cubicBezTo>
                  <a:cubicBezTo>
                    <a:pt x="-42093" y="138643"/>
                    <a:pt x="100285" y="53853"/>
                    <a:pt x="100285" y="53853"/>
                  </a:cubicBezTo>
                  <a:lnTo>
                    <a:pt x="305683" y="17187"/>
                  </a:lnTo>
                  <a:close/>
                </a:path>
              </a:pathLst>
            </a:custGeom>
            <a:solidFill>
              <a:srgbClr val="131637"/>
            </a:solidFill>
            <a:ln w="9525" cap="flat">
              <a:noFill/>
              <a:prstDash val="solid"/>
              <a:miter/>
            </a:ln>
          </p:spPr>
          <p:txBody>
            <a:bodyPr rtlCol="0" anchor="ctr"/>
            <a:lstStyle/>
            <a:p>
              <a:endParaRPr lang="zh-CN" altLang="en-US"/>
            </a:p>
          </p:txBody>
        </p:sp>
        <p:sp>
          <p:nvSpPr>
            <p:cNvPr id="307" name="任意多边形: 形状 306"/>
            <p:cNvSpPr/>
            <p:nvPr>
              <p:custDataLst>
                <p:tags r:id="rId301"/>
              </p:custDataLst>
            </p:nvPr>
          </p:nvSpPr>
          <p:spPr>
            <a:xfrm>
              <a:off x="227188" y="9292550"/>
              <a:ext cx="256748" cy="229162"/>
            </a:xfrm>
            <a:custGeom>
              <a:avLst/>
              <a:gdLst>
                <a:gd name="connsiteX0" fmla="*/ 108534 w 256747"/>
                <a:gd name="connsiteY0" fmla="*/ 17187 h 229161"/>
                <a:gd name="connsiteX1" fmla="*/ 129541 w 256747"/>
                <a:gd name="connsiteY1" fmla="*/ 76769 h 229161"/>
                <a:gd name="connsiteX2" fmla="*/ 178556 w 256747"/>
                <a:gd name="connsiteY2" fmla="*/ 85936 h 229161"/>
                <a:gd name="connsiteX3" fmla="*/ 246245 w 256747"/>
                <a:gd name="connsiteY3" fmla="*/ 97394 h 229161"/>
                <a:gd name="connsiteX4" fmla="*/ 225237 w 256747"/>
                <a:gd name="connsiteY4" fmla="*/ 118018 h 229161"/>
                <a:gd name="connsiteX5" fmla="*/ 190226 w 256747"/>
                <a:gd name="connsiteY5" fmla="*/ 122601 h 229161"/>
                <a:gd name="connsiteX6" fmla="*/ 199563 w 256747"/>
                <a:gd name="connsiteY6" fmla="*/ 152393 h 229161"/>
                <a:gd name="connsiteX7" fmla="*/ 257915 w 256747"/>
                <a:gd name="connsiteY7" fmla="*/ 152393 h 229161"/>
                <a:gd name="connsiteX8" fmla="*/ 173888 w 256747"/>
                <a:gd name="connsiteY8" fmla="*/ 193642 h 229161"/>
                <a:gd name="connsiteX9" fmla="*/ 106201 w 256747"/>
                <a:gd name="connsiteY9" fmla="*/ 214266 h 229161"/>
                <a:gd name="connsiteX10" fmla="*/ 47849 w 256747"/>
                <a:gd name="connsiteY10" fmla="*/ 182184 h 229161"/>
                <a:gd name="connsiteX11" fmla="*/ 36178 w 256747"/>
                <a:gd name="connsiteY11" fmla="*/ 106560 h 229161"/>
                <a:gd name="connsiteX12" fmla="*/ 17506 w 256747"/>
                <a:gd name="connsiteY12" fmla="*/ 83644 h 229161"/>
                <a:gd name="connsiteX13" fmla="*/ 108534 w 256747"/>
                <a:gd name="connsiteY13"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747" h="229161">
                  <a:moveTo>
                    <a:pt x="108534" y="17187"/>
                  </a:moveTo>
                  <a:lnTo>
                    <a:pt x="129541" y="76769"/>
                  </a:lnTo>
                  <a:lnTo>
                    <a:pt x="178556" y="85936"/>
                  </a:lnTo>
                  <a:lnTo>
                    <a:pt x="246245" y="97394"/>
                  </a:lnTo>
                  <a:cubicBezTo>
                    <a:pt x="246245" y="97394"/>
                    <a:pt x="236908" y="113435"/>
                    <a:pt x="225237" y="118018"/>
                  </a:cubicBezTo>
                  <a:cubicBezTo>
                    <a:pt x="208899" y="124893"/>
                    <a:pt x="190226" y="122601"/>
                    <a:pt x="190226" y="122601"/>
                  </a:cubicBezTo>
                  <a:lnTo>
                    <a:pt x="199563" y="152393"/>
                  </a:lnTo>
                  <a:lnTo>
                    <a:pt x="257915" y="152393"/>
                  </a:lnTo>
                  <a:lnTo>
                    <a:pt x="173888" y="193642"/>
                  </a:lnTo>
                  <a:lnTo>
                    <a:pt x="106201" y="214266"/>
                  </a:lnTo>
                  <a:lnTo>
                    <a:pt x="47849" y="182184"/>
                  </a:lnTo>
                  <a:lnTo>
                    <a:pt x="36178" y="106560"/>
                  </a:lnTo>
                  <a:lnTo>
                    <a:pt x="17506" y="83644"/>
                  </a:lnTo>
                  <a:lnTo>
                    <a:pt x="108534" y="17187"/>
                  </a:lnTo>
                  <a:close/>
                </a:path>
              </a:pathLst>
            </a:custGeom>
            <a:solidFill>
              <a:srgbClr val="FFCDA9"/>
            </a:solidFill>
            <a:ln w="9525" cap="flat">
              <a:noFill/>
              <a:prstDash val="solid"/>
              <a:miter/>
            </a:ln>
          </p:spPr>
          <p:txBody>
            <a:bodyPr rtlCol="0" anchor="ctr"/>
            <a:lstStyle/>
            <a:p>
              <a:endParaRPr lang="zh-CN" altLang="en-US"/>
            </a:p>
          </p:txBody>
        </p:sp>
        <p:sp>
          <p:nvSpPr>
            <p:cNvPr id="308" name="任意多边形: 形状 307"/>
            <p:cNvSpPr/>
            <p:nvPr>
              <p:custDataLst>
                <p:tags r:id="rId302"/>
              </p:custDataLst>
            </p:nvPr>
          </p:nvSpPr>
          <p:spPr>
            <a:xfrm>
              <a:off x="187509" y="9246718"/>
              <a:ext cx="163385" cy="160413"/>
            </a:xfrm>
            <a:custGeom>
              <a:avLst/>
              <a:gdLst>
                <a:gd name="connsiteX0" fmla="*/ 54850 w 163384"/>
                <a:gd name="connsiteY0" fmla="*/ 150101 h 160413"/>
                <a:gd name="connsiteX1" fmla="*/ 164552 w 163384"/>
                <a:gd name="connsiteY1" fmla="*/ 85936 h 160413"/>
                <a:gd name="connsiteX2" fmla="*/ 129541 w 163384"/>
                <a:gd name="connsiteY2" fmla="*/ 17187 h 160413"/>
                <a:gd name="connsiteX3" fmla="*/ 17506 w 163384"/>
                <a:gd name="connsiteY3" fmla="*/ 79061 h 160413"/>
              </a:gdLst>
              <a:ahLst/>
              <a:cxnLst>
                <a:cxn ang="0">
                  <a:pos x="connsiteX0" y="connsiteY0"/>
                </a:cxn>
                <a:cxn ang="0">
                  <a:pos x="connsiteX1" y="connsiteY1"/>
                </a:cxn>
                <a:cxn ang="0">
                  <a:pos x="connsiteX2" y="connsiteY2"/>
                </a:cxn>
                <a:cxn ang="0">
                  <a:pos x="connsiteX3" y="connsiteY3"/>
                </a:cxn>
              </a:cxnLst>
              <a:rect l="l" t="t" r="r" b="b"/>
              <a:pathLst>
                <a:path w="163384" h="160413">
                  <a:moveTo>
                    <a:pt x="54850" y="150101"/>
                  </a:moveTo>
                  <a:lnTo>
                    <a:pt x="164552" y="85936"/>
                  </a:lnTo>
                  <a:lnTo>
                    <a:pt x="129541" y="17187"/>
                  </a:lnTo>
                  <a:lnTo>
                    <a:pt x="17506" y="79061"/>
                  </a:lnTo>
                  <a:close/>
                </a:path>
              </a:pathLst>
            </a:custGeom>
            <a:solidFill>
              <a:srgbClr val="3BFAFF"/>
            </a:solidFill>
            <a:ln w="9525" cap="flat">
              <a:noFill/>
              <a:prstDash val="solid"/>
              <a:miter/>
            </a:ln>
          </p:spPr>
          <p:txBody>
            <a:bodyPr rtlCol="0" anchor="ctr"/>
            <a:lstStyle/>
            <a:p>
              <a:endParaRPr lang="zh-CN" altLang="en-US"/>
            </a:p>
          </p:txBody>
        </p:sp>
        <p:sp>
          <p:nvSpPr>
            <p:cNvPr id="309" name="任意多边形: 形状 308"/>
            <p:cNvSpPr/>
            <p:nvPr>
              <p:custDataLst>
                <p:tags r:id="rId303"/>
              </p:custDataLst>
            </p:nvPr>
          </p:nvSpPr>
          <p:spPr>
            <a:xfrm>
              <a:off x="2832008" y="9585877"/>
              <a:ext cx="863605" cy="549988"/>
            </a:xfrm>
            <a:custGeom>
              <a:avLst/>
              <a:gdLst>
                <a:gd name="connsiteX0" fmla="*/ 785415 w 863605"/>
                <a:gd name="connsiteY0" fmla="*/ 262391 h 549988"/>
                <a:gd name="connsiteX1" fmla="*/ 85194 w 863605"/>
                <a:gd name="connsiteY1" fmla="*/ 17187 h 549988"/>
                <a:gd name="connsiteX2" fmla="*/ 17506 w 863605"/>
                <a:gd name="connsiteY2" fmla="*/ 113435 h 549988"/>
                <a:gd name="connsiteX3" fmla="*/ 846100 w 863605"/>
                <a:gd name="connsiteY3" fmla="*/ 537385 h 549988"/>
                <a:gd name="connsiteX4" fmla="*/ 785415 w 863605"/>
                <a:gd name="connsiteY4" fmla="*/ 262391 h 54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5" h="549988">
                  <a:moveTo>
                    <a:pt x="785415" y="262391"/>
                  </a:moveTo>
                  <a:cubicBezTo>
                    <a:pt x="785415" y="262391"/>
                    <a:pt x="316266" y="289890"/>
                    <a:pt x="85194" y="17187"/>
                  </a:cubicBezTo>
                  <a:lnTo>
                    <a:pt x="17506" y="113435"/>
                  </a:lnTo>
                  <a:cubicBezTo>
                    <a:pt x="17506" y="113435"/>
                    <a:pt x="276587" y="496135"/>
                    <a:pt x="846100" y="537385"/>
                  </a:cubicBezTo>
                  <a:cubicBezTo>
                    <a:pt x="848433" y="535093"/>
                    <a:pt x="885779" y="386138"/>
                    <a:pt x="785415" y="262391"/>
                  </a:cubicBezTo>
                  <a:close/>
                </a:path>
              </a:pathLst>
            </a:custGeom>
            <a:solidFill>
              <a:srgbClr val="14AFFF"/>
            </a:solidFill>
            <a:ln w="9525" cap="flat">
              <a:noFill/>
              <a:prstDash val="solid"/>
              <a:miter/>
            </a:ln>
          </p:spPr>
          <p:txBody>
            <a:bodyPr rtlCol="0" anchor="ctr"/>
            <a:lstStyle/>
            <a:p>
              <a:endParaRPr lang="zh-CN" altLang="en-US"/>
            </a:p>
          </p:txBody>
        </p:sp>
        <p:sp>
          <p:nvSpPr>
            <p:cNvPr id="310" name="任意多边形: 形状 309"/>
            <p:cNvSpPr/>
            <p:nvPr>
              <p:custDataLst>
                <p:tags r:id="rId304"/>
              </p:custDataLst>
            </p:nvPr>
          </p:nvSpPr>
          <p:spPr>
            <a:xfrm>
              <a:off x="3014065" y="9762332"/>
              <a:ext cx="513495" cy="274994"/>
            </a:xfrm>
            <a:custGeom>
              <a:avLst/>
              <a:gdLst>
                <a:gd name="connsiteX0" fmla="*/ 17506 w 513495"/>
                <a:gd name="connsiteY0" fmla="*/ 115726 h 274994"/>
                <a:gd name="connsiteX1" fmla="*/ 299929 w 513495"/>
                <a:gd name="connsiteY1" fmla="*/ 278432 h 274994"/>
                <a:gd name="connsiteX2" fmla="*/ 505326 w 513495"/>
                <a:gd name="connsiteY2" fmla="*/ 218849 h 274994"/>
                <a:gd name="connsiteX3" fmla="*/ 500658 w 513495"/>
                <a:gd name="connsiteY3" fmla="*/ 85936 h 274994"/>
                <a:gd name="connsiteX4" fmla="*/ 162218 w 513495"/>
                <a:gd name="connsiteY4" fmla="*/ 17187 h 274994"/>
                <a:gd name="connsiteX5" fmla="*/ 17506 w 513495"/>
                <a:gd name="connsiteY5" fmla="*/ 115726 h 27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95" h="274994">
                  <a:moveTo>
                    <a:pt x="17506" y="115726"/>
                  </a:moveTo>
                  <a:cubicBezTo>
                    <a:pt x="89862" y="170725"/>
                    <a:pt x="183225" y="230307"/>
                    <a:pt x="299929" y="278432"/>
                  </a:cubicBezTo>
                  <a:lnTo>
                    <a:pt x="505326" y="218849"/>
                  </a:lnTo>
                  <a:lnTo>
                    <a:pt x="500658" y="85936"/>
                  </a:lnTo>
                  <a:cubicBezTo>
                    <a:pt x="414297" y="81352"/>
                    <a:pt x="285923" y="65311"/>
                    <a:pt x="162218" y="17187"/>
                  </a:cubicBezTo>
                  <a:lnTo>
                    <a:pt x="17506" y="115726"/>
                  </a:lnTo>
                  <a:close/>
                </a:path>
              </a:pathLst>
            </a:custGeom>
            <a:solidFill>
              <a:srgbClr val="0091F4"/>
            </a:solidFill>
            <a:ln w="9525" cap="flat">
              <a:noFill/>
              <a:prstDash val="solid"/>
              <a:miter/>
            </a:ln>
          </p:spPr>
          <p:txBody>
            <a:bodyPr rtlCol="0" anchor="ctr"/>
            <a:lstStyle/>
            <a:p>
              <a:endParaRPr lang="zh-CN" altLang="en-US"/>
            </a:p>
          </p:txBody>
        </p:sp>
        <p:sp>
          <p:nvSpPr>
            <p:cNvPr id="311" name="任意多边形: 形状 310"/>
            <p:cNvSpPr/>
            <p:nvPr>
              <p:custDataLst>
                <p:tags r:id="rId305"/>
              </p:custDataLst>
            </p:nvPr>
          </p:nvSpPr>
          <p:spPr>
            <a:xfrm>
              <a:off x="3387516" y="9831080"/>
              <a:ext cx="233407" cy="297910"/>
            </a:xfrm>
            <a:custGeom>
              <a:avLst/>
              <a:gdLst>
                <a:gd name="connsiteX0" fmla="*/ 206566 w 233406"/>
                <a:gd name="connsiteY0" fmla="*/ 280723 h 297910"/>
                <a:gd name="connsiteX1" fmla="*/ 232240 w 233406"/>
                <a:gd name="connsiteY1" fmla="*/ 17187 h 297910"/>
                <a:gd name="connsiteX2" fmla="*/ 17506 w 233406"/>
                <a:gd name="connsiteY2" fmla="*/ 239474 h 297910"/>
                <a:gd name="connsiteX3" fmla="*/ 206566 w 233406"/>
                <a:gd name="connsiteY3" fmla="*/ 280723 h 297910"/>
              </a:gdLst>
              <a:ahLst/>
              <a:cxnLst>
                <a:cxn ang="0">
                  <a:pos x="connsiteX0" y="connsiteY0"/>
                </a:cxn>
                <a:cxn ang="0">
                  <a:pos x="connsiteX1" y="connsiteY1"/>
                </a:cxn>
                <a:cxn ang="0">
                  <a:pos x="connsiteX2" y="connsiteY2"/>
                </a:cxn>
                <a:cxn ang="0">
                  <a:pos x="connsiteX3" y="connsiteY3"/>
                </a:cxn>
              </a:cxnLst>
              <a:rect l="l" t="t" r="r" b="b"/>
              <a:pathLst>
                <a:path w="233406" h="297910">
                  <a:moveTo>
                    <a:pt x="206566" y="280723"/>
                  </a:moveTo>
                  <a:lnTo>
                    <a:pt x="232240" y="17187"/>
                  </a:lnTo>
                  <a:lnTo>
                    <a:pt x="17506" y="239474"/>
                  </a:lnTo>
                  <a:cubicBezTo>
                    <a:pt x="73524" y="257807"/>
                    <a:pt x="136544" y="271557"/>
                    <a:pt x="206566" y="280723"/>
                  </a:cubicBezTo>
                  <a:close/>
                </a:path>
              </a:pathLst>
            </a:custGeom>
            <a:solidFill>
              <a:srgbClr val="FFB500"/>
            </a:solidFill>
            <a:ln w="9525" cap="flat">
              <a:noFill/>
              <a:prstDash val="solid"/>
              <a:miter/>
            </a:ln>
          </p:spPr>
          <p:txBody>
            <a:bodyPr rtlCol="0" anchor="ctr"/>
            <a:lstStyle/>
            <a:p>
              <a:endParaRPr lang="zh-CN" altLang="en-US"/>
            </a:p>
          </p:txBody>
        </p:sp>
        <p:sp>
          <p:nvSpPr>
            <p:cNvPr id="312" name="任意多边形: 形状 311"/>
            <p:cNvSpPr/>
            <p:nvPr>
              <p:custDataLst>
                <p:tags r:id="rId306"/>
              </p:custDataLst>
            </p:nvPr>
          </p:nvSpPr>
          <p:spPr>
            <a:xfrm>
              <a:off x="2552073" y="9370465"/>
              <a:ext cx="326770" cy="297910"/>
            </a:xfrm>
            <a:custGeom>
              <a:avLst/>
              <a:gdLst>
                <a:gd name="connsiteX0" fmla="*/ 320781 w 326769"/>
                <a:gd name="connsiteY0" fmla="*/ 205100 h 297910"/>
                <a:gd name="connsiteX1" fmla="*/ 250759 w 326769"/>
                <a:gd name="connsiteY1" fmla="*/ 101977 h 297910"/>
                <a:gd name="connsiteX2" fmla="*/ 19685 w 326769"/>
                <a:gd name="connsiteY2" fmla="*/ 17187 h 297910"/>
                <a:gd name="connsiteX3" fmla="*/ 155063 w 326769"/>
                <a:gd name="connsiteY3" fmla="*/ 115727 h 297910"/>
                <a:gd name="connsiteX4" fmla="*/ 127053 w 326769"/>
                <a:gd name="connsiteY4" fmla="*/ 161559 h 297910"/>
                <a:gd name="connsiteX5" fmla="*/ 155063 w 326769"/>
                <a:gd name="connsiteY5" fmla="*/ 241766 h 297910"/>
                <a:gd name="connsiteX6" fmla="*/ 248425 w 326769"/>
                <a:gd name="connsiteY6" fmla="*/ 266973 h 297910"/>
                <a:gd name="connsiteX7" fmla="*/ 262429 w 326769"/>
                <a:gd name="connsiteY7" fmla="*/ 292181 h 297910"/>
                <a:gd name="connsiteX8" fmla="*/ 320781 w 326769"/>
                <a:gd name="connsiteY8" fmla="*/ 205100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769" h="297910">
                  <a:moveTo>
                    <a:pt x="320781" y="205100"/>
                  </a:moveTo>
                  <a:lnTo>
                    <a:pt x="250759" y="101977"/>
                  </a:lnTo>
                  <a:lnTo>
                    <a:pt x="19685" y="17187"/>
                  </a:lnTo>
                  <a:cubicBezTo>
                    <a:pt x="19685" y="17187"/>
                    <a:pt x="-10657" y="60728"/>
                    <a:pt x="155063" y="115727"/>
                  </a:cubicBezTo>
                  <a:lnTo>
                    <a:pt x="127053" y="161559"/>
                  </a:lnTo>
                  <a:lnTo>
                    <a:pt x="155063" y="241766"/>
                  </a:lnTo>
                  <a:lnTo>
                    <a:pt x="248425" y="266973"/>
                  </a:lnTo>
                  <a:lnTo>
                    <a:pt x="262429" y="292181"/>
                  </a:lnTo>
                  <a:lnTo>
                    <a:pt x="320781" y="205100"/>
                  </a:lnTo>
                  <a:close/>
                </a:path>
              </a:pathLst>
            </a:custGeom>
            <a:solidFill>
              <a:srgbClr val="FFCDA9"/>
            </a:solidFill>
            <a:ln w="9525" cap="flat">
              <a:noFill/>
              <a:prstDash val="solid"/>
              <a:miter/>
            </a:ln>
          </p:spPr>
          <p:txBody>
            <a:bodyPr rtlCol="0" anchor="ctr"/>
            <a:lstStyle/>
            <a:p>
              <a:endParaRPr lang="zh-CN" altLang="en-US"/>
            </a:p>
          </p:txBody>
        </p:sp>
        <p:sp>
          <p:nvSpPr>
            <p:cNvPr id="313" name="任意多边形: 形状 312"/>
            <p:cNvSpPr/>
            <p:nvPr>
              <p:custDataLst>
                <p:tags r:id="rId307"/>
              </p:custDataLst>
            </p:nvPr>
          </p:nvSpPr>
          <p:spPr>
            <a:xfrm>
              <a:off x="2764319" y="9542336"/>
              <a:ext cx="186725" cy="183329"/>
            </a:xfrm>
            <a:custGeom>
              <a:avLst/>
              <a:gdLst>
                <a:gd name="connsiteX0" fmla="*/ 17506 w 186725"/>
                <a:gd name="connsiteY0" fmla="*/ 111144 h 183329"/>
                <a:gd name="connsiteX1" fmla="*/ 129542 w 186725"/>
                <a:gd name="connsiteY1" fmla="*/ 17187 h 183329"/>
                <a:gd name="connsiteX2" fmla="*/ 180890 w 186725"/>
                <a:gd name="connsiteY2" fmla="*/ 72186 h 183329"/>
                <a:gd name="connsiteX3" fmla="*/ 73524 w 186725"/>
                <a:gd name="connsiteY3" fmla="*/ 168434 h 183329"/>
              </a:gdLst>
              <a:ahLst/>
              <a:cxnLst>
                <a:cxn ang="0">
                  <a:pos x="connsiteX0" y="connsiteY0"/>
                </a:cxn>
                <a:cxn ang="0">
                  <a:pos x="connsiteX1" y="connsiteY1"/>
                </a:cxn>
                <a:cxn ang="0">
                  <a:pos x="connsiteX2" y="connsiteY2"/>
                </a:cxn>
                <a:cxn ang="0">
                  <a:pos x="connsiteX3" y="connsiteY3"/>
                </a:cxn>
              </a:cxnLst>
              <a:rect l="l" t="t" r="r" b="b"/>
              <a:pathLst>
                <a:path w="186725" h="183329">
                  <a:moveTo>
                    <a:pt x="17506" y="111144"/>
                  </a:moveTo>
                  <a:lnTo>
                    <a:pt x="129542" y="17187"/>
                  </a:lnTo>
                  <a:lnTo>
                    <a:pt x="180890" y="72186"/>
                  </a:lnTo>
                  <a:lnTo>
                    <a:pt x="73524" y="168434"/>
                  </a:lnTo>
                  <a:close/>
                </a:path>
              </a:pathLst>
            </a:custGeom>
            <a:solidFill>
              <a:srgbClr val="3BFAFF"/>
            </a:solidFill>
            <a:ln w="9525" cap="flat">
              <a:noFill/>
              <a:prstDash val="solid"/>
              <a:miter/>
            </a:ln>
          </p:spPr>
          <p:txBody>
            <a:bodyPr rtlCol="0" anchor="ctr"/>
            <a:lstStyle/>
            <a:p>
              <a:endParaRPr lang="zh-CN" altLang="en-US"/>
            </a:p>
          </p:txBody>
        </p:sp>
        <p:sp>
          <p:nvSpPr>
            <p:cNvPr id="314" name="任意多边形: 形状 313"/>
            <p:cNvSpPr/>
            <p:nvPr>
              <p:custDataLst>
                <p:tags r:id="rId308"/>
              </p:custDataLst>
            </p:nvPr>
          </p:nvSpPr>
          <p:spPr>
            <a:xfrm>
              <a:off x="2442847" y="9971503"/>
              <a:ext cx="630198" cy="458324"/>
            </a:xfrm>
            <a:custGeom>
              <a:avLst/>
              <a:gdLst>
                <a:gd name="connsiteX0" fmla="*/ 399665 w 630198"/>
                <a:gd name="connsiteY0" fmla="*/ 46344 h 458323"/>
                <a:gd name="connsiteX1" fmla="*/ 619067 w 630198"/>
                <a:gd name="connsiteY1" fmla="*/ 440503 h 458323"/>
                <a:gd name="connsiteX2" fmla="*/ 245616 w 630198"/>
                <a:gd name="connsiteY2" fmla="*/ 442794 h 458323"/>
                <a:gd name="connsiteX3" fmla="*/ 33216 w 630198"/>
                <a:gd name="connsiteY3" fmla="*/ 60094 h 458323"/>
                <a:gd name="connsiteX4" fmla="*/ 51888 w 630198"/>
                <a:gd name="connsiteY4" fmla="*/ 30302 h 458323"/>
                <a:gd name="connsiteX5" fmla="*/ 369322 w 630198"/>
                <a:gd name="connsiteY5" fmla="*/ 30302 h 458323"/>
                <a:gd name="connsiteX6" fmla="*/ 399665 w 630198"/>
                <a:gd name="connsiteY6" fmla="*/ 46344 h 4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98" h="458323">
                  <a:moveTo>
                    <a:pt x="399665" y="46344"/>
                  </a:moveTo>
                  <a:lnTo>
                    <a:pt x="619067" y="440503"/>
                  </a:lnTo>
                  <a:lnTo>
                    <a:pt x="245616" y="442794"/>
                  </a:lnTo>
                  <a:lnTo>
                    <a:pt x="33216" y="60094"/>
                  </a:lnTo>
                  <a:cubicBezTo>
                    <a:pt x="26214" y="46344"/>
                    <a:pt x="35549" y="30302"/>
                    <a:pt x="51888" y="30302"/>
                  </a:cubicBezTo>
                  <a:lnTo>
                    <a:pt x="369322" y="30302"/>
                  </a:lnTo>
                  <a:cubicBezTo>
                    <a:pt x="380993" y="30302"/>
                    <a:pt x="392663" y="37178"/>
                    <a:pt x="399665" y="46344"/>
                  </a:cubicBezTo>
                  <a:close/>
                </a:path>
              </a:pathLst>
            </a:custGeom>
            <a:solidFill>
              <a:srgbClr val="FFFFFF"/>
            </a:solidFill>
            <a:ln w="16793" cap="flat">
              <a:noFill/>
              <a:prstDash val="solid"/>
              <a:miter/>
            </a:ln>
          </p:spPr>
          <p:txBody>
            <a:bodyPr rtlCol="0" anchor="ctr"/>
            <a:lstStyle/>
            <a:p>
              <a:endParaRPr lang="zh-CN" altLang="en-US"/>
            </a:p>
          </p:txBody>
        </p:sp>
        <p:sp>
          <p:nvSpPr>
            <p:cNvPr id="315" name="任意多边形: 形状 314"/>
            <p:cNvSpPr/>
            <p:nvPr>
              <p:custDataLst>
                <p:tags r:id="rId309"/>
              </p:custDataLst>
            </p:nvPr>
          </p:nvSpPr>
          <p:spPr>
            <a:xfrm>
              <a:off x="2473208" y="10001295"/>
              <a:ext cx="560176" cy="389575"/>
            </a:xfrm>
            <a:custGeom>
              <a:avLst/>
              <a:gdLst>
                <a:gd name="connsiteX0" fmla="*/ 348296 w 560176"/>
                <a:gd name="connsiteY0" fmla="*/ 30302 h 389575"/>
                <a:gd name="connsiteX1" fmla="*/ 542024 w 560176"/>
                <a:gd name="connsiteY1" fmla="*/ 378628 h 389575"/>
                <a:gd name="connsiteX2" fmla="*/ 224591 w 560176"/>
                <a:gd name="connsiteY2" fmla="*/ 380920 h 389575"/>
                <a:gd name="connsiteX3" fmla="*/ 30864 w 560176"/>
                <a:gd name="connsiteY3" fmla="*/ 30302 h 389575"/>
              </a:gdLst>
              <a:ahLst/>
              <a:cxnLst>
                <a:cxn ang="0">
                  <a:pos x="connsiteX0" y="connsiteY0"/>
                </a:cxn>
                <a:cxn ang="0">
                  <a:pos x="connsiteX1" y="connsiteY1"/>
                </a:cxn>
                <a:cxn ang="0">
                  <a:pos x="connsiteX2" y="connsiteY2"/>
                </a:cxn>
                <a:cxn ang="0">
                  <a:pos x="connsiteX3" y="connsiteY3"/>
                </a:cxn>
              </a:cxnLst>
              <a:rect l="l" t="t" r="r" b="b"/>
              <a:pathLst>
                <a:path w="560176" h="389575">
                  <a:moveTo>
                    <a:pt x="348296" y="30302"/>
                  </a:moveTo>
                  <a:lnTo>
                    <a:pt x="542024" y="378628"/>
                  </a:lnTo>
                  <a:lnTo>
                    <a:pt x="224591" y="380920"/>
                  </a:lnTo>
                  <a:lnTo>
                    <a:pt x="30864" y="30302"/>
                  </a:lnTo>
                  <a:close/>
                </a:path>
              </a:pathLst>
            </a:custGeom>
            <a:solidFill>
              <a:srgbClr val="131637"/>
            </a:solidFill>
            <a:ln w="16793" cap="flat">
              <a:noFill/>
              <a:prstDash val="solid"/>
              <a:miter/>
            </a:ln>
          </p:spPr>
          <p:txBody>
            <a:bodyPr rtlCol="0" anchor="ctr"/>
            <a:lstStyle/>
            <a:p>
              <a:endParaRPr lang="zh-CN" altLang="en-US"/>
            </a:p>
          </p:txBody>
        </p:sp>
        <p:sp>
          <p:nvSpPr>
            <p:cNvPr id="316" name="任意多边形: 形状 315"/>
            <p:cNvSpPr/>
            <p:nvPr>
              <p:custDataLst>
                <p:tags r:id="rId310"/>
              </p:custDataLst>
            </p:nvPr>
          </p:nvSpPr>
          <p:spPr>
            <a:xfrm>
              <a:off x="2542589" y="10048790"/>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17" name="任意多边形: 形状 316"/>
            <p:cNvSpPr/>
            <p:nvPr>
              <p:custDataLst>
                <p:tags r:id="rId311"/>
              </p:custDataLst>
            </p:nvPr>
          </p:nvSpPr>
          <p:spPr>
            <a:xfrm>
              <a:off x="2556594" y="10073997"/>
              <a:ext cx="93363" cy="22916"/>
            </a:xfrm>
            <a:custGeom>
              <a:avLst/>
              <a:gdLst>
                <a:gd name="connsiteX0" fmla="*/ 5830 w 93362"/>
                <a:gd name="connsiteY0" fmla="*/ 5724 h 0"/>
                <a:gd name="connsiteX1" fmla="*/ 94524 w 93362"/>
                <a:gd name="connsiteY1" fmla="*/ 5724 h 0"/>
              </a:gdLst>
              <a:ahLst/>
              <a:cxnLst>
                <a:cxn ang="0">
                  <a:pos x="connsiteX0" y="connsiteY0"/>
                </a:cxn>
                <a:cxn ang="0">
                  <a:pos x="connsiteX1" y="connsiteY1"/>
                </a:cxn>
              </a:cxnLst>
              <a:rect l="l" t="t" r="r" b="b"/>
              <a:pathLst>
                <a:path w="93362">
                  <a:moveTo>
                    <a:pt x="5830" y="5724"/>
                  </a:moveTo>
                  <a:lnTo>
                    <a:pt x="94524" y="5724"/>
                  </a:lnTo>
                </a:path>
              </a:pathLst>
            </a:custGeom>
            <a:ln w="3172" cap="rnd">
              <a:solidFill>
                <a:srgbClr val="3BFAFF"/>
              </a:solidFill>
              <a:prstDash val="solid"/>
              <a:round/>
            </a:ln>
          </p:spPr>
          <p:txBody>
            <a:bodyPr rtlCol="0" anchor="ctr"/>
            <a:lstStyle/>
            <a:p>
              <a:endParaRPr lang="zh-CN" altLang="en-US"/>
            </a:p>
          </p:txBody>
        </p:sp>
        <p:sp>
          <p:nvSpPr>
            <p:cNvPr id="318" name="任意多边形: 形状 317"/>
            <p:cNvSpPr/>
            <p:nvPr>
              <p:custDataLst>
                <p:tags r:id="rId312"/>
              </p:custDataLst>
            </p:nvPr>
          </p:nvSpPr>
          <p:spPr>
            <a:xfrm>
              <a:off x="2684968" y="10073997"/>
              <a:ext cx="23341" cy="22916"/>
            </a:xfrm>
            <a:custGeom>
              <a:avLst/>
              <a:gdLst>
                <a:gd name="connsiteX0" fmla="*/ 5830 w 23340"/>
                <a:gd name="connsiteY0" fmla="*/ 5724 h 0"/>
                <a:gd name="connsiteX1" fmla="*/ 40841 w 23340"/>
                <a:gd name="connsiteY1" fmla="*/ 5724 h 0"/>
              </a:gdLst>
              <a:ahLst/>
              <a:cxnLst>
                <a:cxn ang="0">
                  <a:pos x="connsiteX0" y="connsiteY0"/>
                </a:cxn>
                <a:cxn ang="0">
                  <a:pos x="connsiteX1" y="connsiteY1"/>
                </a:cxn>
              </a:cxnLst>
              <a:rect l="l" t="t" r="r" b="b"/>
              <a:pathLst>
                <a:path w="23340">
                  <a:moveTo>
                    <a:pt x="5830" y="5724"/>
                  </a:moveTo>
                  <a:lnTo>
                    <a:pt x="40841" y="5724"/>
                  </a:lnTo>
                </a:path>
              </a:pathLst>
            </a:custGeom>
            <a:ln w="3172" cap="rnd">
              <a:solidFill>
                <a:srgbClr val="3BFAFF"/>
              </a:solidFill>
              <a:prstDash val="solid"/>
              <a:round/>
            </a:ln>
          </p:spPr>
          <p:txBody>
            <a:bodyPr rtlCol="0" anchor="ctr"/>
            <a:lstStyle/>
            <a:p>
              <a:endParaRPr lang="zh-CN" altLang="en-US"/>
            </a:p>
          </p:txBody>
        </p:sp>
        <p:sp>
          <p:nvSpPr>
            <p:cNvPr id="319" name="任意多边形: 形状 318"/>
            <p:cNvSpPr/>
            <p:nvPr>
              <p:custDataLst>
                <p:tags r:id="rId313"/>
              </p:custDataLst>
            </p:nvPr>
          </p:nvSpPr>
          <p:spPr>
            <a:xfrm>
              <a:off x="2738651" y="10073997"/>
              <a:ext cx="23341" cy="22916"/>
            </a:xfrm>
            <a:custGeom>
              <a:avLst/>
              <a:gdLst>
                <a:gd name="connsiteX0" fmla="*/ 5829 w 23340"/>
                <a:gd name="connsiteY0" fmla="*/ 5724 h 0"/>
                <a:gd name="connsiteX1" fmla="*/ 40840 w 23340"/>
                <a:gd name="connsiteY1" fmla="*/ 5724 h 0"/>
              </a:gdLst>
              <a:ahLst/>
              <a:cxnLst>
                <a:cxn ang="0">
                  <a:pos x="connsiteX0" y="connsiteY0"/>
                </a:cxn>
                <a:cxn ang="0">
                  <a:pos x="connsiteX1" y="connsiteY1"/>
                </a:cxn>
              </a:cxnLst>
              <a:rect l="l" t="t" r="r" b="b"/>
              <a:pathLst>
                <a:path w="23340">
                  <a:moveTo>
                    <a:pt x="5829" y="5724"/>
                  </a:moveTo>
                  <a:lnTo>
                    <a:pt x="40840" y="5724"/>
                  </a:lnTo>
                </a:path>
              </a:pathLst>
            </a:custGeom>
            <a:ln w="3172" cap="rnd">
              <a:solidFill>
                <a:srgbClr val="3BFAFF"/>
              </a:solidFill>
              <a:prstDash val="solid"/>
              <a:round/>
            </a:ln>
          </p:spPr>
          <p:txBody>
            <a:bodyPr rtlCol="0" anchor="ctr"/>
            <a:lstStyle/>
            <a:p>
              <a:endParaRPr lang="zh-CN" altLang="en-US"/>
            </a:p>
          </p:txBody>
        </p:sp>
        <p:sp>
          <p:nvSpPr>
            <p:cNvPr id="320" name="任意多边形: 形状 319"/>
            <p:cNvSpPr/>
            <p:nvPr>
              <p:custDataLst>
                <p:tags r:id="rId314"/>
              </p:custDataLst>
            </p:nvPr>
          </p:nvSpPr>
          <p:spPr>
            <a:xfrm>
              <a:off x="2570598" y="10099205"/>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21" name="任意多边形: 形状 320"/>
            <p:cNvSpPr/>
            <p:nvPr>
              <p:custDataLst>
                <p:tags r:id="rId315"/>
              </p:custDataLst>
            </p:nvPr>
          </p:nvSpPr>
          <p:spPr>
            <a:xfrm>
              <a:off x="2584603" y="10122121"/>
              <a:ext cx="256748" cy="22916"/>
            </a:xfrm>
            <a:custGeom>
              <a:avLst/>
              <a:gdLst>
                <a:gd name="connsiteX0" fmla="*/ 5830 w 256747"/>
                <a:gd name="connsiteY0" fmla="*/ 5723 h 0"/>
                <a:gd name="connsiteX1" fmla="*/ 267244 w 256747"/>
                <a:gd name="connsiteY1" fmla="*/ 5723 h 0"/>
              </a:gdLst>
              <a:ahLst/>
              <a:cxnLst>
                <a:cxn ang="0">
                  <a:pos x="connsiteX0" y="connsiteY0"/>
                </a:cxn>
                <a:cxn ang="0">
                  <a:pos x="connsiteX1" y="connsiteY1"/>
                </a:cxn>
              </a:cxnLst>
              <a:rect l="l" t="t" r="r" b="b"/>
              <a:pathLst>
                <a:path w="256747">
                  <a:moveTo>
                    <a:pt x="5830" y="5723"/>
                  </a:moveTo>
                  <a:lnTo>
                    <a:pt x="267244" y="5723"/>
                  </a:lnTo>
                </a:path>
              </a:pathLst>
            </a:custGeom>
            <a:ln w="3172" cap="rnd">
              <a:solidFill>
                <a:srgbClr val="3BFAFF"/>
              </a:solidFill>
              <a:prstDash val="solid"/>
              <a:round/>
            </a:ln>
          </p:spPr>
          <p:txBody>
            <a:bodyPr rtlCol="0" anchor="ctr"/>
            <a:lstStyle/>
            <a:p>
              <a:endParaRPr lang="zh-CN" altLang="en-US"/>
            </a:p>
          </p:txBody>
        </p:sp>
        <p:sp>
          <p:nvSpPr>
            <p:cNvPr id="322" name="任意多边形: 形状 321"/>
            <p:cNvSpPr/>
            <p:nvPr>
              <p:custDataLst>
                <p:tags r:id="rId316"/>
              </p:custDataLst>
            </p:nvPr>
          </p:nvSpPr>
          <p:spPr>
            <a:xfrm>
              <a:off x="2598607" y="10147329"/>
              <a:ext cx="93363" cy="22916"/>
            </a:xfrm>
            <a:custGeom>
              <a:avLst/>
              <a:gdLst>
                <a:gd name="connsiteX0" fmla="*/ 5829 w 93362"/>
                <a:gd name="connsiteY0" fmla="*/ 5723 h 0"/>
                <a:gd name="connsiteX1" fmla="*/ 110862 w 93362"/>
                <a:gd name="connsiteY1" fmla="*/ 5723 h 0"/>
              </a:gdLst>
              <a:ahLst/>
              <a:cxnLst>
                <a:cxn ang="0">
                  <a:pos x="connsiteX0" y="connsiteY0"/>
                </a:cxn>
                <a:cxn ang="0">
                  <a:pos x="connsiteX1" y="connsiteY1"/>
                </a:cxn>
              </a:cxnLst>
              <a:rect l="l" t="t" r="r" b="b"/>
              <a:pathLst>
                <a:path w="93362">
                  <a:moveTo>
                    <a:pt x="5829" y="5723"/>
                  </a:moveTo>
                  <a:lnTo>
                    <a:pt x="110862" y="5723"/>
                  </a:lnTo>
                </a:path>
              </a:pathLst>
            </a:custGeom>
            <a:ln w="3172" cap="rnd">
              <a:solidFill>
                <a:srgbClr val="3BFAFF"/>
              </a:solidFill>
              <a:prstDash val="solid"/>
              <a:round/>
            </a:ln>
          </p:spPr>
          <p:txBody>
            <a:bodyPr rtlCol="0" anchor="ctr"/>
            <a:lstStyle/>
            <a:p>
              <a:endParaRPr lang="zh-CN" altLang="en-US"/>
            </a:p>
          </p:txBody>
        </p:sp>
        <p:sp>
          <p:nvSpPr>
            <p:cNvPr id="323" name="任意多边形: 形状 322"/>
            <p:cNvSpPr/>
            <p:nvPr>
              <p:custDataLst>
                <p:tags r:id="rId317"/>
              </p:custDataLst>
            </p:nvPr>
          </p:nvSpPr>
          <p:spPr>
            <a:xfrm>
              <a:off x="2610277" y="10170245"/>
              <a:ext cx="46681" cy="22916"/>
            </a:xfrm>
            <a:custGeom>
              <a:avLst/>
              <a:gdLst>
                <a:gd name="connsiteX0" fmla="*/ 5829 w 46681"/>
                <a:gd name="connsiteY0" fmla="*/ 5723 h 0"/>
                <a:gd name="connsiteX1" fmla="*/ 52511 w 46681"/>
                <a:gd name="connsiteY1" fmla="*/ 5723 h 0"/>
              </a:gdLst>
              <a:ahLst/>
              <a:cxnLst>
                <a:cxn ang="0">
                  <a:pos x="connsiteX0" y="connsiteY0"/>
                </a:cxn>
                <a:cxn ang="0">
                  <a:pos x="connsiteX1" y="connsiteY1"/>
                </a:cxn>
              </a:cxnLst>
              <a:rect l="l" t="t" r="r" b="b"/>
              <a:pathLst>
                <a:path w="46681">
                  <a:moveTo>
                    <a:pt x="5829" y="5723"/>
                  </a:moveTo>
                  <a:lnTo>
                    <a:pt x="52511" y="5723"/>
                  </a:lnTo>
                </a:path>
              </a:pathLst>
            </a:custGeom>
            <a:ln w="3172" cap="rnd">
              <a:solidFill>
                <a:srgbClr val="3BFAFF"/>
              </a:solidFill>
              <a:prstDash val="solid"/>
              <a:round/>
            </a:ln>
          </p:spPr>
          <p:txBody>
            <a:bodyPr rtlCol="0" anchor="ctr"/>
            <a:lstStyle/>
            <a:p>
              <a:endParaRPr lang="zh-CN" altLang="en-US"/>
            </a:p>
          </p:txBody>
        </p:sp>
        <p:sp>
          <p:nvSpPr>
            <p:cNvPr id="324" name="任意多边形: 形状 323"/>
            <p:cNvSpPr/>
            <p:nvPr>
              <p:custDataLst>
                <p:tags r:id="rId318"/>
              </p:custDataLst>
            </p:nvPr>
          </p:nvSpPr>
          <p:spPr>
            <a:xfrm>
              <a:off x="2684968" y="10170245"/>
              <a:ext cx="46681" cy="22916"/>
            </a:xfrm>
            <a:custGeom>
              <a:avLst/>
              <a:gdLst>
                <a:gd name="connsiteX0" fmla="*/ 5830 w 46681"/>
                <a:gd name="connsiteY0" fmla="*/ 5723 h 0"/>
                <a:gd name="connsiteX1" fmla="*/ 52511 w 46681"/>
                <a:gd name="connsiteY1" fmla="*/ 5723 h 0"/>
              </a:gdLst>
              <a:ahLst/>
              <a:cxnLst>
                <a:cxn ang="0">
                  <a:pos x="connsiteX0" y="connsiteY0"/>
                </a:cxn>
                <a:cxn ang="0">
                  <a:pos x="connsiteX1" y="connsiteY1"/>
                </a:cxn>
              </a:cxnLst>
              <a:rect l="l" t="t" r="r" b="b"/>
              <a:pathLst>
                <a:path w="46681">
                  <a:moveTo>
                    <a:pt x="5830" y="5723"/>
                  </a:moveTo>
                  <a:lnTo>
                    <a:pt x="52511" y="5723"/>
                  </a:lnTo>
                </a:path>
              </a:pathLst>
            </a:custGeom>
            <a:ln w="3172" cap="rnd">
              <a:solidFill>
                <a:srgbClr val="3BFAFF"/>
              </a:solidFill>
              <a:prstDash val="solid"/>
              <a:round/>
            </a:ln>
          </p:spPr>
          <p:txBody>
            <a:bodyPr rtlCol="0" anchor="ctr"/>
            <a:lstStyle/>
            <a:p>
              <a:endParaRPr lang="zh-CN" altLang="en-US"/>
            </a:p>
          </p:txBody>
        </p:sp>
        <p:sp>
          <p:nvSpPr>
            <p:cNvPr id="325" name="任意多边形: 形状 324"/>
            <p:cNvSpPr/>
            <p:nvPr>
              <p:custDataLst>
                <p:tags r:id="rId319"/>
              </p:custDataLst>
            </p:nvPr>
          </p:nvSpPr>
          <p:spPr>
            <a:xfrm>
              <a:off x="2757324" y="10170245"/>
              <a:ext cx="46681" cy="22916"/>
            </a:xfrm>
            <a:custGeom>
              <a:avLst/>
              <a:gdLst>
                <a:gd name="connsiteX0" fmla="*/ 5829 w 46681"/>
                <a:gd name="connsiteY0" fmla="*/ 5723 h 0"/>
                <a:gd name="connsiteX1" fmla="*/ 50177 w 46681"/>
                <a:gd name="connsiteY1" fmla="*/ 5723 h 0"/>
              </a:gdLst>
              <a:ahLst/>
              <a:cxnLst>
                <a:cxn ang="0">
                  <a:pos x="connsiteX0" y="connsiteY0"/>
                </a:cxn>
                <a:cxn ang="0">
                  <a:pos x="connsiteX1" y="connsiteY1"/>
                </a:cxn>
              </a:cxnLst>
              <a:rect l="l" t="t" r="r" b="b"/>
              <a:pathLst>
                <a:path w="46681">
                  <a:moveTo>
                    <a:pt x="5829" y="5723"/>
                  </a:moveTo>
                  <a:lnTo>
                    <a:pt x="50177" y="5723"/>
                  </a:lnTo>
                </a:path>
              </a:pathLst>
            </a:custGeom>
            <a:ln w="3172" cap="rnd">
              <a:solidFill>
                <a:srgbClr val="3BFAFF"/>
              </a:solidFill>
              <a:prstDash val="solid"/>
              <a:round/>
            </a:ln>
          </p:spPr>
          <p:txBody>
            <a:bodyPr rtlCol="0" anchor="ctr"/>
            <a:lstStyle/>
            <a:p>
              <a:endParaRPr lang="zh-CN" altLang="en-US"/>
            </a:p>
          </p:txBody>
        </p:sp>
        <p:sp>
          <p:nvSpPr>
            <p:cNvPr id="326" name="任意多边形: 形状 325"/>
            <p:cNvSpPr/>
            <p:nvPr>
              <p:custDataLst>
                <p:tags r:id="rId320"/>
              </p:custDataLst>
            </p:nvPr>
          </p:nvSpPr>
          <p:spPr>
            <a:xfrm>
              <a:off x="2827346" y="10170245"/>
              <a:ext cx="46681" cy="22916"/>
            </a:xfrm>
            <a:custGeom>
              <a:avLst/>
              <a:gdLst>
                <a:gd name="connsiteX0" fmla="*/ 5829 w 46681"/>
                <a:gd name="connsiteY0" fmla="*/ 5723 h 0"/>
                <a:gd name="connsiteX1" fmla="*/ 52510 w 46681"/>
                <a:gd name="connsiteY1" fmla="*/ 5723 h 0"/>
              </a:gdLst>
              <a:ahLst/>
              <a:cxnLst>
                <a:cxn ang="0">
                  <a:pos x="connsiteX0" y="connsiteY0"/>
                </a:cxn>
                <a:cxn ang="0">
                  <a:pos x="connsiteX1" y="connsiteY1"/>
                </a:cxn>
              </a:cxnLst>
              <a:rect l="l" t="t" r="r" b="b"/>
              <a:pathLst>
                <a:path w="46681">
                  <a:moveTo>
                    <a:pt x="5829" y="5723"/>
                  </a:moveTo>
                  <a:lnTo>
                    <a:pt x="52510" y="5723"/>
                  </a:lnTo>
                </a:path>
              </a:pathLst>
            </a:custGeom>
            <a:ln w="3172" cap="rnd">
              <a:solidFill>
                <a:srgbClr val="3BFAFF"/>
              </a:solidFill>
              <a:prstDash val="solid"/>
              <a:round/>
            </a:ln>
          </p:spPr>
          <p:txBody>
            <a:bodyPr rtlCol="0" anchor="ctr"/>
            <a:lstStyle/>
            <a:p>
              <a:endParaRPr lang="zh-CN" altLang="en-US"/>
            </a:p>
          </p:txBody>
        </p:sp>
        <p:sp>
          <p:nvSpPr>
            <p:cNvPr id="327" name="任意多边形: 形状 326"/>
            <p:cNvSpPr/>
            <p:nvPr>
              <p:custDataLst>
                <p:tags r:id="rId321"/>
              </p:custDataLst>
            </p:nvPr>
          </p:nvSpPr>
          <p:spPr>
            <a:xfrm>
              <a:off x="2624282" y="10195453"/>
              <a:ext cx="256748" cy="22916"/>
            </a:xfrm>
            <a:custGeom>
              <a:avLst/>
              <a:gdLst>
                <a:gd name="connsiteX0" fmla="*/ 5829 w 256747"/>
                <a:gd name="connsiteY0" fmla="*/ 5723 h 0"/>
                <a:gd name="connsiteX1" fmla="*/ 269580 w 256747"/>
                <a:gd name="connsiteY1" fmla="*/ 5723 h 0"/>
              </a:gdLst>
              <a:ahLst/>
              <a:cxnLst>
                <a:cxn ang="0">
                  <a:pos x="connsiteX0" y="connsiteY0"/>
                </a:cxn>
                <a:cxn ang="0">
                  <a:pos x="connsiteX1" y="connsiteY1"/>
                </a:cxn>
              </a:cxnLst>
              <a:rect l="l" t="t" r="r" b="b"/>
              <a:pathLst>
                <a:path w="256747">
                  <a:moveTo>
                    <a:pt x="5829" y="5723"/>
                  </a:moveTo>
                  <a:lnTo>
                    <a:pt x="269580" y="5723"/>
                  </a:lnTo>
                </a:path>
              </a:pathLst>
            </a:custGeom>
            <a:ln w="3172" cap="rnd">
              <a:solidFill>
                <a:srgbClr val="3BFAFF"/>
              </a:solidFill>
              <a:prstDash val="solid"/>
              <a:round/>
            </a:ln>
          </p:spPr>
          <p:txBody>
            <a:bodyPr rtlCol="0" anchor="ctr"/>
            <a:lstStyle/>
            <a:p>
              <a:endParaRPr lang="zh-CN" altLang="en-US"/>
            </a:p>
          </p:txBody>
        </p:sp>
        <p:sp>
          <p:nvSpPr>
            <p:cNvPr id="328" name="任意多边形: 形状 327"/>
            <p:cNvSpPr/>
            <p:nvPr>
              <p:custDataLst>
                <p:tags r:id="rId322"/>
              </p:custDataLst>
            </p:nvPr>
          </p:nvSpPr>
          <p:spPr>
            <a:xfrm>
              <a:off x="2771328" y="10218369"/>
              <a:ext cx="140044" cy="22916"/>
            </a:xfrm>
            <a:custGeom>
              <a:avLst/>
              <a:gdLst>
                <a:gd name="connsiteX0" fmla="*/ 5830 w 140044"/>
                <a:gd name="connsiteY0" fmla="*/ 5723 h 0"/>
                <a:gd name="connsiteX1" fmla="*/ 136537 w 140044"/>
                <a:gd name="connsiteY1" fmla="*/ 5723 h 0"/>
              </a:gdLst>
              <a:ahLst/>
              <a:cxnLst>
                <a:cxn ang="0">
                  <a:pos x="connsiteX0" y="connsiteY0"/>
                </a:cxn>
                <a:cxn ang="0">
                  <a:pos x="connsiteX1" y="connsiteY1"/>
                </a:cxn>
              </a:cxnLst>
              <a:rect l="l" t="t" r="r" b="b"/>
              <a:pathLst>
                <a:path w="140044">
                  <a:moveTo>
                    <a:pt x="5830" y="5723"/>
                  </a:moveTo>
                  <a:lnTo>
                    <a:pt x="136537" y="5723"/>
                  </a:lnTo>
                </a:path>
              </a:pathLst>
            </a:custGeom>
            <a:ln w="3172" cap="rnd">
              <a:solidFill>
                <a:srgbClr val="3BFAFF"/>
              </a:solidFill>
              <a:prstDash val="solid"/>
              <a:round/>
            </a:ln>
          </p:spPr>
          <p:txBody>
            <a:bodyPr rtlCol="0" anchor="ctr"/>
            <a:lstStyle/>
            <a:p>
              <a:endParaRPr lang="zh-CN" altLang="en-US"/>
            </a:p>
          </p:txBody>
        </p:sp>
        <p:sp>
          <p:nvSpPr>
            <p:cNvPr id="329" name="任意多边形: 形状 328"/>
            <p:cNvSpPr/>
            <p:nvPr>
              <p:custDataLst>
                <p:tags r:id="rId323"/>
              </p:custDataLst>
            </p:nvPr>
          </p:nvSpPr>
          <p:spPr>
            <a:xfrm>
              <a:off x="2652291" y="10243577"/>
              <a:ext cx="256748" cy="22916"/>
            </a:xfrm>
            <a:custGeom>
              <a:avLst/>
              <a:gdLst>
                <a:gd name="connsiteX0" fmla="*/ 5829 w 256747"/>
                <a:gd name="connsiteY0" fmla="*/ 5723 h 0"/>
                <a:gd name="connsiteX1" fmla="*/ 269579 w 256747"/>
                <a:gd name="connsiteY1" fmla="*/ 5723 h 0"/>
              </a:gdLst>
              <a:ahLst/>
              <a:cxnLst>
                <a:cxn ang="0">
                  <a:pos x="connsiteX0" y="connsiteY0"/>
                </a:cxn>
                <a:cxn ang="0">
                  <a:pos x="connsiteX1" y="connsiteY1"/>
                </a:cxn>
              </a:cxnLst>
              <a:rect l="l" t="t" r="r" b="b"/>
              <a:pathLst>
                <a:path w="256747">
                  <a:moveTo>
                    <a:pt x="5829" y="5723"/>
                  </a:moveTo>
                  <a:lnTo>
                    <a:pt x="269579" y="5723"/>
                  </a:lnTo>
                </a:path>
              </a:pathLst>
            </a:custGeom>
            <a:ln w="3172" cap="rnd">
              <a:solidFill>
                <a:srgbClr val="3BFAFF"/>
              </a:solidFill>
              <a:prstDash val="solid"/>
              <a:round/>
            </a:ln>
          </p:spPr>
          <p:txBody>
            <a:bodyPr rtlCol="0" anchor="ctr"/>
            <a:lstStyle/>
            <a:p>
              <a:endParaRPr lang="zh-CN" altLang="en-US"/>
            </a:p>
          </p:txBody>
        </p:sp>
        <p:sp>
          <p:nvSpPr>
            <p:cNvPr id="330" name="任意多边形: 形状 329"/>
            <p:cNvSpPr/>
            <p:nvPr>
              <p:custDataLst>
                <p:tags r:id="rId324"/>
              </p:custDataLst>
            </p:nvPr>
          </p:nvSpPr>
          <p:spPr>
            <a:xfrm>
              <a:off x="2666295" y="10266493"/>
              <a:ext cx="256748" cy="22916"/>
            </a:xfrm>
            <a:custGeom>
              <a:avLst/>
              <a:gdLst>
                <a:gd name="connsiteX0" fmla="*/ 5830 w 256747"/>
                <a:gd name="connsiteY0" fmla="*/ 5723 h 0"/>
                <a:gd name="connsiteX1" fmla="*/ 267244 w 256747"/>
                <a:gd name="connsiteY1" fmla="*/ 5723 h 0"/>
              </a:gdLst>
              <a:ahLst/>
              <a:cxnLst>
                <a:cxn ang="0">
                  <a:pos x="connsiteX0" y="connsiteY0"/>
                </a:cxn>
                <a:cxn ang="0">
                  <a:pos x="connsiteX1" y="connsiteY1"/>
                </a:cxn>
              </a:cxnLst>
              <a:rect l="l" t="t" r="r" b="b"/>
              <a:pathLst>
                <a:path w="256747">
                  <a:moveTo>
                    <a:pt x="5830" y="5723"/>
                  </a:moveTo>
                  <a:lnTo>
                    <a:pt x="267244" y="5723"/>
                  </a:lnTo>
                </a:path>
              </a:pathLst>
            </a:custGeom>
            <a:ln w="3172" cap="rnd">
              <a:solidFill>
                <a:srgbClr val="3BFAFF"/>
              </a:solidFill>
              <a:prstDash val="solid"/>
              <a:round/>
            </a:ln>
          </p:spPr>
          <p:txBody>
            <a:bodyPr rtlCol="0" anchor="ctr"/>
            <a:lstStyle/>
            <a:p>
              <a:endParaRPr lang="zh-CN" altLang="en-US"/>
            </a:p>
          </p:txBody>
        </p:sp>
        <p:sp>
          <p:nvSpPr>
            <p:cNvPr id="331" name="任意多边形: 形状 330"/>
            <p:cNvSpPr/>
            <p:nvPr>
              <p:custDataLst>
                <p:tags r:id="rId325"/>
              </p:custDataLst>
            </p:nvPr>
          </p:nvSpPr>
          <p:spPr>
            <a:xfrm>
              <a:off x="2680299" y="10291701"/>
              <a:ext cx="256748" cy="22916"/>
            </a:xfrm>
            <a:custGeom>
              <a:avLst/>
              <a:gdLst>
                <a:gd name="connsiteX0" fmla="*/ 5829 w 256747"/>
                <a:gd name="connsiteY0" fmla="*/ 5724 h 0"/>
                <a:gd name="connsiteX1" fmla="*/ 267245 w 256747"/>
                <a:gd name="connsiteY1" fmla="*/ 5724 h 0"/>
              </a:gdLst>
              <a:ahLst/>
              <a:cxnLst>
                <a:cxn ang="0">
                  <a:pos x="connsiteX0" y="connsiteY0"/>
                </a:cxn>
                <a:cxn ang="0">
                  <a:pos x="connsiteX1" y="connsiteY1"/>
                </a:cxn>
              </a:cxnLst>
              <a:rect l="l" t="t" r="r" b="b"/>
              <a:pathLst>
                <a:path w="256747">
                  <a:moveTo>
                    <a:pt x="5829" y="5724"/>
                  </a:moveTo>
                  <a:lnTo>
                    <a:pt x="267245" y="5724"/>
                  </a:lnTo>
                </a:path>
              </a:pathLst>
            </a:custGeom>
            <a:ln w="3172" cap="rnd">
              <a:solidFill>
                <a:srgbClr val="3BFAFF"/>
              </a:solidFill>
              <a:prstDash val="solid"/>
              <a:round/>
            </a:ln>
          </p:spPr>
          <p:txBody>
            <a:bodyPr rtlCol="0" anchor="ctr"/>
            <a:lstStyle/>
            <a:p>
              <a:endParaRPr lang="zh-CN" altLang="en-US"/>
            </a:p>
          </p:txBody>
        </p:sp>
        <p:sp>
          <p:nvSpPr>
            <p:cNvPr id="332" name="任意多边形: 形状 331"/>
            <p:cNvSpPr/>
            <p:nvPr>
              <p:custDataLst>
                <p:tags r:id="rId326"/>
              </p:custDataLst>
            </p:nvPr>
          </p:nvSpPr>
          <p:spPr>
            <a:xfrm>
              <a:off x="2694304" y="10316909"/>
              <a:ext cx="256748" cy="22916"/>
            </a:xfrm>
            <a:custGeom>
              <a:avLst/>
              <a:gdLst>
                <a:gd name="connsiteX0" fmla="*/ 5829 w 256747"/>
                <a:gd name="connsiteY0" fmla="*/ 5723 h 0"/>
                <a:gd name="connsiteX1" fmla="*/ 267245 w 256747"/>
                <a:gd name="connsiteY1" fmla="*/ 5723 h 0"/>
              </a:gdLst>
              <a:ahLst/>
              <a:cxnLst>
                <a:cxn ang="0">
                  <a:pos x="connsiteX0" y="connsiteY0"/>
                </a:cxn>
                <a:cxn ang="0">
                  <a:pos x="connsiteX1" y="connsiteY1"/>
                </a:cxn>
              </a:cxnLst>
              <a:rect l="l" t="t" r="r" b="b"/>
              <a:pathLst>
                <a:path w="256747">
                  <a:moveTo>
                    <a:pt x="5829" y="5723"/>
                  </a:moveTo>
                  <a:lnTo>
                    <a:pt x="267245" y="5723"/>
                  </a:lnTo>
                </a:path>
              </a:pathLst>
            </a:custGeom>
            <a:ln w="3172" cap="rnd">
              <a:solidFill>
                <a:srgbClr val="3BFAFF"/>
              </a:solidFill>
              <a:prstDash val="solid"/>
              <a:round/>
            </a:ln>
          </p:spPr>
          <p:txBody>
            <a:bodyPr rtlCol="0" anchor="ctr"/>
            <a:lstStyle/>
            <a:p>
              <a:endParaRPr lang="zh-CN" altLang="en-US"/>
            </a:p>
          </p:txBody>
        </p:sp>
        <p:sp>
          <p:nvSpPr>
            <p:cNvPr id="333" name="任意多边形: 形状 332"/>
            <p:cNvSpPr/>
            <p:nvPr>
              <p:custDataLst>
                <p:tags r:id="rId327"/>
              </p:custDataLst>
            </p:nvPr>
          </p:nvSpPr>
          <p:spPr>
            <a:xfrm>
              <a:off x="2708308" y="10339825"/>
              <a:ext cx="256748" cy="22916"/>
            </a:xfrm>
            <a:custGeom>
              <a:avLst/>
              <a:gdLst>
                <a:gd name="connsiteX0" fmla="*/ 5830 w 256747"/>
                <a:gd name="connsiteY0" fmla="*/ 5723 h 0"/>
                <a:gd name="connsiteX1" fmla="*/ 267246 w 256747"/>
                <a:gd name="connsiteY1" fmla="*/ 5723 h 0"/>
              </a:gdLst>
              <a:ahLst/>
              <a:cxnLst>
                <a:cxn ang="0">
                  <a:pos x="connsiteX0" y="connsiteY0"/>
                </a:cxn>
                <a:cxn ang="0">
                  <a:pos x="connsiteX1" y="connsiteY1"/>
                </a:cxn>
              </a:cxnLst>
              <a:rect l="l" t="t" r="r" b="b"/>
              <a:pathLst>
                <a:path w="256747">
                  <a:moveTo>
                    <a:pt x="5830" y="5723"/>
                  </a:moveTo>
                  <a:lnTo>
                    <a:pt x="267246" y="5723"/>
                  </a:lnTo>
                </a:path>
              </a:pathLst>
            </a:custGeom>
            <a:ln w="3172" cap="rnd">
              <a:solidFill>
                <a:srgbClr val="3BFAFF"/>
              </a:solidFill>
              <a:prstDash val="solid"/>
              <a:round/>
            </a:ln>
          </p:spPr>
          <p:txBody>
            <a:bodyPr rtlCol="0" anchor="ctr"/>
            <a:lstStyle/>
            <a:p>
              <a:endParaRPr lang="zh-CN" altLang="en-US"/>
            </a:p>
          </p:txBody>
        </p:sp>
        <p:sp>
          <p:nvSpPr>
            <p:cNvPr id="334" name="任意多边形: 形状 333"/>
            <p:cNvSpPr/>
            <p:nvPr>
              <p:custDataLst>
                <p:tags r:id="rId328"/>
              </p:custDataLst>
            </p:nvPr>
          </p:nvSpPr>
          <p:spPr>
            <a:xfrm>
              <a:off x="2790001" y="10147329"/>
              <a:ext cx="70022" cy="22916"/>
            </a:xfrm>
            <a:custGeom>
              <a:avLst/>
              <a:gdLst>
                <a:gd name="connsiteX0" fmla="*/ 5830 w 70022"/>
                <a:gd name="connsiteY0" fmla="*/ 5723 h 0"/>
                <a:gd name="connsiteX1" fmla="*/ 71183 w 70022"/>
                <a:gd name="connsiteY1" fmla="*/ 5723 h 0"/>
              </a:gdLst>
              <a:ahLst/>
              <a:cxnLst>
                <a:cxn ang="0">
                  <a:pos x="connsiteX0" y="connsiteY0"/>
                </a:cxn>
                <a:cxn ang="0">
                  <a:pos x="connsiteX1" y="connsiteY1"/>
                </a:cxn>
              </a:cxnLst>
              <a:rect l="l" t="t" r="r" b="b"/>
              <a:pathLst>
                <a:path w="70022">
                  <a:moveTo>
                    <a:pt x="5830" y="5723"/>
                  </a:moveTo>
                  <a:lnTo>
                    <a:pt x="71183" y="5723"/>
                  </a:lnTo>
                </a:path>
              </a:pathLst>
            </a:custGeom>
            <a:ln w="3172" cap="rnd">
              <a:solidFill>
                <a:srgbClr val="3BFAFF"/>
              </a:solidFill>
              <a:prstDash val="solid"/>
              <a:round/>
            </a:ln>
          </p:spPr>
          <p:txBody>
            <a:bodyPr rtlCol="0" anchor="ctr"/>
            <a:lstStyle/>
            <a:p>
              <a:endParaRPr lang="zh-CN" altLang="en-US"/>
            </a:p>
          </p:txBody>
        </p:sp>
        <p:sp>
          <p:nvSpPr>
            <p:cNvPr id="335" name="任意多边形: 形状 334"/>
            <p:cNvSpPr/>
            <p:nvPr>
              <p:custDataLst>
                <p:tags r:id="rId329"/>
              </p:custDataLst>
            </p:nvPr>
          </p:nvSpPr>
          <p:spPr>
            <a:xfrm>
              <a:off x="3336166" y="9588169"/>
              <a:ext cx="70022" cy="68749"/>
            </a:xfrm>
            <a:custGeom>
              <a:avLst/>
              <a:gdLst>
                <a:gd name="connsiteX0" fmla="*/ 24509 w 70022"/>
                <a:gd name="connsiteY0" fmla="*/ 17187 h 68748"/>
                <a:gd name="connsiteX1" fmla="*/ 17506 w 70022"/>
                <a:gd name="connsiteY1" fmla="*/ 56145 h 68748"/>
                <a:gd name="connsiteX2" fmla="*/ 54851 w 70022"/>
                <a:gd name="connsiteY2" fmla="*/ 60728 h 68748"/>
                <a:gd name="connsiteX3" fmla="*/ 71190 w 70022"/>
                <a:gd name="connsiteY3" fmla="*/ 33228 h 68748"/>
              </a:gdLst>
              <a:ahLst/>
              <a:cxnLst>
                <a:cxn ang="0">
                  <a:pos x="connsiteX0" y="connsiteY0"/>
                </a:cxn>
                <a:cxn ang="0">
                  <a:pos x="connsiteX1" y="connsiteY1"/>
                </a:cxn>
                <a:cxn ang="0">
                  <a:pos x="connsiteX2" y="connsiteY2"/>
                </a:cxn>
                <a:cxn ang="0">
                  <a:pos x="connsiteX3" y="connsiteY3"/>
                </a:cxn>
              </a:cxnLst>
              <a:rect l="l" t="t" r="r" b="b"/>
              <a:pathLst>
                <a:path w="70022" h="68748">
                  <a:moveTo>
                    <a:pt x="24509" y="17187"/>
                  </a:moveTo>
                  <a:lnTo>
                    <a:pt x="17506" y="56145"/>
                  </a:lnTo>
                  <a:lnTo>
                    <a:pt x="54851" y="60728"/>
                  </a:lnTo>
                  <a:lnTo>
                    <a:pt x="71190" y="33228"/>
                  </a:lnTo>
                  <a:close/>
                </a:path>
              </a:pathLst>
            </a:custGeom>
            <a:solidFill>
              <a:srgbClr val="FFFFFF"/>
            </a:solidFill>
            <a:ln w="9525" cap="flat">
              <a:noFill/>
              <a:prstDash val="solid"/>
              <a:miter/>
            </a:ln>
          </p:spPr>
          <p:txBody>
            <a:bodyPr rtlCol="0" anchor="ctr"/>
            <a:lstStyle/>
            <a:p>
              <a:endParaRPr lang="zh-CN" altLang="en-US"/>
            </a:p>
          </p:txBody>
        </p:sp>
        <p:sp>
          <p:nvSpPr>
            <p:cNvPr id="336" name="任意多边形: 形状 335"/>
            <p:cNvSpPr/>
            <p:nvPr>
              <p:custDataLst>
                <p:tags r:id="rId330"/>
              </p:custDataLst>
            </p:nvPr>
          </p:nvSpPr>
          <p:spPr>
            <a:xfrm>
              <a:off x="3310492" y="9411714"/>
              <a:ext cx="303429" cy="366659"/>
            </a:xfrm>
            <a:custGeom>
              <a:avLst/>
              <a:gdLst>
                <a:gd name="connsiteX0" fmla="*/ 138877 w 303428"/>
                <a:gd name="connsiteY0" fmla="*/ 365513 h 366658"/>
                <a:gd name="connsiteX1" fmla="*/ 138877 w 303428"/>
                <a:gd name="connsiteY1" fmla="*/ 305931 h 366658"/>
                <a:gd name="connsiteX2" fmla="*/ 43180 w 303428"/>
                <a:gd name="connsiteY2" fmla="*/ 289890 h 366658"/>
                <a:gd name="connsiteX3" fmla="*/ 43180 w 303428"/>
                <a:gd name="connsiteY3" fmla="*/ 234891 h 366658"/>
                <a:gd name="connsiteX4" fmla="*/ 82859 w 303428"/>
                <a:gd name="connsiteY4" fmla="*/ 214266 h 366658"/>
                <a:gd name="connsiteX5" fmla="*/ 43180 w 303428"/>
                <a:gd name="connsiteY5" fmla="*/ 200517 h 366658"/>
                <a:gd name="connsiteX6" fmla="*/ 50183 w 303428"/>
                <a:gd name="connsiteY6" fmla="*/ 170726 h 366658"/>
                <a:gd name="connsiteX7" fmla="*/ 17506 w 303428"/>
                <a:gd name="connsiteY7" fmla="*/ 152393 h 366658"/>
                <a:gd name="connsiteX8" fmla="*/ 68855 w 303428"/>
                <a:gd name="connsiteY8" fmla="*/ 67603 h 366658"/>
                <a:gd name="connsiteX9" fmla="*/ 73524 w 303428"/>
                <a:gd name="connsiteY9" fmla="*/ 17187 h 366658"/>
                <a:gd name="connsiteX10" fmla="*/ 106200 w 303428"/>
                <a:gd name="connsiteY10" fmla="*/ 37812 h 366658"/>
                <a:gd name="connsiteX11" fmla="*/ 120205 w 303428"/>
                <a:gd name="connsiteY11" fmla="*/ 129476 h 366658"/>
                <a:gd name="connsiteX12" fmla="*/ 136542 w 303428"/>
                <a:gd name="connsiteY12" fmla="*/ 92811 h 366658"/>
                <a:gd name="connsiteX13" fmla="*/ 178557 w 303428"/>
                <a:gd name="connsiteY13" fmla="*/ 106560 h 366658"/>
                <a:gd name="connsiteX14" fmla="*/ 136542 w 303428"/>
                <a:gd name="connsiteY14" fmla="*/ 159267 h 366658"/>
                <a:gd name="connsiteX15" fmla="*/ 185559 w 303428"/>
                <a:gd name="connsiteY15" fmla="*/ 257807 h 366658"/>
                <a:gd name="connsiteX16" fmla="*/ 297594 w 303428"/>
                <a:gd name="connsiteY16" fmla="*/ 264682 h 366658"/>
                <a:gd name="connsiteX17" fmla="*/ 297594 w 303428"/>
                <a:gd name="connsiteY17" fmla="*/ 365513 h 366658"/>
                <a:gd name="connsiteX18" fmla="*/ 138877 w 303428"/>
                <a:gd name="connsiteY18" fmla="*/ 365513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3428" h="366658">
                  <a:moveTo>
                    <a:pt x="138877" y="365513"/>
                  </a:moveTo>
                  <a:lnTo>
                    <a:pt x="138877" y="305931"/>
                  </a:lnTo>
                  <a:cubicBezTo>
                    <a:pt x="138877" y="305931"/>
                    <a:pt x="101531" y="312806"/>
                    <a:pt x="43180" y="289890"/>
                  </a:cubicBezTo>
                  <a:lnTo>
                    <a:pt x="43180" y="234891"/>
                  </a:lnTo>
                  <a:cubicBezTo>
                    <a:pt x="43180" y="234891"/>
                    <a:pt x="68855" y="230308"/>
                    <a:pt x="82859" y="214266"/>
                  </a:cubicBezTo>
                  <a:lnTo>
                    <a:pt x="43180" y="200517"/>
                  </a:lnTo>
                  <a:lnTo>
                    <a:pt x="50183" y="170726"/>
                  </a:lnTo>
                  <a:lnTo>
                    <a:pt x="17506" y="152393"/>
                  </a:lnTo>
                  <a:lnTo>
                    <a:pt x="68855" y="67603"/>
                  </a:lnTo>
                  <a:lnTo>
                    <a:pt x="73524" y="17187"/>
                  </a:lnTo>
                  <a:lnTo>
                    <a:pt x="106200" y="37812"/>
                  </a:lnTo>
                  <a:lnTo>
                    <a:pt x="120205" y="129476"/>
                  </a:lnTo>
                  <a:lnTo>
                    <a:pt x="136542" y="92811"/>
                  </a:lnTo>
                  <a:cubicBezTo>
                    <a:pt x="136542" y="92811"/>
                    <a:pt x="166886" y="76769"/>
                    <a:pt x="178557" y="106560"/>
                  </a:cubicBezTo>
                  <a:cubicBezTo>
                    <a:pt x="187892" y="131768"/>
                    <a:pt x="171553" y="161559"/>
                    <a:pt x="136542" y="159267"/>
                  </a:cubicBezTo>
                  <a:lnTo>
                    <a:pt x="185559" y="257807"/>
                  </a:lnTo>
                  <a:lnTo>
                    <a:pt x="297594" y="264682"/>
                  </a:lnTo>
                  <a:lnTo>
                    <a:pt x="297594" y="365513"/>
                  </a:lnTo>
                  <a:lnTo>
                    <a:pt x="138877" y="365513"/>
                  </a:lnTo>
                  <a:close/>
                </a:path>
              </a:pathLst>
            </a:custGeom>
            <a:solidFill>
              <a:srgbClr val="FFCDA9"/>
            </a:solidFill>
            <a:ln w="9525" cap="flat">
              <a:noFill/>
              <a:prstDash val="solid"/>
              <a:miter/>
            </a:ln>
          </p:spPr>
          <p:txBody>
            <a:bodyPr rtlCol="0" anchor="ctr"/>
            <a:lstStyle/>
            <a:p>
              <a:endParaRPr lang="zh-CN" altLang="en-US"/>
            </a:p>
          </p:txBody>
        </p:sp>
        <p:sp>
          <p:nvSpPr>
            <p:cNvPr id="337" name="任意多边形: 形状 336"/>
            <p:cNvSpPr/>
            <p:nvPr>
              <p:custDataLst>
                <p:tags r:id="rId331"/>
              </p:custDataLst>
            </p:nvPr>
          </p:nvSpPr>
          <p:spPr>
            <a:xfrm>
              <a:off x="3401521" y="9336091"/>
              <a:ext cx="326770" cy="389575"/>
            </a:xfrm>
            <a:custGeom>
              <a:avLst/>
              <a:gdLst>
                <a:gd name="connsiteX0" fmla="*/ 285923 w 326769"/>
                <a:gd name="connsiteY0" fmla="*/ 42395 h 389575"/>
                <a:gd name="connsiteX1" fmla="*/ 61852 w 326769"/>
                <a:gd name="connsiteY1" fmla="*/ 17187 h 389575"/>
                <a:gd name="connsiteX2" fmla="*/ 17506 w 326769"/>
                <a:gd name="connsiteY2" fmla="*/ 111144 h 389575"/>
                <a:gd name="connsiteX3" fmla="*/ 31509 w 326769"/>
                <a:gd name="connsiteY3" fmla="*/ 211975 h 389575"/>
                <a:gd name="connsiteX4" fmla="*/ 47848 w 326769"/>
                <a:gd name="connsiteY4" fmla="*/ 166142 h 389575"/>
                <a:gd name="connsiteX5" fmla="*/ 92195 w 326769"/>
                <a:gd name="connsiteY5" fmla="*/ 195933 h 389575"/>
                <a:gd name="connsiteX6" fmla="*/ 47848 w 326769"/>
                <a:gd name="connsiteY6" fmla="*/ 232599 h 389575"/>
                <a:gd name="connsiteX7" fmla="*/ 96863 w 326769"/>
                <a:gd name="connsiteY7" fmla="*/ 331139 h 389575"/>
                <a:gd name="connsiteX8" fmla="*/ 171553 w 326769"/>
                <a:gd name="connsiteY8" fmla="*/ 372388 h 389575"/>
                <a:gd name="connsiteX9" fmla="*/ 208898 w 326769"/>
                <a:gd name="connsiteY9" fmla="*/ 338014 h 389575"/>
                <a:gd name="connsiteX10" fmla="*/ 285923 w 326769"/>
                <a:gd name="connsiteY10" fmla="*/ 42395 h 389575"/>
                <a:gd name="connsiteX11" fmla="*/ 285923 w 326769"/>
                <a:gd name="connsiteY11" fmla="*/ 42395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769" h="389575">
                  <a:moveTo>
                    <a:pt x="285923" y="42395"/>
                  </a:moveTo>
                  <a:cubicBezTo>
                    <a:pt x="152881" y="51561"/>
                    <a:pt x="101531" y="21770"/>
                    <a:pt x="61852" y="17187"/>
                  </a:cubicBezTo>
                  <a:cubicBezTo>
                    <a:pt x="50182" y="90519"/>
                    <a:pt x="78191" y="65311"/>
                    <a:pt x="17506" y="111144"/>
                  </a:cubicBezTo>
                  <a:lnTo>
                    <a:pt x="31509" y="211975"/>
                  </a:lnTo>
                  <a:lnTo>
                    <a:pt x="47848" y="166142"/>
                  </a:lnTo>
                  <a:cubicBezTo>
                    <a:pt x="61852" y="156976"/>
                    <a:pt x="96863" y="163851"/>
                    <a:pt x="92195" y="195933"/>
                  </a:cubicBezTo>
                  <a:cubicBezTo>
                    <a:pt x="87528" y="232599"/>
                    <a:pt x="47848" y="232599"/>
                    <a:pt x="47848" y="232599"/>
                  </a:cubicBezTo>
                  <a:lnTo>
                    <a:pt x="96863" y="331139"/>
                  </a:lnTo>
                  <a:lnTo>
                    <a:pt x="171553" y="372388"/>
                  </a:lnTo>
                  <a:lnTo>
                    <a:pt x="208898" y="338014"/>
                  </a:lnTo>
                  <a:cubicBezTo>
                    <a:pt x="425967" y="207392"/>
                    <a:pt x="285923" y="42395"/>
                    <a:pt x="285923" y="42395"/>
                  </a:cubicBezTo>
                  <a:lnTo>
                    <a:pt x="285923" y="42395"/>
                  </a:lnTo>
                  <a:close/>
                </a:path>
              </a:pathLst>
            </a:custGeom>
            <a:solidFill>
              <a:srgbClr val="131637"/>
            </a:solidFill>
            <a:ln w="9525" cap="flat">
              <a:noFill/>
              <a:prstDash val="solid"/>
              <a:miter/>
            </a:ln>
          </p:spPr>
          <p:txBody>
            <a:bodyPr rtlCol="0" anchor="ctr"/>
            <a:lstStyle/>
            <a:p>
              <a:endParaRPr lang="zh-CN" altLang="en-US"/>
            </a:p>
          </p:txBody>
        </p:sp>
        <p:sp>
          <p:nvSpPr>
            <p:cNvPr id="338" name="任意多边形: 形状 337"/>
            <p:cNvSpPr/>
            <p:nvPr>
              <p:custDataLst>
                <p:tags r:id="rId332"/>
              </p:custDataLst>
            </p:nvPr>
          </p:nvSpPr>
          <p:spPr>
            <a:xfrm>
              <a:off x="3371177" y="9738651"/>
              <a:ext cx="280088" cy="114581"/>
            </a:xfrm>
            <a:custGeom>
              <a:avLst/>
              <a:gdLst>
                <a:gd name="connsiteX0" fmla="*/ 269586 w 280088"/>
                <a:gd name="connsiteY0" fmla="*/ 38576 h 114580"/>
                <a:gd name="connsiteX1" fmla="*/ 50183 w 280088"/>
                <a:gd name="connsiteY1" fmla="*/ 38576 h 114580"/>
                <a:gd name="connsiteX2" fmla="*/ 17506 w 280088"/>
                <a:gd name="connsiteY2" fmla="*/ 98158 h 114580"/>
                <a:gd name="connsiteX3" fmla="*/ 278921 w 280088"/>
                <a:gd name="connsiteY3" fmla="*/ 84408 h 114580"/>
                <a:gd name="connsiteX4" fmla="*/ 269586 w 280088"/>
                <a:gd name="connsiteY4" fmla="*/ 38576 h 11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88" h="114580">
                  <a:moveTo>
                    <a:pt x="269586" y="38576"/>
                  </a:moveTo>
                  <a:cubicBezTo>
                    <a:pt x="269586" y="38576"/>
                    <a:pt x="185559" y="-9548"/>
                    <a:pt x="50183" y="38576"/>
                  </a:cubicBezTo>
                  <a:lnTo>
                    <a:pt x="17506" y="98158"/>
                  </a:lnTo>
                  <a:lnTo>
                    <a:pt x="278921" y="84408"/>
                  </a:lnTo>
                  <a:lnTo>
                    <a:pt x="269586" y="38576"/>
                  </a:lnTo>
                  <a:close/>
                </a:path>
              </a:pathLst>
            </a:custGeom>
            <a:solidFill>
              <a:srgbClr val="14AFFF"/>
            </a:solidFill>
            <a:ln w="9525" cap="flat">
              <a:noFill/>
              <a:prstDash val="solid"/>
              <a:miter/>
            </a:ln>
          </p:spPr>
          <p:txBody>
            <a:bodyPr rtlCol="0" anchor="ctr"/>
            <a:lstStyle/>
            <a:p>
              <a:endParaRPr lang="zh-CN" altLang="en-US"/>
            </a:p>
          </p:txBody>
        </p:sp>
        <p:sp>
          <p:nvSpPr>
            <p:cNvPr id="339" name="任意多边形: 形状 338"/>
            <p:cNvSpPr/>
            <p:nvPr>
              <p:custDataLst>
                <p:tags r:id="rId333"/>
              </p:custDataLst>
            </p:nvPr>
          </p:nvSpPr>
          <p:spPr>
            <a:xfrm>
              <a:off x="3378181" y="9767056"/>
              <a:ext cx="280088" cy="68749"/>
            </a:xfrm>
            <a:custGeom>
              <a:avLst/>
              <a:gdLst>
                <a:gd name="connsiteX0" fmla="*/ 17506 w 280088"/>
                <a:gd name="connsiteY0" fmla="*/ 56003 h 68748"/>
                <a:gd name="connsiteX1" fmla="*/ 267250 w 280088"/>
                <a:gd name="connsiteY1" fmla="*/ 28504 h 68748"/>
                <a:gd name="connsiteX2" fmla="*/ 271918 w 280088"/>
                <a:gd name="connsiteY2" fmla="*/ 56003 h 68748"/>
                <a:gd name="connsiteX3" fmla="*/ 106200 w 280088"/>
                <a:gd name="connsiteY3" fmla="*/ 65170 h 68748"/>
                <a:gd name="connsiteX4" fmla="*/ 17506 w 280088"/>
                <a:gd name="connsiteY4" fmla="*/ 56003 h 68748"/>
                <a:gd name="connsiteX5" fmla="*/ 17506 w 280088"/>
                <a:gd name="connsiteY5" fmla="*/ 56003 h 6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88" h="68748">
                  <a:moveTo>
                    <a:pt x="17506" y="56003"/>
                  </a:moveTo>
                  <a:cubicBezTo>
                    <a:pt x="17506" y="56003"/>
                    <a:pt x="124872" y="-8162"/>
                    <a:pt x="267250" y="28504"/>
                  </a:cubicBezTo>
                  <a:lnTo>
                    <a:pt x="271918" y="56003"/>
                  </a:lnTo>
                  <a:lnTo>
                    <a:pt x="106200" y="65170"/>
                  </a:lnTo>
                  <a:lnTo>
                    <a:pt x="17506" y="56003"/>
                  </a:lnTo>
                  <a:lnTo>
                    <a:pt x="17506" y="56003"/>
                  </a:lnTo>
                  <a:close/>
                </a:path>
              </a:pathLst>
            </a:custGeom>
            <a:solidFill>
              <a:srgbClr val="00DFFF">
                <a:alpha val="40000"/>
              </a:srgbClr>
            </a:solidFill>
            <a:ln w="9525" cap="flat">
              <a:noFill/>
              <a:prstDash val="solid"/>
              <a:miter/>
            </a:ln>
          </p:spPr>
          <p:txBody>
            <a:bodyPr rtlCol="0" anchor="ctr"/>
            <a:lstStyle/>
            <a:p>
              <a:endParaRPr lang="zh-CN" altLang="en-US"/>
            </a:p>
          </p:txBody>
        </p:sp>
        <p:sp>
          <p:nvSpPr>
            <p:cNvPr id="340" name="任意多边形: 形状 339"/>
            <p:cNvSpPr/>
            <p:nvPr>
              <p:custDataLst>
                <p:tags r:id="rId334"/>
              </p:custDataLst>
            </p:nvPr>
          </p:nvSpPr>
          <p:spPr>
            <a:xfrm>
              <a:off x="3310492" y="9457546"/>
              <a:ext cx="70022" cy="137497"/>
            </a:xfrm>
            <a:custGeom>
              <a:avLst/>
              <a:gdLst>
                <a:gd name="connsiteX0" fmla="*/ 68855 w 70022"/>
                <a:gd name="connsiteY0" fmla="*/ 17187 h 137497"/>
                <a:gd name="connsiteX1" fmla="*/ 50183 w 70022"/>
                <a:gd name="connsiteY1" fmla="*/ 122601 h 137497"/>
                <a:gd name="connsiteX2" fmla="*/ 17506 w 70022"/>
                <a:gd name="connsiteY2" fmla="*/ 104269 h 137497"/>
              </a:gdLst>
              <a:ahLst/>
              <a:cxnLst>
                <a:cxn ang="0">
                  <a:pos x="connsiteX0" y="connsiteY0"/>
                </a:cxn>
                <a:cxn ang="0">
                  <a:pos x="connsiteX1" y="connsiteY1"/>
                </a:cxn>
                <a:cxn ang="0">
                  <a:pos x="connsiteX2" y="connsiteY2"/>
                </a:cxn>
              </a:cxnLst>
              <a:rect l="l" t="t" r="r" b="b"/>
              <a:pathLst>
                <a:path w="70022" h="137497">
                  <a:moveTo>
                    <a:pt x="68855" y="17187"/>
                  </a:moveTo>
                  <a:lnTo>
                    <a:pt x="50183" y="122601"/>
                  </a:lnTo>
                  <a:lnTo>
                    <a:pt x="17506" y="104269"/>
                  </a:lnTo>
                  <a:close/>
                </a:path>
              </a:pathLst>
            </a:custGeom>
            <a:solidFill>
              <a:srgbClr val="FF7588"/>
            </a:solidFill>
            <a:ln w="9525" cap="flat">
              <a:noFill/>
              <a:prstDash val="solid"/>
              <a:miter/>
            </a:ln>
          </p:spPr>
          <p:txBody>
            <a:bodyPr rtlCol="0" anchor="ctr"/>
            <a:lstStyle/>
            <a:p>
              <a:endParaRPr lang="zh-CN" altLang="en-US"/>
            </a:p>
          </p:txBody>
        </p:sp>
        <p:sp>
          <p:nvSpPr>
            <p:cNvPr id="341" name="任意多边形: 形状 340"/>
            <p:cNvSpPr/>
            <p:nvPr>
              <p:custDataLst>
                <p:tags r:id="rId335"/>
              </p:custDataLst>
            </p:nvPr>
          </p:nvSpPr>
          <p:spPr>
            <a:xfrm>
              <a:off x="3245138" y="9784874"/>
              <a:ext cx="583517" cy="985396"/>
            </a:xfrm>
            <a:custGeom>
              <a:avLst/>
              <a:gdLst>
                <a:gd name="connsiteX0" fmla="*/ 509993 w 583517"/>
                <a:gd name="connsiteY0" fmla="*/ 93185 h 985396"/>
                <a:gd name="connsiteX1" fmla="*/ 66520 w 583517"/>
                <a:gd name="connsiteY1" fmla="*/ 63394 h 985396"/>
                <a:gd name="connsiteX2" fmla="*/ 17506 w 583517"/>
                <a:gd name="connsiteY2" fmla="*/ 977750 h 985396"/>
                <a:gd name="connsiteX3" fmla="*/ 577682 w 583517"/>
                <a:gd name="connsiteY3" fmla="*/ 977750 h 985396"/>
                <a:gd name="connsiteX4" fmla="*/ 509993 w 583517"/>
                <a:gd name="connsiteY4" fmla="*/ 93185 h 98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517" h="985396">
                  <a:moveTo>
                    <a:pt x="509993" y="93185"/>
                  </a:moveTo>
                  <a:cubicBezTo>
                    <a:pt x="509993" y="93185"/>
                    <a:pt x="365281" y="-55771"/>
                    <a:pt x="66520" y="63394"/>
                  </a:cubicBezTo>
                  <a:lnTo>
                    <a:pt x="17506" y="977750"/>
                  </a:lnTo>
                  <a:lnTo>
                    <a:pt x="577682" y="977750"/>
                  </a:lnTo>
                  <a:cubicBezTo>
                    <a:pt x="577682" y="980041"/>
                    <a:pt x="605691" y="455261"/>
                    <a:pt x="509993" y="93185"/>
                  </a:cubicBezTo>
                  <a:close/>
                </a:path>
              </a:pathLst>
            </a:custGeom>
            <a:solidFill>
              <a:srgbClr val="3BFAFF"/>
            </a:solidFill>
            <a:ln w="9525" cap="flat">
              <a:noFill/>
              <a:prstDash val="solid"/>
              <a:miter/>
            </a:ln>
          </p:spPr>
          <p:txBody>
            <a:bodyPr rtlCol="0" anchor="ctr"/>
            <a:lstStyle/>
            <a:p>
              <a:endParaRPr lang="zh-CN" altLang="en-US"/>
            </a:p>
          </p:txBody>
        </p:sp>
        <p:sp>
          <p:nvSpPr>
            <p:cNvPr id="342" name="任意多边形: 形状 341"/>
            <p:cNvSpPr/>
            <p:nvPr>
              <p:custDataLst>
                <p:tags r:id="rId336"/>
              </p:custDataLst>
            </p:nvPr>
          </p:nvSpPr>
          <p:spPr>
            <a:xfrm>
              <a:off x="2598601" y="10266488"/>
              <a:ext cx="210066" cy="206246"/>
            </a:xfrm>
            <a:custGeom>
              <a:avLst/>
              <a:gdLst>
                <a:gd name="connsiteX0" fmla="*/ 201897 w 210066"/>
                <a:gd name="connsiteY0" fmla="*/ 136351 h 206245"/>
                <a:gd name="connsiteX1" fmla="*/ 113202 w 210066"/>
                <a:gd name="connsiteY1" fmla="*/ 53853 h 206245"/>
                <a:gd name="connsiteX2" fmla="*/ 110868 w 210066"/>
                <a:gd name="connsiteY2" fmla="*/ 95102 h 206245"/>
                <a:gd name="connsiteX3" fmla="*/ 17506 w 210066"/>
                <a:gd name="connsiteY3" fmla="*/ 17187 h 206245"/>
                <a:gd name="connsiteX4" fmla="*/ 150548 w 210066"/>
                <a:gd name="connsiteY4" fmla="*/ 193641 h 206245"/>
                <a:gd name="connsiteX5" fmla="*/ 201897 w 210066"/>
                <a:gd name="connsiteY5" fmla="*/ 136351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066" h="206245">
                  <a:moveTo>
                    <a:pt x="201897" y="136351"/>
                  </a:moveTo>
                  <a:lnTo>
                    <a:pt x="113202" y="53853"/>
                  </a:lnTo>
                  <a:lnTo>
                    <a:pt x="110868" y="95102"/>
                  </a:lnTo>
                  <a:lnTo>
                    <a:pt x="17506" y="17187"/>
                  </a:lnTo>
                  <a:cubicBezTo>
                    <a:pt x="17506" y="17187"/>
                    <a:pt x="19839" y="140934"/>
                    <a:pt x="150548" y="193641"/>
                  </a:cubicBezTo>
                  <a:lnTo>
                    <a:pt x="201897" y="136351"/>
                  </a:lnTo>
                  <a:close/>
                </a:path>
              </a:pathLst>
            </a:custGeom>
            <a:solidFill>
              <a:srgbClr val="FFCDA9"/>
            </a:solidFill>
            <a:ln w="9525" cap="flat">
              <a:noFill/>
              <a:prstDash val="solid"/>
              <a:miter/>
            </a:ln>
          </p:spPr>
          <p:txBody>
            <a:bodyPr rtlCol="0" anchor="ctr"/>
            <a:lstStyle/>
            <a:p>
              <a:endParaRPr lang="zh-CN" altLang="en-US"/>
            </a:p>
          </p:txBody>
        </p:sp>
        <p:sp>
          <p:nvSpPr>
            <p:cNvPr id="343" name="任意多边形: 形状 342"/>
            <p:cNvSpPr/>
            <p:nvPr>
              <p:custDataLst>
                <p:tags r:id="rId337"/>
              </p:custDataLst>
            </p:nvPr>
          </p:nvSpPr>
          <p:spPr>
            <a:xfrm>
              <a:off x="2657419" y="10259613"/>
              <a:ext cx="116703" cy="137497"/>
            </a:xfrm>
            <a:custGeom>
              <a:avLst/>
              <a:gdLst>
                <a:gd name="connsiteX0" fmla="*/ 122073 w 116703"/>
                <a:gd name="connsiteY0" fmla="*/ 122602 h 137497"/>
                <a:gd name="connsiteX1" fmla="*/ 75391 w 116703"/>
                <a:gd name="connsiteY1" fmla="*/ 69895 h 137497"/>
                <a:gd name="connsiteX2" fmla="*/ 26377 w 116703"/>
                <a:gd name="connsiteY2" fmla="*/ 17187 h 137497"/>
                <a:gd name="connsiteX3" fmla="*/ 21708 w 116703"/>
                <a:gd name="connsiteY3" fmla="*/ 51561 h 137497"/>
                <a:gd name="connsiteX4" fmla="*/ 54384 w 116703"/>
                <a:gd name="connsiteY4" fmla="*/ 104269 h 13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 h="137497">
                  <a:moveTo>
                    <a:pt x="122073" y="122602"/>
                  </a:moveTo>
                  <a:lnTo>
                    <a:pt x="75391" y="69895"/>
                  </a:lnTo>
                  <a:lnTo>
                    <a:pt x="26377" y="17187"/>
                  </a:lnTo>
                  <a:cubicBezTo>
                    <a:pt x="26377" y="17187"/>
                    <a:pt x="10038" y="28645"/>
                    <a:pt x="21708" y="51561"/>
                  </a:cubicBezTo>
                  <a:lnTo>
                    <a:pt x="54384" y="104269"/>
                  </a:lnTo>
                </a:path>
              </a:pathLst>
            </a:custGeom>
            <a:solidFill>
              <a:srgbClr val="FFCDA9"/>
            </a:solidFill>
            <a:ln w="9525" cap="flat">
              <a:noFill/>
              <a:prstDash val="solid"/>
              <a:miter/>
            </a:ln>
          </p:spPr>
          <p:txBody>
            <a:bodyPr rtlCol="0" anchor="ctr"/>
            <a:lstStyle/>
            <a:p>
              <a:endParaRPr lang="zh-CN" altLang="en-US"/>
            </a:p>
          </p:txBody>
        </p:sp>
        <p:sp>
          <p:nvSpPr>
            <p:cNvPr id="344" name="任意多边形: 形状 343"/>
            <p:cNvSpPr/>
            <p:nvPr>
              <p:custDataLst>
                <p:tags r:id="rId338"/>
              </p:custDataLst>
            </p:nvPr>
          </p:nvSpPr>
          <p:spPr>
            <a:xfrm>
              <a:off x="2759652" y="9831080"/>
              <a:ext cx="676880" cy="710402"/>
            </a:xfrm>
            <a:custGeom>
              <a:avLst/>
              <a:gdLst>
                <a:gd name="connsiteX0" fmla="*/ 552006 w 676879"/>
                <a:gd name="connsiteY0" fmla="*/ 17187 h 710401"/>
                <a:gd name="connsiteX1" fmla="*/ 374618 w 676879"/>
                <a:gd name="connsiteY1" fmla="*/ 480094 h 710401"/>
                <a:gd name="connsiteX2" fmla="*/ 89861 w 676879"/>
                <a:gd name="connsiteY2" fmla="*/ 587800 h 710401"/>
                <a:gd name="connsiteX3" fmla="*/ 17506 w 676879"/>
                <a:gd name="connsiteY3" fmla="*/ 670299 h 710401"/>
                <a:gd name="connsiteX4" fmla="*/ 421299 w 676879"/>
                <a:gd name="connsiteY4" fmla="*/ 665715 h 710401"/>
                <a:gd name="connsiteX5" fmla="*/ 668710 w 676879"/>
                <a:gd name="connsiteY5" fmla="*/ 296764 h 710401"/>
                <a:gd name="connsiteX6" fmla="*/ 552006 w 676879"/>
                <a:gd name="connsiteY6" fmla="*/ 17187 h 71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879" h="710401">
                  <a:moveTo>
                    <a:pt x="552006" y="17187"/>
                  </a:moveTo>
                  <a:cubicBezTo>
                    <a:pt x="552006" y="17187"/>
                    <a:pt x="538003" y="299056"/>
                    <a:pt x="374618" y="480094"/>
                  </a:cubicBezTo>
                  <a:cubicBezTo>
                    <a:pt x="227572" y="647382"/>
                    <a:pt x="89861" y="587800"/>
                    <a:pt x="89861" y="587800"/>
                  </a:cubicBezTo>
                  <a:lnTo>
                    <a:pt x="17506" y="670299"/>
                  </a:lnTo>
                  <a:cubicBezTo>
                    <a:pt x="17506" y="670299"/>
                    <a:pt x="143544" y="771130"/>
                    <a:pt x="421299" y="665715"/>
                  </a:cubicBezTo>
                  <a:cubicBezTo>
                    <a:pt x="643036" y="583217"/>
                    <a:pt x="668710" y="296764"/>
                    <a:pt x="668710" y="296764"/>
                  </a:cubicBezTo>
                  <a:cubicBezTo>
                    <a:pt x="668710" y="296764"/>
                    <a:pt x="703721" y="53853"/>
                    <a:pt x="552006" y="17187"/>
                  </a:cubicBezTo>
                  <a:close/>
                </a:path>
              </a:pathLst>
            </a:custGeom>
            <a:solidFill>
              <a:srgbClr val="14AFFF"/>
            </a:solidFill>
            <a:ln w="9525" cap="flat">
              <a:noFill/>
              <a:prstDash val="solid"/>
              <a:miter/>
            </a:ln>
          </p:spPr>
          <p:txBody>
            <a:bodyPr rtlCol="0" anchor="ctr"/>
            <a:lstStyle/>
            <a:p>
              <a:endParaRPr lang="zh-CN" altLang="en-US"/>
            </a:p>
          </p:txBody>
        </p:sp>
        <p:sp>
          <p:nvSpPr>
            <p:cNvPr id="345" name="任意多边形: 形状 344"/>
            <p:cNvSpPr/>
            <p:nvPr>
              <p:custDataLst>
                <p:tags r:id="rId339"/>
              </p:custDataLst>
            </p:nvPr>
          </p:nvSpPr>
          <p:spPr>
            <a:xfrm>
              <a:off x="2707930" y="10357076"/>
              <a:ext cx="163385" cy="160413"/>
            </a:xfrm>
            <a:custGeom>
              <a:avLst/>
              <a:gdLst>
                <a:gd name="connsiteX0" fmla="*/ 96897 w 163384"/>
                <a:gd name="connsiteY0" fmla="*/ 24253 h 160413"/>
                <a:gd name="connsiteX1" fmla="*/ 144351 w 163384"/>
                <a:gd name="connsiteY1" fmla="*/ 64972 h 160413"/>
                <a:gd name="connsiteX2" fmla="*/ 72156 w 163384"/>
                <a:gd name="connsiteY2" fmla="*/ 146075 h 160413"/>
                <a:gd name="connsiteX3" fmla="*/ 24702 w 163384"/>
                <a:gd name="connsiteY3" fmla="*/ 105356 h 160413"/>
              </a:gdLst>
              <a:ahLst/>
              <a:cxnLst>
                <a:cxn ang="0">
                  <a:pos x="connsiteX0" y="connsiteY0"/>
                </a:cxn>
                <a:cxn ang="0">
                  <a:pos x="connsiteX1" y="connsiteY1"/>
                </a:cxn>
                <a:cxn ang="0">
                  <a:pos x="connsiteX2" y="connsiteY2"/>
                </a:cxn>
                <a:cxn ang="0">
                  <a:pos x="connsiteX3" y="connsiteY3"/>
                </a:cxn>
              </a:cxnLst>
              <a:rect l="l" t="t" r="r" b="b"/>
              <a:pathLst>
                <a:path w="163384" h="160413">
                  <a:moveTo>
                    <a:pt x="96897" y="24253"/>
                  </a:moveTo>
                  <a:lnTo>
                    <a:pt x="144351" y="64972"/>
                  </a:lnTo>
                  <a:lnTo>
                    <a:pt x="72156" y="146075"/>
                  </a:lnTo>
                  <a:lnTo>
                    <a:pt x="24702" y="105356"/>
                  </a:lnTo>
                  <a:close/>
                </a:path>
              </a:pathLst>
            </a:custGeom>
            <a:solidFill>
              <a:srgbClr val="3BFAFF"/>
            </a:solidFill>
            <a:ln w="9525" cap="flat">
              <a:noFill/>
              <a:prstDash val="solid"/>
              <a:miter/>
            </a:ln>
          </p:spPr>
          <p:txBody>
            <a:bodyPr rtlCol="0" anchor="ctr"/>
            <a:lstStyle/>
            <a:p>
              <a:endParaRPr lang="zh-CN" altLang="en-US"/>
            </a:p>
          </p:txBody>
        </p:sp>
        <p:sp>
          <p:nvSpPr>
            <p:cNvPr id="346" name="任意多边形: 形状 345"/>
            <p:cNvSpPr/>
            <p:nvPr>
              <p:custDataLst>
                <p:tags r:id="rId340"/>
              </p:custDataLst>
            </p:nvPr>
          </p:nvSpPr>
          <p:spPr>
            <a:xfrm>
              <a:off x="3060746" y="12319778"/>
              <a:ext cx="373451" cy="114581"/>
            </a:xfrm>
            <a:custGeom>
              <a:avLst/>
              <a:gdLst>
                <a:gd name="connsiteX0" fmla="*/ 369951 w 373450"/>
                <a:gd name="connsiteY0" fmla="*/ 67602 h 114580"/>
                <a:gd name="connsiteX1" fmla="*/ 369951 w 373450"/>
                <a:gd name="connsiteY1" fmla="*/ 90519 h 114580"/>
                <a:gd name="connsiteX2" fmla="*/ 353612 w 373450"/>
                <a:gd name="connsiteY2" fmla="*/ 106560 h 114580"/>
                <a:gd name="connsiteX3" fmla="*/ 17506 w 373450"/>
                <a:gd name="connsiteY3" fmla="*/ 106560 h 114580"/>
                <a:gd name="connsiteX4" fmla="*/ 227572 w 373450"/>
                <a:gd name="connsiteY4" fmla="*/ 17187 h 114580"/>
                <a:gd name="connsiteX5" fmla="*/ 369951 w 373450"/>
                <a:gd name="connsiteY5" fmla="*/ 67602 h 11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450" h="114580">
                  <a:moveTo>
                    <a:pt x="369951" y="67602"/>
                  </a:moveTo>
                  <a:lnTo>
                    <a:pt x="369951" y="90519"/>
                  </a:lnTo>
                  <a:cubicBezTo>
                    <a:pt x="369951" y="99685"/>
                    <a:pt x="362947" y="106560"/>
                    <a:pt x="353612" y="106560"/>
                  </a:cubicBezTo>
                  <a:lnTo>
                    <a:pt x="17506" y="106560"/>
                  </a:lnTo>
                  <a:cubicBezTo>
                    <a:pt x="17506" y="106560"/>
                    <a:pt x="64187" y="21770"/>
                    <a:pt x="227572" y="17187"/>
                  </a:cubicBezTo>
                  <a:cubicBezTo>
                    <a:pt x="313932" y="30936"/>
                    <a:pt x="369951" y="67602"/>
                    <a:pt x="369951" y="67602"/>
                  </a:cubicBezTo>
                  <a:close/>
                </a:path>
              </a:pathLst>
            </a:custGeom>
            <a:solidFill>
              <a:srgbClr val="000F1F"/>
            </a:solidFill>
            <a:ln w="9525" cap="flat">
              <a:noFill/>
              <a:prstDash val="solid"/>
              <a:miter/>
            </a:ln>
          </p:spPr>
          <p:txBody>
            <a:bodyPr rtlCol="0" anchor="ctr"/>
            <a:lstStyle/>
            <a:p>
              <a:endParaRPr lang="zh-CN" altLang="en-US"/>
            </a:p>
          </p:txBody>
        </p:sp>
        <p:sp>
          <p:nvSpPr>
            <p:cNvPr id="347" name="任意多边形: 形状 346"/>
            <p:cNvSpPr/>
            <p:nvPr>
              <p:custDataLst>
                <p:tags r:id="rId341"/>
              </p:custDataLst>
            </p:nvPr>
          </p:nvSpPr>
          <p:spPr>
            <a:xfrm>
              <a:off x="3646598" y="12284606"/>
              <a:ext cx="303429" cy="137497"/>
            </a:xfrm>
            <a:custGeom>
              <a:avLst/>
              <a:gdLst>
                <a:gd name="connsiteX0" fmla="*/ 288257 w 303428"/>
                <a:gd name="connsiteY0" fmla="*/ 70692 h 137497"/>
                <a:gd name="connsiteX1" fmla="*/ 288257 w 303428"/>
                <a:gd name="connsiteY1" fmla="*/ 102774 h 137497"/>
                <a:gd name="connsiteX2" fmla="*/ 267250 w 303428"/>
                <a:gd name="connsiteY2" fmla="*/ 123399 h 137497"/>
                <a:gd name="connsiteX3" fmla="*/ 222903 w 303428"/>
                <a:gd name="connsiteY3" fmla="*/ 123399 h 137497"/>
                <a:gd name="connsiteX4" fmla="*/ 201896 w 303428"/>
                <a:gd name="connsiteY4" fmla="*/ 118816 h 137497"/>
                <a:gd name="connsiteX5" fmla="*/ 17506 w 303428"/>
                <a:gd name="connsiteY5" fmla="*/ 50067 h 137497"/>
                <a:gd name="connsiteX6" fmla="*/ 176222 w 303428"/>
                <a:gd name="connsiteY6" fmla="*/ 29443 h 137497"/>
                <a:gd name="connsiteX7" fmla="*/ 288257 w 303428"/>
                <a:gd name="connsiteY7" fmla="*/ 7069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428" h="137497">
                  <a:moveTo>
                    <a:pt x="288257" y="70692"/>
                  </a:moveTo>
                  <a:lnTo>
                    <a:pt x="288257" y="102774"/>
                  </a:lnTo>
                  <a:cubicBezTo>
                    <a:pt x="288257" y="114232"/>
                    <a:pt x="278920" y="123399"/>
                    <a:pt x="267250" y="123399"/>
                  </a:cubicBezTo>
                  <a:lnTo>
                    <a:pt x="222903" y="123399"/>
                  </a:lnTo>
                  <a:cubicBezTo>
                    <a:pt x="215901" y="123399"/>
                    <a:pt x="208898" y="121108"/>
                    <a:pt x="201896" y="118816"/>
                  </a:cubicBezTo>
                  <a:lnTo>
                    <a:pt x="17506" y="50067"/>
                  </a:lnTo>
                  <a:cubicBezTo>
                    <a:pt x="17506" y="50067"/>
                    <a:pt x="66520" y="-7223"/>
                    <a:pt x="176222" y="29443"/>
                  </a:cubicBezTo>
                  <a:lnTo>
                    <a:pt x="288257" y="70692"/>
                  </a:lnTo>
                  <a:close/>
                </a:path>
              </a:pathLst>
            </a:custGeom>
            <a:solidFill>
              <a:srgbClr val="000F1F"/>
            </a:solidFill>
            <a:ln w="9525" cap="flat">
              <a:noFill/>
              <a:prstDash val="solid"/>
              <a:miter/>
            </a:ln>
          </p:spPr>
          <p:txBody>
            <a:bodyPr rtlCol="0" anchor="ctr"/>
            <a:lstStyle/>
            <a:p>
              <a:endParaRPr lang="zh-CN" altLang="en-US"/>
            </a:p>
          </p:txBody>
        </p:sp>
        <p:sp>
          <p:nvSpPr>
            <p:cNvPr id="348" name="任意多边形: 形状 347"/>
            <p:cNvSpPr/>
            <p:nvPr>
              <p:custDataLst>
                <p:tags r:id="rId342"/>
              </p:custDataLst>
            </p:nvPr>
          </p:nvSpPr>
          <p:spPr>
            <a:xfrm>
              <a:off x="3245138" y="10747728"/>
              <a:ext cx="700221" cy="1649965"/>
            </a:xfrm>
            <a:custGeom>
              <a:avLst/>
              <a:gdLst>
                <a:gd name="connsiteX0" fmla="*/ 577682 w 700220"/>
                <a:gd name="connsiteY0" fmla="*/ 17187 h 1649965"/>
                <a:gd name="connsiteX1" fmla="*/ 605691 w 700220"/>
                <a:gd name="connsiteY1" fmla="*/ 890294 h 1649965"/>
                <a:gd name="connsiteX2" fmla="*/ 647704 w 700220"/>
                <a:gd name="connsiteY2" fmla="*/ 1025499 h 1649965"/>
                <a:gd name="connsiteX3" fmla="*/ 692050 w 700220"/>
                <a:gd name="connsiteY3" fmla="*/ 1614445 h 1649965"/>
                <a:gd name="connsiteX4" fmla="*/ 577682 w 700220"/>
                <a:gd name="connsiteY4" fmla="*/ 1607570 h 1649965"/>
                <a:gd name="connsiteX5" fmla="*/ 404960 w 700220"/>
                <a:gd name="connsiteY5" fmla="*/ 846753 h 1649965"/>
                <a:gd name="connsiteX6" fmla="*/ 297594 w 700220"/>
                <a:gd name="connsiteY6" fmla="*/ 335722 h 1649965"/>
                <a:gd name="connsiteX7" fmla="*/ 225237 w 700220"/>
                <a:gd name="connsiteY7" fmla="*/ 830712 h 1649965"/>
                <a:gd name="connsiteX8" fmla="*/ 250912 w 700220"/>
                <a:gd name="connsiteY8" fmla="*/ 1140080 h 1649965"/>
                <a:gd name="connsiteX9" fmla="*/ 187892 w 700220"/>
                <a:gd name="connsiteY9" fmla="*/ 1639653 h 1649965"/>
                <a:gd name="connsiteX10" fmla="*/ 52517 w 700220"/>
                <a:gd name="connsiteY10" fmla="*/ 1589238 h 1649965"/>
                <a:gd name="connsiteX11" fmla="*/ 17506 w 700220"/>
                <a:gd name="connsiteY11" fmla="*/ 681757 h 1649965"/>
                <a:gd name="connsiteX12" fmla="*/ 17506 w 700220"/>
                <a:gd name="connsiteY12" fmla="*/ 17187 h 1649965"/>
                <a:gd name="connsiteX13" fmla="*/ 577682 w 700220"/>
                <a:gd name="connsiteY13" fmla="*/ 17187 h 16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0220" h="1649965">
                  <a:moveTo>
                    <a:pt x="577682" y="17187"/>
                  </a:moveTo>
                  <a:lnTo>
                    <a:pt x="605691" y="890294"/>
                  </a:lnTo>
                  <a:cubicBezTo>
                    <a:pt x="605691" y="890294"/>
                    <a:pt x="624363" y="938417"/>
                    <a:pt x="647704" y="1025499"/>
                  </a:cubicBezTo>
                  <a:cubicBezTo>
                    <a:pt x="701387" y="1222579"/>
                    <a:pt x="692050" y="1614445"/>
                    <a:pt x="692050" y="1614445"/>
                  </a:cubicBezTo>
                  <a:cubicBezTo>
                    <a:pt x="692050" y="1614445"/>
                    <a:pt x="643036" y="1660277"/>
                    <a:pt x="577682" y="1607570"/>
                  </a:cubicBezTo>
                  <a:lnTo>
                    <a:pt x="404960" y="846753"/>
                  </a:lnTo>
                  <a:lnTo>
                    <a:pt x="297594" y="335722"/>
                  </a:lnTo>
                  <a:lnTo>
                    <a:pt x="225237" y="830712"/>
                  </a:lnTo>
                  <a:cubicBezTo>
                    <a:pt x="225237" y="830712"/>
                    <a:pt x="269585" y="945293"/>
                    <a:pt x="250912" y="1140080"/>
                  </a:cubicBezTo>
                  <a:cubicBezTo>
                    <a:pt x="239242" y="1261536"/>
                    <a:pt x="187892" y="1639653"/>
                    <a:pt x="187892" y="1639653"/>
                  </a:cubicBezTo>
                  <a:cubicBezTo>
                    <a:pt x="187892" y="1639653"/>
                    <a:pt x="92196" y="1632778"/>
                    <a:pt x="52517" y="1589238"/>
                  </a:cubicBezTo>
                  <a:lnTo>
                    <a:pt x="17506" y="681757"/>
                  </a:lnTo>
                  <a:lnTo>
                    <a:pt x="17506" y="17187"/>
                  </a:lnTo>
                  <a:lnTo>
                    <a:pt x="577682" y="17187"/>
                  </a:lnTo>
                  <a:close/>
                </a:path>
              </a:pathLst>
            </a:custGeom>
            <a:solidFill>
              <a:srgbClr val="002A88"/>
            </a:solidFill>
            <a:ln w="9525" cap="flat">
              <a:noFill/>
              <a:prstDash val="solid"/>
              <a:miter/>
            </a:ln>
          </p:spPr>
          <p:txBody>
            <a:bodyPr rtlCol="0" anchor="ctr"/>
            <a:lstStyle/>
            <a:p>
              <a:endParaRPr lang="zh-CN" altLang="en-US"/>
            </a:p>
          </p:txBody>
        </p:sp>
        <p:sp>
          <p:nvSpPr>
            <p:cNvPr id="349" name="任意多边形: 形状 348"/>
            <p:cNvSpPr/>
            <p:nvPr>
              <p:custDataLst>
                <p:tags r:id="rId343"/>
              </p:custDataLst>
            </p:nvPr>
          </p:nvSpPr>
          <p:spPr>
            <a:xfrm>
              <a:off x="3525227" y="10894391"/>
              <a:ext cx="233407" cy="824983"/>
            </a:xfrm>
            <a:custGeom>
              <a:avLst/>
              <a:gdLst>
                <a:gd name="connsiteX0" fmla="*/ 17506 w 233406"/>
                <a:gd name="connsiteY0" fmla="*/ 186767 h 824982"/>
                <a:gd name="connsiteX1" fmla="*/ 61852 w 233406"/>
                <a:gd name="connsiteY1" fmla="*/ 108852 h 824982"/>
                <a:gd name="connsiteX2" fmla="*/ 232240 w 233406"/>
                <a:gd name="connsiteY2" fmla="*/ 17187 h 824982"/>
                <a:gd name="connsiteX3" fmla="*/ 129541 w 233406"/>
                <a:gd name="connsiteY3" fmla="*/ 120310 h 824982"/>
                <a:gd name="connsiteX4" fmla="*/ 150548 w 233406"/>
                <a:gd name="connsiteY4" fmla="*/ 814670 h 8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406" h="824982">
                  <a:moveTo>
                    <a:pt x="17506" y="186767"/>
                  </a:moveTo>
                  <a:lnTo>
                    <a:pt x="61852" y="108852"/>
                  </a:lnTo>
                  <a:lnTo>
                    <a:pt x="232240" y="17187"/>
                  </a:lnTo>
                  <a:lnTo>
                    <a:pt x="129541" y="120310"/>
                  </a:lnTo>
                  <a:lnTo>
                    <a:pt x="150548" y="814670"/>
                  </a:lnTo>
                  <a:close/>
                </a:path>
              </a:pathLst>
            </a:custGeom>
            <a:solidFill>
              <a:srgbClr val="001F5F"/>
            </a:solidFill>
            <a:ln w="9525" cap="flat">
              <a:noFill/>
              <a:prstDash val="solid"/>
              <a:miter/>
            </a:ln>
          </p:spPr>
          <p:txBody>
            <a:bodyPr rtlCol="0" anchor="ctr"/>
            <a:lstStyle/>
            <a:p>
              <a:endParaRPr lang="zh-CN" altLang="en-US"/>
            </a:p>
          </p:txBody>
        </p:sp>
        <p:sp>
          <p:nvSpPr>
            <p:cNvPr id="350" name="任意多边形: 形状 349"/>
            <p:cNvSpPr/>
            <p:nvPr>
              <p:custDataLst>
                <p:tags r:id="rId344"/>
              </p:custDataLst>
            </p:nvPr>
          </p:nvSpPr>
          <p:spPr>
            <a:xfrm>
              <a:off x="3245138" y="10747728"/>
              <a:ext cx="583517" cy="91665"/>
            </a:xfrm>
            <a:custGeom>
              <a:avLst/>
              <a:gdLst>
                <a:gd name="connsiteX0" fmla="*/ 17506 w 583517"/>
                <a:gd name="connsiteY0" fmla="*/ 17187 h 91664"/>
                <a:gd name="connsiteX1" fmla="*/ 580015 w 583517"/>
                <a:gd name="connsiteY1" fmla="*/ 79060 h 91664"/>
                <a:gd name="connsiteX2" fmla="*/ 577682 w 583517"/>
                <a:gd name="connsiteY2" fmla="*/ 17187 h 91664"/>
              </a:gdLst>
              <a:ahLst/>
              <a:cxnLst>
                <a:cxn ang="0">
                  <a:pos x="connsiteX0" y="connsiteY0"/>
                </a:cxn>
                <a:cxn ang="0">
                  <a:pos x="connsiteX1" y="connsiteY1"/>
                </a:cxn>
                <a:cxn ang="0">
                  <a:pos x="connsiteX2" y="connsiteY2"/>
                </a:cxn>
              </a:cxnLst>
              <a:rect l="l" t="t" r="r" b="b"/>
              <a:pathLst>
                <a:path w="583517" h="91664">
                  <a:moveTo>
                    <a:pt x="17506" y="17187"/>
                  </a:moveTo>
                  <a:lnTo>
                    <a:pt x="580015" y="79060"/>
                  </a:lnTo>
                  <a:lnTo>
                    <a:pt x="577682" y="17187"/>
                  </a:lnTo>
                  <a:close/>
                </a:path>
              </a:pathLst>
            </a:custGeom>
            <a:solidFill>
              <a:srgbClr val="001F5F"/>
            </a:solidFill>
            <a:ln w="9525" cap="flat">
              <a:noFill/>
              <a:prstDash val="solid"/>
              <a:miter/>
            </a:ln>
          </p:spPr>
          <p:txBody>
            <a:bodyPr rtlCol="0" anchor="ctr"/>
            <a:lstStyle/>
            <a:p>
              <a:endParaRPr lang="zh-CN" altLang="en-US"/>
            </a:p>
          </p:txBody>
        </p:sp>
        <p:sp>
          <p:nvSpPr>
            <p:cNvPr id="351" name="任意多边形: 形状 350"/>
            <p:cNvSpPr/>
            <p:nvPr>
              <p:custDataLst>
                <p:tags r:id="rId345"/>
              </p:custDataLst>
            </p:nvPr>
          </p:nvSpPr>
          <p:spPr>
            <a:xfrm>
              <a:off x="3308781" y="9225077"/>
              <a:ext cx="396792" cy="252078"/>
            </a:xfrm>
            <a:custGeom>
              <a:avLst/>
              <a:gdLst>
                <a:gd name="connsiteX0" fmla="*/ 107911 w 396791"/>
                <a:gd name="connsiteY0" fmla="*/ 222157 h 252078"/>
                <a:gd name="connsiteX1" fmla="*/ 30887 w 396791"/>
                <a:gd name="connsiteY1" fmla="*/ 235906 h 252078"/>
                <a:gd name="connsiteX2" fmla="*/ 149924 w 396791"/>
                <a:gd name="connsiteY2" fmla="*/ 52577 h 252078"/>
                <a:gd name="connsiteX3" fmla="*/ 107911 w 396791"/>
                <a:gd name="connsiteY3" fmla="*/ 52577 h 252078"/>
                <a:gd name="connsiteX4" fmla="*/ 320312 w 396791"/>
                <a:gd name="connsiteY4" fmla="*/ 73202 h 252078"/>
                <a:gd name="connsiteX5" fmla="*/ 303973 w 396791"/>
                <a:gd name="connsiteY5" fmla="*/ 31952 h 252078"/>
                <a:gd name="connsiteX6" fmla="*/ 378663 w 396791"/>
                <a:gd name="connsiteY6" fmla="*/ 153408 h 252078"/>
                <a:gd name="connsiteX7" fmla="*/ 236284 w 396791"/>
                <a:gd name="connsiteY7" fmla="*/ 201532 h 252078"/>
                <a:gd name="connsiteX8" fmla="*/ 107911 w 396791"/>
                <a:gd name="connsiteY8" fmla="*/ 22215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791" h="252078">
                  <a:moveTo>
                    <a:pt x="107911" y="222157"/>
                  </a:moveTo>
                  <a:cubicBezTo>
                    <a:pt x="107911" y="222157"/>
                    <a:pt x="86905" y="215282"/>
                    <a:pt x="30887" y="235906"/>
                  </a:cubicBezTo>
                  <a:cubicBezTo>
                    <a:pt x="30887" y="235906"/>
                    <a:pt x="26218" y="112159"/>
                    <a:pt x="149924" y="52577"/>
                  </a:cubicBezTo>
                  <a:lnTo>
                    <a:pt x="107911" y="52577"/>
                  </a:lnTo>
                  <a:cubicBezTo>
                    <a:pt x="107911" y="52577"/>
                    <a:pt x="198940" y="-9297"/>
                    <a:pt x="320312" y="73202"/>
                  </a:cubicBezTo>
                  <a:lnTo>
                    <a:pt x="303973" y="31952"/>
                  </a:lnTo>
                  <a:cubicBezTo>
                    <a:pt x="303973" y="31952"/>
                    <a:pt x="385665" y="59452"/>
                    <a:pt x="378663" y="153408"/>
                  </a:cubicBezTo>
                  <a:cubicBezTo>
                    <a:pt x="320312" y="210699"/>
                    <a:pt x="236284" y="201532"/>
                    <a:pt x="236284" y="201532"/>
                  </a:cubicBezTo>
                  <a:lnTo>
                    <a:pt x="107911" y="222157"/>
                  </a:lnTo>
                  <a:close/>
                </a:path>
              </a:pathLst>
            </a:custGeom>
            <a:solidFill>
              <a:srgbClr val="131637"/>
            </a:solidFill>
            <a:ln w="16793" cap="flat">
              <a:noFill/>
              <a:prstDash val="solid"/>
              <a:miter/>
            </a:ln>
          </p:spPr>
          <p:txBody>
            <a:bodyPr rtlCol="0" anchor="ctr"/>
            <a:lstStyle/>
            <a:p>
              <a:endParaRPr lang="zh-CN" altLang="en-US"/>
            </a:p>
          </p:txBody>
        </p:sp>
        <p:sp>
          <p:nvSpPr>
            <p:cNvPr id="352" name="任意多边形: 形状 351"/>
            <p:cNvSpPr/>
            <p:nvPr>
              <p:custDataLst>
                <p:tags r:id="rId346"/>
              </p:custDataLst>
            </p:nvPr>
          </p:nvSpPr>
          <p:spPr>
            <a:xfrm>
              <a:off x="2421213" y="8158199"/>
              <a:ext cx="1307078" cy="1077061"/>
            </a:xfrm>
            <a:custGeom>
              <a:avLst/>
              <a:gdLst>
                <a:gd name="connsiteX0" fmla="*/ 1200877 w 1307078"/>
                <a:gd name="connsiteY0" fmla="*/ 578634 h 1077060"/>
                <a:gd name="connsiteX1" fmla="*/ 1219551 w 1307078"/>
                <a:gd name="connsiteY1" fmla="*/ 450303 h 1077060"/>
                <a:gd name="connsiteX2" fmla="*/ 778411 w 1307078"/>
                <a:gd name="connsiteY2" fmla="*/ 17187 h 1077060"/>
                <a:gd name="connsiteX3" fmla="*/ 355945 w 1307078"/>
                <a:gd name="connsiteY3" fmla="*/ 326556 h 1077060"/>
                <a:gd name="connsiteX4" fmla="*/ 176222 w 1307078"/>
                <a:gd name="connsiteY4" fmla="*/ 521343 h 1077060"/>
                <a:gd name="connsiteX5" fmla="*/ 183224 w 1307078"/>
                <a:gd name="connsiteY5" fmla="*/ 571759 h 1077060"/>
                <a:gd name="connsiteX6" fmla="*/ 162217 w 1307078"/>
                <a:gd name="connsiteY6" fmla="*/ 571759 h 1077060"/>
                <a:gd name="connsiteX7" fmla="*/ 17506 w 1307078"/>
                <a:gd name="connsiteY7" fmla="*/ 727589 h 1077060"/>
                <a:gd name="connsiteX8" fmla="*/ 176222 w 1307078"/>
                <a:gd name="connsiteY8" fmla="*/ 883419 h 1077060"/>
                <a:gd name="connsiteX9" fmla="*/ 722393 w 1307078"/>
                <a:gd name="connsiteY9" fmla="*/ 883419 h 1077060"/>
                <a:gd name="connsiteX10" fmla="*/ 904452 w 1307078"/>
                <a:gd name="connsiteY10" fmla="*/ 1062165 h 1077060"/>
                <a:gd name="connsiteX11" fmla="*/ 904452 w 1307078"/>
                <a:gd name="connsiteY11" fmla="*/ 883419 h 1077060"/>
                <a:gd name="connsiteX12" fmla="*/ 1149529 w 1307078"/>
                <a:gd name="connsiteY12" fmla="*/ 883419 h 1077060"/>
                <a:gd name="connsiteX13" fmla="*/ 1308245 w 1307078"/>
                <a:gd name="connsiteY13" fmla="*/ 727589 h 1077060"/>
                <a:gd name="connsiteX14" fmla="*/ 1200877 w 1307078"/>
                <a:gd name="connsiteY14" fmla="*/ 578634 h 107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7078" h="1077060">
                  <a:moveTo>
                    <a:pt x="1200877" y="578634"/>
                  </a:moveTo>
                  <a:cubicBezTo>
                    <a:pt x="1212547" y="537385"/>
                    <a:pt x="1219551" y="496135"/>
                    <a:pt x="1219551" y="450303"/>
                  </a:cubicBezTo>
                  <a:cubicBezTo>
                    <a:pt x="1219551" y="211975"/>
                    <a:pt x="1021155" y="17187"/>
                    <a:pt x="778411" y="17187"/>
                  </a:cubicBezTo>
                  <a:cubicBezTo>
                    <a:pt x="580015" y="17187"/>
                    <a:pt x="409629" y="147809"/>
                    <a:pt x="355945" y="326556"/>
                  </a:cubicBezTo>
                  <a:cubicBezTo>
                    <a:pt x="255579" y="335722"/>
                    <a:pt x="176222" y="418220"/>
                    <a:pt x="176222" y="521343"/>
                  </a:cubicBezTo>
                  <a:cubicBezTo>
                    <a:pt x="176222" y="539676"/>
                    <a:pt x="178555" y="555718"/>
                    <a:pt x="183224" y="571759"/>
                  </a:cubicBezTo>
                  <a:lnTo>
                    <a:pt x="162217" y="571759"/>
                  </a:lnTo>
                  <a:cubicBezTo>
                    <a:pt x="80524" y="578634"/>
                    <a:pt x="17506" y="647382"/>
                    <a:pt x="17506" y="727589"/>
                  </a:cubicBezTo>
                  <a:cubicBezTo>
                    <a:pt x="17506" y="814670"/>
                    <a:pt x="89861" y="883419"/>
                    <a:pt x="176222" y="883419"/>
                  </a:cubicBezTo>
                  <a:lnTo>
                    <a:pt x="722393" y="883419"/>
                  </a:lnTo>
                  <a:lnTo>
                    <a:pt x="904452" y="1062165"/>
                  </a:lnTo>
                  <a:lnTo>
                    <a:pt x="904452" y="883419"/>
                  </a:lnTo>
                  <a:lnTo>
                    <a:pt x="1149529" y="883419"/>
                  </a:lnTo>
                  <a:cubicBezTo>
                    <a:pt x="1238223" y="883419"/>
                    <a:pt x="1308245" y="812379"/>
                    <a:pt x="1308245" y="727589"/>
                  </a:cubicBezTo>
                  <a:cubicBezTo>
                    <a:pt x="1308245" y="658840"/>
                    <a:pt x="1263897" y="599258"/>
                    <a:pt x="1200877" y="578634"/>
                  </a:cubicBezTo>
                  <a:close/>
                </a:path>
              </a:pathLst>
            </a:custGeom>
            <a:solidFill>
              <a:srgbClr val="008EFF"/>
            </a:solidFill>
            <a:ln w="9525" cap="flat">
              <a:noFill/>
              <a:prstDash val="solid"/>
              <a:miter/>
            </a:ln>
          </p:spPr>
          <p:txBody>
            <a:bodyPr rtlCol="0" anchor="ctr"/>
            <a:lstStyle/>
            <a:p>
              <a:endParaRPr lang="zh-CN" altLang="en-US"/>
            </a:p>
          </p:txBody>
        </p:sp>
        <p:sp>
          <p:nvSpPr>
            <p:cNvPr id="353" name="任意多边形: 形状 352"/>
            <p:cNvSpPr/>
            <p:nvPr>
              <p:custDataLst>
                <p:tags r:id="rId347"/>
              </p:custDataLst>
            </p:nvPr>
          </p:nvSpPr>
          <p:spPr>
            <a:xfrm>
              <a:off x="2799537" y="8278772"/>
              <a:ext cx="746902" cy="733318"/>
            </a:xfrm>
            <a:custGeom>
              <a:avLst/>
              <a:gdLst>
                <a:gd name="connsiteX0" fmla="*/ 435128 w 746901"/>
                <a:gd name="connsiteY0" fmla="*/ 69646 h 733317"/>
                <a:gd name="connsiteX1" fmla="*/ 697614 w 746901"/>
                <a:gd name="connsiteY1" fmla="*/ 427213 h 733317"/>
                <a:gd name="connsiteX2" fmla="*/ 333423 w 746901"/>
                <a:gd name="connsiteY2" fmla="*/ 684925 h 733317"/>
                <a:gd name="connsiteX3" fmla="*/ 70937 w 746901"/>
                <a:gd name="connsiteY3" fmla="*/ 327357 h 733317"/>
                <a:gd name="connsiteX4" fmla="*/ 435128 w 746901"/>
                <a:gd name="connsiteY4" fmla="*/ 69646 h 733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901" h="733317">
                  <a:moveTo>
                    <a:pt x="435128" y="69646"/>
                  </a:moveTo>
                  <a:cubicBezTo>
                    <a:pt x="608181" y="97221"/>
                    <a:pt x="725699" y="257309"/>
                    <a:pt x="697614" y="427213"/>
                  </a:cubicBezTo>
                  <a:cubicBezTo>
                    <a:pt x="669529" y="597118"/>
                    <a:pt x="506475" y="712499"/>
                    <a:pt x="333423" y="684925"/>
                  </a:cubicBezTo>
                  <a:cubicBezTo>
                    <a:pt x="160371" y="657350"/>
                    <a:pt x="42852" y="497262"/>
                    <a:pt x="70937" y="327357"/>
                  </a:cubicBezTo>
                  <a:cubicBezTo>
                    <a:pt x="99022" y="157453"/>
                    <a:pt x="262076" y="42072"/>
                    <a:pt x="435128" y="69646"/>
                  </a:cubicBezTo>
                  <a:close/>
                </a:path>
              </a:pathLst>
            </a:custGeom>
            <a:solidFill>
              <a:srgbClr val="3BFAFF"/>
            </a:solidFill>
            <a:ln w="9525" cap="flat">
              <a:noFill/>
              <a:prstDash val="solid"/>
              <a:miter/>
            </a:ln>
          </p:spPr>
          <p:txBody>
            <a:bodyPr rtlCol="0" anchor="ctr"/>
            <a:lstStyle/>
            <a:p>
              <a:endParaRPr lang="zh-CN" altLang="en-US"/>
            </a:p>
          </p:txBody>
        </p:sp>
        <p:sp>
          <p:nvSpPr>
            <p:cNvPr id="354" name="任意多边形: 形状 353"/>
            <p:cNvSpPr/>
            <p:nvPr>
              <p:custDataLst>
                <p:tags r:id="rId348"/>
              </p:custDataLst>
            </p:nvPr>
          </p:nvSpPr>
          <p:spPr>
            <a:xfrm>
              <a:off x="2869353" y="8325486"/>
              <a:ext cx="303429" cy="252078"/>
            </a:xfrm>
            <a:custGeom>
              <a:avLst/>
              <a:gdLst>
                <a:gd name="connsiteX0" fmla="*/ 17506 w 303428"/>
                <a:gd name="connsiteY0" fmla="*/ 216558 h 252078"/>
                <a:gd name="connsiteX1" fmla="*/ 52517 w 303428"/>
                <a:gd name="connsiteY1" fmla="*/ 228016 h 252078"/>
                <a:gd name="connsiteX2" fmla="*/ 66522 w 303428"/>
                <a:gd name="connsiteY2" fmla="*/ 234891 h 252078"/>
                <a:gd name="connsiteX3" fmla="*/ 78192 w 303428"/>
                <a:gd name="connsiteY3" fmla="*/ 221141 h 252078"/>
                <a:gd name="connsiteX4" fmla="*/ 66522 w 303428"/>
                <a:gd name="connsiteY4" fmla="*/ 177600 h 252078"/>
                <a:gd name="connsiteX5" fmla="*/ 82861 w 303428"/>
                <a:gd name="connsiteY5" fmla="*/ 154684 h 252078"/>
                <a:gd name="connsiteX6" fmla="*/ 108535 w 303428"/>
                <a:gd name="connsiteY6" fmla="*/ 118019 h 252078"/>
                <a:gd name="connsiteX7" fmla="*/ 213568 w 303428"/>
                <a:gd name="connsiteY7" fmla="*/ 95102 h 252078"/>
                <a:gd name="connsiteX8" fmla="*/ 234575 w 303428"/>
                <a:gd name="connsiteY8" fmla="*/ 74478 h 252078"/>
                <a:gd name="connsiteX9" fmla="*/ 255581 w 303428"/>
                <a:gd name="connsiteY9" fmla="*/ 58436 h 252078"/>
                <a:gd name="connsiteX10" fmla="*/ 283590 w 303428"/>
                <a:gd name="connsiteY10" fmla="*/ 46978 h 252078"/>
                <a:gd name="connsiteX11" fmla="*/ 290592 w 303428"/>
                <a:gd name="connsiteY11" fmla="*/ 17187 h 252078"/>
                <a:gd name="connsiteX12" fmla="*/ 17506 w 303428"/>
                <a:gd name="connsiteY12" fmla="*/ 216558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428" h="252078">
                  <a:moveTo>
                    <a:pt x="17506" y="216558"/>
                  </a:moveTo>
                  <a:lnTo>
                    <a:pt x="52517" y="228016"/>
                  </a:lnTo>
                  <a:lnTo>
                    <a:pt x="66522" y="234891"/>
                  </a:lnTo>
                  <a:lnTo>
                    <a:pt x="78192" y="221141"/>
                  </a:lnTo>
                  <a:lnTo>
                    <a:pt x="66522" y="177600"/>
                  </a:lnTo>
                  <a:lnTo>
                    <a:pt x="82861" y="154684"/>
                  </a:lnTo>
                  <a:lnTo>
                    <a:pt x="108535" y="118019"/>
                  </a:lnTo>
                  <a:lnTo>
                    <a:pt x="213568" y="95102"/>
                  </a:lnTo>
                  <a:lnTo>
                    <a:pt x="234575" y="74478"/>
                  </a:lnTo>
                  <a:lnTo>
                    <a:pt x="255581" y="58436"/>
                  </a:lnTo>
                  <a:lnTo>
                    <a:pt x="283590" y="46978"/>
                  </a:lnTo>
                  <a:lnTo>
                    <a:pt x="290592" y="17187"/>
                  </a:lnTo>
                  <a:cubicBezTo>
                    <a:pt x="166886" y="28645"/>
                    <a:pt x="61853" y="108852"/>
                    <a:pt x="17506" y="216558"/>
                  </a:cubicBezTo>
                  <a:close/>
                </a:path>
              </a:pathLst>
            </a:custGeom>
            <a:solidFill>
              <a:srgbClr val="00DAFF"/>
            </a:solidFill>
            <a:ln w="9525" cap="flat">
              <a:noFill/>
              <a:prstDash val="solid"/>
              <a:miter/>
            </a:ln>
          </p:spPr>
          <p:txBody>
            <a:bodyPr rtlCol="0" anchor="ctr"/>
            <a:lstStyle/>
            <a:p>
              <a:endParaRPr lang="zh-CN" altLang="en-US"/>
            </a:p>
          </p:txBody>
        </p:sp>
        <p:sp>
          <p:nvSpPr>
            <p:cNvPr id="355" name="任意多边形: 形状 354"/>
            <p:cNvSpPr/>
            <p:nvPr>
              <p:custDataLst>
                <p:tags r:id="rId349"/>
              </p:custDataLst>
            </p:nvPr>
          </p:nvSpPr>
          <p:spPr>
            <a:xfrm>
              <a:off x="3210127" y="8343820"/>
              <a:ext cx="303429" cy="549988"/>
            </a:xfrm>
            <a:custGeom>
              <a:avLst/>
              <a:gdLst>
                <a:gd name="connsiteX0" fmla="*/ 290592 w 303428"/>
                <a:gd name="connsiteY0" fmla="*/ 292181 h 549988"/>
                <a:gd name="connsiteX1" fmla="*/ 290592 w 303428"/>
                <a:gd name="connsiteY1" fmla="*/ 283015 h 549988"/>
                <a:gd name="connsiteX2" fmla="*/ 290592 w 303428"/>
                <a:gd name="connsiteY2" fmla="*/ 278432 h 549988"/>
                <a:gd name="connsiteX3" fmla="*/ 288257 w 303428"/>
                <a:gd name="connsiteY3" fmla="*/ 269265 h 549988"/>
                <a:gd name="connsiteX4" fmla="*/ 288257 w 303428"/>
                <a:gd name="connsiteY4" fmla="*/ 264682 h 549988"/>
                <a:gd name="connsiteX5" fmla="*/ 285923 w 303428"/>
                <a:gd name="connsiteY5" fmla="*/ 250932 h 549988"/>
                <a:gd name="connsiteX6" fmla="*/ 285923 w 303428"/>
                <a:gd name="connsiteY6" fmla="*/ 248641 h 549988"/>
                <a:gd name="connsiteX7" fmla="*/ 283588 w 303428"/>
                <a:gd name="connsiteY7" fmla="*/ 234891 h 549988"/>
                <a:gd name="connsiteX8" fmla="*/ 281255 w 303428"/>
                <a:gd name="connsiteY8" fmla="*/ 230308 h 549988"/>
                <a:gd name="connsiteX9" fmla="*/ 278921 w 303428"/>
                <a:gd name="connsiteY9" fmla="*/ 221141 h 549988"/>
                <a:gd name="connsiteX10" fmla="*/ 276587 w 303428"/>
                <a:gd name="connsiteY10" fmla="*/ 216558 h 549988"/>
                <a:gd name="connsiteX11" fmla="*/ 274253 w 303428"/>
                <a:gd name="connsiteY11" fmla="*/ 207392 h 549988"/>
                <a:gd name="connsiteX12" fmla="*/ 271918 w 303428"/>
                <a:gd name="connsiteY12" fmla="*/ 202808 h 549988"/>
                <a:gd name="connsiteX13" fmla="*/ 267251 w 303428"/>
                <a:gd name="connsiteY13" fmla="*/ 193642 h 549988"/>
                <a:gd name="connsiteX14" fmla="*/ 264916 w 303428"/>
                <a:gd name="connsiteY14" fmla="*/ 186767 h 549988"/>
                <a:gd name="connsiteX15" fmla="*/ 260248 w 303428"/>
                <a:gd name="connsiteY15" fmla="*/ 177600 h 549988"/>
                <a:gd name="connsiteX16" fmla="*/ 257914 w 303428"/>
                <a:gd name="connsiteY16" fmla="*/ 173017 h 549988"/>
                <a:gd name="connsiteX17" fmla="*/ 255581 w 303428"/>
                <a:gd name="connsiteY17" fmla="*/ 166142 h 549988"/>
                <a:gd name="connsiteX18" fmla="*/ 253246 w 303428"/>
                <a:gd name="connsiteY18" fmla="*/ 159267 h 549988"/>
                <a:gd name="connsiteX19" fmla="*/ 250912 w 303428"/>
                <a:gd name="connsiteY19" fmla="*/ 152393 h 549988"/>
                <a:gd name="connsiteX20" fmla="*/ 246244 w 303428"/>
                <a:gd name="connsiteY20" fmla="*/ 145518 h 549988"/>
                <a:gd name="connsiteX21" fmla="*/ 243910 w 303428"/>
                <a:gd name="connsiteY21" fmla="*/ 140935 h 549988"/>
                <a:gd name="connsiteX22" fmla="*/ 234574 w 303428"/>
                <a:gd name="connsiteY22" fmla="*/ 129477 h 549988"/>
                <a:gd name="connsiteX23" fmla="*/ 232240 w 303428"/>
                <a:gd name="connsiteY23" fmla="*/ 124893 h 549988"/>
                <a:gd name="connsiteX24" fmla="*/ 227572 w 303428"/>
                <a:gd name="connsiteY24" fmla="*/ 118019 h 549988"/>
                <a:gd name="connsiteX25" fmla="*/ 225237 w 303428"/>
                <a:gd name="connsiteY25" fmla="*/ 113435 h 549988"/>
                <a:gd name="connsiteX26" fmla="*/ 220570 w 303428"/>
                <a:gd name="connsiteY26" fmla="*/ 106560 h 549988"/>
                <a:gd name="connsiteX27" fmla="*/ 218235 w 303428"/>
                <a:gd name="connsiteY27" fmla="*/ 104269 h 549988"/>
                <a:gd name="connsiteX28" fmla="*/ 211233 w 303428"/>
                <a:gd name="connsiteY28" fmla="*/ 97394 h 549988"/>
                <a:gd name="connsiteX29" fmla="*/ 211233 w 303428"/>
                <a:gd name="connsiteY29" fmla="*/ 97394 h 549988"/>
                <a:gd name="connsiteX30" fmla="*/ 185559 w 303428"/>
                <a:gd name="connsiteY30" fmla="*/ 74478 h 549988"/>
                <a:gd name="connsiteX31" fmla="*/ 183224 w 303428"/>
                <a:gd name="connsiteY31" fmla="*/ 72186 h 549988"/>
                <a:gd name="connsiteX32" fmla="*/ 173888 w 303428"/>
                <a:gd name="connsiteY32" fmla="*/ 65311 h 549988"/>
                <a:gd name="connsiteX33" fmla="*/ 171553 w 303428"/>
                <a:gd name="connsiteY33" fmla="*/ 65311 h 549988"/>
                <a:gd name="connsiteX34" fmla="*/ 131874 w 303428"/>
                <a:gd name="connsiteY34" fmla="*/ 40103 h 549988"/>
                <a:gd name="connsiteX35" fmla="*/ 131874 w 303428"/>
                <a:gd name="connsiteY35" fmla="*/ 40103 h 549988"/>
                <a:gd name="connsiteX36" fmla="*/ 120204 w 303428"/>
                <a:gd name="connsiteY36" fmla="*/ 35520 h 549988"/>
                <a:gd name="connsiteX37" fmla="*/ 120204 w 303428"/>
                <a:gd name="connsiteY37" fmla="*/ 35520 h 549988"/>
                <a:gd name="connsiteX38" fmla="*/ 75857 w 303428"/>
                <a:gd name="connsiteY38" fmla="*/ 17187 h 549988"/>
                <a:gd name="connsiteX39" fmla="*/ 75857 w 303428"/>
                <a:gd name="connsiteY39" fmla="*/ 17187 h 549988"/>
                <a:gd name="connsiteX40" fmla="*/ 47848 w 303428"/>
                <a:gd name="connsiteY40" fmla="*/ 30937 h 549988"/>
                <a:gd name="connsiteX41" fmla="*/ 52517 w 303428"/>
                <a:gd name="connsiteY41" fmla="*/ 67603 h 549988"/>
                <a:gd name="connsiteX42" fmla="*/ 66520 w 303428"/>
                <a:gd name="connsiteY42" fmla="*/ 63020 h 549988"/>
                <a:gd name="connsiteX43" fmla="*/ 80526 w 303428"/>
                <a:gd name="connsiteY43" fmla="*/ 72186 h 549988"/>
                <a:gd name="connsiteX44" fmla="*/ 101531 w 303428"/>
                <a:gd name="connsiteY44" fmla="*/ 69894 h 549988"/>
                <a:gd name="connsiteX45" fmla="*/ 99198 w 303428"/>
                <a:gd name="connsiteY45" fmla="*/ 90519 h 549988"/>
                <a:gd name="connsiteX46" fmla="*/ 85193 w 303428"/>
                <a:gd name="connsiteY46" fmla="*/ 120310 h 549988"/>
                <a:gd name="connsiteX47" fmla="*/ 57185 w 303428"/>
                <a:gd name="connsiteY47" fmla="*/ 134060 h 549988"/>
                <a:gd name="connsiteX48" fmla="*/ 85193 w 303428"/>
                <a:gd name="connsiteY48" fmla="*/ 159267 h 549988"/>
                <a:gd name="connsiteX49" fmla="*/ 113202 w 303428"/>
                <a:gd name="connsiteY49" fmla="*/ 140935 h 549988"/>
                <a:gd name="connsiteX50" fmla="*/ 113202 w 303428"/>
                <a:gd name="connsiteY50" fmla="*/ 122602 h 549988"/>
                <a:gd name="connsiteX51" fmla="*/ 134209 w 303428"/>
                <a:gd name="connsiteY51" fmla="*/ 131768 h 549988"/>
                <a:gd name="connsiteX52" fmla="*/ 145879 w 303428"/>
                <a:gd name="connsiteY52" fmla="*/ 124893 h 549988"/>
                <a:gd name="connsiteX53" fmla="*/ 152881 w 303428"/>
                <a:gd name="connsiteY53" fmla="*/ 138643 h 549988"/>
                <a:gd name="connsiteX54" fmla="*/ 164552 w 303428"/>
                <a:gd name="connsiteY54" fmla="*/ 143226 h 549988"/>
                <a:gd name="connsiteX55" fmla="*/ 185559 w 303428"/>
                <a:gd name="connsiteY55" fmla="*/ 140935 h 549988"/>
                <a:gd name="connsiteX56" fmla="*/ 192561 w 303428"/>
                <a:gd name="connsiteY56" fmla="*/ 150101 h 549988"/>
                <a:gd name="connsiteX57" fmla="*/ 211233 w 303428"/>
                <a:gd name="connsiteY57" fmla="*/ 161559 h 549988"/>
                <a:gd name="connsiteX58" fmla="*/ 218235 w 303428"/>
                <a:gd name="connsiteY58" fmla="*/ 175309 h 549988"/>
                <a:gd name="connsiteX59" fmla="*/ 192561 w 303428"/>
                <a:gd name="connsiteY59" fmla="*/ 177600 h 549988"/>
                <a:gd name="connsiteX60" fmla="*/ 159883 w 303428"/>
                <a:gd name="connsiteY60" fmla="*/ 161559 h 549988"/>
                <a:gd name="connsiteX61" fmla="*/ 92196 w 303428"/>
                <a:gd name="connsiteY61" fmla="*/ 168434 h 549988"/>
                <a:gd name="connsiteX62" fmla="*/ 59518 w 303428"/>
                <a:gd name="connsiteY62" fmla="*/ 193642 h 549988"/>
                <a:gd name="connsiteX63" fmla="*/ 17506 w 303428"/>
                <a:gd name="connsiteY63" fmla="*/ 232600 h 549988"/>
                <a:gd name="connsiteX64" fmla="*/ 38511 w 303428"/>
                <a:gd name="connsiteY64" fmla="*/ 271557 h 549988"/>
                <a:gd name="connsiteX65" fmla="*/ 24507 w 303428"/>
                <a:gd name="connsiteY65" fmla="*/ 310514 h 549988"/>
                <a:gd name="connsiteX66" fmla="*/ 113202 w 303428"/>
                <a:gd name="connsiteY66" fmla="*/ 344889 h 549988"/>
                <a:gd name="connsiteX67" fmla="*/ 159883 w 303428"/>
                <a:gd name="connsiteY67" fmla="*/ 340306 h 549988"/>
                <a:gd name="connsiteX68" fmla="*/ 173888 w 303428"/>
                <a:gd name="connsiteY68" fmla="*/ 333431 h 549988"/>
                <a:gd name="connsiteX69" fmla="*/ 176222 w 303428"/>
                <a:gd name="connsiteY69" fmla="*/ 349472 h 549988"/>
                <a:gd name="connsiteX70" fmla="*/ 176222 w 303428"/>
                <a:gd name="connsiteY70" fmla="*/ 388429 h 549988"/>
                <a:gd name="connsiteX71" fmla="*/ 190226 w 303428"/>
                <a:gd name="connsiteY71" fmla="*/ 418220 h 549988"/>
                <a:gd name="connsiteX72" fmla="*/ 180890 w 303428"/>
                <a:gd name="connsiteY72" fmla="*/ 445720 h 549988"/>
                <a:gd name="connsiteX73" fmla="*/ 199563 w 303428"/>
                <a:gd name="connsiteY73" fmla="*/ 496136 h 549988"/>
                <a:gd name="connsiteX74" fmla="*/ 185559 w 303428"/>
                <a:gd name="connsiteY74" fmla="*/ 532801 h 549988"/>
                <a:gd name="connsiteX75" fmla="*/ 190226 w 303428"/>
                <a:gd name="connsiteY75" fmla="*/ 537385 h 549988"/>
                <a:gd name="connsiteX76" fmla="*/ 229905 w 303428"/>
                <a:gd name="connsiteY76" fmla="*/ 491552 h 549988"/>
                <a:gd name="connsiteX77" fmla="*/ 229905 w 303428"/>
                <a:gd name="connsiteY77" fmla="*/ 491552 h 549988"/>
                <a:gd name="connsiteX78" fmla="*/ 239242 w 303428"/>
                <a:gd name="connsiteY78" fmla="*/ 480094 h 549988"/>
                <a:gd name="connsiteX79" fmla="*/ 239242 w 303428"/>
                <a:gd name="connsiteY79" fmla="*/ 480094 h 549988"/>
                <a:gd name="connsiteX80" fmla="*/ 246244 w 303428"/>
                <a:gd name="connsiteY80" fmla="*/ 468636 h 549988"/>
                <a:gd name="connsiteX81" fmla="*/ 246244 w 303428"/>
                <a:gd name="connsiteY81" fmla="*/ 468636 h 549988"/>
                <a:gd name="connsiteX82" fmla="*/ 253246 w 303428"/>
                <a:gd name="connsiteY82" fmla="*/ 457178 h 549988"/>
                <a:gd name="connsiteX83" fmla="*/ 253246 w 303428"/>
                <a:gd name="connsiteY83" fmla="*/ 454886 h 549988"/>
                <a:gd name="connsiteX84" fmla="*/ 257914 w 303428"/>
                <a:gd name="connsiteY84" fmla="*/ 443428 h 549988"/>
                <a:gd name="connsiteX85" fmla="*/ 257914 w 303428"/>
                <a:gd name="connsiteY85" fmla="*/ 441137 h 549988"/>
                <a:gd name="connsiteX86" fmla="*/ 262583 w 303428"/>
                <a:gd name="connsiteY86" fmla="*/ 429679 h 549988"/>
                <a:gd name="connsiteX87" fmla="*/ 262583 w 303428"/>
                <a:gd name="connsiteY87" fmla="*/ 427387 h 549988"/>
                <a:gd name="connsiteX88" fmla="*/ 267251 w 303428"/>
                <a:gd name="connsiteY88" fmla="*/ 415929 h 549988"/>
                <a:gd name="connsiteX89" fmla="*/ 267251 w 303428"/>
                <a:gd name="connsiteY89" fmla="*/ 413637 h 549988"/>
                <a:gd name="connsiteX90" fmla="*/ 269585 w 303428"/>
                <a:gd name="connsiteY90" fmla="*/ 402179 h 549988"/>
                <a:gd name="connsiteX91" fmla="*/ 269585 w 303428"/>
                <a:gd name="connsiteY91" fmla="*/ 397596 h 549988"/>
                <a:gd name="connsiteX92" fmla="*/ 271918 w 303428"/>
                <a:gd name="connsiteY92" fmla="*/ 386138 h 549988"/>
                <a:gd name="connsiteX93" fmla="*/ 271918 w 303428"/>
                <a:gd name="connsiteY93" fmla="*/ 381555 h 549988"/>
                <a:gd name="connsiteX94" fmla="*/ 274253 w 303428"/>
                <a:gd name="connsiteY94" fmla="*/ 370097 h 549988"/>
                <a:gd name="connsiteX95" fmla="*/ 274253 w 303428"/>
                <a:gd name="connsiteY95" fmla="*/ 365513 h 549988"/>
                <a:gd name="connsiteX96" fmla="*/ 276587 w 303428"/>
                <a:gd name="connsiteY96" fmla="*/ 354055 h 549988"/>
                <a:gd name="connsiteX97" fmla="*/ 276587 w 303428"/>
                <a:gd name="connsiteY97" fmla="*/ 349472 h 549988"/>
                <a:gd name="connsiteX98" fmla="*/ 276587 w 303428"/>
                <a:gd name="connsiteY98" fmla="*/ 338014 h 549988"/>
                <a:gd name="connsiteX99" fmla="*/ 276587 w 303428"/>
                <a:gd name="connsiteY99" fmla="*/ 333431 h 549988"/>
                <a:gd name="connsiteX100" fmla="*/ 276587 w 303428"/>
                <a:gd name="connsiteY100" fmla="*/ 317389 h 549988"/>
                <a:gd name="connsiteX101" fmla="*/ 276587 w 303428"/>
                <a:gd name="connsiteY101" fmla="*/ 303639 h 549988"/>
                <a:gd name="connsiteX102" fmla="*/ 290592 w 303428"/>
                <a:gd name="connsiteY102" fmla="*/ 292181 h 54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03428" h="549988">
                  <a:moveTo>
                    <a:pt x="290592" y="292181"/>
                  </a:moveTo>
                  <a:cubicBezTo>
                    <a:pt x="290592" y="289890"/>
                    <a:pt x="290592" y="285306"/>
                    <a:pt x="290592" y="283015"/>
                  </a:cubicBezTo>
                  <a:cubicBezTo>
                    <a:pt x="290592" y="280723"/>
                    <a:pt x="290592" y="280723"/>
                    <a:pt x="290592" y="278432"/>
                  </a:cubicBezTo>
                  <a:cubicBezTo>
                    <a:pt x="290592" y="276140"/>
                    <a:pt x="290592" y="271557"/>
                    <a:pt x="288257" y="269265"/>
                  </a:cubicBezTo>
                  <a:cubicBezTo>
                    <a:pt x="288257" y="266974"/>
                    <a:pt x="288257" y="266974"/>
                    <a:pt x="288257" y="264682"/>
                  </a:cubicBezTo>
                  <a:cubicBezTo>
                    <a:pt x="288257" y="260099"/>
                    <a:pt x="285923" y="255516"/>
                    <a:pt x="285923" y="250932"/>
                  </a:cubicBezTo>
                  <a:cubicBezTo>
                    <a:pt x="285923" y="250932"/>
                    <a:pt x="285923" y="250932"/>
                    <a:pt x="285923" y="248641"/>
                  </a:cubicBezTo>
                  <a:cubicBezTo>
                    <a:pt x="285923" y="244058"/>
                    <a:pt x="283588" y="239474"/>
                    <a:pt x="283588" y="234891"/>
                  </a:cubicBezTo>
                  <a:cubicBezTo>
                    <a:pt x="283588" y="232600"/>
                    <a:pt x="283588" y="232600"/>
                    <a:pt x="281255" y="230308"/>
                  </a:cubicBezTo>
                  <a:cubicBezTo>
                    <a:pt x="281255" y="228016"/>
                    <a:pt x="278921" y="223433"/>
                    <a:pt x="278921" y="221141"/>
                  </a:cubicBezTo>
                  <a:cubicBezTo>
                    <a:pt x="278921" y="218850"/>
                    <a:pt x="278921" y="216558"/>
                    <a:pt x="276587" y="216558"/>
                  </a:cubicBezTo>
                  <a:cubicBezTo>
                    <a:pt x="276587" y="214267"/>
                    <a:pt x="274253" y="211975"/>
                    <a:pt x="274253" y="207392"/>
                  </a:cubicBezTo>
                  <a:cubicBezTo>
                    <a:pt x="274253" y="205100"/>
                    <a:pt x="271918" y="205100"/>
                    <a:pt x="271918" y="202808"/>
                  </a:cubicBezTo>
                  <a:cubicBezTo>
                    <a:pt x="269585" y="200517"/>
                    <a:pt x="269585" y="195933"/>
                    <a:pt x="267251" y="193642"/>
                  </a:cubicBezTo>
                  <a:cubicBezTo>
                    <a:pt x="267251" y="191350"/>
                    <a:pt x="264916" y="189059"/>
                    <a:pt x="264916" y="186767"/>
                  </a:cubicBezTo>
                  <a:cubicBezTo>
                    <a:pt x="262583" y="184475"/>
                    <a:pt x="262583" y="179892"/>
                    <a:pt x="260248" y="177600"/>
                  </a:cubicBezTo>
                  <a:cubicBezTo>
                    <a:pt x="260248" y="175309"/>
                    <a:pt x="257914" y="173017"/>
                    <a:pt x="257914" y="173017"/>
                  </a:cubicBezTo>
                  <a:cubicBezTo>
                    <a:pt x="257914" y="170726"/>
                    <a:pt x="255581" y="168434"/>
                    <a:pt x="255581" y="166142"/>
                  </a:cubicBezTo>
                  <a:cubicBezTo>
                    <a:pt x="255581" y="163851"/>
                    <a:pt x="253246" y="161559"/>
                    <a:pt x="253246" y="159267"/>
                  </a:cubicBezTo>
                  <a:cubicBezTo>
                    <a:pt x="253246" y="156976"/>
                    <a:pt x="250912" y="154684"/>
                    <a:pt x="250912" y="152393"/>
                  </a:cubicBezTo>
                  <a:cubicBezTo>
                    <a:pt x="248577" y="150101"/>
                    <a:pt x="248577" y="147809"/>
                    <a:pt x="246244" y="145518"/>
                  </a:cubicBezTo>
                  <a:cubicBezTo>
                    <a:pt x="246244" y="143226"/>
                    <a:pt x="243910" y="143226"/>
                    <a:pt x="243910" y="140935"/>
                  </a:cubicBezTo>
                  <a:cubicBezTo>
                    <a:pt x="241576" y="136351"/>
                    <a:pt x="239242" y="131768"/>
                    <a:pt x="234574" y="129477"/>
                  </a:cubicBezTo>
                  <a:cubicBezTo>
                    <a:pt x="234574" y="127185"/>
                    <a:pt x="232240" y="127185"/>
                    <a:pt x="232240" y="124893"/>
                  </a:cubicBezTo>
                  <a:cubicBezTo>
                    <a:pt x="229905" y="122602"/>
                    <a:pt x="229905" y="120310"/>
                    <a:pt x="227572" y="118019"/>
                  </a:cubicBezTo>
                  <a:cubicBezTo>
                    <a:pt x="227572" y="115727"/>
                    <a:pt x="225237" y="115727"/>
                    <a:pt x="225237" y="113435"/>
                  </a:cubicBezTo>
                  <a:cubicBezTo>
                    <a:pt x="222903" y="111144"/>
                    <a:pt x="220570" y="108852"/>
                    <a:pt x="220570" y="106560"/>
                  </a:cubicBezTo>
                  <a:cubicBezTo>
                    <a:pt x="220570" y="106560"/>
                    <a:pt x="218235" y="104269"/>
                    <a:pt x="218235" y="104269"/>
                  </a:cubicBezTo>
                  <a:cubicBezTo>
                    <a:pt x="215901" y="101977"/>
                    <a:pt x="213566" y="99686"/>
                    <a:pt x="211233" y="97394"/>
                  </a:cubicBezTo>
                  <a:cubicBezTo>
                    <a:pt x="211233" y="97394"/>
                    <a:pt x="211233" y="97394"/>
                    <a:pt x="211233" y="97394"/>
                  </a:cubicBezTo>
                  <a:cubicBezTo>
                    <a:pt x="204231" y="88227"/>
                    <a:pt x="194894" y="81353"/>
                    <a:pt x="185559" y="74478"/>
                  </a:cubicBezTo>
                  <a:cubicBezTo>
                    <a:pt x="185559" y="74478"/>
                    <a:pt x="185559" y="74478"/>
                    <a:pt x="183224" y="72186"/>
                  </a:cubicBezTo>
                  <a:cubicBezTo>
                    <a:pt x="180890" y="69894"/>
                    <a:pt x="178555" y="67603"/>
                    <a:pt x="173888" y="65311"/>
                  </a:cubicBezTo>
                  <a:cubicBezTo>
                    <a:pt x="173888" y="65311"/>
                    <a:pt x="173888" y="65311"/>
                    <a:pt x="171553" y="65311"/>
                  </a:cubicBezTo>
                  <a:cubicBezTo>
                    <a:pt x="159883" y="56145"/>
                    <a:pt x="145879" y="46978"/>
                    <a:pt x="131874" y="40103"/>
                  </a:cubicBezTo>
                  <a:cubicBezTo>
                    <a:pt x="131874" y="40103"/>
                    <a:pt x="131874" y="40103"/>
                    <a:pt x="131874" y="40103"/>
                  </a:cubicBezTo>
                  <a:cubicBezTo>
                    <a:pt x="129541" y="37812"/>
                    <a:pt x="124872" y="35520"/>
                    <a:pt x="120204" y="35520"/>
                  </a:cubicBezTo>
                  <a:cubicBezTo>
                    <a:pt x="120204" y="35520"/>
                    <a:pt x="120204" y="35520"/>
                    <a:pt x="120204" y="35520"/>
                  </a:cubicBezTo>
                  <a:cubicBezTo>
                    <a:pt x="106200" y="28645"/>
                    <a:pt x="89861" y="21770"/>
                    <a:pt x="75857" y="17187"/>
                  </a:cubicBezTo>
                  <a:lnTo>
                    <a:pt x="75857" y="17187"/>
                  </a:lnTo>
                  <a:lnTo>
                    <a:pt x="47848" y="30937"/>
                  </a:lnTo>
                  <a:lnTo>
                    <a:pt x="52517" y="67603"/>
                  </a:lnTo>
                  <a:lnTo>
                    <a:pt x="66520" y="63020"/>
                  </a:lnTo>
                  <a:lnTo>
                    <a:pt x="80526" y="72186"/>
                  </a:lnTo>
                  <a:lnTo>
                    <a:pt x="101531" y="69894"/>
                  </a:lnTo>
                  <a:lnTo>
                    <a:pt x="99198" y="90519"/>
                  </a:lnTo>
                  <a:lnTo>
                    <a:pt x="85193" y="120310"/>
                  </a:lnTo>
                  <a:lnTo>
                    <a:pt x="57185" y="134060"/>
                  </a:lnTo>
                  <a:cubicBezTo>
                    <a:pt x="57185" y="134060"/>
                    <a:pt x="71189" y="161559"/>
                    <a:pt x="85193" y="159267"/>
                  </a:cubicBezTo>
                  <a:cubicBezTo>
                    <a:pt x="99198" y="156976"/>
                    <a:pt x="113202" y="140935"/>
                    <a:pt x="113202" y="140935"/>
                  </a:cubicBezTo>
                  <a:lnTo>
                    <a:pt x="113202" y="122602"/>
                  </a:lnTo>
                  <a:lnTo>
                    <a:pt x="134209" y="131768"/>
                  </a:lnTo>
                  <a:lnTo>
                    <a:pt x="145879" y="124893"/>
                  </a:lnTo>
                  <a:lnTo>
                    <a:pt x="152881" y="138643"/>
                  </a:lnTo>
                  <a:lnTo>
                    <a:pt x="164552" y="143226"/>
                  </a:lnTo>
                  <a:lnTo>
                    <a:pt x="185559" y="140935"/>
                  </a:lnTo>
                  <a:lnTo>
                    <a:pt x="192561" y="150101"/>
                  </a:lnTo>
                  <a:lnTo>
                    <a:pt x="211233" y="161559"/>
                  </a:lnTo>
                  <a:lnTo>
                    <a:pt x="218235" y="175309"/>
                  </a:lnTo>
                  <a:lnTo>
                    <a:pt x="192561" y="177600"/>
                  </a:lnTo>
                  <a:lnTo>
                    <a:pt x="159883" y="161559"/>
                  </a:lnTo>
                  <a:lnTo>
                    <a:pt x="92196" y="168434"/>
                  </a:lnTo>
                  <a:lnTo>
                    <a:pt x="59518" y="193642"/>
                  </a:lnTo>
                  <a:lnTo>
                    <a:pt x="17506" y="232600"/>
                  </a:lnTo>
                  <a:lnTo>
                    <a:pt x="38511" y="271557"/>
                  </a:lnTo>
                  <a:lnTo>
                    <a:pt x="24507" y="310514"/>
                  </a:lnTo>
                  <a:cubicBezTo>
                    <a:pt x="24507" y="310514"/>
                    <a:pt x="68855" y="356347"/>
                    <a:pt x="113202" y="344889"/>
                  </a:cubicBezTo>
                  <a:cubicBezTo>
                    <a:pt x="157550" y="335722"/>
                    <a:pt x="159883" y="340306"/>
                    <a:pt x="159883" y="340306"/>
                  </a:cubicBezTo>
                  <a:lnTo>
                    <a:pt x="173888" y="333431"/>
                  </a:lnTo>
                  <a:lnTo>
                    <a:pt x="176222" y="349472"/>
                  </a:lnTo>
                  <a:lnTo>
                    <a:pt x="176222" y="388429"/>
                  </a:lnTo>
                  <a:lnTo>
                    <a:pt x="190226" y="418220"/>
                  </a:lnTo>
                  <a:lnTo>
                    <a:pt x="180890" y="445720"/>
                  </a:lnTo>
                  <a:lnTo>
                    <a:pt x="199563" y="496136"/>
                  </a:lnTo>
                  <a:lnTo>
                    <a:pt x="185559" y="532801"/>
                  </a:lnTo>
                  <a:lnTo>
                    <a:pt x="190226" y="537385"/>
                  </a:lnTo>
                  <a:cubicBezTo>
                    <a:pt x="204231" y="523635"/>
                    <a:pt x="218235" y="507594"/>
                    <a:pt x="229905" y="491552"/>
                  </a:cubicBezTo>
                  <a:cubicBezTo>
                    <a:pt x="229905" y="491552"/>
                    <a:pt x="229905" y="491552"/>
                    <a:pt x="229905" y="491552"/>
                  </a:cubicBezTo>
                  <a:cubicBezTo>
                    <a:pt x="232240" y="486969"/>
                    <a:pt x="234574" y="482386"/>
                    <a:pt x="239242" y="480094"/>
                  </a:cubicBezTo>
                  <a:cubicBezTo>
                    <a:pt x="239242" y="480094"/>
                    <a:pt x="239242" y="480094"/>
                    <a:pt x="239242" y="480094"/>
                  </a:cubicBezTo>
                  <a:cubicBezTo>
                    <a:pt x="241576" y="475511"/>
                    <a:pt x="243910" y="470928"/>
                    <a:pt x="246244" y="468636"/>
                  </a:cubicBezTo>
                  <a:cubicBezTo>
                    <a:pt x="246244" y="468636"/>
                    <a:pt x="246244" y="468636"/>
                    <a:pt x="246244" y="468636"/>
                  </a:cubicBezTo>
                  <a:cubicBezTo>
                    <a:pt x="248577" y="464053"/>
                    <a:pt x="250912" y="459470"/>
                    <a:pt x="253246" y="457178"/>
                  </a:cubicBezTo>
                  <a:cubicBezTo>
                    <a:pt x="253246" y="457178"/>
                    <a:pt x="253246" y="457178"/>
                    <a:pt x="253246" y="454886"/>
                  </a:cubicBezTo>
                  <a:cubicBezTo>
                    <a:pt x="255581" y="450303"/>
                    <a:pt x="257914" y="445720"/>
                    <a:pt x="257914" y="443428"/>
                  </a:cubicBezTo>
                  <a:cubicBezTo>
                    <a:pt x="257914" y="443428"/>
                    <a:pt x="257914" y="441137"/>
                    <a:pt x="257914" y="441137"/>
                  </a:cubicBezTo>
                  <a:cubicBezTo>
                    <a:pt x="260248" y="436553"/>
                    <a:pt x="260248" y="431970"/>
                    <a:pt x="262583" y="429679"/>
                  </a:cubicBezTo>
                  <a:cubicBezTo>
                    <a:pt x="262583" y="429679"/>
                    <a:pt x="262583" y="427387"/>
                    <a:pt x="262583" y="427387"/>
                  </a:cubicBezTo>
                  <a:cubicBezTo>
                    <a:pt x="264916" y="422804"/>
                    <a:pt x="264916" y="420512"/>
                    <a:pt x="267251" y="415929"/>
                  </a:cubicBezTo>
                  <a:cubicBezTo>
                    <a:pt x="267251" y="415929"/>
                    <a:pt x="267251" y="413637"/>
                    <a:pt x="267251" y="413637"/>
                  </a:cubicBezTo>
                  <a:cubicBezTo>
                    <a:pt x="269585" y="409054"/>
                    <a:pt x="269585" y="406762"/>
                    <a:pt x="269585" y="402179"/>
                  </a:cubicBezTo>
                  <a:cubicBezTo>
                    <a:pt x="269585" y="399887"/>
                    <a:pt x="269585" y="399887"/>
                    <a:pt x="269585" y="397596"/>
                  </a:cubicBezTo>
                  <a:cubicBezTo>
                    <a:pt x="269585" y="393013"/>
                    <a:pt x="271918" y="390721"/>
                    <a:pt x="271918" y="386138"/>
                  </a:cubicBezTo>
                  <a:cubicBezTo>
                    <a:pt x="271918" y="383846"/>
                    <a:pt x="271918" y="383846"/>
                    <a:pt x="271918" y="381555"/>
                  </a:cubicBezTo>
                  <a:cubicBezTo>
                    <a:pt x="271918" y="376971"/>
                    <a:pt x="274253" y="374680"/>
                    <a:pt x="274253" y="370097"/>
                  </a:cubicBezTo>
                  <a:cubicBezTo>
                    <a:pt x="274253" y="367805"/>
                    <a:pt x="274253" y="367805"/>
                    <a:pt x="274253" y="365513"/>
                  </a:cubicBezTo>
                  <a:cubicBezTo>
                    <a:pt x="274253" y="360930"/>
                    <a:pt x="274253" y="358639"/>
                    <a:pt x="276587" y="354055"/>
                  </a:cubicBezTo>
                  <a:cubicBezTo>
                    <a:pt x="276587" y="351764"/>
                    <a:pt x="276587" y="351764"/>
                    <a:pt x="276587" y="349472"/>
                  </a:cubicBezTo>
                  <a:cubicBezTo>
                    <a:pt x="276587" y="344889"/>
                    <a:pt x="276587" y="342597"/>
                    <a:pt x="276587" y="338014"/>
                  </a:cubicBezTo>
                  <a:cubicBezTo>
                    <a:pt x="276587" y="335722"/>
                    <a:pt x="276587" y="335722"/>
                    <a:pt x="276587" y="333431"/>
                  </a:cubicBezTo>
                  <a:cubicBezTo>
                    <a:pt x="276587" y="328847"/>
                    <a:pt x="276587" y="321973"/>
                    <a:pt x="276587" y="317389"/>
                  </a:cubicBezTo>
                  <a:cubicBezTo>
                    <a:pt x="276587" y="312806"/>
                    <a:pt x="276587" y="308223"/>
                    <a:pt x="276587" y="303639"/>
                  </a:cubicBezTo>
                  <a:cubicBezTo>
                    <a:pt x="290592" y="296765"/>
                    <a:pt x="290592" y="294473"/>
                    <a:pt x="290592" y="292181"/>
                  </a:cubicBezTo>
                  <a:close/>
                </a:path>
              </a:pathLst>
            </a:custGeom>
            <a:solidFill>
              <a:srgbClr val="001B8D"/>
            </a:solidFill>
            <a:ln w="9525" cap="flat">
              <a:noFill/>
              <a:prstDash val="solid"/>
              <a:miter/>
            </a:ln>
          </p:spPr>
          <p:txBody>
            <a:bodyPr rtlCol="0" anchor="ctr"/>
            <a:lstStyle/>
            <a:p>
              <a:endParaRPr lang="zh-CN" altLang="en-US"/>
            </a:p>
          </p:txBody>
        </p:sp>
        <p:sp>
          <p:nvSpPr>
            <p:cNvPr id="356" name="任意多边形: 形状 355"/>
            <p:cNvSpPr/>
            <p:nvPr>
              <p:custDataLst>
                <p:tags r:id="rId350"/>
              </p:custDataLst>
            </p:nvPr>
          </p:nvSpPr>
          <p:spPr>
            <a:xfrm>
              <a:off x="2871687" y="8327778"/>
              <a:ext cx="303429" cy="229162"/>
            </a:xfrm>
            <a:custGeom>
              <a:avLst/>
              <a:gdLst>
                <a:gd name="connsiteX0" fmla="*/ 288257 w 303428"/>
                <a:gd name="connsiteY0" fmla="*/ 17187 h 229161"/>
                <a:gd name="connsiteX1" fmla="*/ 141211 w 303428"/>
                <a:gd name="connsiteY1" fmla="*/ 65311 h 229161"/>
                <a:gd name="connsiteX2" fmla="*/ 141211 w 303428"/>
                <a:gd name="connsiteY2" fmla="*/ 65311 h 229161"/>
                <a:gd name="connsiteX3" fmla="*/ 82859 w 303428"/>
                <a:gd name="connsiteY3" fmla="*/ 113435 h 229161"/>
                <a:gd name="connsiteX4" fmla="*/ 82859 w 303428"/>
                <a:gd name="connsiteY4" fmla="*/ 113435 h 229161"/>
                <a:gd name="connsiteX5" fmla="*/ 17506 w 303428"/>
                <a:gd name="connsiteY5" fmla="*/ 211975 h 229161"/>
                <a:gd name="connsiteX6" fmla="*/ 52517 w 303428"/>
                <a:gd name="connsiteY6" fmla="*/ 223433 h 229161"/>
                <a:gd name="connsiteX7" fmla="*/ 66520 w 303428"/>
                <a:gd name="connsiteY7" fmla="*/ 230308 h 229161"/>
                <a:gd name="connsiteX8" fmla="*/ 78191 w 303428"/>
                <a:gd name="connsiteY8" fmla="*/ 216558 h 229161"/>
                <a:gd name="connsiteX9" fmla="*/ 66520 w 303428"/>
                <a:gd name="connsiteY9" fmla="*/ 173017 h 229161"/>
                <a:gd name="connsiteX10" fmla="*/ 82859 w 303428"/>
                <a:gd name="connsiteY10" fmla="*/ 150101 h 229161"/>
                <a:gd name="connsiteX11" fmla="*/ 108533 w 303428"/>
                <a:gd name="connsiteY11" fmla="*/ 113435 h 229161"/>
                <a:gd name="connsiteX12" fmla="*/ 213566 w 303428"/>
                <a:gd name="connsiteY12" fmla="*/ 90519 h 229161"/>
                <a:gd name="connsiteX13" fmla="*/ 234574 w 303428"/>
                <a:gd name="connsiteY13" fmla="*/ 69894 h 229161"/>
                <a:gd name="connsiteX14" fmla="*/ 255581 w 303428"/>
                <a:gd name="connsiteY14" fmla="*/ 53853 h 229161"/>
                <a:gd name="connsiteX15" fmla="*/ 283588 w 303428"/>
                <a:gd name="connsiteY15" fmla="*/ 42395 h 229161"/>
                <a:gd name="connsiteX16" fmla="*/ 288257 w 303428"/>
                <a:gd name="connsiteY16" fmla="*/ 17187 h 229161"/>
                <a:gd name="connsiteX17" fmla="*/ 288257 w 303428"/>
                <a:gd name="connsiteY17" fmla="*/ 17187 h 22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3428" h="229161">
                  <a:moveTo>
                    <a:pt x="288257" y="17187"/>
                  </a:moveTo>
                  <a:cubicBezTo>
                    <a:pt x="234574" y="21770"/>
                    <a:pt x="183224" y="37812"/>
                    <a:pt x="141211" y="65311"/>
                  </a:cubicBezTo>
                  <a:cubicBezTo>
                    <a:pt x="141211" y="65311"/>
                    <a:pt x="141211" y="65311"/>
                    <a:pt x="141211" y="65311"/>
                  </a:cubicBezTo>
                  <a:cubicBezTo>
                    <a:pt x="120204" y="79061"/>
                    <a:pt x="99198" y="95102"/>
                    <a:pt x="82859" y="113435"/>
                  </a:cubicBezTo>
                  <a:cubicBezTo>
                    <a:pt x="82859" y="113435"/>
                    <a:pt x="82859" y="113435"/>
                    <a:pt x="82859" y="113435"/>
                  </a:cubicBezTo>
                  <a:cubicBezTo>
                    <a:pt x="54850" y="140934"/>
                    <a:pt x="33844" y="175309"/>
                    <a:pt x="17506" y="211975"/>
                  </a:cubicBezTo>
                  <a:lnTo>
                    <a:pt x="52517" y="223433"/>
                  </a:lnTo>
                  <a:lnTo>
                    <a:pt x="66520" y="230308"/>
                  </a:lnTo>
                  <a:lnTo>
                    <a:pt x="78191" y="216558"/>
                  </a:lnTo>
                  <a:lnTo>
                    <a:pt x="66520" y="173017"/>
                  </a:lnTo>
                  <a:lnTo>
                    <a:pt x="82859" y="150101"/>
                  </a:lnTo>
                  <a:lnTo>
                    <a:pt x="108533" y="113435"/>
                  </a:lnTo>
                  <a:lnTo>
                    <a:pt x="213566" y="90519"/>
                  </a:lnTo>
                  <a:lnTo>
                    <a:pt x="234574" y="69894"/>
                  </a:lnTo>
                  <a:lnTo>
                    <a:pt x="255581" y="53853"/>
                  </a:lnTo>
                  <a:lnTo>
                    <a:pt x="283588" y="42395"/>
                  </a:lnTo>
                  <a:lnTo>
                    <a:pt x="288257" y="17187"/>
                  </a:lnTo>
                  <a:cubicBezTo>
                    <a:pt x="288257" y="17187"/>
                    <a:pt x="288257" y="17187"/>
                    <a:pt x="288257" y="17187"/>
                  </a:cubicBezTo>
                  <a:close/>
                </a:path>
              </a:pathLst>
            </a:custGeom>
            <a:solidFill>
              <a:srgbClr val="001B8D"/>
            </a:solidFill>
            <a:ln w="9525" cap="flat">
              <a:noFill/>
              <a:prstDash val="solid"/>
              <a:miter/>
            </a:ln>
          </p:spPr>
          <p:txBody>
            <a:bodyPr rtlCol="0" anchor="ctr"/>
            <a:lstStyle/>
            <a:p>
              <a:endParaRPr lang="zh-CN" altLang="en-US"/>
            </a:p>
          </p:txBody>
        </p:sp>
        <p:sp>
          <p:nvSpPr>
            <p:cNvPr id="357" name="任意多边形: 形状 356"/>
            <p:cNvSpPr/>
            <p:nvPr>
              <p:custDataLst>
                <p:tags r:id="rId351"/>
              </p:custDataLst>
            </p:nvPr>
          </p:nvSpPr>
          <p:spPr>
            <a:xfrm>
              <a:off x="2850680" y="8552357"/>
              <a:ext cx="280088" cy="389575"/>
            </a:xfrm>
            <a:custGeom>
              <a:avLst/>
              <a:gdLst>
                <a:gd name="connsiteX0" fmla="*/ 176222 w 280088"/>
                <a:gd name="connsiteY0" fmla="*/ 372388 h 389575"/>
                <a:gd name="connsiteX1" fmla="*/ 204231 w 280088"/>
                <a:gd name="connsiteY1" fmla="*/ 349472 h 389575"/>
                <a:gd name="connsiteX2" fmla="*/ 225238 w 280088"/>
                <a:gd name="connsiteY2" fmla="*/ 289890 h 389575"/>
                <a:gd name="connsiteX3" fmla="*/ 257914 w 280088"/>
                <a:gd name="connsiteY3" fmla="*/ 269265 h 389575"/>
                <a:gd name="connsiteX4" fmla="*/ 269585 w 280088"/>
                <a:gd name="connsiteY4" fmla="*/ 218850 h 389575"/>
                <a:gd name="connsiteX5" fmla="*/ 283590 w 280088"/>
                <a:gd name="connsiteY5" fmla="*/ 179892 h 389575"/>
                <a:gd name="connsiteX6" fmla="*/ 229907 w 280088"/>
                <a:gd name="connsiteY6" fmla="*/ 161559 h 389575"/>
                <a:gd name="connsiteX7" fmla="*/ 213568 w 280088"/>
                <a:gd name="connsiteY7" fmla="*/ 138643 h 389575"/>
                <a:gd name="connsiteX8" fmla="*/ 204231 w 280088"/>
                <a:gd name="connsiteY8" fmla="*/ 120310 h 389575"/>
                <a:gd name="connsiteX9" fmla="*/ 150548 w 280088"/>
                <a:gd name="connsiteY9" fmla="*/ 106560 h 389575"/>
                <a:gd name="connsiteX10" fmla="*/ 136544 w 280088"/>
                <a:gd name="connsiteY10" fmla="*/ 92811 h 389575"/>
                <a:gd name="connsiteX11" fmla="*/ 108535 w 280088"/>
                <a:gd name="connsiteY11" fmla="*/ 90519 h 389575"/>
                <a:gd name="connsiteX12" fmla="*/ 96864 w 280088"/>
                <a:gd name="connsiteY12" fmla="*/ 83644 h 389575"/>
                <a:gd name="connsiteX13" fmla="*/ 106200 w 280088"/>
                <a:gd name="connsiteY13" fmla="*/ 76769 h 389575"/>
                <a:gd name="connsiteX14" fmla="*/ 94529 w 280088"/>
                <a:gd name="connsiteY14" fmla="*/ 79061 h 389575"/>
                <a:gd name="connsiteX15" fmla="*/ 82859 w 280088"/>
                <a:gd name="connsiteY15" fmla="*/ 88227 h 389575"/>
                <a:gd name="connsiteX16" fmla="*/ 73524 w 280088"/>
                <a:gd name="connsiteY16" fmla="*/ 97394 h 389575"/>
                <a:gd name="connsiteX17" fmla="*/ 54851 w 280088"/>
                <a:gd name="connsiteY17" fmla="*/ 99685 h 389575"/>
                <a:gd name="connsiteX18" fmla="*/ 33844 w 280088"/>
                <a:gd name="connsiteY18" fmla="*/ 92811 h 389575"/>
                <a:gd name="connsiteX19" fmla="*/ 26842 w 280088"/>
                <a:gd name="connsiteY19" fmla="*/ 56145 h 389575"/>
                <a:gd name="connsiteX20" fmla="*/ 38513 w 280088"/>
                <a:gd name="connsiteY20" fmla="*/ 35520 h 389575"/>
                <a:gd name="connsiteX21" fmla="*/ 31511 w 280088"/>
                <a:gd name="connsiteY21" fmla="*/ 17187 h 389575"/>
                <a:gd name="connsiteX22" fmla="*/ 29176 w 280088"/>
                <a:gd name="connsiteY22" fmla="*/ 17187 h 389575"/>
                <a:gd name="connsiteX23" fmla="*/ 29176 w 280088"/>
                <a:gd name="connsiteY23" fmla="*/ 17187 h 389575"/>
                <a:gd name="connsiteX24" fmla="*/ 22174 w 280088"/>
                <a:gd name="connsiteY24" fmla="*/ 44686 h 389575"/>
                <a:gd name="connsiteX25" fmla="*/ 22174 w 280088"/>
                <a:gd name="connsiteY25" fmla="*/ 46978 h 389575"/>
                <a:gd name="connsiteX26" fmla="*/ 19840 w 280088"/>
                <a:gd name="connsiteY26" fmla="*/ 60728 h 389575"/>
                <a:gd name="connsiteX27" fmla="*/ 19840 w 280088"/>
                <a:gd name="connsiteY27" fmla="*/ 65311 h 389575"/>
                <a:gd name="connsiteX28" fmla="*/ 17506 w 280088"/>
                <a:gd name="connsiteY28" fmla="*/ 76769 h 389575"/>
                <a:gd name="connsiteX29" fmla="*/ 17506 w 280088"/>
                <a:gd name="connsiteY29" fmla="*/ 76769 h 389575"/>
                <a:gd name="connsiteX30" fmla="*/ 22174 w 280088"/>
                <a:gd name="connsiteY30" fmla="*/ 81353 h 389575"/>
                <a:gd name="connsiteX31" fmla="*/ 33844 w 280088"/>
                <a:gd name="connsiteY31" fmla="*/ 99685 h 389575"/>
                <a:gd name="connsiteX32" fmla="*/ 59518 w 280088"/>
                <a:gd name="connsiteY32" fmla="*/ 122601 h 389575"/>
                <a:gd name="connsiteX33" fmla="*/ 47848 w 280088"/>
                <a:gd name="connsiteY33" fmla="*/ 159267 h 389575"/>
                <a:gd name="connsiteX34" fmla="*/ 43181 w 280088"/>
                <a:gd name="connsiteY34" fmla="*/ 184475 h 389575"/>
                <a:gd name="connsiteX35" fmla="*/ 96864 w 280088"/>
                <a:gd name="connsiteY35" fmla="*/ 246349 h 389575"/>
                <a:gd name="connsiteX36" fmla="*/ 101533 w 280088"/>
                <a:gd name="connsiteY36" fmla="*/ 266973 h 389575"/>
                <a:gd name="connsiteX37" fmla="*/ 115537 w 280088"/>
                <a:gd name="connsiteY37" fmla="*/ 278432 h 389575"/>
                <a:gd name="connsiteX38" fmla="*/ 113203 w 280088"/>
                <a:gd name="connsiteY38" fmla="*/ 328847 h 389575"/>
                <a:gd name="connsiteX39" fmla="*/ 113203 w 280088"/>
                <a:gd name="connsiteY39" fmla="*/ 333431 h 389575"/>
                <a:gd name="connsiteX40" fmla="*/ 113203 w 280088"/>
                <a:gd name="connsiteY40" fmla="*/ 333431 h 389575"/>
                <a:gd name="connsiteX41" fmla="*/ 127207 w 280088"/>
                <a:gd name="connsiteY41" fmla="*/ 347180 h 389575"/>
                <a:gd name="connsiteX42" fmla="*/ 127207 w 280088"/>
                <a:gd name="connsiteY42" fmla="*/ 347180 h 389575"/>
                <a:gd name="connsiteX43" fmla="*/ 159885 w 280088"/>
                <a:gd name="connsiteY43" fmla="*/ 372388 h 389575"/>
                <a:gd name="connsiteX44" fmla="*/ 159885 w 280088"/>
                <a:gd name="connsiteY44" fmla="*/ 372388 h 389575"/>
                <a:gd name="connsiteX45" fmla="*/ 178557 w 280088"/>
                <a:gd name="connsiteY45" fmla="*/ 383846 h 389575"/>
                <a:gd name="connsiteX46" fmla="*/ 178557 w 280088"/>
                <a:gd name="connsiteY46" fmla="*/ 383846 h 389575"/>
                <a:gd name="connsiteX47" fmla="*/ 176222 w 280088"/>
                <a:gd name="connsiteY47" fmla="*/ 372388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0088" h="389575">
                  <a:moveTo>
                    <a:pt x="176222" y="372388"/>
                  </a:moveTo>
                  <a:lnTo>
                    <a:pt x="204231" y="349472"/>
                  </a:lnTo>
                  <a:lnTo>
                    <a:pt x="225238" y="289890"/>
                  </a:lnTo>
                  <a:lnTo>
                    <a:pt x="257914" y="269265"/>
                  </a:lnTo>
                  <a:cubicBezTo>
                    <a:pt x="257914" y="269265"/>
                    <a:pt x="269585" y="250932"/>
                    <a:pt x="269585" y="218850"/>
                  </a:cubicBezTo>
                  <a:cubicBezTo>
                    <a:pt x="269585" y="218850"/>
                    <a:pt x="290592" y="200517"/>
                    <a:pt x="283590" y="179892"/>
                  </a:cubicBezTo>
                  <a:lnTo>
                    <a:pt x="229907" y="161559"/>
                  </a:lnTo>
                  <a:lnTo>
                    <a:pt x="213568" y="138643"/>
                  </a:lnTo>
                  <a:lnTo>
                    <a:pt x="204231" y="120310"/>
                  </a:lnTo>
                  <a:lnTo>
                    <a:pt x="150548" y="106560"/>
                  </a:lnTo>
                  <a:lnTo>
                    <a:pt x="136544" y="92811"/>
                  </a:lnTo>
                  <a:lnTo>
                    <a:pt x="108535" y="90519"/>
                  </a:lnTo>
                  <a:lnTo>
                    <a:pt x="96864" y="83644"/>
                  </a:lnTo>
                  <a:lnTo>
                    <a:pt x="106200" y="76769"/>
                  </a:lnTo>
                  <a:lnTo>
                    <a:pt x="94529" y="79061"/>
                  </a:lnTo>
                  <a:lnTo>
                    <a:pt x="82859" y="88227"/>
                  </a:lnTo>
                  <a:lnTo>
                    <a:pt x="73524" y="97394"/>
                  </a:lnTo>
                  <a:lnTo>
                    <a:pt x="54851" y="99685"/>
                  </a:lnTo>
                  <a:lnTo>
                    <a:pt x="33844" y="92811"/>
                  </a:lnTo>
                  <a:lnTo>
                    <a:pt x="26842" y="56145"/>
                  </a:lnTo>
                  <a:lnTo>
                    <a:pt x="38513" y="35520"/>
                  </a:lnTo>
                  <a:lnTo>
                    <a:pt x="31511" y="17187"/>
                  </a:lnTo>
                  <a:lnTo>
                    <a:pt x="29176" y="17187"/>
                  </a:lnTo>
                  <a:lnTo>
                    <a:pt x="29176" y="17187"/>
                  </a:lnTo>
                  <a:cubicBezTo>
                    <a:pt x="26842" y="26353"/>
                    <a:pt x="24507" y="35520"/>
                    <a:pt x="22174" y="44686"/>
                  </a:cubicBezTo>
                  <a:cubicBezTo>
                    <a:pt x="22174" y="44686"/>
                    <a:pt x="22174" y="44686"/>
                    <a:pt x="22174" y="46978"/>
                  </a:cubicBezTo>
                  <a:cubicBezTo>
                    <a:pt x="22174" y="51561"/>
                    <a:pt x="19840" y="56145"/>
                    <a:pt x="19840" y="60728"/>
                  </a:cubicBezTo>
                  <a:cubicBezTo>
                    <a:pt x="19840" y="63020"/>
                    <a:pt x="19840" y="63020"/>
                    <a:pt x="19840" y="65311"/>
                  </a:cubicBezTo>
                  <a:cubicBezTo>
                    <a:pt x="19840" y="69894"/>
                    <a:pt x="19840" y="72186"/>
                    <a:pt x="17506" y="76769"/>
                  </a:cubicBezTo>
                  <a:lnTo>
                    <a:pt x="17506" y="76769"/>
                  </a:lnTo>
                  <a:cubicBezTo>
                    <a:pt x="19840" y="79061"/>
                    <a:pt x="22174" y="81353"/>
                    <a:pt x="22174" y="81353"/>
                  </a:cubicBezTo>
                  <a:lnTo>
                    <a:pt x="33844" y="99685"/>
                  </a:lnTo>
                  <a:lnTo>
                    <a:pt x="59518" y="122601"/>
                  </a:lnTo>
                  <a:lnTo>
                    <a:pt x="47848" y="159267"/>
                  </a:lnTo>
                  <a:lnTo>
                    <a:pt x="43181" y="184475"/>
                  </a:lnTo>
                  <a:cubicBezTo>
                    <a:pt x="43181" y="184475"/>
                    <a:pt x="50183" y="228016"/>
                    <a:pt x="96864" y="246349"/>
                  </a:cubicBezTo>
                  <a:lnTo>
                    <a:pt x="101533" y="266973"/>
                  </a:lnTo>
                  <a:cubicBezTo>
                    <a:pt x="101533" y="266973"/>
                    <a:pt x="103866" y="276140"/>
                    <a:pt x="115537" y="278432"/>
                  </a:cubicBezTo>
                  <a:lnTo>
                    <a:pt x="113203" y="328847"/>
                  </a:lnTo>
                  <a:cubicBezTo>
                    <a:pt x="113203" y="328847"/>
                    <a:pt x="113203" y="331139"/>
                    <a:pt x="113203" y="333431"/>
                  </a:cubicBezTo>
                  <a:lnTo>
                    <a:pt x="113203" y="333431"/>
                  </a:lnTo>
                  <a:cubicBezTo>
                    <a:pt x="117870" y="338014"/>
                    <a:pt x="122539" y="342597"/>
                    <a:pt x="127207" y="347180"/>
                  </a:cubicBezTo>
                  <a:cubicBezTo>
                    <a:pt x="127207" y="347180"/>
                    <a:pt x="127207" y="347180"/>
                    <a:pt x="127207" y="347180"/>
                  </a:cubicBezTo>
                  <a:cubicBezTo>
                    <a:pt x="136544" y="356347"/>
                    <a:pt x="148214" y="363221"/>
                    <a:pt x="159885" y="372388"/>
                  </a:cubicBezTo>
                  <a:cubicBezTo>
                    <a:pt x="159885" y="372388"/>
                    <a:pt x="159885" y="372388"/>
                    <a:pt x="159885" y="372388"/>
                  </a:cubicBezTo>
                  <a:cubicBezTo>
                    <a:pt x="164552" y="376971"/>
                    <a:pt x="171555" y="379263"/>
                    <a:pt x="178557" y="383846"/>
                  </a:cubicBezTo>
                  <a:lnTo>
                    <a:pt x="178557" y="383846"/>
                  </a:lnTo>
                  <a:lnTo>
                    <a:pt x="176222" y="372388"/>
                  </a:lnTo>
                  <a:close/>
                </a:path>
              </a:pathLst>
            </a:custGeom>
            <a:solidFill>
              <a:srgbClr val="001B8D"/>
            </a:solidFill>
            <a:ln w="9525" cap="flat">
              <a:noFill/>
              <a:prstDash val="solid"/>
              <a:miter/>
            </a:ln>
          </p:spPr>
          <p:txBody>
            <a:bodyPr rtlCol="0" anchor="ctr"/>
            <a:lstStyle/>
            <a:p>
              <a:endParaRPr lang="zh-CN" altLang="en-US"/>
            </a:p>
          </p:txBody>
        </p:sp>
        <p:sp>
          <p:nvSpPr>
            <p:cNvPr id="358" name="任意多边形: 形状 357"/>
            <p:cNvSpPr/>
            <p:nvPr>
              <p:custDataLst>
                <p:tags r:id="rId352"/>
              </p:custDataLst>
            </p:nvPr>
          </p:nvSpPr>
          <p:spPr>
            <a:xfrm>
              <a:off x="1174672" y="10186281"/>
              <a:ext cx="606858" cy="366659"/>
            </a:xfrm>
            <a:custGeom>
              <a:avLst/>
              <a:gdLst>
                <a:gd name="connsiteX0" fmla="*/ 73670 w 606857"/>
                <a:gd name="connsiteY0" fmla="*/ 354055 h 366658"/>
                <a:gd name="connsiteX1" fmla="*/ 542818 w 606857"/>
                <a:gd name="connsiteY1" fmla="*/ 354055 h 366658"/>
                <a:gd name="connsiteX2" fmla="*/ 598836 w 606857"/>
                <a:gd name="connsiteY2" fmla="*/ 299056 h 366658"/>
                <a:gd name="connsiteX3" fmla="*/ 598836 w 606857"/>
                <a:gd name="connsiteY3" fmla="*/ 72186 h 366658"/>
                <a:gd name="connsiteX4" fmla="*/ 542818 w 606857"/>
                <a:gd name="connsiteY4" fmla="*/ 17187 h 366658"/>
                <a:gd name="connsiteX5" fmla="*/ 73670 w 606857"/>
                <a:gd name="connsiteY5" fmla="*/ 17187 h 366658"/>
                <a:gd name="connsiteX6" fmla="*/ 17653 w 606857"/>
                <a:gd name="connsiteY6" fmla="*/ 72186 h 366658"/>
                <a:gd name="connsiteX7" fmla="*/ 17653 w 606857"/>
                <a:gd name="connsiteY7" fmla="*/ 296764 h 366658"/>
                <a:gd name="connsiteX8" fmla="*/ 73670 w 606857"/>
                <a:gd name="connsiteY8" fmla="*/ 354055 h 36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6857" h="366658">
                  <a:moveTo>
                    <a:pt x="73670" y="354055"/>
                  </a:moveTo>
                  <a:lnTo>
                    <a:pt x="542818" y="354055"/>
                  </a:lnTo>
                  <a:cubicBezTo>
                    <a:pt x="573161" y="354055"/>
                    <a:pt x="598836" y="328847"/>
                    <a:pt x="598836" y="299056"/>
                  </a:cubicBezTo>
                  <a:lnTo>
                    <a:pt x="598836" y="72186"/>
                  </a:lnTo>
                  <a:cubicBezTo>
                    <a:pt x="598836" y="42395"/>
                    <a:pt x="573161" y="17187"/>
                    <a:pt x="542818" y="17187"/>
                  </a:cubicBezTo>
                  <a:lnTo>
                    <a:pt x="73670" y="17187"/>
                  </a:lnTo>
                  <a:cubicBezTo>
                    <a:pt x="43328" y="17187"/>
                    <a:pt x="17653" y="42395"/>
                    <a:pt x="17653" y="72186"/>
                  </a:cubicBezTo>
                  <a:lnTo>
                    <a:pt x="17653" y="296764"/>
                  </a:lnTo>
                  <a:cubicBezTo>
                    <a:pt x="15319" y="328847"/>
                    <a:pt x="40994" y="354055"/>
                    <a:pt x="73670" y="354055"/>
                  </a:cubicBezTo>
                  <a:close/>
                </a:path>
              </a:pathLst>
            </a:custGeom>
            <a:solidFill>
              <a:srgbClr val="005FFF"/>
            </a:solidFill>
            <a:ln w="9525" cap="flat">
              <a:noFill/>
              <a:prstDash val="solid"/>
              <a:miter/>
            </a:ln>
          </p:spPr>
          <p:txBody>
            <a:bodyPr rtlCol="0" anchor="ctr"/>
            <a:lstStyle/>
            <a:p>
              <a:endParaRPr lang="zh-CN" altLang="en-US"/>
            </a:p>
          </p:txBody>
        </p:sp>
        <p:sp>
          <p:nvSpPr>
            <p:cNvPr id="359" name="任意多边形: 形状 358"/>
            <p:cNvSpPr/>
            <p:nvPr>
              <p:custDataLst>
                <p:tags r:id="rId353"/>
              </p:custDataLst>
            </p:nvPr>
          </p:nvSpPr>
          <p:spPr>
            <a:xfrm>
              <a:off x="1193492" y="10186281"/>
              <a:ext cx="560176" cy="297910"/>
            </a:xfrm>
            <a:custGeom>
              <a:avLst/>
              <a:gdLst>
                <a:gd name="connsiteX0" fmla="*/ 17506 w 560176"/>
                <a:gd name="connsiteY0" fmla="*/ 33228 h 297910"/>
                <a:gd name="connsiteX1" fmla="*/ 57185 w 560176"/>
                <a:gd name="connsiteY1" fmla="*/ 17187 h 297910"/>
                <a:gd name="connsiteX2" fmla="*/ 516997 w 560176"/>
                <a:gd name="connsiteY2" fmla="*/ 17187 h 297910"/>
                <a:gd name="connsiteX3" fmla="*/ 559010 w 560176"/>
                <a:gd name="connsiteY3" fmla="*/ 35520 h 297910"/>
                <a:gd name="connsiteX4" fmla="*/ 290592 w 560176"/>
                <a:gd name="connsiteY4" fmla="*/ 301348 h 297910"/>
                <a:gd name="connsiteX5" fmla="*/ 17506 w 560176"/>
                <a:gd name="connsiteY5" fmla="*/ 33228 h 29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0176" h="297910">
                  <a:moveTo>
                    <a:pt x="17506" y="33228"/>
                  </a:moveTo>
                  <a:cubicBezTo>
                    <a:pt x="29176" y="24062"/>
                    <a:pt x="43180" y="17187"/>
                    <a:pt x="57185" y="17187"/>
                  </a:cubicBezTo>
                  <a:lnTo>
                    <a:pt x="516997" y="17187"/>
                  </a:lnTo>
                  <a:cubicBezTo>
                    <a:pt x="533335" y="17187"/>
                    <a:pt x="549674" y="24062"/>
                    <a:pt x="559010" y="35520"/>
                  </a:cubicBezTo>
                  <a:lnTo>
                    <a:pt x="290592" y="301348"/>
                  </a:lnTo>
                  <a:lnTo>
                    <a:pt x="17506" y="33228"/>
                  </a:lnTo>
                  <a:close/>
                </a:path>
              </a:pathLst>
            </a:custGeom>
            <a:solidFill>
              <a:srgbClr val="0023C5"/>
            </a:solidFill>
            <a:ln w="9525" cap="flat">
              <a:noFill/>
              <a:prstDash val="solid"/>
              <a:miter/>
            </a:ln>
          </p:spPr>
          <p:txBody>
            <a:bodyPr rtlCol="0" anchor="ctr"/>
            <a:lstStyle/>
            <a:p>
              <a:endParaRPr lang="zh-CN" altLang="en-US"/>
            </a:p>
          </p:txBody>
        </p:sp>
        <p:sp>
          <p:nvSpPr>
            <p:cNvPr id="360" name="任意多边形: 形状 359"/>
            <p:cNvSpPr/>
            <p:nvPr>
              <p:custDataLst>
                <p:tags r:id="rId354"/>
              </p:custDataLst>
            </p:nvPr>
          </p:nvSpPr>
          <p:spPr>
            <a:xfrm>
              <a:off x="1247176" y="9918162"/>
              <a:ext cx="443473" cy="527072"/>
            </a:xfrm>
            <a:custGeom>
              <a:avLst/>
              <a:gdLst>
                <a:gd name="connsiteX0" fmla="*/ 295260 w 443472"/>
                <a:gd name="connsiteY0" fmla="*/ 512177 h 527072"/>
                <a:gd name="connsiteX1" fmla="*/ 178556 w 443472"/>
                <a:gd name="connsiteY1" fmla="*/ 512177 h 527072"/>
                <a:gd name="connsiteX2" fmla="*/ 17506 w 443472"/>
                <a:gd name="connsiteY2" fmla="*/ 354055 h 527072"/>
                <a:gd name="connsiteX3" fmla="*/ 17506 w 443472"/>
                <a:gd name="connsiteY3" fmla="*/ 49270 h 527072"/>
                <a:gd name="connsiteX4" fmla="*/ 50182 w 443472"/>
                <a:gd name="connsiteY4" fmla="*/ 17187 h 527072"/>
                <a:gd name="connsiteX5" fmla="*/ 411963 w 443472"/>
                <a:gd name="connsiteY5" fmla="*/ 17187 h 527072"/>
                <a:gd name="connsiteX6" fmla="*/ 444640 w 443472"/>
                <a:gd name="connsiteY6" fmla="*/ 49270 h 527072"/>
                <a:gd name="connsiteX7" fmla="*/ 444640 w 443472"/>
                <a:gd name="connsiteY7" fmla="*/ 363222 h 527072"/>
                <a:gd name="connsiteX8" fmla="*/ 295260 w 443472"/>
                <a:gd name="connsiteY8" fmla="*/ 512177 h 52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472" h="527072">
                  <a:moveTo>
                    <a:pt x="295260" y="512177"/>
                  </a:moveTo>
                  <a:lnTo>
                    <a:pt x="178556" y="512177"/>
                  </a:lnTo>
                  <a:lnTo>
                    <a:pt x="17506" y="354055"/>
                  </a:lnTo>
                  <a:lnTo>
                    <a:pt x="17506" y="49270"/>
                  </a:lnTo>
                  <a:cubicBezTo>
                    <a:pt x="17506" y="30937"/>
                    <a:pt x="31510" y="17187"/>
                    <a:pt x="50182" y="17187"/>
                  </a:cubicBezTo>
                  <a:lnTo>
                    <a:pt x="411963" y="17187"/>
                  </a:lnTo>
                  <a:cubicBezTo>
                    <a:pt x="430635" y="17187"/>
                    <a:pt x="444640" y="30937"/>
                    <a:pt x="444640" y="49270"/>
                  </a:cubicBezTo>
                  <a:lnTo>
                    <a:pt x="444640" y="363222"/>
                  </a:lnTo>
                  <a:lnTo>
                    <a:pt x="295260" y="512177"/>
                  </a:lnTo>
                  <a:close/>
                </a:path>
              </a:pathLst>
            </a:custGeom>
            <a:solidFill>
              <a:srgbClr val="E3F9FF"/>
            </a:solidFill>
            <a:ln w="9525" cap="flat">
              <a:noFill/>
              <a:prstDash val="solid"/>
              <a:miter/>
            </a:ln>
          </p:spPr>
          <p:txBody>
            <a:bodyPr rtlCol="0" anchor="ctr"/>
            <a:lstStyle/>
            <a:p>
              <a:endParaRPr lang="zh-CN" altLang="en-US"/>
            </a:p>
          </p:txBody>
        </p:sp>
        <p:sp>
          <p:nvSpPr>
            <p:cNvPr id="361" name="任意多边形: 形状 360"/>
            <p:cNvSpPr/>
            <p:nvPr>
              <p:custDataLst>
                <p:tags r:id="rId355"/>
              </p:custDataLst>
            </p:nvPr>
          </p:nvSpPr>
          <p:spPr>
            <a:xfrm>
              <a:off x="1268182" y="10103783"/>
              <a:ext cx="443473" cy="252078"/>
            </a:xfrm>
            <a:custGeom>
              <a:avLst/>
              <a:gdLst>
                <a:gd name="connsiteX0" fmla="*/ 423633 w 443472"/>
                <a:gd name="connsiteY0" fmla="*/ 17187 h 252078"/>
                <a:gd name="connsiteX1" fmla="*/ 297594 w 443472"/>
                <a:gd name="connsiteY1" fmla="*/ 127185 h 252078"/>
                <a:gd name="connsiteX2" fmla="*/ 267251 w 443472"/>
                <a:gd name="connsiteY2" fmla="*/ 95102 h 252078"/>
                <a:gd name="connsiteX3" fmla="*/ 234574 w 443472"/>
                <a:gd name="connsiteY3" fmla="*/ 92810 h 252078"/>
                <a:gd name="connsiteX4" fmla="*/ 134209 w 443472"/>
                <a:gd name="connsiteY4" fmla="*/ 179892 h 252078"/>
                <a:gd name="connsiteX5" fmla="*/ 101532 w 443472"/>
                <a:gd name="connsiteY5" fmla="*/ 145518 h 252078"/>
                <a:gd name="connsiteX6" fmla="*/ 68855 w 443472"/>
                <a:gd name="connsiteY6" fmla="*/ 143226 h 252078"/>
                <a:gd name="connsiteX7" fmla="*/ 17506 w 443472"/>
                <a:gd name="connsiteY7" fmla="*/ 189059 h 252078"/>
                <a:gd name="connsiteX8" fmla="*/ 52517 w 443472"/>
                <a:gd name="connsiteY8" fmla="*/ 223433 h 252078"/>
                <a:gd name="connsiteX9" fmla="*/ 87528 w 443472"/>
                <a:gd name="connsiteY9" fmla="*/ 193642 h 252078"/>
                <a:gd name="connsiteX10" fmla="*/ 120204 w 443472"/>
                <a:gd name="connsiteY10" fmla="*/ 228016 h 252078"/>
                <a:gd name="connsiteX11" fmla="*/ 152881 w 443472"/>
                <a:gd name="connsiteY11" fmla="*/ 230307 h 252078"/>
                <a:gd name="connsiteX12" fmla="*/ 253247 w 443472"/>
                <a:gd name="connsiteY12" fmla="*/ 143226 h 252078"/>
                <a:gd name="connsiteX13" fmla="*/ 283589 w 443472"/>
                <a:gd name="connsiteY13" fmla="*/ 175309 h 252078"/>
                <a:gd name="connsiteX14" fmla="*/ 316266 w 443472"/>
                <a:gd name="connsiteY14" fmla="*/ 177600 h 252078"/>
                <a:gd name="connsiteX15" fmla="*/ 425967 w 443472"/>
                <a:gd name="connsiteY15" fmla="*/ 83644 h 252078"/>
                <a:gd name="connsiteX16" fmla="*/ 425967 w 443472"/>
                <a:gd name="connsiteY16" fmla="*/ 17187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3472" h="252078">
                  <a:moveTo>
                    <a:pt x="423633" y="17187"/>
                  </a:moveTo>
                  <a:lnTo>
                    <a:pt x="297594" y="127185"/>
                  </a:lnTo>
                  <a:lnTo>
                    <a:pt x="267251" y="95102"/>
                  </a:lnTo>
                  <a:cubicBezTo>
                    <a:pt x="257914" y="85936"/>
                    <a:pt x="243910" y="83644"/>
                    <a:pt x="234574" y="92810"/>
                  </a:cubicBezTo>
                  <a:lnTo>
                    <a:pt x="134209" y="179892"/>
                  </a:lnTo>
                  <a:lnTo>
                    <a:pt x="101532" y="145518"/>
                  </a:lnTo>
                  <a:cubicBezTo>
                    <a:pt x="92196" y="136352"/>
                    <a:pt x="78191" y="134060"/>
                    <a:pt x="68855" y="143226"/>
                  </a:cubicBezTo>
                  <a:lnTo>
                    <a:pt x="17506" y="189059"/>
                  </a:lnTo>
                  <a:lnTo>
                    <a:pt x="52517" y="223433"/>
                  </a:lnTo>
                  <a:lnTo>
                    <a:pt x="87528" y="193642"/>
                  </a:lnTo>
                  <a:lnTo>
                    <a:pt x="120204" y="228016"/>
                  </a:lnTo>
                  <a:cubicBezTo>
                    <a:pt x="129541" y="237183"/>
                    <a:pt x="143545" y="239474"/>
                    <a:pt x="152881" y="230307"/>
                  </a:cubicBezTo>
                  <a:lnTo>
                    <a:pt x="253247" y="143226"/>
                  </a:lnTo>
                  <a:lnTo>
                    <a:pt x="283589" y="175309"/>
                  </a:lnTo>
                  <a:cubicBezTo>
                    <a:pt x="292925" y="184475"/>
                    <a:pt x="306930" y="186767"/>
                    <a:pt x="316266" y="177600"/>
                  </a:cubicBezTo>
                  <a:lnTo>
                    <a:pt x="425967" y="83644"/>
                  </a:lnTo>
                  <a:lnTo>
                    <a:pt x="425967" y="17187"/>
                  </a:lnTo>
                  <a:close/>
                </a:path>
              </a:pathLst>
            </a:custGeom>
            <a:solidFill>
              <a:srgbClr val="008EFF">
                <a:alpha val="30000"/>
              </a:srgbClr>
            </a:solidFill>
            <a:ln w="9525" cap="flat">
              <a:noFill/>
              <a:prstDash val="solid"/>
              <a:miter/>
            </a:ln>
          </p:spPr>
          <p:txBody>
            <a:bodyPr rtlCol="0" anchor="ctr"/>
            <a:lstStyle/>
            <a:p>
              <a:endParaRPr lang="zh-CN" altLang="en-US"/>
            </a:p>
          </p:txBody>
        </p:sp>
        <p:sp>
          <p:nvSpPr>
            <p:cNvPr id="362" name="任意多边形: 形状 361"/>
            <p:cNvSpPr/>
            <p:nvPr>
              <p:custDataLst>
                <p:tags r:id="rId356"/>
              </p:custDataLst>
            </p:nvPr>
          </p:nvSpPr>
          <p:spPr>
            <a:xfrm>
              <a:off x="1268182" y="9950245"/>
              <a:ext cx="583517" cy="389575"/>
            </a:xfrm>
            <a:custGeom>
              <a:avLst/>
              <a:gdLst>
                <a:gd name="connsiteX0" fmla="*/ 563677 w 583517"/>
                <a:gd name="connsiteY0" fmla="*/ 24062 h 389575"/>
                <a:gd name="connsiteX1" fmla="*/ 531001 w 583517"/>
                <a:gd name="connsiteY1" fmla="*/ 24062 h 389575"/>
                <a:gd name="connsiteX2" fmla="*/ 295260 w 583517"/>
                <a:gd name="connsiteY2" fmla="*/ 255516 h 389575"/>
                <a:gd name="connsiteX3" fmla="*/ 264917 w 583517"/>
                <a:gd name="connsiteY3" fmla="*/ 225724 h 389575"/>
                <a:gd name="connsiteX4" fmla="*/ 232240 w 583517"/>
                <a:gd name="connsiteY4" fmla="*/ 225724 h 389575"/>
                <a:gd name="connsiteX5" fmla="*/ 134209 w 583517"/>
                <a:gd name="connsiteY5" fmla="*/ 321972 h 389575"/>
                <a:gd name="connsiteX6" fmla="*/ 101532 w 583517"/>
                <a:gd name="connsiteY6" fmla="*/ 289890 h 389575"/>
                <a:gd name="connsiteX7" fmla="*/ 68855 w 583517"/>
                <a:gd name="connsiteY7" fmla="*/ 289890 h 389575"/>
                <a:gd name="connsiteX8" fmla="*/ 17506 w 583517"/>
                <a:gd name="connsiteY8" fmla="*/ 340305 h 389575"/>
                <a:gd name="connsiteX9" fmla="*/ 50182 w 583517"/>
                <a:gd name="connsiteY9" fmla="*/ 372388 h 389575"/>
                <a:gd name="connsiteX10" fmla="*/ 85193 w 583517"/>
                <a:gd name="connsiteY10" fmla="*/ 338013 h 389575"/>
                <a:gd name="connsiteX11" fmla="*/ 117870 w 583517"/>
                <a:gd name="connsiteY11" fmla="*/ 370096 h 389575"/>
                <a:gd name="connsiteX12" fmla="*/ 150548 w 583517"/>
                <a:gd name="connsiteY12" fmla="*/ 370096 h 389575"/>
                <a:gd name="connsiteX13" fmla="*/ 248578 w 583517"/>
                <a:gd name="connsiteY13" fmla="*/ 273848 h 389575"/>
                <a:gd name="connsiteX14" fmla="*/ 278921 w 583517"/>
                <a:gd name="connsiteY14" fmla="*/ 303639 h 389575"/>
                <a:gd name="connsiteX15" fmla="*/ 311598 w 583517"/>
                <a:gd name="connsiteY15" fmla="*/ 303639 h 389575"/>
                <a:gd name="connsiteX16" fmla="*/ 563677 w 583517"/>
                <a:gd name="connsiteY16" fmla="*/ 56144 h 389575"/>
                <a:gd name="connsiteX17" fmla="*/ 563677 w 583517"/>
                <a:gd name="connsiteY17" fmla="*/ 24062 h 38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3517" h="389575">
                  <a:moveTo>
                    <a:pt x="563677" y="24062"/>
                  </a:moveTo>
                  <a:cubicBezTo>
                    <a:pt x="554341" y="14896"/>
                    <a:pt x="540337" y="14896"/>
                    <a:pt x="531001" y="24062"/>
                  </a:cubicBezTo>
                  <a:lnTo>
                    <a:pt x="295260" y="255516"/>
                  </a:lnTo>
                  <a:lnTo>
                    <a:pt x="264917" y="225724"/>
                  </a:lnTo>
                  <a:cubicBezTo>
                    <a:pt x="255581" y="216558"/>
                    <a:pt x="241576" y="216558"/>
                    <a:pt x="232240" y="225724"/>
                  </a:cubicBezTo>
                  <a:lnTo>
                    <a:pt x="134209" y="321972"/>
                  </a:lnTo>
                  <a:lnTo>
                    <a:pt x="101532" y="289890"/>
                  </a:lnTo>
                  <a:cubicBezTo>
                    <a:pt x="92196" y="280723"/>
                    <a:pt x="78191" y="280723"/>
                    <a:pt x="68855" y="289890"/>
                  </a:cubicBezTo>
                  <a:lnTo>
                    <a:pt x="17506" y="340305"/>
                  </a:lnTo>
                  <a:cubicBezTo>
                    <a:pt x="26842" y="349471"/>
                    <a:pt x="38512" y="360929"/>
                    <a:pt x="50182" y="372388"/>
                  </a:cubicBezTo>
                  <a:lnTo>
                    <a:pt x="85193" y="338013"/>
                  </a:lnTo>
                  <a:lnTo>
                    <a:pt x="117870" y="370096"/>
                  </a:lnTo>
                  <a:cubicBezTo>
                    <a:pt x="127207" y="379263"/>
                    <a:pt x="141211" y="379263"/>
                    <a:pt x="150548" y="370096"/>
                  </a:cubicBezTo>
                  <a:lnTo>
                    <a:pt x="248578" y="273848"/>
                  </a:lnTo>
                  <a:lnTo>
                    <a:pt x="278921" y="303639"/>
                  </a:lnTo>
                  <a:cubicBezTo>
                    <a:pt x="288258" y="312806"/>
                    <a:pt x="302262" y="312806"/>
                    <a:pt x="311598" y="303639"/>
                  </a:cubicBezTo>
                  <a:lnTo>
                    <a:pt x="563677" y="56144"/>
                  </a:lnTo>
                  <a:cubicBezTo>
                    <a:pt x="573014" y="46978"/>
                    <a:pt x="573014" y="33228"/>
                    <a:pt x="563677" y="24062"/>
                  </a:cubicBezTo>
                  <a:close/>
                </a:path>
              </a:pathLst>
            </a:custGeom>
            <a:solidFill>
              <a:srgbClr val="001B8D"/>
            </a:solidFill>
            <a:ln w="9525" cap="flat">
              <a:noFill/>
              <a:prstDash val="solid"/>
              <a:miter/>
            </a:ln>
          </p:spPr>
          <p:txBody>
            <a:bodyPr rtlCol="0" anchor="ctr"/>
            <a:lstStyle/>
            <a:p>
              <a:endParaRPr lang="zh-CN" altLang="en-US"/>
            </a:p>
          </p:txBody>
        </p:sp>
        <p:sp>
          <p:nvSpPr>
            <p:cNvPr id="363" name="任意多边形: 形状 362"/>
            <p:cNvSpPr/>
            <p:nvPr>
              <p:custDataLst>
                <p:tags r:id="rId357"/>
              </p:custDataLst>
            </p:nvPr>
          </p:nvSpPr>
          <p:spPr>
            <a:xfrm>
              <a:off x="1720991" y="9915870"/>
              <a:ext cx="163385" cy="160413"/>
            </a:xfrm>
            <a:custGeom>
              <a:avLst/>
              <a:gdLst>
                <a:gd name="connsiteX0" fmla="*/ 141212 w 163384"/>
                <a:gd name="connsiteY0" fmla="*/ 147810 h 160413"/>
                <a:gd name="connsiteX1" fmla="*/ 124873 w 163384"/>
                <a:gd name="connsiteY1" fmla="*/ 154684 h 160413"/>
                <a:gd name="connsiteX2" fmla="*/ 101532 w 163384"/>
                <a:gd name="connsiteY2" fmla="*/ 131768 h 160413"/>
                <a:gd name="connsiteX3" fmla="*/ 101532 w 163384"/>
                <a:gd name="connsiteY3" fmla="*/ 63020 h 160413"/>
                <a:gd name="connsiteX4" fmla="*/ 40846 w 163384"/>
                <a:gd name="connsiteY4" fmla="*/ 63020 h 160413"/>
                <a:gd name="connsiteX5" fmla="*/ 17506 w 163384"/>
                <a:gd name="connsiteY5" fmla="*/ 40103 h 160413"/>
                <a:gd name="connsiteX6" fmla="*/ 40846 w 163384"/>
                <a:gd name="connsiteY6" fmla="*/ 17187 h 160413"/>
                <a:gd name="connsiteX7" fmla="*/ 124873 w 163384"/>
                <a:gd name="connsiteY7" fmla="*/ 17187 h 160413"/>
                <a:gd name="connsiteX8" fmla="*/ 141212 w 163384"/>
                <a:gd name="connsiteY8" fmla="*/ 24062 h 160413"/>
                <a:gd name="connsiteX9" fmla="*/ 148213 w 163384"/>
                <a:gd name="connsiteY9" fmla="*/ 40103 h 160413"/>
                <a:gd name="connsiteX10" fmla="*/ 148213 w 163384"/>
                <a:gd name="connsiteY10" fmla="*/ 131768 h 160413"/>
                <a:gd name="connsiteX11" fmla="*/ 141212 w 163384"/>
                <a:gd name="connsiteY11" fmla="*/ 147810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384" h="160413">
                  <a:moveTo>
                    <a:pt x="141212" y="147810"/>
                  </a:moveTo>
                  <a:cubicBezTo>
                    <a:pt x="136543" y="152393"/>
                    <a:pt x="131875" y="154684"/>
                    <a:pt x="124873" y="154684"/>
                  </a:cubicBezTo>
                  <a:cubicBezTo>
                    <a:pt x="110868" y="154684"/>
                    <a:pt x="101532" y="145518"/>
                    <a:pt x="101532" y="131768"/>
                  </a:cubicBezTo>
                  <a:lnTo>
                    <a:pt x="101532" y="63020"/>
                  </a:lnTo>
                  <a:lnTo>
                    <a:pt x="40846" y="63020"/>
                  </a:lnTo>
                  <a:cubicBezTo>
                    <a:pt x="26842" y="63020"/>
                    <a:pt x="17506" y="53853"/>
                    <a:pt x="17506" y="40103"/>
                  </a:cubicBezTo>
                  <a:cubicBezTo>
                    <a:pt x="17506" y="26354"/>
                    <a:pt x="26842" y="17187"/>
                    <a:pt x="40846" y="17187"/>
                  </a:cubicBezTo>
                  <a:lnTo>
                    <a:pt x="124873" y="17187"/>
                  </a:lnTo>
                  <a:cubicBezTo>
                    <a:pt x="131875" y="17187"/>
                    <a:pt x="136543" y="19479"/>
                    <a:pt x="141212" y="24062"/>
                  </a:cubicBezTo>
                  <a:cubicBezTo>
                    <a:pt x="145879" y="28645"/>
                    <a:pt x="148213" y="33229"/>
                    <a:pt x="148213" y="40103"/>
                  </a:cubicBezTo>
                  <a:lnTo>
                    <a:pt x="148213" y="131768"/>
                  </a:lnTo>
                  <a:cubicBezTo>
                    <a:pt x="145879" y="138643"/>
                    <a:pt x="143545" y="143226"/>
                    <a:pt x="141212" y="147810"/>
                  </a:cubicBezTo>
                  <a:close/>
                </a:path>
              </a:pathLst>
            </a:custGeom>
            <a:solidFill>
              <a:srgbClr val="001B8D"/>
            </a:solidFill>
            <a:ln w="9525" cap="flat">
              <a:noFill/>
              <a:prstDash val="solid"/>
              <a:miter/>
            </a:ln>
          </p:spPr>
          <p:txBody>
            <a:bodyPr rtlCol="0" anchor="ctr"/>
            <a:lstStyle/>
            <a:p>
              <a:endParaRPr lang="zh-CN" altLang="en-US"/>
            </a:p>
          </p:txBody>
        </p:sp>
        <p:sp>
          <p:nvSpPr>
            <p:cNvPr id="364" name="任意多边形: 形状 363"/>
            <p:cNvSpPr/>
            <p:nvPr>
              <p:custDataLst>
                <p:tags r:id="rId358"/>
              </p:custDataLst>
            </p:nvPr>
          </p:nvSpPr>
          <p:spPr>
            <a:xfrm>
              <a:off x="1275184" y="9961702"/>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65" name="任意多边形: 形状 364"/>
            <p:cNvSpPr/>
            <p:nvPr>
              <p:custDataLst>
                <p:tags r:id="rId359"/>
              </p:custDataLst>
            </p:nvPr>
          </p:nvSpPr>
          <p:spPr>
            <a:xfrm>
              <a:off x="1275184" y="10005243"/>
              <a:ext cx="163385" cy="22916"/>
            </a:xfrm>
            <a:custGeom>
              <a:avLst/>
              <a:gdLst>
                <a:gd name="connsiteX0" fmla="*/ 141212 w 163384"/>
                <a:gd name="connsiteY0" fmla="*/ 26353 h 22916"/>
                <a:gd name="connsiteX1" fmla="*/ 22174 w 163384"/>
                <a:gd name="connsiteY1" fmla="*/ 26353 h 22916"/>
                <a:gd name="connsiteX2" fmla="*/ 17506 w 163384"/>
                <a:gd name="connsiteY2" fmla="*/ 21770 h 22916"/>
                <a:gd name="connsiteX3" fmla="*/ 17506 w 163384"/>
                <a:gd name="connsiteY3" fmla="*/ 21770 h 22916"/>
                <a:gd name="connsiteX4" fmla="*/ 22174 w 163384"/>
                <a:gd name="connsiteY4" fmla="*/ 17187 h 22916"/>
                <a:gd name="connsiteX5" fmla="*/ 141212 w 163384"/>
                <a:gd name="connsiteY5" fmla="*/ 17187 h 22916"/>
                <a:gd name="connsiteX6" fmla="*/ 145879 w 163384"/>
                <a:gd name="connsiteY6" fmla="*/ 21770 h 22916"/>
                <a:gd name="connsiteX7" fmla="*/ 145879 w 163384"/>
                <a:gd name="connsiteY7" fmla="*/ 21770 h 22916"/>
                <a:gd name="connsiteX8" fmla="*/ 141212 w 163384"/>
                <a:gd name="connsiteY8" fmla="*/ 26353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3"/>
                  </a:moveTo>
                  <a:lnTo>
                    <a:pt x="22174" y="26353"/>
                  </a:lnTo>
                  <a:cubicBezTo>
                    <a:pt x="19840" y="26353"/>
                    <a:pt x="17506" y="24062"/>
                    <a:pt x="17506" y="21770"/>
                  </a:cubicBezTo>
                  <a:lnTo>
                    <a:pt x="17506" y="21770"/>
                  </a:lnTo>
                  <a:cubicBezTo>
                    <a:pt x="17506" y="19478"/>
                    <a:pt x="19840" y="17187"/>
                    <a:pt x="22174" y="17187"/>
                  </a:cubicBezTo>
                  <a:lnTo>
                    <a:pt x="141212" y="17187"/>
                  </a:lnTo>
                  <a:cubicBezTo>
                    <a:pt x="143546" y="17187"/>
                    <a:pt x="145879" y="19478"/>
                    <a:pt x="145879" y="21770"/>
                  </a:cubicBezTo>
                  <a:lnTo>
                    <a:pt x="145879" y="21770"/>
                  </a:lnTo>
                  <a:cubicBezTo>
                    <a:pt x="145879" y="24062"/>
                    <a:pt x="143546" y="26353"/>
                    <a:pt x="141212" y="26353"/>
                  </a:cubicBezTo>
                  <a:close/>
                </a:path>
              </a:pathLst>
            </a:custGeom>
            <a:solidFill>
              <a:srgbClr val="3BFAFF"/>
            </a:solidFill>
            <a:ln w="9525" cap="flat">
              <a:noFill/>
              <a:prstDash val="solid"/>
              <a:miter/>
            </a:ln>
          </p:spPr>
          <p:txBody>
            <a:bodyPr rtlCol="0" anchor="ctr"/>
            <a:lstStyle/>
            <a:p>
              <a:endParaRPr lang="zh-CN" altLang="en-US"/>
            </a:p>
          </p:txBody>
        </p:sp>
        <p:sp>
          <p:nvSpPr>
            <p:cNvPr id="366" name="任意多边形: 形状 365"/>
            <p:cNvSpPr/>
            <p:nvPr>
              <p:custDataLst>
                <p:tags r:id="rId360"/>
              </p:custDataLst>
            </p:nvPr>
          </p:nvSpPr>
          <p:spPr>
            <a:xfrm>
              <a:off x="1275184" y="10076283"/>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4062"/>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67" name="任意多边形: 形状 366"/>
            <p:cNvSpPr/>
            <p:nvPr>
              <p:custDataLst>
                <p:tags r:id="rId361"/>
              </p:custDataLst>
            </p:nvPr>
          </p:nvSpPr>
          <p:spPr>
            <a:xfrm>
              <a:off x="1422231" y="10076283"/>
              <a:ext cx="233407" cy="22916"/>
            </a:xfrm>
            <a:custGeom>
              <a:avLst/>
              <a:gdLst>
                <a:gd name="connsiteX0" fmla="*/ 220569 w 233406"/>
                <a:gd name="connsiteY0" fmla="*/ 26354 h 22916"/>
                <a:gd name="connsiteX1" fmla="*/ 22173 w 233406"/>
                <a:gd name="connsiteY1" fmla="*/ 26354 h 22916"/>
                <a:gd name="connsiteX2" fmla="*/ 17506 w 233406"/>
                <a:gd name="connsiteY2" fmla="*/ 21771 h 22916"/>
                <a:gd name="connsiteX3" fmla="*/ 17506 w 233406"/>
                <a:gd name="connsiteY3" fmla="*/ 21771 h 22916"/>
                <a:gd name="connsiteX4" fmla="*/ 22173 w 233406"/>
                <a:gd name="connsiteY4" fmla="*/ 17187 h 22916"/>
                <a:gd name="connsiteX5" fmla="*/ 220569 w 233406"/>
                <a:gd name="connsiteY5" fmla="*/ 17187 h 22916"/>
                <a:gd name="connsiteX6" fmla="*/ 225237 w 233406"/>
                <a:gd name="connsiteY6" fmla="*/ 21771 h 22916"/>
                <a:gd name="connsiteX7" fmla="*/ 225237 w 233406"/>
                <a:gd name="connsiteY7" fmla="*/ 21771 h 22916"/>
                <a:gd name="connsiteX8" fmla="*/ 220569 w 233406"/>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22916">
                  <a:moveTo>
                    <a:pt x="220569" y="26354"/>
                  </a:moveTo>
                  <a:lnTo>
                    <a:pt x="22173" y="26354"/>
                  </a:lnTo>
                  <a:cubicBezTo>
                    <a:pt x="19840" y="26354"/>
                    <a:pt x="17506" y="24062"/>
                    <a:pt x="17506" y="21771"/>
                  </a:cubicBezTo>
                  <a:lnTo>
                    <a:pt x="17506" y="21771"/>
                  </a:lnTo>
                  <a:cubicBezTo>
                    <a:pt x="17506" y="19479"/>
                    <a:pt x="19840" y="17187"/>
                    <a:pt x="22173" y="17187"/>
                  </a:cubicBezTo>
                  <a:lnTo>
                    <a:pt x="220569" y="17187"/>
                  </a:lnTo>
                  <a:cubicBezTo>
                    <a:pt x="222903" y="17187"/>
                    <a:pt x="225237" y="19479"/>
                    <a:pt x="225237" y="21771"/>
                  </a:cubicBezTo>
                  <a:lnTo>
                    <a:pt x="225237" y="21771"/>
                  </a:lnTo>
                  <a:cubicBezTo>
                    <a:pt x="227572" y="24062"/>
                    <a:pt x="225237" y="26354"/>
                    <a:pt x="220569" y="26354"/>
                  </a:cubicBezTo>
                  <a:close/>
                </a:path>
              </a:pathLst>
            </a:custGeom>
            <a:solidFill>
              <a:srgbClr val="3BFAFF"/>
            </a:solidFill>
            <a:ln w="9525" cap="flat">
              <a:noFill/>
              <a:prstDash val="solid"/>
              <a:miter/>
            </a:ln>
          </p:spPr>
          <p:txBody>
            <a:bodyPr rtlCol="0" anchor="ctr"/>
            <a:lstStyle/>
            <a:p>
              <a:endParaRPr lang="zh-CN" altLang="en-US"/>
            </a:p>
          </p:txBody>
        </p:sp>
        <p:sp>
          <p:nvSpPr>
            <p:cNvPr id="368" name="任意多边形: 形状 367"/>
            <p:cNvSpPr/>
            <p:nvPr>
              <p:custDataLst>
                <p:tags r:id="rId362"/>
              </p:custDataLst>
            </p:nvPr>
          </p:nvSpPr>
          <p:spPr>
            <a:xfrm>
              <a:off x="1424565" y="10122115"/>
              <a:ext cx="140044" cy="22916"/>
            </a:xfrm>
            <a:custGeom>
              <a:avLst/>
              <a:gdLst>
                <a:gd name="connsiteX0" fmla="*/ 117870 w 140044"/>
                <a:gd name="connsiteY0" fmla="*/ 26354 h 22916"/>
                <a:gd name="connsiteX1" fmla="*/ 22173 w 140044"/>
                <a:gd name="connsiteY1" fmla="*/ 26354 h 22916"/>
                <a:gd name="connsiteX2" fmla="*/ 17506 w 140044"/>
                <a:gd name="connsiteY2" fmla="*/ 21771 h 22916"/>
                <a:gd name="connsiteX3" fmla="*/ 17506 w 140044"/>
                <a:gd name="connsiteY3" fmla="*/ 21771 h 22916"/>
                <a:gd name="connsiteX4" fmla="*/ 22173 w 140044"/>
                <a:gd name="connsiteY4" fmla="*/ 17187 h 22916"/>
                <a:gd name="connsiteX5" fmla="*/ 117870 w 140044"/>
                <a:gd name="connsiteY5" fmla="*/ 17187 h 22916"/>
                <a:gd name="connsiteX6" fmla="*/ 122539 w 140044"/>
                <a:gd name="connsiteY6" fmla="*/ 21771 h 22916"/>
                <a:gd name="connsiteX7" fmla="*/ 122539 w 140044"/>
                <a:gd name="connsiteY7" fmla="*/ 21771 h 22916"/>
                <a:gd name="connsiteX8" fmla="*/ 117870 w 14004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044" h="22916">
                  <a:moveTo>
                    <a:pt x="117870" y="26354"/>
                  </a:moveTo>
                  <a:lnTo>
                    <a:pt x="22173" y="26354"/>
                  </a:lnTo>
                  <a:cubicBezTo>
                    <a:pt x="19839" y="26354"/>
                    <a:pt x="17506" y="24062"/>
                    <a:pt x="17506" y="21771"/>
                  </a:cubicBezTo>
                  <a:lnTo>
                    <a:pt x="17506" y="21771"/>
                  </a:lnTo>
                  <a:cubicBezTo>
                    <a:pt x="17506" y="19479"/>
                    <a:pt x="19839" y="17187"/>
                    <a:pt x="22173" y="17187"/>
                  </a:cubicBezTo>
                  <a:lnTo>
                    <a:pt x="117870" y="17187"/>
                  </a:lnTo>
                  <a:cubicBezTo>
                    <a:pt x="120204" y="17187"/>
                    <a:pt x="122539" y="19479"/>
                    <a:pt x="122539" y="21771"/>
                  </a:cubicBezTo>
                  <a:lnTo>
                    <a:pt x="122539" y="21771"/>
                  </a:lnTo>
                  <a:cubicBezTo>
                    <a:pt x="122539" y="21771"/>
                    <a:pt x="120204" y="26354"/>
                    <a:pt x="117870" y="26354"/>
                  </a:cubicBezTo>
                  <a:close/>
                </a:path>
              </a:pathLst>
            </a:custGeom>
            <a:solidFill>
              <a:srgbClr val="3BFAFF"/>
            </a:solidFill>
            <a:ln w="9525" cap="flat">
              <a:noFill/>
              <a:prstDash val="solid"/>
              <a:miter/>
            </a:ln>
          </p:spPr>
          <p:txBody>
            <a:bodyPr rtlCol="0" anchor="ctr"/>
            <a:lstStyle/>
            <a:p>
              <a:endParaRPr lang="zh-CN" altLang="en-US"/>
            </a:p>
          </p:txBody>
        </p:sp>
        <p:sp>
          <p:nvSpPr>
            <p:cNvPr id="369" name="任意多边形: 形状 368"/>
            <p:cNvSpPr/>
            <p:nvPr>
              <p:custDataLst>
                <p:tags r:id="rId363"/>
              </p:custDataLst>
            </p:nvPr>
          </p:nvSpPr>
          <p:spPr>
            <a:xfrm>
              <a:off x="1275184" y="10122115"/>
              <a:ext cx="163385" cy="22916"/>
            </a:xfrm>
            <a:custGeom>
              <a:avLst/>
              <a:gdLst>
                <a:gd name="connsiteX0" fmla="*/ 141212 w 163384"/>
                <a:gd name="connsiteY0" fmla="*/ 26354 h 22916"/>
                <a:gd name="connsiteX1" fmla="*/ 22174 w 163384"/>
                <a:gd name="connsiteY1" fmla="*/ 26354 h 22916"/>
                <a:gd name="connsiteX2" fmla="*/ 17506 w 163384"/>
                <a:gd name="connsiteY2" fmla="*/ 21771 h 22916"/>
                <a:gd name="connsiteX3" fmla="*/ 17506 w 163384"/>
                <a:gd name="connsiteY3" fmla="*/ 21771 h 22916"/>
                <a:gd name="connsiteX4" fmla="*/ 22174 w 163384"/>
                <a:gd name="connsiteY4" fmla="*/ 17187 h 22916"/>
                <a:gd name="connsiteX5" fmla="*/ 141212 w 163384"/>
                <a:gd name="connsiteY5" fmla="*/ 17187 h 22916"/>
                <a:gd name="connsiteX6" fmla="*/ 145879 w 163384"/>
                <a:gd name="connsiteY6" fmla="*/ 21771 h 22916"/>
                <a:gd name="connsiteX7" fmla="*/ 145879 w 163384"/>
                <a:gd name="connsiteY7" fmla="*/ 21771 h 22916"/>
                <a:gd name="connsiteX8" fmla="*/ 141212 w 163384"/>
                <a:gd name="connsiteY8" fmla="*/ 26354 h 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22916">
                  <a:moveTo>
                    <a:pt x="141212" y="26354"/>
                  </a:moveTo>
                  <a:lnTo>
                    <a:pt x="22174" y="26354"/>
                  </a:lnTo>
                  <a:cubicBezTo>
                    <a:pt x="19840" y="26354"/>
                    <a:pt x="17506" y="24062"/>
                    <a:pt x="17506" y="21771"/>
                  </a:cubicBezTo>
                  <a:lnTo>
                    <a:pt x="17506" y="21771"/>
                  </a:lnTo>
                  <a:cubicBezTo>
                    <a:pt x="17506" y="19479"/>
                    <a:pt x="19840" y="17187"/>
                    <a:pt x="22174" y="17187"/>
                  </a:cubicBezTo>
                  <a:lnTo>
                    <a:pt x="141212" y="17187"/>
                  </a:lnTo>
                  <a:cubicBezTo>
                    <a:pt x="143546" y="17187"/>
                    <a:pt x="145879" y="19479"/>
                    <a:pt x="145879" y="21771"/>
                  </a:cubicBezTo>
                  <a:lnTo>
                    <a:pt x="145879" y="21771"/>
                  </a:lnTo>
                  <a:cubicBezTo>
                    <a:pt x="145879" y="21771"/>
                    <a:pt x="143546" y="26354"/>
                    <a:pt x="141212" y="26354"/>
                  </a:cubicBezTo>
                  <a:close/>
                </a:path>
              </a:pathLst>
            </a:custGeom>
            <a:solidFill>
              <a:srgbClr val="3BFAFF"/>
            </a:solidFill>
            <a:ln w="9525" cap="flat">
              <a:noFill/>
              <a:prstDash val="solid"/>
              <a:miter/>
            </a:ln>
          </p:spPr>
          <p:txBody>
            <a:bodyPr rtlCol="0" anchor="ctr"/>
            <a:lstStyle/>
            <a:p>
              <a:endParaRPr lang="zh-CN" altLang="en-US"/>
            </a:p>
          </p:txBody>
        </p:sp>
        <p:sp>
          <p:nvSpPr>
            <p:cNvPr id="370" name="任意多边形: 形状 369"/>
            <p:cNvSpPr/>
            <p:nvPr>
              <p:custDataLst>
                <p:tags r:id="rId364"/>
              </p:custDataLst>
            </p:nvPr>
          </p:nvSpPr>
          <p:spPr>
            <a:xfrm>
              <a:off x="1184156" y="10340965"/>
              <a:ext cx="583517" cy="206246"/>
            </a:xfrm>
            <a:custGeom>
              <a:avLst/>
              <a:gdLst>
                <a:gd name="connsiteX0" fmla="*/ 570680 w 583517"/>
                <a:gd name="connsiteY0" fmla="*/ 181038 h 206245"/>
                <a:gd name="connsiteX1" fmla="*/ 570680 w 583517"/>
                <a:gd name="connsiteY1" fmla="*/ 181038 h 206245"/>
                <a:gd name="connsiteX2" fmla="*/ 528666 w 583517"/>
                <a:gd name="connsiteY2" fmla="*/ 199370 h 206245"/>
                <a:gd name="connsiteX3" fmla="*/ 66521 w 583517"/>
                <a:gd name="connsiteY3" fmla="*/ 199370 h 206245"/>
                <a:gd name="connsiteX4" fmla="*/ 17506 w 583517"/>
                <a:gd name="connsiteY4" fmla="*/ 174163 h 206245"/>
                <a:gd name="connsiteX5" fmla="*/ 257915 w 583517"/>
                <a:gd name="connsiteY5" fmla="*/ 27499 h 206245"/>
                <a:gd name="connsiteX6" fmla="*/ 332605 w 583517"/>
                <a:gd name="connsiteY6" fmla="*/ 27499 h 206245"/>
                <a:gd name="connsiteX7" fmla="*/ 570680 w 583517"/>
                <a:gd name="connsiteY7" fmla="*/ 181038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517" h="206245">
                  <a:moveTo>
                    <a:pt x="570680" y="181038"/>
                  </a:moveTo>
                  <a:lnTo>
                    <a:pt x="570680" y="181038"/>
                  </a:lnTo>
                  <a:cubicBezTo>
                    <a:pt x="559010" y="192496"/>
                    <a:pt x="545005" y="199370"/>
                    <a:pt x="528666" y="199370"/>
                  </a:cubicBezTo>
                  <a:lnTo>
                    <a:pt x="66521" y="199370"/>
                  </a:lnTo>
                  <a:cubicBezTo>
                    <a:pt x="45515" y="199370"/>
                    <a:pt x="29176" y="190204"/>
                    <a:pt x="17506" y="174163"/>
                  </a:cubicBezTo>
                  <a:lnTo>
                    <a:pt x="257915" y="27499"/>
                  </a:lnTo>
                  <a:cubicBezTo>
                    <a:pt x="281256" y="13750"/>
                    <a:pt x="311598" y="13750"/>
                    <a:pt x="332605" y="27499"/>
                  </a:cubicBezTo>
                  <a:lnTo>
                    <a:pt x="570680" y="181038"/>
                  </a:lnTo>
                  <a:close/>
                </a:path>
              </a:pathLst>
            </a:custGeom>
            <a:solidFill>
              <a:srgbClr val="0089FF"/>
            </a:solidFill>
            <a:ln w="9525" cap="flat">
              <a:noFill/>
              <a:prstDash val="solid"/>
              <a:miter/>
            </a:ln>
          </p:spPr>
          <p:txBody>
            <a:bodyPr rtlCol="0" anchor="ctr"/>
            <a:lstStyle/>
            <a:p>
              <a:endParaRPr lang="zh-CN" altLang="en-US"/>
            </a:p>
          </p:txBody>
        </p:sp>
        <p:sp>
          <p:nvSpPr>
            <p:cNvPr id="371" name="任意多边形: 形状 370"/>
            <p:cNvSpPr/>
            <p:nvPr>
              <p:custDataLst>
                <p:tags r:id="rId365"/>
              </p:custDataLst>
            </p:nvPr>
          </p:nvSpPr>
          <p:spPr>
            <a:xfrm>
              <a:off x="1004432" y="8575273"/>
              <a:ext cx="513495" cy="504156"/>
            </a:xfrm>
            <a:custGeom>
              <a:avLst/>
              <a:gdLst>
                <a:gd name="connsiteX0" fmla="*/ 507660 w 513495"/>
                <a:gd name="connsiteY0" fmla="*/ 257807 h 504156"/>
                <a:gd name="connsiteX1" fmla="*/ 262583 w 513495"/>
                <a:gd name="connsiteY1" fmla="*/ 498427 h 504156"/>
                <a:gd name="connsiteX2" fmla="*/ 17506 w 513495"/>
                <a:gd name="connsiteY2" fmla="*/ 257807 h 504156"/>
                <a:gd name="connsiteX3" fmla="*/ 262583 w 513495"/>
                <a:gd name="connsiteY3" fmla="*/ 17187 h 504156"/>
                <a:gd name="connsiteX4" fmla="*/ 507660 w 513495"/>
                <a:gd name="connsiteY4" fmla="*/ 257807 h 50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95" h="504156">
                  <a:moveTo>
                    <a:pt x="507660" y="257807"/>
                  </a:moveTo>
                  <a:cubicBezTo>
                    <a:pt x="507660" y="390698"/>
                    <a:pt x="397935" y="498427"/>
                    <a:pt x="262583" y="498427"/>
                  </a:cubicBezTo>
                  <a:cubicBezTo>
                    <a:pt x="127231" y="498427"/>
                    <a:pt x="17506" y="390698"/>
                    <a:pt x="17506" y="257807"/>
                  </a:cubicBezTo>
                  <a:cubicBezTo>
                    <a:pt x="17506" y="124916"/>
                    <a:pt x="127231" y="17187"/>
                    <a:pt x="262583" y="17187"/>
                  </a:cubicBezTo>
                  <a:cubicBezTo>
                    <a:pt x="397935" y="17187"/>
                    <a:pt x="507660" y="124916"/>
                    <a:pt x="507660" y="257807"/>
                  </a:cubicBezTo>
                  <a:close/>
                </a:path>
              </a:pathLst>
            </a:custGeom>
            <a:solidFill>
              <a:srgbClr val="3BFAFF"/>
            </a:solidFill>
            <a:ln w="9525" cap="flat">
              <a:noFill/>
              <a:prstDash val="solid"/>
              <a:miter/>
            </a:ln>
          </p:spPr>
          <p:txBody>
            <a:bodyPr rtlCol="0" anchor="ctr"/>
            <a:lstStyle/>
            <a:p>
              <a:endParaRPr lang="zh-CN" altLang="en-US"/>
            </a:p>
          </p:txBody>
        </p:sp>
        <p:sp>
          <p:nvSpPr>
            <p:cNvPr id="372" name="任意多边形: 形状 371"/>
            <p:cNvSpPr/>
            <p:nvPr>
              <p:custDataLst>
                <p:tags r:id="rId366"/>
              </p:custDataLst>
            </p:nvPr>
          </p:nvSpPr>
          <p:spPr>
            <a:xfrm>
              <a:off x="1102463" y="8717353"/>
              <a:ext cx="163385" cy="91665"/>
            </a:xfrm>
            <a:custGeom>
              <a:avLst/>
              <a:gdLst>
                <a:gd name="connsiteX0" fmla="*/ 131875 w 163384"/>
                <a:gd name="connsiteY0" fmla="*/ 92811 h 91664"/>
                <a:gd name="connsiteX1" fmla="*/ 120204 w 163384"/>
                <a:gd name="connsiteY1" fmla="*/ 81353 h 91664"/>
                <a:gd name="connsiteX2" fmla="*/ 80526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60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3" y="92811"/>
                    <a:pt x="120204" y="88227"/>
                    <a:pt x="120204" y="81353"/>
                  </a:cubicBezTo>
                  <a:cubicBezTo>
                    <a:pt x="120204" y="58436"/>
                    <a:pt x="101532" y="42395"/>
                    <a:pt x="80526" y="42395"/>
                  </a:cubicBezTo>
                  <a:cubicBezTo>
                    <a:pt x="57185" y="42395"/>
                    <a:pt x="40846" y="60728"/>
                    <a:pt x="40846" y="81353"/>
                  </a:cubicBezTo>
                  <a:cubicBezTo>
                    <a:pt x="40846" y="88227"/>
                    <a:pt x="36178" y="92811"/>
                    <a:pt x="29176" y="92811"/>
                  </a:cubicBezTo>
                  <a:cubicBezTo>
                    <a:pt x="22174" y="92811"/>
                    <a:pt x="17506" y="88227"/>
                    <a:pt x="17506" y="81353"/>
                  </a:cubicBezTo>
                  <a:cubicBezTo>
                    <a:pt x="17506" y="46978"/>
                    <a:pt x="45515" y="17187"/>
                    <a:pt x="82860" y="17187"/>
                  </a:cubicBezTo>
                  <a:cubicBezTo>
                    <a:pt x="117871" y="17187"/>
                    <a:pt x="148213" y="44686"/>
                    <a:pt x="148213" y="81353"/>
                  </a:cubicBezTo>
                  <a:cubicBezTo>
                    <a:pt x="143545" y="88227"/>
                    <a:pt x="138877"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373" name="任意多边形: 形状 372"/>
            <p:cNvSpPr/>
            <p:nvPr>
              <p:custDataLst>
                <p:tags r:id="rId367"/>
              </p:custDataLst>
            </p:nvPr>
          </p:nvSpPr>
          <p:spPr>
            <a:xfrm>
              <a:off x="1272851" y="8717353"/>
              <a:ext cx="163385" cy="91665"/>
            </a:xfrm>
            <a:custGeom>
              <a:avLst/>
              <a:gdLst>
                <a:gd name="connsiteX0" fmla="*/ 131875 w 163384"/>
                <a:gd name="connsiteY0" fmla="*/ 92811 h 91664"/>
                <a:gd name="connsiteX1" fmla="*/ 120204 w 163384"/>
                <a:gd name="connsiteY1" fmla="*/ 81353 h 91664"/>
                <a:gd name="connsiteX2" fmla="*/ 80525 w 163384"/>
                <a:gd name="connsiteY2" fmla="*/ 42395 h 91664"/>
                <a:gd name="connsiteX3" fmla="*/ 40846 w 163384"/>
                <a:gd name="connsiteY3" fmla="*/ 81353 h 91664"/>
                <a:gd name="connsiteX4" fmla="*/ 29176 w 163384"/>
                <a:gd name="connsiteY4" fmla="*/ 92811 h 91664"/>
                <a:gd name="connsiteX5" fmla="*/ 17506 w 163384"/>
                <a:gd name="connsiteY5" fmla="*/ 81353 h 91664"/>
                <a:gd name="connsiteX6" fmla="*/ 82859 w 163384"/>
                <a:gd name="connsiteY6" fmla="*/ 17187 h 91664"/>
                <a:gd name="connsiteX7" fmla="*/ 148213 w 163384"/>
                <a:gd name="connsiteY7" fmla="*/ 81353 h 91664"/>
                <a:gd name="connsiteX8" fmla="*/ 131875 w 163384"/>
                <a:gd name="connsiteY8" fmla="*/ 92811 h 9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84" h="91664">
                  <a:moveTo>
                    <a:pt x="131875" y="92811"/>
                  </a:moveTo>
                  <a:cubicBezTo>
                    <a:pt x="124872" y="92811"/>
                    <a:pt x="120204" y="88227"/>
                    <a:pt x="120204" y="81353"/>
                  </a:cubicBezTo>
                  <a:cubicBezTo>
                    <a:pt x="120204" y="58436"/>
                    <a:pt x="101531" y="42395"/>
                    <a:pt x="80525" y="42395"/>
                  </a:cubicBezTo>
                  <a:cubicBezTo>
                    <a:pt x="57184" y="42395"/>
                    <a:pt x="40846" y="60728"/>
                    <a:pt x="40846" y="81353"/>
                  </a:cubicBezTo>
                  <a:cubicBezTo>
                    <a:pt x="40846" y="88227"/>
                    <a:pt x="36178" y="92811"/>
                    <a:pt x="29176" y="92811"/>
                  </a:cubicBezTo>
                  <a:cubicBezTo>
                    <a:pt x="22173" y="92811"/>
                    <a:pt x="17506" y="88227"/>
                    <a:pt x="17506" y="81353"/>
                  </a:cubicBezTo>
                  <a:cubicBezTo>
                    <a:pt x="17506" y="46978"/>
                    <a:pt x="45514" y="17187"/>
                    <a:pt x="82859" y="17187"/>
                  </a:cubicBezTo>
                  <a:cubicBezTo>
                    <a:pt x="117870" y="17187"/>
                    <a:pt x="148213" y="44686"/>
                    <a:pt x="148213" y="81353"/>
                  </a:cubicBezTo>
                  <a:cubicBezTo>
                    <a:pt x="143545" y="88227"/>
                    <a:pt x="136542" y="92811"/>
                    <a:pt x="131875" y="92811"/>
                  </a:cubicBezTo>
                  <a:close/>
                </a:path>
              </a:pathLst>
            </a:custGeom>
            <a:solidFill>
              <a:srgbClr val="001B8D"/>
            </a:solidFill>
            <a:ln w="9525" cap="flat">
              <a:noFill/>
              <a:prstDash val="solid"/>
              <a:miter/>
            </a:ln>
          </p:spPr>
          <p:txBody>
            <a:bodyPr rtlCol="0" anchor="ctr"/>
            <a:lstStyle/>
            <a:p>
              <a:endParaRPr lang="zh-CN" altLang="en-US"/>
            </a:p>
          </p:txBody>
        </p:sp>
        <p:sp>
          <p:nvSpPr>
            <p:cNvPr id="374" name="任意多边形: 形状 373"/>
            <p:cNvSpPr/>
            <p:nvPr>
              <p:custDataLst>
                <p:tags r:id="rId368"/>
              </p:custDataLst>
            </p:nvPr>
          </p:nvSpPr>
          <p:spPr>
            <a:xfrm>
              <a:off x="1142143" y="8829643"/>
              <a:ext cx="233407" cy="160413"/>
            </a:xfrm>
            <a:custGeom>
              <a:avLst/>
              <a:gdLst>
                <a:gd name="connsiteX0" fmla="*/ 208899 w 233406"/>
                <a:gd name="connsiteY0" fmla="*/ 17187 h 160413"/>
                <a:gd name="connsiteX1" fmla="*/ 185558 w 233406"/>
                <a:gd name="connsiteY1" fmla="*/ 40103 h 160413"/>
                <a:gd name="connsiteX2" fmla="*/ 124873 w 233406"/>
                <a:gd name="connsiteY2" fmla="*/ 99686 h 160413"/>
                <a:gd name="connsiteX3" fmla="*/ 64187 w 233406"/>
                <a:gd name="connsiteY3" fmla="*/ 40103 h 160413"/>
                <a:gd name="connsiteX4" fmla="*/ 40846 w 233406"/>
                <a:gd name="connsiteY4" fmla="*/ 17187 h 160413"/>
                <a:gd name="connsiteX5" fmla="*/ 17506 w 233406"/>
                <a:gd name="connsiteY5" fmla="*/ 40103 h 160413"/>
                <a:gd name="connsiteX6" fmla="*/ 124873 w 233406"/>
                <a:gd name="connsiteY6" fmla="*/ 145518 h 160413"/>
                <a:gd name="connsiteX7" fmla="*/ 232239 w 233406"/>
                <a:gd name="connsiteY7" fmla="*/ 40103 h 160413"/>
                <a:gd name="connsiteX8" fmla="*/ 208899 w 233406"/>
                <a:gd name="connsiteY8" fmla="*/ 17187 h 16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406" h="160413">
                  <a:moveTo>
                    <a:pt x="208899" y="17187"/>
                  </a:moveTo>
                  <a:cubicBezTo>
                    <a:pt x="197228" y="17187"/>
                    <a:pt x="185558" y="26354"/>
                    <a:pt x="185558" y="40103"/>
                  </a:cubicBezTo>
                  <a:cubicBezTo>
                    <a:pt x="185558" y="74478"/>
                    <a:pt x="157550" y="99686"/>
                    <a:pt x="124873" y="99686"/>
                  </a:cubicBezTo>
                  <a:cubicBezTo>
                    <a:pt x="89862" y="99686"/>
                    <a:pt x="64187" y="72186"/>
                    <a:pt x="64187" y="40103"/>
                  </a:cubicBezTo>
                  <a:cubicBezTo>
                    <a:pt x="64187" y="28645"/>
                    <a:pt x="54851" y="17187"/>
                    <a:pt x="40846" y="17187"/>
                  </a:cubicBezTo>
                  <a:cubicBezTo>
                    <a:pt x="29176" y="17187"/>
                    <a:pt x="17506" y="26354"/>
                    <a:pt x="17506" y="40103"/>
                  </a:cubicBezTo>
                  <a:cubicBezTo>
                    <a:pt x="17506" y="97394"/>
                    <a:pt x="66521" y="145518"/>
                    <a:pt x="124873" y="145518"/>
                  </a:cubicBezTo>
                  <a:cubicBezTo>
                    <a:pt x="183225" y="145518"/>
                    <a:pt x="232239" y="97394"/>
                    <a:pt x="232239" y="40103"/>
                  </a:cubicBezTo>
                  <a:cubicBezTo>
                    <a:pt x="232239" y="26354"/>
                    <a:pt x="220569" y="17187"/>
                    <a:pt x="208899" y="17187"/>
                  </a:cubicBezTo>
                  <a:close/>
                </a:path>
              </a:pathLst>
            </a:custGeom>
            <a:solidFill>
              <a:srgbClr val="001B8D"/>
            </a:solidFill>
            <a:ln w="9525" cap="flat">
              <a:noFill/>
              <a:prstDash val="solid"/>
              <a:miter/>
            </a:ln>
          </p:spPr>
          <p:txBody>
            <a:bodyPr rtlCol="0" anchor="ctr"/>
            <a:lstStyle/>
            <a:p>
              <a:endParaRPr lang="zh-CN" altLang="en-US"/>
            </a:p>
          </p:txBody>
        </p:sp>
        <p:sp>
          <p:nvSpPr>
            <p:cNvPr id="375" name="任意多边形: 形状 374"/>
            <p:cNvSpPr/>
            <p:nvPr>
              <p:custDataLst>
                <p:tags r:id="rId369"/>
              </p:custDataLst>
            </p:nvPr>
          </p:nvSpPr>
          <p:spPr>
            <a:xfrm>
              <a:off x="1015371" y="8543763"/>
              <a:ext cx="116703" cy="206246"/>
            </a:xfrm>
            <a:custGeom>
              <a:avLst/>
              <a:gdLst>
                <a:gd name="connsiteX0" fmla="*/ 113934 w 116703"/>
                <a:gd name="connsiteY0" fmla="*/ 115154 h 206245"/>
                <a:gd name="connsiteX1" fmla="*/ 113934 w 116703"/>
                <a:gd name="connsiteY1" fmla="*/ 115154 h 206245"/>
                <a:gd name="connsiteX2" fmla="*/ 81257 w 116703"/>
                <a:gd name="connsiteY2" fmla="*/ 25781 h 206245"/>
                <a:gd name="connsiteX3" fmla="*/ 57917 w 116703"/>
                <a:gd name="connsiteY3" fmla="*/ 25781 h 206245"/>
                <a:gd name="connsiteX4" fmla="*/ 20571 w 116703"/>
                <a:gd name="connsiteY4" fmla="*/ 122029 h 206245"/>
                <a:gd name="connsiteX5" fmla="*/ 20571 w 116703"/>
                <a:gd name="connsiteY5" fmla="*/ 122029 h 206245"/>
                <a:gd name="connsiteX6" fmla="*/ 25240 w 116703"/>
                <a:gd name="connsiteY6" fmla="*/ 163278 h 206245"/>
                <a:gd name="connsiteX7" fmla="*/ 67253 w 116703"/>
                <a:gd name="connsiteY7" fmla="*/ 190777 h 206245"/>
                <a:gd name="connsiteX8" fmla="*/ 120937 w 116703"/>
                <a:gd name="connsiteY8" fmla="*/ 140362 h 206245"/>
                <a:gd name="connsiteX9" fmla="*/ 113934 w 116703"/>
                <a:gd name="connsiteY9" fmla="*/ 115154 h 2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703" h="206245">
                  <a:moveTo>
                    <a:pt x="113934" y="115154"/>
                  </a:moveTo>
                  <a:lnTo>
                    <a:pt x="113934" y="115154"/>
                  </a:lnTo>
                  <a:lnTo>
                    <a:pt x="81257" y="25781"/>
                  </a:lnTo>
                  <a:cubicBezTo>
                    <a:pt x="76590" y="14323"/>
                    <a:pt x="62585" y="14323"/>
                    <a:pt x="57917" y="25781"/>
                  </a:cubicBezTo>
                  <a:lnTo>
                    <a:pt x="20571" y="122029"/>
                  </a:lnTo>
                  <a:lnTo>
                    <a:pt x="20571" y="122029"/>
                  </a:lnTo>
                  <a:cubicBezTo>
                    <a:pt x="15904" y="133487"/>
                    <a:pt x="15904" y="147237"/>
                    <a:pt x="25240" y="163278"/>
                  </a:cubicBezTo>
                  <a:cubicBezTo>
                    <a:pt x="34576" y="179319"/>
                    <a:pt x="50915" y="188485"/>
                    <a:pt x="67253" y="190777"/>
                  </a:cubicBezTo>
                  <a:cubicBezTo>
                    <a:pt x="97596" y="190777"/>
                    <a:pt x="120937" y="167861"/>
                    <a:pt x="120937" y="140362"/>
                  </a:cubicBezTo>
                  <a:cubicBezTo>
                    <a:pt x="120937" y="131195"/>
                    <a:pt x="118603" y="122029"/>
                    <a:pt x="113934" y="115154"/>
                  </a:cubicBezTo>
                  <a:close/>
                </a:path>
              </a:pathLst>
            </a:custGeom>
            <a:solidFill>
              <a:srgbClr val="009EFF"/>
            </a:solidFill>
            <a:ln w="9525" cap="flat">
              <a:noFill/>
              <a:prstDash val="solid"/>
              <a:miter/>
            </a:ln>
          </p:spPr>
          <p:txBody>
            <a:bodyPr rtlCol="0" anchor="ctr"/>
            <a:lstStyle/>
            <a:p>
              <a:endParaRPr lang="zh-CN" altLang="en-US"/>
            </a:p>
          </p:txBody>
        </p:sp>
        <p:sp>
          <p:nvSpPr>
            <p:cNvPr id="376" name="任意多边形: 形状 375"/>
            <p:cNvSpPr/>
            <p:nvPr>
              <p:custDataLst>
                <p:tags r:id="rId370"/>
              </p:custDataLst>
            </p:nvPr>
          </p:nvSpPr>
          <p:spPr>
            <a:xfrm>
              <a:off x="1885022"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3BFAFF"/>
            </a:solidFill>
            <a:ln w="16793" cap="flat">
              <a:noFill/>
              <a:prstDash val="solid"/>
              <a:miter/>
            </a:ln>
          </p:spPr>
          <p:txBody>
            <a:bodyPr rtlCol="0" anchor="ctr"/>
            <a:lstStyle/>
            <a:p>
              <a:endParaRPr lang="zh-CN" altLang="en-US"/>
            </a:p>
          </p:txBody>
        </p:sp>
        <p:sp>
          <p:nvSpPr>
            <p:cNvPr id="377" name="任意多边形: 形状 376"/>
            <p:cNvSpPr/>
            <p:nvPr>
              <p:custDataLst>
                <p:tags r:id="rId371"/>
              </p:custDataLst>
            </p:nvPr>
          </p:nvSpPr>
          <p:spPr>
            <a:xfrm>
              <a:off x="1955045" y="8983816"/>
              <a:ext cx="93363" cy="91665"/>
            </a:xfrm>
            <a:custGeom>
              <a:avLst/>
              <a:gdLst>
                <a:gd name="connsiteX0" fmla="*/ 72877 w 93362"/>
                <a:gd name="connsiteY0" fmla="*/ 50927 h 91664"/>
                <a:gd name="connsiteX1" fmla="*/ 51870 w 93362"/>
                <a:gd name="connsiteY1" fmla="*/ 71552 h 91664"/>
                <a:gd name="connsiteX2" fmla="*/ 30864 w 93362"/>
                <a:gd name="connsiteY2" fmla="*/ 50927 h 91664"/>
                <a:gd name="connsiteX3" fmla="*/ 51870 w 93362"/>
                <a:gd name="connsiteY3" fmla="*/ 30302 h 91664"/>
                <a:gd name="connsiteX4" fmla="*/ 72877 w 93362"/>
                <a:gd name="connsiteY4" fmla="*/ 50927 h 91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62" h="91664">
                  <a:moveTo>
                    <a:pt x="72877" y="50927"/>
                  </a:moveTo>
                  <a:cubicBezTo>
                    <a:pt x="72877" y="62385"/>
                    <a:pt x="63541" y="71552"/>
                    <a:pt x="51870" y="71552"/>
                  </a:cubicBezTo>
                  <a:cubicBezTo>
                    <a:pt x="40200" y="71552"/>
                    <a:pt x="30864" y="62385"/>
                    <a:pt x="30864" y="50927"/>
                  </a:cubicBezTo>
                  <a:cubicBezTo>
                    <a:pt x="30864" y="39469"/>
                    <a:pt x="40200" y="30302"/>
                    <a:pt x="51870" y="30302"/>
                  </a:cubicBezTo>
                  <a:cubicBezTo>
                    <a:pt x="63541" y="30302"/>
                    <a:pt x="72877" y="39469"/>
                    <a:pt x="72877" y="50927"/>
                  </a:cubicBezTo>
                  <a:close/>
                </a:path>
              </a:pathLst>
            </a:custGeom>
            <a:solidFill>
              <a:srgbClr val="008EFF"/>
            </a:solidFill>
            <a:ln w="16793" cap="flat">
              <a:noFill/>
              <a:prstDash val="solid"/>
              <a:miter/>
            </a:ln>
          </p:spPr>
          <p:txBody>
            <a:bodyPr rtlCol="0" anchor="ctr"/>
            <a:lstStyle/>
            <a:p>
              <a:endParaRPr lang="zh-CN" altLang="en-US"/>
            </a:p>
          </p:txBody>
        </p:sp>
        <p:sp>
          <p:nvSpPr>
            <p:cNvPr id="378" name="任意多边形: 形状 377"/>
            <p:cNvSpPr/>
            <p:nvPr>
              <p:custDataLst>
                <p:tags r:id="rId372"/>
              </p:custDataLst>
            </p:nvPr>
          </p:nvSpPr>
          <p:spPr>
            <a:xfrm>
              <a:off x="1976819" y="9250398"/>
              <a:ext cx="443473" cy="504156"/>
            </a:xfrm>
            <a:custGeom>
              <a:avLst/>
              <a:gdLst>
                <a:gd name="connsiteX0" fmla="*/ 419884 w 443472"/>
                <a:gd name="connsiteY0" fmla="*/ 497038 h 504156"/>
                <a:gd name="connsiteX1" fmla="*/ 408214 w 443472"/>
                <a:gd name="connsiteY1" fmla="*/ 492455 h 504156"/>
                <a:gd name="connsiteX2" fmla="*/ 20759 w 443472"/>
                <a:gd name="connsiteY2" fmla="*/ 41006 h 504156"/>
                <a:gd name="connsiteX3" fmla="*/ 23093 w 443472"/>
                <a:gd name="connsiteY3" fmla="*/ 20381 h 504156"/>
                <a:gd name="connsiteX4" fmla="*/ 44100 w 443472"/>
                <a:gd name="connsiteY4" fmla="*/ 22673 h 504156"/>
                <a:gd name="connsiteX5" fmla="*/ 431555 w 443472"/>
                <a:gd name="connsiteY5" fmla="*/ 474122 h 504156"/>
                <a:gd name="connsiteX6" fmla="*/ 429221 w 443472"/>
                <a:gd name="connsiteY6" fmla="*/ 494747 h 504156"/>
                <a:gd name="connsiteX7" fmla="*/ 419884 w 443472"/>
                <a:gd name="connsiteY7" fmla="*/ 497038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419884" y="497038"/>
                  </a:moveTo>
                  <a:cubicBezTo>
                    <a:pt x="415217" y="497038"/>
                    <a:pt x="410549" y="494747"/>
                    <a:pt x="408214" y="492455"/>
                  </a:cubicBezTo>
                  <a:lnTo>
                    <a:pt x="20759" y="41006"/>
                  </a:lnTo>
                  <a:cubicBezTo>
                    <a:pt x="16091" y="34131"/>
                    <a:pt x="16091" y="24965"/>
                    <a:pt x="23093" y="20381"/>
                  </a:cubicBezTo>
                  <a:cubicBezTo>
                    <a:pt x="30095" y="15798"/>
                    <a:pt x="39431" y="15798"/>
                    <a:pt x="44100" y="22673"/>
                  </a:cubicBezTo>
                  <a:lnTo>
                    <a:pt x="431555" y="474122"/>
                  </a:lnTo>
                  <a:cubicBezTo>
                    <a:pt x="436223" y="480997"/>
                    <a:pt x="436223" y="490163"/>
                    <a:pt x="429221" y="494747"/>
                  </a:cubicBezTo>
                  <a:cubicBezTo>
                    <a:pt x="426888" y="494747"/>
                    <a:pt x="422219" y="497038"/>
                    <a:pt x="419884" y="497038"/>
                  </a:cubicBezTo>
                  <a:close/>
                </a:path>
              </a:pathLst>
            </a:custGeom>
            <a:solidFill>
              <a:srgbClr val="3BFAFF"/>
            </a:solidFill>
            <a:ln w="9525" cap="flat">
              <a:noFill/>
              <a:prstDash val="solid"/>
              <a:miter/>
            </a:ln>
          </p:spPr>
          <p:txBody>
            <a:bodyPr rtlCol="0" anchor="ctr"/>
            <a:lstStyle/>
            <a:p>
              <a:endParaRPr lang="zh-CN" altLang="en-US"/>
            </a:p>
          </p:txBody>
        </p:sp>
        <p:sp>
          <p:nvSpPr>
            <p:cNvPr id="379" name="任意多边形: 形状 378"/>
            <p:cNvSpPr/>
            <p:nvPr>
              <p:custDataLst>
                <p:tags r:id="rId373"/>
              </p:custDataLst>
            </p:nvPr>
          </p:nvSpPr>
          <p:spPr>
            <a:xfrm>
              <a:off x="1974486" y="9248106"/>
              <a:ext cx="443473" cy="504156"/>
            </a:xfrm>
            <a:custGeom>
              <a:avLst/>
              <a:gdLst>
                <a:gd name="connsiteX0" fmla="*/ 32429 w 443472"/>
                <a:gd name="connsiteY0" fmla="*/ 499330 h 504156"/>
                <a:gd name="connsiteX1" fmla="*/ 23093 w 443472"/>
                <a:gd name="connsiteY1" fmla="*/ 494746 h 504156"/>
                <a:gd name="connsiteX2" fmla="*/ 20759 w 443472"/>
                <a:gd name="connsiteY2" fmla="*/ 474122 h 504156"/>
                <a:gd name="connsiteX3" fmla="*/ 408214 w 443472"/>
                <a:gd name="connsiteY3" fmla="*/ 22673 h 504156"/>
                <a:gd name="connsiteX4" fmla="*/ 429221 w 443472"/>
                <a:gd name="connsiteY4" fmla="*/ 20381 h 504156"/>
                <a:gd name="connsiteX5" fmla="*/ 431555 w 443472"/>
                <a:gd name="connsiteY5" fmla="*/ 41006 h 504156"/>
                <a:gd name="connsiteX6" fmla="*/ 44099 w 443472"/>
                <a:gd name="connsiteY6" fmla="*/ 492455 h 504156"/>
                <a:gd name="connsiteX7" fmla="*/ 32429 w 443472"/>
                <a:gd name="connsiteY7" fmla="*/ 499330 h 50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472" h="504156">
                  <a:moveTo>
                    <a:pt x="32429" y="499330"/>
                  </a:moveTo>
                  <a:cubicBezTo>
                    <a:pt x="27761" y="499330"/>
                    <a:pt x="25427" y="497038"/>
                    <a:pt x="23093" y="494746"/>
                  </a:cubicBezTo>
                  <a:cubicBezTo>
                    <a:pt x="16091" y="490163"/>
                    <a:pt x="16091" y="478705"/>
                    <a:pt x="20759" y="474122"/>
                  </a:cubicBezTo>
                  <a:lnTo>
                    <a:pt x="408214" y="22673"/>
                  </a:lnTo>
                  <a:cubicBezTo>
                    <a:pt x="412883" y="15798"/>
                    <a:pt x="424553" y="15798"/>
                    <a:pt x="429221" y="20381"/>
                  </a:cubicBezTo>
                  <a:cubicBezTo>
                    <a:pt x="436223" y="24965"/>
                    <a:pt x="436223" y="36423"/>
                    <a:pt x="431555" y="41006"/>
                  </a:cubicBezTo>
                  <a:lnTo>
                    <a:pt x="44099" y="492455"/>
                  </a:lnTo>
                  <a:cubicBezTo>
                    <a:pt x="41765" y="497038"/>
                    <a:pt x="37097" y="499330"/>
                    <a:pt x="32429" y="499330"/>
                  </a:cubicBezTo>
                  <a:close/>
                </a:path>
              </a:pathLst>
            </a:custGeom>
            <a:solidFill>
              <a:srgbClr val="3BFAFF"/>
            </a:solidFill>
            <a:ln w="9525" cap="flat">
              <a:noFill/>
              <a:prstDash val="solid"/>
              <a:miter/>
            </a:ln>
          </p:spPr>
          <p:txBody>
            <a:bodyPr rtlCol="0" anchor="ctr"/>
            <a:lstStyle/>
            <a:p>
              <a:endParaRPr lang="zh-CN" altLang="en-US"/>
            </a:p>
          </p:txBody>
        </p:sp>
        <p:sp>
          <p:nvSpPr>
            <p:cNvPr id="380" name="任意多边形: 形状 379"/>
            <p:cNvSpPr/>
            <p:nvPr>
              <p:custDataLst>
                <p:tags r:id="rId374"/>
              </p:custDataLst>
            </p:nvPr>
          </p:nvSpPr>
          <p:spPr>
            <a:xfrm>
              <a:off x="1112622" y="11667301"/>
              <a:ext cx="186725" cy="137497"/>
            </a:xfrm>
            <a:custGeom>
              <a:avLst/>
              <a:gdLst>
                <a:gd name="connsiteX0" fmla="*/ 161396 w 186725"/>
                <a:gd name="connsiteY0" fmla="*/ 128842 h 137497"/>
                <a:gd name="connsiteX1" fmla="*/ 77369 w 186725"/>
                <a:gd name="connsiteY1" fmla="*/ 128842 h 137497"/>
                <a:gd name="connsiteX2" fmla="*/ 35356 w 186725"/>
                <a:gd name="connsiteY2" fmla="*/ 64677 h 137497"/>
                <a:gd name="connsiteX3" fmla="*/ 63365 w 186725"/>
                <a:gd name="connsiteY3" fmla="*/ 30302 h 137497"/>
                <a:gd name="connsiteX4" fmla="*/ 98376 w 186725"/>
                <a:gd name="connsiteY4" fmla="*/ 30302 h 137497"/>
                <a:gd name="connsiteX5" fmla="*/ 161396 w 186725"/>
                <a:gd name="connsiteY5" fmla="*/ 128842 h 13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25" h="137497">
                  <a:moveTo>
                    <a:pt x="161396" y="128842"/>
                  </a:moveTo>
                  <a:lnTo>
                    <a:pt x="77369" y="128842"/>
                  </a:lnTo>
                  <a:lnTo>
                    <a:pt x="35356" y="64677"/>
                  </a:lnTo>
                  <a:cubicBezTo>
                    <a:pt x="23686" y="46344"/>
                    <a:pt x="35356" y="30302"/>
                    <a:pt x="63365" y="30302"/>
                  </a:cubicBezTo>
                  <a:lnTo>
                    <a:pt x="98376" y="30302"/>
                  </a:lnTo>
                  <a:lnTo>
                    <a:pt x="161396" y="128842"/>
                  </a:lnTo>
                  <a:close/>
                </a:path>
              </a:pathLst>
            </a:custGeom>
            <a:solidFill>
              <a:srgbClr val="003591"/>
            </a:solidFill>
            <a:ln w="16793" cap="flat">
              <a:noFill/>
              <a:prstDash val="solid"/>
              <a:miter/>
            </a:ln>
          </p:spPr>
          <p:txBody>
            <a:bodyPr rtlCol="0" anchor="ctr"/>
            <a:lstStyle/>
            <a:p>
              <a:endParaRPr lang="zh-CN" altLang="en-US"/>
            </a:p>
          </p:txBody>
        </p:sp>
        <p:sp>
          <p:nvSpPr>
            <p:cNvPr id="381" name="任意多边形: 形状 380"/>
            <p:cNvSpPr/>
            <p:nvPr>
              <p:custDataLst>
                <p:tags r:id="rId375"/>
              </p:custDataLst>
            </p:nvPr>
          </p:nvSpPr>
          <p:spPr>
            <a:xfrm>
              <a:off x="1167262" y="11579781"/>
              <a:ext cx="280088" cy="252078"/>
            </a:xfrm>
            <a:custGeom>
              <a:avLst/>
              <a:gdLst>
                <a:gd name="connsiteX0" fmla="*/ 204787 w 280088"/>
                <a:gd name="connsiteY0" fmla="*/ 101782 h 252078"/>
                <a:gd name="connsiteX1" fmla="*/ 99754 w 280088"/>
                <a:gd name="connsiteY1" fmla="*/ 101782 h 252078"/>
                <a:gd name="connsiteX2" fmla="*/ 102087 w 280088"/>
                <a:gd name="connsiteY2" fmla="*/ 90324 h 252078"/>
                <a:gd name="connsiteX3" fmla="*/ 102087 w 280088"/>
                <a:gd name="connsiteY3" fmla="*/ 83448 h 252078"/>
                <a:gd name="connsiteX4" fmla="*/ 90417 w 280088"/>
                <a:gd name="connsiteY4" fmla="*/ 53658 h 252078"/>
                <a:gd name="connsiteX5" fmla="*/ 53072 w 280088"/>
                <a:gd name="connsiteY5" fmla="*/ 30742 h 252078"/>
                <a:gd name="connsiteX6" fmla="*/ 32065 w 280088"/>
                <a:gd name="connsiteY6" fmla="*/ 46783 h 252078"/>
                <a:gd name="connsiteX7" fmla="*/ 41402 w 280088"/>
                <a:gd name="connsiteY7" fmla="*/ 71990 h 252078"/>
                <a:gd name="connsiteX8" fmla="*/ 32065 w 280088"/>
                <a:gd name="connsiteY8" fmla="*/ 108656 h 252078"/>
                <a:gd name="connsiteX9" fmla="*/ 36734 w 280088"/>
                <a:gd name="connsiteY9" fmla="*/ 122406 h 252078"/>
                <a:gd name="connsiteX10" fmla="*/ 85749 w 280088"/>
                <a:gd name="connsiteY10" fmla="*/ 198029 h 252078"/>
                <a:gd name="connsiteX11" fmla="*/ 141767 w 280088"/>
                <a:gd name="connsiteY11" fmla="*/ 225529 h 252078"/>
                <a:gd name="connsiteX12" fmla="*/ 239798 w 280088"/>
                <a:gd name="connsiteY12" fmla="*/ 225529 h 252078"/>
                <a:gd name="connsiteX13" fmla="*/ 260804 w 280088"/>
                <a:gd name="connsiteY13" fmla="*/ 200321 h 252078"/>
                <a:gd name="connsiteX14" fmla="*/ 223459 w 280088"/>
                <a:gd name="connsiteY14" fmla="*/ 143031 h 252078"/>
                <a:gd name="connsiteX15" fmla="*/ 230461 w 280088"/>
                <a:gd name="connsiteY15" fmla="*/ 143031 h 252078"/>
                <a:gd name="connsiteX16" fmla="*/ 246800 w 280088"/>
                <a:gd name="connsiteY16" fmla="*/ 122406 h 252078"/>
                <a:gd name="connsiteX17" fmla="*/ 246800 w 280088"/>
                <a:gd name="connsiteY17" fmla="*/ 122406 h 252078"/>
                <a:gd name="connsiteX18" fmla="*/ 204787 w 280088"/>
                <a:gd name="connsiteY18" fmla="*/ 101782 h 25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0088" h="252078">
                  <a:moveTo>
                    <a:pt x="204787" y="101782"/>
                  </a:moveTo>
                  <a:lnTo>
                    <a:pt x="99754" y="101782"/>
                  </a:lnTo>
                  <a:lnTo>
                    <a:pt x="102087" y="90324"/>
                  </a:lnTo>
                  <a:cubicBezTo>
                    <a:pt x="102087" y="88032"/>
                    <a:pt x="102087" y="85740"/>
                    <a:pt x="102087" y="83448"/>
                  </a:cubicBezTo>
                  <a:lnTo>
                    <a:pt x="90417" y="53658"/>
                  </a:lnTo>
                  <a:cubicBezTo>
                    <a:pt x="85749" y="42200"/>
                    <a:pt x="69410" y="33033"/>
                    <a:pt x="53072" y="30742"/>
                  </a:cubicBezTo>
                  <a:cubicBezTo>
                    <a:pt x="36734" y="28450"/>
                    <a:pt x="27397" y="35325"/>
                    <a:pt x="32065" y="46783"/>
                  </a:cubicBezTo>
                  <a:lnTo>
                    <a:pt x="41402" y="71990"/>
                  </a:lnTo>
                  <a:lnTo>
                    <a:pt x="32065" y="108656"/>
                  </a:lnTo>
                  <a:cubicBezTo>
                    <a:pt x="32065" y="113240"/>
                    <a:pt x="32065" y="117823"/>
                    <a:pt x="36734" y="122406"/>
                  </a:cubicBezTo>
                  <a:lnTo>
                    <a:pt x="85749" y="198029"/>
                  </a:lnTo>
                  <a:cubicBezTo>
                    <a:pt x="95085" y="214071"/>
                    <a:pt x="120760" y="225529"/>
                    <a:pt x="141767" y="225529"/>
                  </a:cubicBezTo>
                  <a:lnTo>
                    <a:pt x="239798" y="225529"/>
                  </a:lnTo>
                  <a:cubicBezTo>
                    <a:pt x="260804" y="225529"/>
                    <a:pt x="270140" y="214071"/>
                    <a:pt x="260804" y="200321"/>
                  </a:cubicBezTo>
                  <a:lnTo>
                    <a:pt x="223459" y="143031"/>
                  </a:lnTo>
                  <a:lnTo>
                    <a:pt x="230461" y="143031"/>
                  </a:lnTo>
                  <a:cubicBezTo>
                    <a:pt x="246800" y="143031"/>
                    <a:pt x="253802" y="133864"/>
                    <a:pt x="246800" y="122406"/>
                  </a:cubicBezTo>
                  <a:lnTo>
                    <a:pt x="246800" y="122406"/>
                  </a:lnTo>
                  <a:cubicBezTo>
                    <a:pt x="239798" y="110948"/>
                    <a:pt x="221125" y="101782"/>
                    <a:pt x="204787" y="101782"/>
                  </a:cubicBezTo>
                  <a:close/>
                </a:path>
              </a:pathLst>
            </a:custGeom>
            <a:solidFill>
              <a:srgbClr val="3BFAFF"/>
            </a:solidFill>
            <a:ln w="16793" cap="flat">
              <a:noFill/>
              <a:prstDash val="solid"/>
              <a:miter/>
            </a:ln>
          </p:spPr>
          <p:txBody>
            <a:bodyPr rtlCol="0" anchor="ctr"/>
            <a:lstStyle/>
            <a:p>
              <a:endParaRPr lang="zh-CN" altLang="en-US"/>
            </a:p>
          </p:txBody>
        </p:sp>
        <p:sp>
          <p:nvSpPr>
            <p:cNvPr id="382" name="任意多边形: 形状 381"/>
            <p:cNvSpPr/>
            <p:nvPr>
              <p:custDataLst>
                <p:tags r:id="rId376"/>
              </p:custDataLst>
            </p:nvPr>
          </p:nvSpPr>
          <p:spPr>
            <a:xfrm>
              <a:off x="-42761"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4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4" y="30302"/>
                    <a:pt x="68052" y="30302"/>
                  </a:cubicBezTo>
                  <a:cubicBezTo>
                    <a:pt x="35375" y="30302"/>
                    <a:pt x="21371" y="53219"/>
                    <a:pt x="37710" y="83010"/>
                  </a:cubicBezTo>
                  <a:cubicBezTo>
                    <a:pt x="47046" y="99051"/>
                    <a:pt x="63384" y="115093"/>
                    <a:pt x="84391" y="124259"/>
                  </a:cubicBezTo>
                  <a:lnTo>
                    <a:pt x="84391" y="124259"/>
                  </a:lnTo>
                  <a:lnTo>
                    <a:pt x="86724"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383" name="任意多边形: 形状 382"/>
            <p:cNvSpPr/>
            <p:nvPr>
              <p:custDataLst>
                <p:tags r:id="rId377"/>
              </p:custDataLst>
            </p:nvPr>
          </p:nvSpPr>
          <p:spPr>
            <a:xfrm>
              <a:off x="220988" y="11635218"/>
              <a:ext cx="280088" cy="183329"/>
            </a:xfrm>
            <a:custGeom>
              <a:avLst/>
              <a:gdLst>
                <a:gd name="connsiteX0" fmla="*/ 247776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10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7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6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6" y="83010"/>
                  </a:moveTo>
                  <a:cubicBezTo>
                    <a:pt x="231437" y="53219"/>
                    <a:pt x="191758" y="30302"/>
                    <a:pt x="159081" y="30302"/>
                  </a:cubicBezTo>
                  <a:cubicBezTo>
                    <a:pt x="140408" y="30302"/>
                    <a:pt x="128738" y="37178"/>
                    <a:pt x="124070" y="50927"/>
                  </a:cubicBezTo>
                  <a:cubicBezTo>
                    <a:pt x="107732" y="39469"/>
                    <a:pt x="86725" y="30302"/>
                    <a:pt x="68052" y="30302"/>
                  </a:cubicBezTo>
                  <a:cubicBezTo>
                    <a:pt x="35375" y="30302"/>
                    <a:pt x="21371" y="53219"/>
                    <a:pt x="37710" y="83010"/>
                  </a:cubicBezTo>
                  <a:cubicBezTo>
                    <a:pt x="47046" y="99051"/>
                    <a:pt x="63385" y="115093"/>
                    <a:pt x="84391" y="124259"/>
                  </a:cubicBezTo>
                  <a:lnTo>
                    <a:pt x="84391" y="124259"/>
                  </a:lnTo>
                  <a:lnTo>
                    <a:pt x="86725" y="124259"/>
                  </a:lnTo>
                  <a:cubicBezTo>
                    <a:pt x="89059" y="124259"/>
                    <a:pt x="91393" y="126551"/>
                    <a:pt x="91393" y="126551"/>
                  </a:cubicBezTo>
                  <a:lnTo>
                    <a:pt x="191758" y="170091"/>
                  </a:lnTo>
                  <a:lnTo>
                    <a:pt x="243107" y="126551"/>
                  </a:lnTo>
                  <a:cubicBezTo>
                    <a:pt x="243107" y="126551"/>
                    <a:pt x="245442" y="124259"/>
                    <a:pt x="245442" y="124259"/>
                  </a:cubicBezTo>
                  <a:lnTo>
                    <a:pt x="245442" y="124259"/>
                  </a:lnTo>
                  <a:lnTo>
                    <a:pt x="245442" y="124259"/>
                  </a:lnTo>
                  <a:cubicBezTo>
                    <a:pt x="257112" y="115093"/>
                    <a:pt x="257112" y="99051"/>
                    <a:pt x="247776" y="83010"/>
                  </a:cubicBezTo>
                  <a:close/>
                </a:path>
              </a:pathLst>
            </a:custGeom>
            <a:solidFill>
              <a:srgbClr val="1A2258"/>
            </a:solidFill>
            <a:ln w="16793" cap="flat">
              <a:noFill/>
              <a:prstDash val="solid"/>
              <a:miter/>
            </a:ln>
          </p:spPr>
          <p:txBody>
            <a:bodyPr rtlCol="0" anchor="ctr"/>
            <a:lstStyle/>
            <a:p>
              <a:endParaRPr lang="zh-CN" altLang="en-US"/>
            </a:p>
          </p:txBody>
        </p:sp>
        <p:sp>
          <p:nvSpPr>
            <p:cNvPr id="384" name="任意多边形: 形状 383"/>
            <p:cNvSpPr/>
            <p:nvPr>
              <p:custDataLst>
                <p:tags r:id="rId378"/>
              </p:custDataLst>
            </p:nvPr>
          </p:nvSpPr>
          <p:spPr>
            <a:xfrm>
              <a:off x="484738" y="11635218"/>
              <a:ext cx="280088" cy="183329"/>
            </a:xfrm>
            <a:custGeom>
              <a:avLst/>
              <a:gdLst>
                <a:gd name="connsiteX0" fmla="*/ 247775 w 280088"/>
                <a:gd name="connsiteY0" fmla="*/ 83010 h 183329"/>
                <a:gd name="connsiteX1" fmla="*/ 159081 w 280088"/>
                <a:gd name="connsiteY1" fmla="*/ 30302 h 183329"/>
                <a:gd name="connsiteX2" fmla="*/ 124070 w 280088"/>
                <a:gd name="connsiteY2" fmla="*/ 50927 h 183329"/>
                <a:gd name="connsiteX3" fmla="*/ 68052 w 280088"/>
                <a:gd name="connsiteY3" fmla="*/ 30302 h 183329"/>
                <a:gd name="connsiteX4" fmla="*/ 37709 w 280088"/>
                <a:gd name="connsiteY4" fmla="*/ 83010 h 183329"/>
                <a:gd name="connsiteX5" fmla="*/ 84391 w 280088"/>
                <a:gd name="connsiteY5" fmla="*/ 124259 h 183329"/>
                <a:gd name="connsiteX6" fmla="*/ 84391 w 280088"/>
                <a:gd name="connsiteY6" fmla="*/ 124259 h 183329"/>
                <a:gd name="connsiteX7" fmla="*/ 86725 w 280088"/>
                <a:gd name="connsiteY7" fmla="*/ 124259 h 183329"/>
                <a:gd name="connsiteX8" fmla="*/ 91393 w 280088"/>
                <a:gd name="connsiteY8" fmla="*/ 126551 h 183329"/>
                <a:gd name="connsiteX9" fmla="*/ 191758 w 280088"/>
                <a:gd name="connsiteY9" fmla="*/ 170091 h 183329"/>
                <a:gd name="connsiteX10" fmla="*/ 243108 w 280088"/>
                <a:gd name="connsiteY10" fmla="*/ 126551 h 183329"/>
                <a:gd name="connsiteX11" fmla="*/ 245442 w 280088"/>
                <a:gd name="connsiteY11" fmla="*/ 124259 h 183329"/>
                <a:gd name="connsiteX12" fmla="*/ 245442 w 280088"/>
                <a:gd name="connsiteY12" fmla="*/ 124259 h 183329"/>
                <a:gd name="connsiteX13" fmla="*/ 245442 w 280088"/>
                <a:gd name="connsiteY13" fmla="*/ 124259 h 183329"/>
                <a:gd name="connsiteX14" fmla="*/ 247775 w 280088"/>
                <a:gd name="connsiteY14" fmla="*/ 83010 h 18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088" h="183329">
                  <a:moveTo>
                    <a:pt x="247775" y="83010"/>
                  </a:moveTo>
                  <a:cubicBezTo>
                    <a:pt x="231437" y="53219"/>
                    <a:pt x="191758" y="30302"/>
                    <a:pt x="159081" y="30302"/>
                  </a:cubicBezTo>
                  <a:cubicBezTo>
                    <a:pt x="140409" y="30302"/>
                    <a:pt x="128738" y="37178"/>
                    <a:pt x="124070" y="50927"/>
                  </a:cubicBezTo>
                  <a:cubicBezTo>
                    <a:pt x="107731" y="39469"/>
                    <a:pt x="86725" y="30302"/>
                    <a:pt x="68052" y="30302"/>
                  </a:cubicBezTo>
                  <a:cubicBezTo>
                    <a:pt x="35376" y="30302"/>
                    <a:pt x="21371" y="53219"/>
                    <a:pt x="37709" y="83010"/>
                  </a:cubicBezTo>
                  <a:cubicBezTo>
                    <a:pt x="47046" y="99051"/>
                    <a:pt x="63384" y="115093"/>
                    <a:pt x="84391" y="124259"/>
                  </a:cubicBezTo>
                  <a:lnTo>
                    <a:pt x="84391" y="124259"/>
                  </a:lnTo>
                  <a:lnTo>
                    <a:pt x="86725" y="124259"/>
                  </a:lnTo>
                  <a:cubicBezTo>
                    <a:pt x="89059" y="124259"/>
                    <a:pt x="91393" y="126551"/>
                    <a:pt x="91393" y="126551"/>
                  </a:cubicBezTo>
                  <a:lnTo>
                    <a:pt x="191758" y="170091"/>
                  </a:lnTo>
                  <a:lnTo>
                    <a:pt x="243108" y="126551"/>
                  </a:lnTo>
                  <a:cubicBezTo>
                    <a:pt x="243108" y="126551"/>
                    <a:pt x="245442" y="124259"/>
                    <a:pt x="245442" y="124259"/>
                  </a:cubicBezTo>
                  <a:lnTo>
                    <a:pt x="245442" y="124259"/>
                  </a:lnTo>
                  <a:lnTo>
                    <a:pt x="245442" y="124259"/>
                  </a:lnTo>
                  <a:cubicBezTo>
                    <a:pt x="257112" y="115093"/>
                    <a:pt x="257112" y="99051"/>
                    <a:pt x="247775" y="83010"/>
                  </a:cubicBezTo>
                  <a:close/>
                </a:path>
              </a:pathLst>
            </a:custGeom>
            <a:solidFill>
              <a:srgbClr val="1A2258"/>
            </a:solidFill>
            <a:ln w="16793" cap="flat">
              <a:noFill/>
              <a:prstDash val="solid"/>
              <a:miter/>
            </a:ln>
          </p:spPr>
          <p:txBody>
            <a:bodyPr rtlCol="0" anchor="ctr"/>
            <a:lstStyle/>
            <a:p>
              <a:endParaRPr lang="zh-CN" altLang="en-US"/>
            </a:p>
          </p:txBody>
        </p:sp>
      </p:grpSp>
      <p:cxnSp>
        <p:nvCxnSpPr>
          <p:cNvPr id="385" name="直接连接符 384"/>
          <p:cNvCxnSpPr/>
          <p:nvPr>
            <p:custDataLst>
              <p:tags r:id="rId379"/>
            </p:custDataLst>
          </p:nvPr>
        </p:nvCxnSpPr>
        <p:spPr>
          <a:xfrm>
            <a:off x="2087563" y="3085256"/>
            <a:ext cx="2362200" cy="0"/>
          </a:xfrm>
          <a:prstGeom prst="line">
            <a:avLst/>
          </a:prstGeom>
          <a:ln>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9"/>
            <p:custDataLst>
              <p:tags r:id="rId380"/>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381"/>
            </p:custDataLst>
          </p:nvPr>
        </p:nvSpPr>
        <p:spPr/>
        <p:txBody>
          <a:bodyPr/>
          <a:lstStyle/>
          <a:p>
            <a:endParaRPr lang="zh-CN" altLang="en-US" dirty="0"/>
          </a:p>
        </p:txBody>
      </p:sp>
      <p:sp>
        <p:nvSpPr>
          <p:cNvPr id="4" name="灯片编号占位符 3"/>
          <p:cNvSpPr>
            <a:spLocks noGrp="1"/>
          </p:cNvSpPr>
          <p:nvPr>
            <p:ph type="sldNum" sz="quarter" idx="21"/>
            <p:custDataLst>
              <p:tags r:id="rId382"/>
            </p:custDataLst>
          </p:nvPr>
        </p:nvSpPr>
        <p:spPr/>
        <p:txBody>
          <a:bodyPr/>
          <a:lstStyle/>
          <a:p>
            <a:fld id="{49AE70B2-8BF9-45C0-BB95-33D1B9D3A854}" type="slidenum">
              <a:rPr lang="zh-CN" altLang="en-US" smtClean="0"/>
            </a:fld>
            <a:endParaRPr lang="zh-CN" altLang="en-US" dirty="0"/>
          </a:p>
        </p:txBody>
      </p:sp>
      <p:sp>
        <p:nvSpPr>
          <p:cNvPr id="13" name="标题 1"/>
          <p:cNvSpPr>
            <a:spLocks noGrp="1"/>
          </p:cNvSpPr>
          <p:nvPr>
            <p:ph type="ctrTitle" hasCustomPrompt="1"/>
            <p:custDataLst>
              <p:tags r:id="rId383"/>
            </p:custDataLst>
          </p:nvPr>
        </p:nvSpPr>
        <p:spPr>
          <a:xfrm>
            <a:off x="522000" y="1230630"/>
            <a:ext cx="5494655" cy="1910715"/>
          </a:xfrm>
        </p:spPr>
        <p:txBody>
          <a:bodyPr anchor="b">
            <a:normAutofit/>
          </a:bodyPr>
          <a:lstStyle>
            <a:lvl1pPr marL="0" indent="0" algn="ctr">
              <a:buFont typeface="Arial" panose="02080604020202020204" pitchFamily="34" charset="0"/>
              <a:buNone/>
              <a:defRPr sz="9600" u="none" strike="noStrike" kern="1200" cap="none" spc="200" normalizeH="0" baseline="0">
                <a:solidFill>
                  <a:schemeClr val="bg1"/>
                </a:solidFill>
                <a:uFillTx/>
                <a:latin typeface="Arial" panose="0208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5" name="组合 194"/>
          <p:cNvGrpSpPr/>
          <p:nvPr userDrawn="1">
            <p:custDataLst>
              <p:tags r:id="rId2"/>
            </p:custDataLst>
          </p:nvPr>
        </p:nvGrpSpPr>
        <p:grpSpPr>
          <a:xfrm>
            <a:off x="-47625" y="-383059"/>
            <a:ext cx="12282906" cy="7630172"/>
            <a:chOff x="-47625" y="-383059"/>
            <a:chExt cx="12282906" cy="7630172"/>
          </a:xfrm>
        </p:grpSpPr>
        <p:grpSp>
          <p:nvGrpSpPr>
            <p:cNvPr id="191" name="组合 190"/>
            <p:cNvGrpSpPr/>
            <p:nvPr userDrawn="1"/>
          </p:nvGrpSpPr>
          <p:grpSpPr>
            <a:xfrm>
              <a:off x="11089812" y="-383059"/>
              <a:ext cx="1145469" cy="1237161"/>
              <a:chOff x="11089812" y="-383059"/>
              <a:chExt cx="1145469" cy="1237161"/>
            </a:xfrm>
          </p:grpSpPr>
          <p:sp>
            <p:nvSpPr>
              <p:cNvPr id="188" name="任意多边形: 形状 187"/>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90" name="任意多边形: 形状 189"/>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92" name="组合 191"/>
            <p:cNvGrpSpPr/>
            <p:nvPr userDrawn="1"/>
          </p:nvGrpSpPr>
          <p:grpSpPr>
            <a:xfrm rot="10800000">
              <a:off x="-47625" y="6009952"/>
              <a:ext cx="1145469" cy="1237161"/>
              <a:chOff x="11089812" y="-383059"/>
              <a:chExt cx="1145469" cy="1237161"/>
            </a:xfrm>
          </p:grpSpPr>
          <p:sp>
            <p:nvSpPr>
              <p:cNvPr id="193" name="任意多边形: 形状 192"/>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94" name="任意多边形: 形状 193"/>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标题 1"/>
          <p:cNvSpPr>
            <a:spLocks noGrp="1"/>
          </p:cNvSpPr>
          <p:nvPr>
            <p:ph type="title"/>
            <p:custDataLst>
              <p:tags r:id="rId7"/>
            </p:custDataLst>
          </p:nvPr>
        </p:nvSpPr>
        <p:spPr/>
        <p:txBody>
          <a:bodyPr/>
          <a:lstStyle>
            <a:lvl1pPr>
              <a:defRPr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accent1"/>
            </a:gs>
            <a:gs pos="46000">
              <a:schemeClr val="accent1"/>
            </a:gs>
            <a:gs pos="100000">
              <a:schemeClr val="accent1">
                <a:lumMod val="5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48895" y="-270029"/>
            <a:ext cx="12282906" cy="7630172"/>
            <a:chOff x="-47625" y="-383059"/>
            <a:chExt cx="12282906" cy="7630172"/>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5" name="组合 364"/>
            <p:cNvGrpSpPr/>
            <p:nvPr userDrawn="1"/>
          </p:nvGrpSpPr>
          <p:grpSpPr>
            <a:xfrm>
              <a:off x="-47625" y="-383059"/>
              <a:ext cx="12282906" cy="7630172"/>
              <a:chOff x="-47625" y="-383059"/>
              <a:chExt cx="12282906" cy="7630172"/>
            </a:xfrm>
          </p:grpSpPr>
          <p:grpSp>
            <p:nvGrpSpPr>
              <p:cNvPr id="366" name="组合 365"/>
              <p:cNvGrpSpPr/>
              <p:nvPr userDrawn="1"/>
            </p:nvGrpSpPr>
            <p:grpSpPr>
              <a:xfrm>
                <a:off x="11089812" y="-383059"/>
                <a:ext cx="1145469" cy="1237161"/>
                <a:chOff x="11089812" y="-383059"/>
                <a:chExt cx="1145469" cy="1237161"/>
              </a:xfrm>
            </p:grpSpPr>
            <p:sp>
              <p:nvSpPr>
                <p:cNvPr id="370" name="任意多边形: 形状 369"/>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371" name="任意多边形: 形状 370"/>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367" name="组合 366"/>
              <p:cNvGrpSpPr/>
              <p:nvPr userDrawn="1"/>
            </p:nvGrpSpPr>
            <p:grpSpPr>
              <a:xfrm rot="10800000">
                <a:off x="-47625" y="6009952"/>
                <a:ext cx="1145469" cy="1237161"/>
                <a:chOff x="11089812" y="-383059"/>
                <a:chExt cx="1145469" cy="1237161"/>
              </a:xfrm>
            </p:grpSpPr>
            <p:sp>
              <p:nvSpPr>
                <p:cNvPr id="368" name="任意多边形: 形状 367"/>
                <p:cNvSpPr/>
                <p:nvPr userDrawn="1">
                  <p:custDataLst>
                    <p:tags r:id="rId6"/>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369" name="任意多边形: 形状 368"/>
                <p:cNvSpPr/>
                <p:nvPr userDrawn="1">
                  <p:custDataLst>
                    <p:tags r:id="rId7"/>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gr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vl2pPr>
              <a:defRPr baseline="0">
                <a:latin typeface="(使用中文字体)"/>
                <a:ea typeface="Microsoft YaHei" charset="-122"/>
              </a:defRPr>
            </a:lvl2pPr>
            <a:lvl3pPr>
              <a:defRPr baseline="0">
                <a:latin typeface="(使用中文字体)"/>
                <a:ea typeface="Microsoft YaHei" charset="-122"/>
              </a:defRPr>
            </a:lvl3pPr>
            <a:lvl4pPr>
              <a:defRPr baseline="0">
                <a:latin typeface="(使用中文字体)"/>
                <a:ea typeface="Microsoft YaHei" charset="-122"/>
              </a:defRPr>
            </a:lvl4pPr>
            <a:lvl5pPr>
              <a:defRPr baseline="0">
                <a:latin typeface="(使用中文字体)"/>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13" name="组合 112"/>
          <p:cNvGrpSpPr/>
          <p:nvPr userDrawn="1">
            <p:custDataLst>
              <p:tags r:id="rId3"/>
            </p:custDataLst>
          </p:nvPr>
        </p:nvGrpSpPr>
        <p:grpSpPr>
          <a:xfrm>
            <a:off x="-47625" y="-383059"/>
            <a:ext cx="12282906" cy="7630172"/>
            <a:chOff x="-47625" y="-383059"/>
            <a:chExt cx="12282906" cy="7630172"/>
          </a:xfrm>
        </p:grpSpPr>
        <p:grpSp>
          <p:nvGrpSpPr>
            <p:cNvPr id="114" name="组合 113"/>
            <p:cNvGrpSpPr/>
            <p:nvPr userDrawn="1"/>
          </p:nvGrpSpPr>
          <p:grpSpPr>
            <a:xfrm>
              <a:off x="11089812" y="-383059"/>
              <a:ext cx="1145469" cy="1237161"/>
              <a:chOff x="11089812" y="-383059"/>
              <a:chExt cx="1145469" cy="1237161"/>
            </a:xfrm>
          </p:grpSpPr>
          <p:sp>
            <p:nvSpPr>
              <p:cNvPr id="118" name="任意多边形: 形状 117"/>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19" name="任意多边形: 形状 118"/>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15" name="组合 114"/>
            <p:cNvGrpSpPr/>
            <p:nvPr userDrawn="1"/>
          </p:nvGrpSpPr>
          <p:grpSpPr>
            <a:xfrm rot="10800000">
              <a:off x="-47625" y="6009952"/>
              <a:ext cx="1145469" cy="1237161"/>
              <a:chOff x="11089812" y="-383059"/>
              <a:chExt cx="1145469" cy="1237161"/>
            </a:xfrm>
          </p:grpSpPr>
          <p:sp>
            <p:nvSpPr>
              <p:cNvPr id="116" name="任意多边形: 形状 115"/>
              <p:cNvSpPr/>
              <p:nvPr userDrawn="1">
                <p:custDataLst>
                  <p:tags r:id="rId6"/>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17" name="任意多边形: 形状 116"/>
              <p:cNvSpPr/>
              <p:nvPr userDrawn="1">
                <p:custDataLst>
                  <p:tags r:id="rId7"/>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标题 1"/>
          <p:cNvSpPr>
            <a:spLocks noGrp="1"/>
          </p:cNvSpPr>
          <p:nvPr>
            <p:ph type="title" hasCustomPrompt="1"/>
            <p:custDataLst>
              <p:tags r:id="rId8"/>
            </p:custDataLst>
          </p:nvPr>
        </p:nvSpPr>
        <p:spPr>
          <a:xfrm>
            <a:off x="583200" y="770400"/>
            <a:ext cx="3960000" cy="882000"/>
          </a:xfrm>
        </p:spPr>
        <p:txBody>
          <a:bodyPr anchor="ctr"/>
          <a:lstStyle>
            <a:lvl1pPr>
              <a:defRPr sz="3600"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vl2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2pPr>
            <a:lvl3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3pPr>
            <a:lvl4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4pPr>
            <a:lvl5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vl2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2pPr>
            <a:lvl3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3pPr>
            <a:lvl4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4pPr>
            <a:lvl5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5" name="组合 114"/>
          <p:cNvGrpSpPr/>
          <p:nvPr userDrawn="1">
            <p:custDataLst>
              <p:tags r:id="rId3"/>
            </p:custDataLst>
          </p:nvPr>
        </p:nvGrpSpPr>
        <p:grpSpPr>
          <a:xfrm>
            <a:off x="-47625" y="-383059"/>
            <a:ext cx="12282906" cy="7630172"/>
            <a:chOff x="-47625" y="-383059"/>
            <a:chExt cx="12282906" cy="7630172"/>
          </a:xfrm>
        </p:grpSpPr>
        <p:grpSp>
          <p:nvGrpSpPr>
            <p:cNvPr id="116" name="组合 115"/>
            <p:cNvGrpSpPr/>
            <p:nvPr userDrawn="1"/>
          </p:nvGrpSpPr>
          <p:grpSpPr>
            <a:xfrm>
              <a:off x="11089812" y="-383059"/>
              <a:ext cx="1145469" cy="1237161"/>
              <a:chOff x="11089812" y="-383059"/>
              <a:chExt cx="1145469" cy="1237161"/>
            </a:xfrm>
          </p:grpSpPr>
          <p:sp>
            <p:nvSpPr>
              <p:cNvPr id="120" name="任意多边形: 形状 119"/>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121" name="任意多边形: 形状 120"/>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117" name="组合 116"/>
            <p:cNvGrpSpPr/>
            <p:nvPr userDrawn="1"/>
          </p:nvGrpSpPr>
          <p:grpSpPr>
            <a:xfrm rot="10800000">
              <a:off x="-47625" y="6009952"/>
              <a:ext cx="1145469" cy="1237161"/>
              <a:chOff x="11089812" y="-383059"/>
              <a:chExt cx="1145469" cy="1237161"/>
            </a:xfrm>
          </p:grpSpPr>
          <p:sp>
            <p:nvSpPr>
              <p:cNvPr id="118" name="任意多边形: 形状 117"/>
              <p:cNvSpPr/>
              <p:nvPr userDrawn="1">
                <p:custDataLst>
                  <p:tags r:id="rId6"/>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119" name="任意多边形: 形状 118"/>
              <p:cNvSpPr/>
              <p:nvPr userDrawn="1">
                <p:custDataLst>
                  <p:tags r:id="rId7"/>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标题 1"/>
          <p:cNvSpPr>
            <a:spLocks noGrp="1"/>
          </p:cNvSpPr>
          <p:nvPr>
            <p:ph type="title"/>
            <p:custDataLst>
              <p:tags r:id="rId8"/>
            </p:custDataLst>
          </p:nvPr>
        </p:nvSpPr>
        <p:spPr>
          <a:xfrm>
            <a:off x="612000" y="781200"/>
            <a:ext cx="10976400" cy="626400"/>
          </a:xfrm>
        </p:spPr>
        <p:txBody>
          <a:bodyPr anchor="ctr"/>
          <a:lstStyle>
            <a:lvl1pPr algn="ctr">
              <a:defRPr sz="3600"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lstStyle>
            <a:lvl1pPr algn="ct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vl2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2pPr>
            <a:lvl3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3pPr>
            <a:lvl4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4pPr>
            <a:lvl5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22" name="组合 21"/>
          <p:cNvGrpSpPr/>
          <p:nvPr userDrawn="1">
            <p:custDataLst>
              <p:tags r:id="rId3"/>
            </p:custDataLst>
          </p:nvPr>
        </p:nvGrpSpPr>
        <p:grpSpPr>
          <a:xfrm>
            <a:off x="-47625" y="-383059"/>
            <a:ext cx="12282906" cy="7630172"/>
            <a:chOff x="-47625" y="-383059"/>
            <a:chExt cx="12282906" cy="7630172"/>
          </a:xfrm>
        </p:grpSpPr>
        <p:grpSp>
          <p:nvGrpSpPr>
            <p:cNvPr id="23" name="组合 22"/>
            <p:cNvGrpSpPr/>
            <p:nvPr userDrawn="1"/>
          </p:nvGrpSpPr>
          <p:grpSpPr>
            <a:xfrm>
              <a:off x="11089812" y="-383059"/>
              <a:ext cx="1145469" cy="1237161"/>
              <a:chOff x="11089812" y="-383059"/>
              <a:chExt cx="1145469" cy="1237161"/>
            </a:xfrm>
          </p:grpSpPr>
          <p:sp>
            <p:nvSpPr>
              <p:cNvPr id="27" name="任意多边形: 形状 26"/>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28" name="任意多边形: 形状 27"/>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24" name="组合 23"/>
            <p:cNvGrpSpPr/>
            <p:nvPr userDrawn="1"/>
          </p:nvGrpSpPr>
          <p:grpSpPr>
            <a:xfrm rot="10800000">
              <a:off x="-47625" y="6009952"/>
              <a:ext cx="1145469" cy="1237161"/>
              <a:chOff x="11089812" y="-383059"/>
              <a:chExt cx="1145469" cy="1237161"/>
            </a:xfrm>
          </p:grpSpPr>
          <p:sp>
            <p:nvSpPr>
              <p:cNvPr id="25" name="任意多边形: 形状 24"/>
              <p:cNvSpPr/>
              <p:nvPr userDrawn="1">
                <p:custDataLst>
                  <p:tags r:id="rId6"/>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26" name="任意多边形: 形状 25"/>
              <p:cNvSpPr/>
              <p:nvPr userDrawn="1">
                <p:custDataLst>
                  <p:tags r:id="rId7"/>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标题 1"/>
          <p:cNvSpPr>
            <a:spLocks noGrp="1"/>
          </p:cNvSpPr>
          <p:nvPr>
            <p:ph type="title"/>
            <p:custDataLst>
              <p:tags r:id="rId8"/>
            </p:custDataLst>
          </p:nvPr>
        </p:nvSpPr>
        <p:spPr>
          <a:xfrm>
            <a:off x="604800" y="669600"/>
            <a:ext cx="10976400" cy="565200"/>
          </a:xfrm>
        </p:spPr>
        <p:txBody>
          <a:bodyPr anchor="ctr"/>
          <a:lstStyle>
            <a:lvl1pPr algn="ctr">
              <a:defRPr sz="3200"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vl2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2pPr>
            <a:lvl3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3pPr>
            <a:lvl4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4pPr>
            <a:lvl5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a:lstStyle>
            <a:lvl1pPr marL="0" indent="0">
              <a:buNone/>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39" name="组合 38"/>
          <p:cNvGrpSpPr/>
          <p:nvPr userDrawn="1">
            <p:custDataLst>
              <p:tags r:id="rId3"/>
            </p:custDataLst>
          </p:nvPr>
        </p:nvGrpSpPr>
        <p:grpSpPr>
          <a:xfrm>
            <a:off x="-47625" y="-383059"/>
            <a:ext cx="12282906" cy="7630172"/>
            <a:chOff x="-47625" y="-383059"/>
            <a:chExt cx="12282906" cy="7630172"/>
          </a:xfrm>
        </p:grpSpPr>
        <p:grpSp>
          <p:nvGrpSpPr>
            <p:cNvPr id="40" name="组合 39"/>
            <p:cNvGrpSpPr/>
            <p:nvPr userDrawn="1"/>
          </p:nvGrpSpPr>
          <p:grpSpPr>
            <a:xfrm>
              <a:off x="11089812" y="-383059"/>
              <a:ext cx="1145469" cy="1237161"/>
              <a:chOff x="11089812" y="-383059"/>
              <a:chExt cx="1145469" cy="1237161"/>
            </a:xfrm>
          </p:grpSpPr>
          <p:sp>
            <p:nvSpPr>
              <p:cNvPr id="44" name="任意多边形: 形状 43"/>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a:p>
            </p:txBody>
          </p:sp>
          <p:sp>
            <p:nvSpPr>
              <p:cNvPr id="45" name="任意多边形: 形状 44"/>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nvGrpSpPr>
            <p:cNvPr id="41" name="组合 40"/>
            <p:cNvGrpSpPr/>
            <p:nvPr userDrawn="1"/>
          </p:nvGrpSpPr>
          <p:grpSpPr>
            <a:xfrm rot="10800000">
              <a:off x="-47625" y="6009952"/>
              <a:ext cx="1145469" cy="1237161"/>
              <a:chOff x="11089812" y="-383059"/>
              <a:chExt cx="1145469" cy="1237161"/>
            </a:xfrm>
          </p:grpSpPr>
          <p:sp>
            <p:nvSpPr>
              <p:cNvPr id="42" name="任意多边形: 形状 41"/>
              <p:cNvSpPr/>
              <p:nvPr userDrawn="1">
                <p:custDataLst>
                  <p:tags r:id="rId6"/>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chemeClr val="accent1">
                      <a:lumMod val="50000"/>
                    </a:schemeClr>
                  </a:gs>
                  <a:gs pos="64000">
                    <a:schemeClr val="accent1"/>
                  </a:gs>
                </a:gsLst>
                <a:lin ang="4800000" scaled="0"/>
                <a:tileRect/>
              </a:gradFill>
              <a:ln w="9525" cap="flat">
                <a:noFill/>
                <a:prstDash val="solid"/>
                <a:miter/>
              </a:ln>
            </p:spPr>
            <p:txBody>
              <a:bodyPr wrap="square" rtlCol="0" anchor="ctr">
                <a:noAutofit/>
              </a:bodyPr>
              <a:lstStyle/>
              <a:p>
                <a:endParaRPr lang="zh-CN" altLang="en-US" dirty="0"/>
              </a:p>
            </p:txBody>
          </p:sp>
          <p:sp>
            <p:nvSpPr>
              <p:cNvPr id="43" name="任意多边形: 形状 42"/>
              <p:cNvSpPr/>
              <p:nvPr userDrawn="1">
                <p:custDataLst>
                  <p:tags r:id="rId7"/>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grpSp>
      </p:grpSp>
      <p:sp>
        <p:nvSpPr>
          <p:cNvPr id="2" name="标题 1"/>
          <p:cNvSpPr>
            <a:spLocks noGrp="1"/>
          </p:cNvSpPr>
          <p:nvPr>
            <p:ph type="title"/>
            <p:custDataLst>
              <p:tags r:id="rId8"/>
            </p:custDataLst>
          </p:nvPr>
        </p:nvSpPr>
        <p:spPr>
          <a:xfrm>
            <a:off x="579600" y="237600"/>
            <a:ext cx="11037600" cy="441964"/>
          </a:xfrm>
        </p:spPr>
        <p:txBody>
          <a:bodyPr/>
          <a:lstStyle>
            <a:lvl1pPr>
              <a:defRPr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vl2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2pPr>
            <a:lvl3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3pPr>
            <a:lvl4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4pPr>
            <a:lvl5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vl2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2pPr>
            <a:lvl3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3pPr>
            <a:lvl4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4pPr>
            <a:lvl5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u="none" strike="noStrike" kern="1200" cap="none" spc="150" normalizeH="0" baseline="0">
                <a:solidFill>
                  <a:schemeClr val="tx1">
                    <a:lumMod val="85000"/>
                    <a:lumOff val="15000"/>
                  </a:schemeClr>
                </a:solidFill>
                <a:uFillTx/>
                <a:latin typeface="Arial" panose="02080604020202020204" pitchFamily="34" charset="0"/>
                <a:ea typeface="Microsoft YaHei"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35" name="组合 34"/>
          <p:cNvGrpSpPr/>
          <p:nvPr userDrawn="1">
            <p:custDataLst>
              <p:tags r:id="rId2"/>
            </p:custDataLst>
          </p:nvPr>
        </p:nvGrpSpPr>
        <p:grpSpPr>
          <a:xfrm>
            <a:off x="0" y="0"/>
            <a:ext cx="12193466" cy="6860765"/>
            <a:chOff x="0" y="0"/>
            <a:chExt cx="12193466" cy="6860765"/>
          </a:xfrm>
        </p:grpSpPr>
        <p:grpSp>
          <p:nvGrpSpPr>
            <p:cNvPr id="30" name="组合 29"/>
            <p:cNvGrpSpPr/>
            <p:nvPr userDrawn="1"/>
          </p:nvGrpSpPr>
          <p:grpSpPr>
            <a:xfrm>
              <a:off x="230580" y="0"/>
              <a:ext cx="11962886" cy="2611188"/>
              <a:chOff x="230580" y="0"/>
              <a:chExt cx="11962886" cy="2611188"/>
            </a:xfrm>
          </p:grpSpPr>
          <p:sp>
            <p:nvSpPr>
              <p:cNvPr id="27" name="任意多边形: 形状 26"/>
              <p:cNvSpPr/>
              <p:nvPr userDrawn="1">
                <p:custDataLst>
                  <p:tags r:id="rId3"/>
                </p:custDataLst>
              </p:nvPr>
            </p:nvSpPr>
            <p:spPr>
              <a:xfrm>
                <a:off x="249881" y="0"/>
                <a:ext cx="11943585" cy="2611188"/>
              </a:xfrm>
              <a:custGeom>
                <a:avLst/>
                <a:gdLst>
                  <a:gd name="connsiteX0" fmla="*/ 0 w 11943585"/>
                  <a:gd name="connsiteY0" fmla="*/ 0 h 2611188"/>
                  <a:gd name="connsiteX1" fmla="*/ 11943585 w 11943585"/>
                  <a:gd name="connsiteY1" fmla="*/ 0 h 2611188"/>
                  <a:gd name="connsiteX2" fmla="*/ 11941446 w 11943585"/>
                  <a:gd name="connsiteY2" fmla="*/ 739585 h 2611188"/>
                  <a:gd name="connsiteX3" fmla="*/ 11857740 w 11943585"/>
                  <a:gd name="connsiteY3" fmla="*/ 706350 h 2611188"/>
                  <a:gd name="connsiteX4" fmla="*/ 11131685 w 11943585"/>
                  <a:gd name="connsiteY4" fmla="*/ 603581 h 2611188"/>
                  <a:gd name="connsiteX5" fmla="*/ 7461869 w 11943585"/>
                  <a:gd name="connsiteY5" fmla="*/ 2611188 h 2611188"/>
                  <a:gd name="connsiteX6" fmla="*/ 4434909 w 11943585"/>
                  <a:gd name="connsiteY6" fmla="*/ 522826 h 2611188"/>
                  <a:gd name="connsiteX7" fmla="*/ 1810307 w 11943585"/>
                  <a:gd name="connsiteY7" fmla="*/ 603581 h 2611188"/>
                  <a:gd name="connsiteX8" fmla="*/ 138736 w 11943585"/>
                  <a:gd name="connsiteY8" fmla="*/ 101996 h 2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585" h="2611188">
                    <a:moveTo>
                      <a:pt x="0" y="0"/>
                    </a:moveTo>
                    <a:lnTo>
                      <a:pt x="11943585" y="0"/>
                    </a:lnTo>
                    <a:lnTo>
                      <a:pt x="11941446" y="739585"/>
                    </a:lnTo>
                    <a:lnTo>
                      <a:pt x="11857740" y="706350"/>
                    </a:lnTo>
                    <a:cubicBezTo>
                      <a:pt x="11650239" y="637697"/>
                      <a:pt x="11409819" y="598905"/>
                      <a:pt x="11131685" y="603581"/>
                    </a:cubicBezTo>
                    <a:cubicBezTo>
                      <a:pt x="9140689" y="637386"/>
                      <a:pt x="8784575" y="2611188"/>
                      <a:pt x="7461869" y="2611188"/>
                    </a:cubicBezTo>
                    <a:cubicBezTo>
                      <a:pt x="6113729" y="2611188"/>
                      <a:pt x="5829301" y="765091"/>
                      <a:pt x="4434909" y="522826"/>
                    </a:cubicBezTo>
                    <a:cubicBezTo>
                      <a:pt x="3711119" y="396999"/>
                      <a:pt x="3163075" y="637386"/>
                      <a:pt x="1810307" y="603581"/>
                    </a:cubicBezTo>
                    <a:cubicBezTo>
                      <a:pt x="1077558" y="585271"/>
                      <a:pt x="533090" y="367303"/>
                      <a:pt x="138736" y="101996"/>
                    </a:cubicBezTo>
                    <a:close/>
                  </a:path>
                </a:pathLst>
              </a:custGeom>
              <a:gradFill flip="none" rotWithShape="1">
                <a:gsLst>
                  <a:gs pos="0">
                    <a:schemeClr val="accent1">
                      <a:lumMod val="50000"/>
                    </a:schemeClr>
                  </a:gs>
                  <a:gs pos="48000">
                    <a:schemeClr val="accent1"/>
                  </a:gs>
                  <a:gs pos="100000">
                    <a:schemeClr val="accent4">
                      <a:lumMod val="75000"/>
                    </a:schemeClr>
                  </a:gs>
                </a:gsLst>
                <a:lin ang="4800000" scaled="0"/>
                <a:tileRect/>
              </a:gradFill>
              <a:ln w="9525" cap="flat">
                <a:noFill/>
                <a:prstDash val="solid"/>
                <a:miter/>
              </a:ln>
            </p:spPr>
            <p:txBody>
              <a:bodyPr wrap="square" rtlCol="0" anchor="ctr">
                <a:noAutofit/>
              </a:bodyPr>
              <a:lstStyle/>
              <a:p>
                <a:endParaRPr lang="zh-CN" altLang="en-US"/>
              </a:p>
            </p:txBody>
          </p:sp>
          <p:sp>
            <p:nvSpPr>
              <p:cNvPr id="29" name="任意多边形: 形状 28"/>
              <p:cNvSpPr/>
              <p:nvPr userDrawn="1">
                <p:custDataLst>
                  <p:tags r:id="rId4"/>
                </p:custDataLst>
              </p:nvPr>
            </p:nvSpPr>
            <p:spPr>
              <a:xfrm>
                <a:off x="230580" y="0"/>
                <a:ext cx="6802877" cy="2400167"/>
              </a:xfrm>
              <a:custGeom>
                <a:avLst/>
                <a:gdLst>
                  <a:gd name="connsiteX0" fmla="*/ 0 w 6802877"/>
                  <a:gd name="connsiteY0" fmla="*/ 0 h 2400167"/>
                  <a:gd name="connsiteX1" fmla="*/ 420972 w 6802877"/>
                  <a:gd name="connsiteY1" fmla="*/ 0 h 2400167"/>
                  <a:gd name="connsiteX2" fmla="*/ 441754 w 6802877"/>
                  <a:gd name="connsiteY2" fmla="*/ 21625 h 2400167"/>
                  <a:gd name="connsiteX3" fmla="*/ 2154540 w 6802877"/>
                  <a:gd name="connsiteY3" fmla="*/ 594943 h 2400167"/>
                  <a:gd name="connsiteX4" fmla="*/ 5809094 w 6802877"/>
                  <a:gd name="connsiteY4" fmla="*/ 858016 h 2400167"/>
                  <a:gd name="connsiteX5" fmla="*/ 6802877 w 6802877"/>
                  <a:gd name="connsiteY5" fmla="*/ 2400167 h 2400167"/>
                  <a:gd name="connsiteX6" fmla="*/ 4419173 w 6802877"/>
                  <a:gd name="connsiteY6" fmla="*/ 549585 h 2400167"/>
                  <a:gd name="connsiteX7" fmla="*/ 1829386 w 6802877"/>
                  <a:gd name="connsiteY7" fmla="*/ 611272 h 2400167"/>
                  <a:gd name="connsiteX8" fmla="*/ 67004 w 6802877"/>
                  <a:gd name="connsiteY8" fmla="*/ 52750 h 240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877" h="2400167">
                    <a:moveTo>
                      <a:pt x="0" y="0"/>
                    </a:moveTo>
                    <a:lnTo>
                      <a:pt x="420972" y="0"/>
                    </a:lnTo>
                    <a:lnTo>
                      <a:pt x="441754" y="21625"/>
                    </a:lnTo>
                    <a:cubicBezTo>
                      <a:pt x="821865" y="373598"/>
                      <a:pt x="1380581" y="669328"/>
                      <a:pt x="2154540" y="594943"/>
                    </a:cubicBezTo>
                    <a:cubicBezTo>
                      <a:pt x="3899384" y="426213"/>
                      <a:pt x="5254958" y="-676879"/>
                      <a:pt x="5809094" y="858016"/>
                    </a:cubicBezTo>
                    <a:cubicBezTo>
                      <a:pt x="6115930" y="1707105"/>
                      <a:pt x="6326594" y="2046379"/>
                      <a:pt x="6802877" y="2400167"/>
                    </a:cubicBezTo>
                    <a:cubicBezTo>
                      <a:pt x="5955643" y="1966550"/>
                      <a:pt x="5554924" y="741901"/>
                      <a:pt x="4419173" y="549585"/>
                    </a:cubicBezTo>
                    <a:cubicBezTo>
                      <a:pt x="3702458" y="428027"/>
                      <a:pt x="3168931" y="643929"/>
                      <a:pt x="1829386" y="611272"/>
                    </a:cubicBezTo>
                    <a:cubicBezTo>
                      <a:pt x="1035212" y="591825"/>
                      <a:pt x="463851" y="341596"/>
                      <a:pt x="67004" y="52750"/>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sp>
            <p:nvSpPr>
              <p:cNvPr id="25" name="任意多边形: 形状 24"/>
              <p:cNvSpPr/>
              <p:nvPr userDrawn="1">
                <p:custDataLst>
                  <p:tags r:id="rId5"/>
                </p:custDataLst>
              </p:nvPr>
            </p:nvSpPr>
            <p:spPr>
              <a:xfrm>
                <a:off x="8948776" y="209164"/>
                <a:ext cx="3243224" cy="1741375"/>
              </a:xfrm>
              <a:custGeom>
                <a:avLst/>
                <a:gdLst>
                  <a:gd name="connsiteX0" fmla="*/ 3243224 w 3243224"/>
                  <a:gd name="connsiteY0" fmla="*/ 226593 h 1741375"/>
                  <a:gd name="connsiteX1" fmla="*/ 3243224 w 3243224"/>
                  <a:gd name="connsiteY1" fmla="*/ 572879 h 1741375"/>
                  <a:gd name="connsiteX2" fmla="*/ 3138801 w 3243224"/>
                  <a:gd name="connsiteY2" fmla="*/ 530908 h 1741375"/>
                  <a:gd name="connsiteX3" fmla="*/ 2540101 w 3243224"/>
                  <a:gd name="connsiteY3" fmla="*/ 398211 h 1741375"/>
                  <a:gd name="connsiteX4" fmla="*/ 3132349 w 3243224"/>
                  <a:gd name="connsiteY4" fmla="*/ 230607 h 1741375"/>
                  <a:gd name="connsiteX5" fmla="*/ 1319224 w 3243224"/>
                  <a:gd name="connsiteY5" fmla="*/ 262 h 1741375"/>
                  <a:gd name="connsiteX6" fmla="*/ 2540101 w 3243224"/>
                  <a:gd name="connsiteY6" fmla="*/ 398211 h 1741375"/>
                  <a:gd name="connsiteX7" fmla="*/ 0 w 3243224"/>
                  <a:gd name="connsiteY7" fmla="*/ 1741375 h 1741375"/>
                  <a:gd name="connsiteX8" fmla="*/ 670375 w 3243224"/>
                  <a:gd name="connsiteY8" fmla="*/ 168828 h 1741375"/>
                  <a:gd name="connsiteX9" fmla="*/ 1319224 w 3243224"/>
                  <a:gd name="connsiteY9" fmla="*/ 262 h 17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24" h="1741375">
                    <a:moveTo>
                      <a:pt x="3243224" y="226593"/>
                    </a:moveTo>
                    <a:lnTo>
                      <a:pt x="3243224" y="572879"/>
                    </a:lnTo>
                    <a:lnTo>
                      <a:pt x="3138801" y="530908"/>
                    </a:lnTo>
                    <a:cubicBezTo>
                      <a:pt x="2957903" y="467586"/>
                      <a:pt x="2758841" y="424733"/>
                      <a:pt x="2540101" y="398211"/>
                    </a:cubicBezTo>
                    <a:cubicBezTo>
                      <a:pt x="2713178" y="303591"/>
                      <a:pt x="2914633" y="249896"/>
                      <a:pt x="3132349" y="230607"/>
                    </a:cubicBezTo>
                    <a:close/>
                    <a:moveTo>
                      <a:pt x="1319224" y="262"/>
                    </a:moveTo>
                    <a:cubicBezTo>
                      <a:pt x="1818394" y="9435"/>
                      <a:pt x="2324062" y="258033"/>
                      <a:pt x="2540101" y="398211"/>
                    </a:cubicBezTo>
                    <a:cubicBezTo>
                      <a:pt x="1262195" y="362529"/>
                      <a:pt x="508020" y="1142431"/>
                      <a:pt x="0" y="1741375"/>
                    </a:cubicBezTo>
                    <a:cubicBezTo>
                      <a:pt x="123077" y="981863"/>
                      <a:pt x="314239" y="400759"/>
                      <a:pt x="670375" y="168828"/>
                    </a:cubicBezTo>
                    <a:cubicBezTo>
                      <a:pt x="866775" y="41393"/>
                      <a:pt x="1092329" y="-3907"/>
                      <a:pt x="1319224" y="262"/>
                    </a:cubicBezTo>
                    <a:close/>
                  </a:path>
                </a:pathLst>
              </a:custGeom>
              <a:gradFill>
                <a:gsLst>
                  <a:gs pos="38000">
                    <a:schemeClr val="accent3"/>
                  </a:gs>
                  <a:gs pos="100000">
                    <a:schemeClr val="accent2">
                      <a:lumMod val="75000"/>
                    </a:schemeClr>
                  </a:gs>
                  <a:gs pos="71000">
                    <a:schemeClr val="accent2"/>
                  </a:gs>
                </a:gsLst>
                <a:lin ang="12600000" scaled="0"/>
              </a:gradFill>
              <a:ln w="9525" cap="flat">
                <a:noFill/>
                <a:prstDash val="solid"/>
                <a:miter/>
              </a:ln>
            </p:spPr>
            <p:txBody>
              <a:bodyPr rtlCol="0" anchor="ctr"/>
              <a:lstStyle/>
              <a:p>
                <a:endParaRPr lang="zh-CN" altLang="en-US"/>
              </a:p>
            </p:txBody>
          </p:sp>
        </p:grpSp>
        <p:grpSp>
          <p:nvGrpSpPr>
            <p:cNvPr id="31" name="组合 30"/>
            <p:cNvGrpSpPr/>
            <p:nvPr userDrawn="1"/>
          </p:nvGrpSpPr>
          <p:grpSpPr>
            <a:xfrm rot="10800000">
              <a:off x="0" y="4249577"/>
              <a:ext cx="11962886" cy="2611188"/>
              <a:chOff x="230580" y="0"/>
              <a:chExt cx="11962886" cy="2611188"/>
            </a:xfrm>
          </p:grpSpPr>
          <p:sp>
            <p:nvSpPr>
              <p:cNvPr id="32" name="任意多边形: 形状 31"/>
              <p:cNvSpPr/>
              <p:nvPr userDrawn="1">
                <p:custDataLst>
                  <p:tags r:id="rId6"/>
                </p:custDataLst>
              </p:nvPr>
            </p:nvSpPr>
            <p:spPr>
              <a:xfrm>
                <a:off x="249881" y="0"/>
                <a:ext cx="11943585" cy="2611188"/>
              </a:xfrm>
              <a:custGeom>
                <a:avLst/>
                <a:gdLst>
                  <a:gd name="connsiteX0" fmla="*/ 0 w 11943585"/>
                  <a:gd name="connsiteY0" fmla="*/ 0 h 2611188"/>
                  <a:gd name="connsiteX1" fmla="*/ 11943585 w 11943585"/>
                  <a:gd name="connsiteY1" fmla="*/ 0 h 2611188"/>
                  <a:gd name="connsiteX2" fmla="*/ 11941446 w 11943585"/>
                  <a:gd name="connsiteY2" fmla="*/ 739585 h 2611188"/>
                  <a:gd name="connsiteX3" fmla="*/ 11857740 w 11943585"/>
                  <a:gd name="connsiteY3" fmla="*/ 706350 h 2611188"/>
                  <a:gd name="connsiteX4" fmla="*/ 11131685 w 11943585"/>
                  <a:gd name="connsiteY4" fmla="*/ 603581 h 2611188"/>
                  <a:gd name="connsiteX5" fmla="*/ 7461869 w 11943585"/>
                  <a:gd name="connsiteY5" fmla="*/ 2611188 h 2611188"/>
                  <a:gd name="connsiteX6" fmla="*/ 4434909 w 11943585"/>
                  <a:gd name="connsiteY6" fmla="*/ 522826 h 2611188"/>
                  <a:gd name="connsiteX7" fmla="*/ 1810307 w 11943585"/>
                  <a:gd name="connsiteY7" fmla="*/ 603581 h 2611188"/>
                  <a:gd name="connsiteX8" fmla="*/ 138736 w 11943585"/>
                  <a:gd name="connsiteY8" fmla="*/ 101996 h 2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585" h="2611188">
                    <a:moveTo>
                      <a:pt x="0" y="0"/>
                    </a:moveTo>
                    <a:lnTo>
                      <a:pt x="11943585" y="0"/>
                    </a:lnTo>
                    <a:lnTo>
                      <a:pt x="11941446" y="739585"/>
                    </a:lnTo>
                    <a:lnTo>
                      <a:pt x="11857740" y="706350"/>
                    </a:lnTo>
                    <a:cubicBezTo>
                      <a:pt x="11650239" y="637697"/>
                      <a:pt x="11409819" y="598905"/>
                      <a:pt x="11131685" y="603581"/>
                    </a:cubicBezTo>
                    <a:cubicBezTo>
                      <a:pt x="9140689" y="637386"/>
                      <a:pt x="8784575" y="2611188"/>
                      <a:pt x="7461869" y="2611188"/>
                    </a:cubicBezTo>
                    <a:cubicBezTo>
                      <a:pt x="6113729" y="2611188"/>
                      <a:pt x="5829301" y="765091"/>
                      <a:pt x="4434909" y="522826"/>
                    </a:cubicBezTo>
                    <a:cubicBezTo>
                      <a:pt x="3711119" y="396999"/>
                      <a:pt x="3163075" y="637386"/>
                      <a:pt x="1810307" y="603581"/>
                    </a:cubicBezTo>
                    <a:cubicBezTo>
                      <a:pt x="1077558" y="585271"/>
                      <a:pt x="533090" y="367303"/>
                      <a:pt x="138736" y="101996"/>
                    </a:cubicBezTo>
                    <a:close/>
                  </a:path>
                </a:pathLst>
              </a:custGeom>
              <a:gradFill flip="none" rotWithShape="1">
                <a:gsLst>
                  <a:gs pos="0">
                    <a:schemeClr val="accent1">
                      <a:lumMod val="50000"/>
                    </a:schemeClr>
                  </a:gs>
                  <a:gs pos="48000">
                    <a:schemeClr val="accent1"/>
                  </a:gs>
                  <a:gs pos="100000">
                    <a:schemeClr val="accent4">
                      <a:lumMod val="75000"/>
                    </a:schemeClr>
                  </a:gs>
                </a:gsLst>
                <a:lin ang="4800000" scaled="0"/>
                <a:tileRect/>
              </a:gradFill>
              <a:ln w="9525" cap="flat">
                <a:noFill/>
                <a:prstDash val="solid"/>
                <a:miter/>
              </a:ln>
            </p:spPr>
            <p:txBody>
              <a:bodyPr wrap="square" rtlCol="0" anchor="ctr">
                <a:noAutofit/>
              </a:bodyPr>
              <a:lstStyle/>
              <a:p>
                <a:endParaRPr lang="zh-CN" altLang="en-US"/>
              </a:p>
            </p:txBody>
          </p:sp>
          <p:sp>
            <p:nvSpPr>
              <p:cNvPr id="33" name="任意多边形: 形状 32"/>
              <p:cNvSpPr/>
              <p:nvPr userDrawn="1">
                <p:custDataLst>
                  <p:tags r:id="rId7"/>
                </p:custDataLst>
              </p:nvPr>
            </p:nvSpPr>
            <p:spPr>
              <a:xfrm>
                <a:off x="230580" y="0"/>
                <a:ext cx="6802877" cy="2400167"/>
              </a:xfrm>
              <a:custGeom>
                <a:avLst/>
                <a:gdLst>
                  <a:gd name="connsiteX0" fmla="*/ 0 w 6802877"/>
                  <a:gd name="connsiteY0" fmla="*/ 0 h 2400167"/>
                  <a:gd name="connsiteX1" fmla="*/ 420972 w 6802877"/>
                  <a:gd name="connsiteY1" fmla="*/ 0 h 2400167"/>
                  <a:gd name="connsiteX2" fmla="*/ 441754 w 6802877"/>
                  <a:gd name="connsiteY2" fmla="*/ 21625 h 2400167"/>
                  <a:gd name="connsiteX3" fmla="*/ 2154540 w 6802877"/>
                  <a:gd name="connsiteY3" fmla="*/ 594943 h 2400167"/>
                  <a:gd name="connsiteX4" fmla="*/ 5809094 w 6802877"/>
                  <a:gd name="connsiteY4" fmla="*/ 858016 h 2400167"/>
                  <a:gd name="connsiteX5" fmla="*/ 6802877 w 6802877"/>
                  <a:gd name="connsiteY5" fmla="*/ 2400167 h 2400167"/>
                  <a:gd name="connsiteX6" fmla="*/ 4419173 w 6802877"/>
                  <a:gd name="connsiteY6" fmla="*/ 549585 h 2400167"/>
                  <a:gd name="connsiteX7" fmla="*/ 1829386 w 6802877"/>
                  <a:gd name="connsiteY7" fmla="*/ 611272 h 2400167"/>
                  <a:gd name="connsiteX8" fmla="*/ 67004 w 6802877"/>
                  <a:gd name="connsiteY8" fmla="*/ 52750 h 240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877" h="2400167">
                    <a:moveTo>
                      <a:pt x="0" y="0"/>
                    </a:moveTo>
                    <a:lnTo>
                      <a:pt x="420972" y="0"/>
                    </a:lnTo>
                    <a:lnTo>
                      <a:pt x="441754" y="21625"/>
                    </a:lnTo>
                    <a:cubicBezTo>
                      <a:pt x="821865" y="373598"/>
                      <a:pt x="1380581" y="669328"/>
                      <a:pt x="2154540" y="594943"/>
                    </a:cubicBezTo>
                    <a:cubicBezTo>
                      <a:pt x="3899384" y="426213"/>
                      <a:pt x="5254958" y="-676879"/>
                      <a:pt x="5809094" y="858016"/>
                    </a:cubicBezTo>
                    <a:cubicBezTo>
                      <a:pt x="6115930" y="1707105"/>
                      <a:pt x="6326594" y="2046379"/>
                      <a:pt x="6802877" y="2400167"/>
                    </a:cubicBezTo>
                    <a:cubicBezTo>
                      <a:pt x="5955643" y="1966550"/>
                      <a:pt x="5554924" y="741901"/>
                      <a:pt x="4419173" y="549585"/>
                    </a:cubicBezTo>
                    <a:cubicBezTo>
                      <a:pt x="3702458" y="428027"/>
                      <a:pt x="3168931" y="643929"/>
                      <a:pt x="1829386" y="611272"/>
                    </a:cubicBezTo>
                    <a:cubicBezTo>
                      <a:pt x="1035212" y="591825"/>
                      <a:pt x="463851" y="341596"/>
                      <a:pt x="67004" y="52750"/>
                    </a:cubicBezTo>
                    <a:close/>
                  </a:path>
                </a:pathLst>
              </a:custGeom>
              <a:gradFill flip="none" rotWithShape="1">
                <a:gsLst>
                  <a:gs pos="29000">
                    <a:schemeClr val="accent3"/>
                  </a:gs>
                  <a:gs pos="100000">
                    <a:schemeClr val="accent2">
                      <a:lumMod val="75000"/>
                    </a:schemeClr>
                  </a:gs>
                  <a:gs pos="71000">
                    <a:schemeClr val="accent2"/>
                  </a:gs>
                </a:gsLst>
                <a:lin ang="15000000" scaled="0"/>
                <a:tileRect/>
              </a:gradFill>
              <a:ln w="9525" cap="flat">
                <a:noFill/>
                <a:prstDash val="solid"/>
                <a:miter/>
              </a:ln>
            </p:spPr>
            <p:txBody>
              <a:bodyPr wrap="square" rtlCol="0" anchor="ctr">
                <a:noAutofit/>
              </a:bodyPr>
              <a:lstStyle/>
              <a:p>
                <a:endParaRPr lang="zh-CN" altLang="en-US"/>
              </a:p>
            </p:txBody>
          </p:sp>
          <p:sp>
            <p:nvSpPr>
              <p:cNvPr id="34" name="任意多边形: 形状 33"/>
              <p:cNvSpPr/>
              <p:nvPr userDrawn="1">
                <p:custDataLst>
                  <p:tags r:id="rId8"/>
                </p:custDataLst>
              </p:nvPr>
            </p:nvSpPr>
            <p:spPr>
              <a:xfrm>
                <a:off x="8948776" y="209164"/>
                <a:ext cx="3243224" cy="1741375"/>
              </a:xfrm>
              <a:custGeom>
                <a:avLst/>
                <a:gdLst>
                  <a:gd name="connsiteX0" fmla="*/ 3243224 w 3243224"/>
                  <a:gd name="connsiteY0" fmla="*/ 226593 h 1741375"/>
                  <a:gd name="connsiteX1" fmla="*/ 3243224 w 3243224"/>
                  <a:gd name="connsiteY1" fmla="*/ 572879 h 1741375"/>
                  <a:gd name="connsiteX2" fmla="*/ 3138801 w 3243224"/>
                  <a:gd name="connsiteY2" fmla="*/ 530908 h 1741375"/>
                  <a:gd name="connsiteX3" fmla="*/ 2540101 w 3243224"/>
                  <a:gd name="connsiteY3" fmla="*/ 398211 h 1741375"/>
                  <a:gd name="connsiteX4" fmla="*/ 3132349 w 3243224"/>
                  <a:gd name="connsiteY4" fmla="*/ 230607 h 1741375"/>
                  <a:gd name="connsiteX5" fmla="*/ 1319224 w 3243224"/>
                  <a:gd name="connsiteY5" fmla="*/ 262 h 1741375"/>
                  <a:gd name="connsiteX6" fmla="*/ 2540101 w 3243224"/>
                  <a:gd name="connsiteY6" fmla="*/ 398211 h 1741375"/>
                  <a:gd name="connsiteX7" fmla="*/ 0 w 3243224"/>
                  <a:gd name="connsiteY7" fmla="*/ 1741375 h 1741375"/>
                  <a:gd name="connsiteX8" fmla="*/ 670375 w 3243224"/>
                  <a:gd name="connsiteY8" fmla="*/ 168828 h 1741375"/>
                  <a:gd name="connsiteX9" fmla="*/ 1319224 w 3243224"/>
                  <a:gd name="connsiteY9" fmla="*/ 262 h 17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24" h="1741375">
                    <a:moveTo>
                      <a:pt x="3243224" y="226593"/>
                    </a:moveTo>
                    <a:lnTo>
                      <a:pt x="3243224" y="572879"/>
                    </a:lnTo>
                    <a:lnTo>
                      <a:pt x="3138801" y="530908"/>
                    </a:lnTo>
                    <a:cubicBezTo>
                      <a:pt x="2957903" y="467586"/>
                      <a:pt x="2758841" y="424733"/>
                      <a:pt x="2540101" y="398211"/>
                    </a:cubicBezTo>
                    <a:cubicBezTo>
                      <a:pt x="2713178" y="303591"/>
                      <a:pt x="2914633" y="249896"/>
                      <a:pt x="3132349" y="230607"/>
                    </a:cubicBezTo>
                    <a:close/>
                    <a:moveTo>
                      <a:pt x="1319224" y="262"/>
                    </a:moveTo>
                    <a:cubicBezTo>
                      <a:pt x="1818394" y="9435"/>
                      <a:pt x="2324062" y="258033"/>
                      <a:pt x="2540101" y="398211"/>
                    </a:cubicBezTo>
                    <a:cubicBezTo>
                      <a:pt x="1262195" y="362529"/>
                      <a:pt x="508020" y="1142431"/>
                      <a:pt x="0" y="1741375"/>
                    </a:cubicBezTo>
                    <a:cubicBezTo>
                      <a:pt x="123077" y="981863"/>
                      <a:pt x="314239" y="400759"/>
                      <a:pt x="670375" y="168828"/>
                    </a:cubicBezTo>
                    <a:cubicBezTo>
                      <a:pt x="866775" y="41393"/>
                      <a:pt x="1092329" y="-3907"/>
                      <a:pt x="1319224" y="262"/>
                    </a:cubicBezTo>
                    <a:close/>
                  </a:path>
                </a:pathLst>
              </a:custGeom>
              <a:gradFill>
                <a:gsLst>
                  <a:gs pos="38000">
                    <a:schemeClr val="accent3"/>
                  </a:gs>
                  <a:gs pos="100000">
                    <a:schemeClr val="accent2">
                      <a:lumMod val="75000"/>
                    </a:schemeClr>
                  </a:gs>
                  <a:gs pos="71000">
                    <a:schemeClr val="accent2"/>
                  </a:gs>
                </a:gsLst>
                <a:lin ang="12600000" scaled="0"/>
              </a:gradFill>
              <a:ln w="9525" cap="flat">
                <a:noFill/>
                <a:prstDash val="solid"/>
                <a:miter/>
              </a:ln>
            </p:spPr>
            <p:txBody>
              <a:bodyPr rtlCol="0" anchor="ctr"/>
              <a:lstStyle/>
              <a:p>
                <a:endParaRPr lang="zh-CN" altLang="en-US"/>
              </a:p>
            </p:txBody>
          </p:sp>
        </p:grpSp>
      </p:grpSp>
      <p:sp>
        <p:nvSpPr>
          <p:cNvPr id="10" name="矩形 9"/>
          <p:cNvSpPr/>
          <p:nvPr userDrawn="1">
            <p:custDataLst>
              <p:tags r:id="rId9"/>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userDrawn="1">
            <p:ph type="title" hasCustomPrompt="1"/>
            <p:custDataLst>
              <p:tags r:id="rId10"/>
            </p:custDataLst>
          </p:nvPr>
        </p:nvSpPr>
        <p:spPr>
          <a:xfrm>
            <a:off x="1522800" y="1339200"/>
            <a:ext cx="9144000" cy="2386800"/>
          </a:xfrm>
        </p:spPr>
        <p:txBody>
          <a:bodyPr anchor="b"/>
          <a:lstStyle>
            <a:lvl1pPr algn="ctr">
              <a:defRPr sz="6000"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413" y="3862800"/>
            <a:ext cx="9144000" cy="1656000"/>
          </a:xfrm>
        </p:spPr>
        <p:txBody>
          <a:bodyPr/>
          <a:lstStyle>
            <a:lvl1pPr algn="ctr">
              <a:defRPr u="none" strike="noStrike" kern="1200" cap="none" spc="-200" normalizeH="0" baseline="0">
                <a:solidFill>
                  <a:schemeClr val="tx1">
                    <a:lumMod val="85000"/>
                    <a:lumOff val="15000"/>
                  </a:schemeClr>
                </a:solidFill>
                <a:uFillTx/>
                <a:latin typeface="Arial" panose="02080604020202020204" pitchFamily="34" charset="0"/>
                <a:ea typeface="Microsoft YaHei"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396.xml"/><Relationship Id="rId23" Type="http://schemas.openxmlformats.org/officeDocument/2006/relationships/tags" Target="../tags/tag1395.xml"/><Relationship Id="rId22" Type="http://schemas.openxmlformats.org/officeDocument/2006/relationships/tags" Target="../tags/tag1394.xml"/><Relationship Id="rId21" Type="http://schemas.openxmlformats.org/officeDocument/2006/relationships/tags" Target="../tags/tag1393.xml"/><Relationship Id="rId20" Type="http://schemas.openxmlformats.org/officeDocument/2006/relationships/tags" Target="../tags/tag1392.xml"/><Relationship Id="rId2" Type="http://schemas.openxmlformats.org/officeDocument/2006/relationships/slideLayout" Target="../slideLayouts/slideLayout12.xml"/><Relationship Id="rId19" Type="http://schemas.openxmlformats.org/officeDocument/2006/relationships/tags" Target="../tags/tag1391.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80604020202020204" pitchFamily="34" charset="0"/>
          <a:ea typeface="Microsoft YaHei"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80604020202020204" pitchFamily="34" charset="0"/>
        <a:buChar char="•"/>
        <a:defRPr sz="1600" u="none" strike="noStrike" kern="1200" cap="none" spc="150" normalizeH="0" baseline="0">
          <a:solidFill>
            <a:schemeClr val="tx1">
              <a:lumMod val="85000"/>
              <a:lumOff val="15000"/>
            </a:schemeClr>
          </a:solidFill>
          <a:uFillTx/>
          <a:latin typeface="Arial" panose="02080604020202020204" pitchFamily="34" charset="0"/>
          <a:ea typeface="Microsoft YaHei" charset="-122"/>
          <a:cs typeface="+mn-cs"/>
        </a:defRPr>
      </a:lvl1pPr>
      <a:lvl2pPr marL="685800"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80604020202020204" pitchFamily="34" charset="0"/>
          <a:ea typeface="Microsoft YaHei" charset="-122"/>
          <a:cs typeface="+mn-cs"/>
        </a:defRPr>
      </a:lvl2pPr>
      <a:lvl3pPr marL="1143000" indent="-228600" algn="l" defTabSz="914400" rtl="0" eaLnBrk="1" fontAlgn="auto" latinLnBrk="0" hangingPunct="1">
        <a:lnSpc>
          <a:spcPct val="120000"/>
        </a:lnSpc>
        <a:spcBef>
          <a:spcPts val="0"/>
        </a:spcBef>
        <a:spcAft>
          <a:spcPts val="1000"/>
        </a:spcAft>
        <a:buFont typeface="Arial" panose="02080604020202020204" pitchFamily="34" charset="0"/>
        <a:buChar char="•"/>
        <a:defRPr sz="1600" u="none" strike="noStrike" kern="1200" cap="none" spc="150" normalizeH="0" baseline="0">
          <a:solidFill>
            <a:schemeClr val="tx1">
              <a:lumMod val="85000"/>
              <a:lumOff val="15000"/>
            </a:schemeClr>
          </a:solidFill>
          <a:uFillTx/>
          <a:latin typeface="Arial" panose="02080604020202020204" pitchFamily="34" charset="0"/>
          <a:ea typeface="Microsoft YaHei" charset="-122"/>
          <a:cs typeface="+mn-cs"/>
        </a:defRPr>
      </a:lvl3pPr>
      <a:lvl4pPr marL="1600200" indent="-228600" algn="l" defTabSz="914400" rtl="0" eaLnBrk="1" fontAlgn="auto" latinLnBrk="0" hangingPunct="1">
        <a:lnSpc>
          <a:spcPct val="120000"/>
        </a:lnSpc>
        <a:spcBef>
          <a:spcPts val="0"/>
        </a:spcBef>
        <a:spcAft>
          <a:spcPts val="1000"/>
        </a:spcAft>
        <a:buFont typeface="Arial" panose="02080604020202020204" pitchFamily="34" charset="0"/>
        <a:buChar char="•"/>
        <a:defRPr sz="1600" u="none" strike="noStrike" kern="1200" cap="none" spc="150" normalizeH="0" baseline="0">
          <a:solidFill>
            <a:schemeClr val="tx1">
              <a:lumMod val="85000"/>
              <a:lumOff val="15000"/>
            </a:schemeClr>
          </a:solidFill>
          <a:uFillTx/>
          <a:latin typeface="Arial" panose="02080604020202020204" pitchFamily="34" charset="0"/>
          <a:ea typeface="Microsoft YaHei" charset="-122"/>
          <a:cs typeface="+mn-cs"/>
        </a:defRPr>
      </a:lvl4pPr>
      <a:lvl5pPr marL="2057400" indent="-228600" algn="l" defTabSz="914400" rtl="0" eaLnBrk="1" fontAlgn="auto" latinLnBrk="0" hangingPunct="1">
        <a:lnSpc>
          <a:spcPct val="120000"/>
        </a:lnSpc>
        <a:spcBef>
          <a:spcPts val="0"/>
        </a:spcBef>
        <a:spcAft>
          <a:spcPts val="1000"/>
        </a:spcAft>
        <a:buFont typeface="Arial" panose="02080604020202020204" pitchFamily="34" charset="0"/>
        <a:buChar char="•"/>
        <a:defRPr sz="1600" u="none" strike="noStrike" kern="1200" cap="none" spc="150" normalizeH="0" baseline="0">
          <a:solidFill>
            <a:schemeClr val="tx1">
              <a:lumMod val="85000"/>
              <a:lumOff val="15000"/>
            </a:schemeClr>
          </a:solidFill>
          <a:uFillTx/>
          <a:latin typeface="Arial" panose="02080604020202020204" pitchFamily="34" charset="0"/>
          <a:ea typeface="Microsoft YaHei"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ags" Target="../tags/tag1401.xml"/><Relationship Id="rId4" Type="http://schemas.openxmlformats.org/officeDocument/2006/relationships/tags" Target="../tags/tag1400.xml"/><Relationship Id="rId3" Type="http://schemas.openxmlformats.org/officeDocument/2006/relationships/tags" Target="../tags/tag1399.xml"/><Relationship Id="rId2" Type="http://schemas.openxmlformats.org/officeDocument/2006/relationships/tags" Target="../tags/tag1398.xml"/><Relationship Id="rId1" Type="http://schemas.openxmlformats.org/officeDocument/2006/relationships/tags" Target="../tags/tag1397.xml"/></Relationships>
</file>

<file path=ppt/slides/_rels/slide10.xml.rels><?xml version="1.0" encoding="UTF-8" standalone="yes"?>
<Relationships xmlns="http://schemas.openxmlformats.org/package/2006/relationships"><Relationship Id="rId9" Type="http://schemas.openxmlformats.org/officeDocument/2006/relationships/tags" Target="../tags/tag1518.xml"/><Relationship Id="rId8" Type="http://schemas.openxmlformats.org/officeDocument/2006/relationships/tags" Target="../tags/tag1517.xml"/><Relationship Id="rId7" Type="http://schemas.openxmlformats.org/officeDocument/2006/relationships/tags" Target="../tags/tag1516.xml"/><Relationship Id="rId6" Type="http://schemas.openxmlformats.org/officeDocument/2006/relationships/tags" Target="../tags/tag1515.xml"/><Relationship Id="rId5" Type="http://schemas.openxmlformats.org/officeDocument/2006/relationships/tags" Target="../tags/tag1514.xml"/><Relationship Id="rId4" Type="http://schemas.openxmlformats.org/officeDocument/2006/relationships/tags" Target="../tags/tag1513.xml"/><Relationship Id="rId3" Type="http://schemas.openxmlformats.org/officeDocument/2006/relationships/tags" Target="../tags/tag1512.xml"/><Relationship Id="rId2" Type="http://schemas.openxmlformats.org/officeDocument/2006/relationships/tags" Target="../tags/tag1511.xml"/><Relationship Id="rId15" Type="http://schemas.openxmlformats.org/officeDocument/2006/relationships/notesSlide" Target="../notesSlides/notesSlide3.xml"/><Relationship Id="rId14" Type="http://schemas.openxmlformats.org/officeDocument/2006/relationships/slideLayout" Target="../slideLayouts/slideLayout17.xml"/><Relationship Id="rId13" Type="http://schemas.openxmlformats.org/officeDocument/2006/relationships/tags" Target="../tags/tag1521.xml"/><Relationship Id="rId12" Type="http://schemas.openxmlformats.org/officeDocument/2006/relationships/tags" Target="../tags/tag1520.xml"/><Relationship Id="rId11" Type="http://schemas.openxmlformats.org/officeDocument/2006/relationships/tags" Target="../tags/tag1519.xml"/><Relationship Id="rId10" Type="http://schemas.openxmlformats.org/officeDocument/2006/relationships/image" Target="../media/image5.png"/><Relationship Id="rId1" Type="http://schemas.openxmlformats.org/officeDocument/2006/relationships/tags" Target="../tags/tag1510.xml"/></Relationships>
</file>

<file path=ppt/slides/_rels/slide11.xml.rels><?xml version="1.0" encoding="UTF-8" standalone="yes"?>
<Relationships xmlns="http://schemas.openxmlformats.org/package/2006/relationships"><Relationship Id="rId9" Type="http://schemas.openxmlformats.org/officeDocument/2006/relationships/tags" Target="../tags/tag1530.xml"/><Relationship Id="rId8" Type="http://schemas.openxmlformats.org/officeDocument/2006/relationships/tags" Target="../tags/tag1529.xml"/><Relationship Id="rId7" Type="http://schemas.openxmlformats.org/officeDocument/2006/relationships/tags" Target="../tags/tag1528.xml"/><Relationship Id="rId6" Type="http://schemas.openxmlformats.org/officeDocument/2006/relationships/tags" Target="../tags/tag1527.xml"/><Relationship Id="rId5" Type="http://schemas.openxmlformats.org/officeDocument/2006/relationships/tags" Target="../tags/tag1526.xml"/><Relationship Id="rId4" Type="http://schemas.openxmlformats.org/officeDocument/2006/relationships/tags" Target="../tags/tag1525.xml"/><Relationship Id="rId3" Type="http://schemas.openxmlformats.org/officeDocument/2006/relationships/tags" Target="../tags/tag1524.xml"/><Relationship Id="rId2" Type="http://schemas.openxmlformats.org/officeDocument/2006/relationships/tags" Target="../tags/tag1523.xml"/><Relationship Id="rId15" Type="http://schemas.openxmlformats.org/officeDocument/2006/relationships/slideLayout" Target="../slideLayouts/slideLayout17.xml"/><Relationship Id="rId14" Type="http://schemas.openxmlformats.org/officeDocument/2006/relationships/tags" Target="../tags/tag1534.xml"/><Relationship Id="rId13" Type="http://schemas.openxmlformats.org/officeDocument/2006/relationships/image" Target="../media/image6.png"/><Relationship Id="rId12" Type="http://schemas.openxmlformats.org/officeDocument/2006/relationships/tags" Target="../tags/tag1533.xml"/><Relationship Id="rId11" Type="http://schemas.openxmlformats.org/officeDocument/2006/relationships/tags" Target="../tags/tag1532.xml"/><Relationship Id="rId10" Type="http://schemas.openxmlformats.org/officeDocument/2006/relationships/tags" Target="../tags/tag1531.xml"/><Relationship Id="rId1" Type="http://schemas.openxmlformats.org/officeDocument/2006/relationships/tags" Target="../tags/tag1522.xml"/></Relationships>
</file>

<file path=ppt/slides/_rels/slide12.xml.rels><?xml version="1.0" encoding="UTF-8" standalone="yes"?>
<Relationships xmlns="http://schemas.openxmlformats.org/package/2006/relationships"><Relationship Id="rId9" Type="http://schemas.openxmlformats.org/officeDocument/2006/relationships/tags" Target="../tags/tag1542.xml"/><Relationship Id="rId8" Type="http://schemas.openxmlformats.org/officeDocument/2006/relationships/tags" Target="../tags/tag1541.xml"/><Relationship Id="rId7" Type="http://schemas.openxmlformats.org/officeDocument/2006/relationships/image" Target="../media/image7.png"/><Relationship Id="rId6" Type="http://schemas.openxmlformats.org/officeDocument/2006/relationships/tags" Target="../tags/tag1540.xml"/><Relationship Id="rId5" Type="http://schemas.openxmlformats.org/officeDocument/2006/relationships/tags" Target="../tags/tag1539.xml"/><Relationship Id="rId4" Type="http://schemas.openxmlformats.org/officeDocument/2006/relationships/tags" Target="../tags/tag1538.xml"/><Relationship Id="rId3" Type="http://schemas.openxmlformats.org/officeDocument/2006/relationships/tags" Target="../tags/tag1537.xml"/><Relationship Id="rId2" Type="http://schemas.openxmlformats.org/officeDocument/2006/relationships/tags" Target="../tags/tag1536.xml"/><Relationship Id="rId11" Type="http://schemas.openxmlformats.org/officeDocument/2006/relationships/slideLayout" Target="../slideLayouts/slideLayout17.xml"/><Relationship Id="rId10" Type="http://schemas.openxmlformats.org/officeDocument/2006/relationships/tags" Target="../tags/tag1543.xml"/><Relationship Id="rId1" Type="http://schemas.openxmlformats.org/officeDocument/2006/relationships/tags" Target="../tags/tag1535.xml"/></Relationships>
</file>

<file path=ppt/slides/_rels/slide13.xml.rels><?xml version="1.0" encoding="UTF-8" standalone="yes"?>
<Relationships xmlns="http://schemas.openxmlformats.org/package/2006/relationships"><Relationship Id="rId9" Type="http://schemas.openxmlformats.org/officeDocument/2006/relationships/tags" Target="../tags/tag1551.xml"/><Relationship Id="rId8" Type="http://schemas.openxmlformats.org/officeDocument/2006/relationships/tags" Target="../tags/tag1550.xml"/><Relationship Id="rId7" Type="http://schemas.openxmlformats.org/officeDocument/2006/relationships/image" Target="../media/image8.png"/><Relationship Id="rId6" Type="http://schemas.openxmlformats.org/officeDocument/2006/relationships/tags" Target="../tags/tag1549.xml"/><Relationship Id="rId5" Type="http://schemas.openxmlformats.org/officeDocument/2006/relationships/tags" Target="../tags/tag1548.xml"/><Relationship Id="rId4" Type="http://schemas.openxmlformats.org/officeDocument/2006/relationships/tags" Target="../tags/tag1547.xml"/><Relationship Id="rId3" Type="http://schemas.openxmlformats.org/officeDocument/2006/relationships/tags" Target="../tags/tag1546.xml"/><Relationship Id="rId2" Type="http://schemas.openxmlformats.org/officeDocument/2006/relationships/tags" Target="../tags/tag1545.xml"/><Relationship Id="rId11" Type="http://schemas.openxmlformats.org/officeDocument/2006/relationships/slideLayout" Target="../slideLayouts/slideLayout17.xml"/><Relationship Id="rId10" Type="http://schemas.openxmlformats.org/officeDocument/2006/relationships/tags" Target="../tags/tag1552.xml"/><Relationship Id="rId1" Type="http://schemas.openxmlformats.org/officeDocument/2006/relationships/tags" Target="../tags/tag1544.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hemeOverride" Target="../theme/themeOverride3.xml"/><Relationship Id="rId3" Type="http://schemas.openxmlformats.org/officeDocument/2006/relationships/tags" Target="../tags/tag1555.xml"/><Relationship Id="rId2" Type="http://schemas.openxmlformats.org/officeDocument/2006/relationships/tags" Target="../tags/tag1554.xml"/><Relationship Id="rId1" Type="http://schemas.openxmlformats.org/officeDocument/2006/relationships/tags" Target="../tags/tag1553.xml"/></Relationships>
</file>

<file path=ppt/slides/_rels/slide15.xml.rels><?xml version="1.0" encoding="UTF-8" standalone="yes"?>
<Relationships xmlns="http://schemas.openxmlformats.org/package/2006/relationships"><Relationship Id="rId9" Type="http://schemas.openxmlformats.org/officeDocument/2006/relationships/tags" Target="../tags/tag1564.xml"/><Relationship Id="rId8" Type="http://schemas.openxmlformats.org/officeDocument/2006/relationships/tags" Target="../tags/tag1563.xml"/><Relationship Id="rId7" Type="http://schemas.openxmlformats.org/officeDocument/2006/relationships/tags" Target="../tags/tag1562.xml"/><Relationship Id="rId6" Type="http://schemas.openxmlformats.org/officeDocument/2006/relationships/tags" Target="../tags/tag1561.xml"/><Relationship Id="rId5" Type="http://schemas.openxmlformats.org/officeDocument/2006/relationships/tags" Target="../tags/tag1560.xml"/><Relationship Id="rId4" Type="http://schemas.openxmlformats.org/officeDocument/2006/relationships/tags" Target="../tags/tag1559.xml"/><Relationship Id="rId3" Type="http://schemas.openxmlformats.org/officeDocument/2006/relationships/tags" Target="../tags/tag1558.xml"/><Relationship Id="rId2" Type="http://schemas.openxmlformats.org/officeDocument/2006/relationships/tags" Target="../tags/tag1557.xml"/><Relationship Id="rId16" Type="http://schemas.openxmlformats.org/officeDocument/2006/relationships/notesSlide" Target="../notesSlides/notesSlide4.xml"/><Relationship Id="rId15" Type="http://schemas.openxmlformats.org/officeDocument/2006/relationships/slideLayout" Target="../slideLayouts/slideLayout17.xml"/><Relationship Id="rId14" Type="http://schemas.openxmlformats.org/officeDocument/2006/relationships/tags" Target="../tags/tag1569.xml"/><Relationship Id="rId13" Type="http://schemas.openxmlformats.org/officeDocument/2006/relationships/tags" Target="../tags/tag1568.xml"/><Relationship Id="rId12" Type="http://schemas.openxmlformats.org/officeDocument/2006/relationships/tags" Target="../tags/tag1567.xml"/><Relationship Id="rId11" Type="http://schemas.openxmlformats.org/officeDocument/2006/relationships/tags" Target="../tags/tag1566.xml"/><Relationship Id="rId10" Type="http://schemas.openxmlformats.org/officeDocument/2006/relationships/tags" Target="../tags/tag1565.xml"/><Relationship Id="rId1" Type="http://schemas.openxmlformats.org/officeDocument/2006/relationships/tags" Target="../tags/tag1556.xml"/></Relationships>
</file>

<file path=ppt/slides/_rels/slide16.xml.rels><?xml version="1.0" encoding="UTF-8" standalone="yes"?>
<Relationships xmlns="http://schemas.openxmlformats.org/package/2006/relationships"><Relationship Id="rId9" Type="http://schemas.openxmlformats.org/officeDocument/2006/relationships/tags" Target="../tags/tag1578.xml"/><Relationship Id="rId8" Type="http://schemas.openxmlformats.org/officeDocument/2006/relationships/tags" Target="../tags/tag1577.xml"/><Relationship Id="rId7" Type="http://schemas.openxmlformats.org/officeDocument/2006/relationships/tags" Target="../tags/tag1576.xml"/><Relationship Id="rId6" Type="http://schemas.openxmlformats.org/officeDocument/2006/relationships/tags" Target="../tags/tag1575.xml"/><Relationship Id="rId5" Type="http://schemas.openxmlformats.org/officeDocument/2006/relationships/tags" Target="../tags/tag1574.xml"/><Relationship Id="rId4" Type="http://schemas.openxmlformats.org/officeDocument/2006/relationships/tags" Target="../tags/tag1573.xml"/><Relationship Id="rId3" Type="http://schemas.openxmlformats.org/officeDocument/2006/relationships/tags" Target="../tags/tag1572.xml"/><Relationship Id="rId2" Type="http://schemas.openxmlformats.org/officeDocument/2006/relationships/tags" Target="../tags/tag1571.xml"/><Relationship Id="rId15" Type="http://schemas.openxmlformats.org/officeDocument/2006/relationships/notesSlide" Target="../notesSlides/notesSlide5.xml"/><Relationship Id="rId14" Type="http://schemas.openxmlformats.org/officeDocument/2006/relationships/slideLayout" Target="../slideLayouts/slideLayout17.xml"/><Relationship Id="rId13" Type="http://schemas.openxmlformats.org/officeDocument/2006/relationships/tags" Target="../tags/tag1581.xml"/><Relationship Id="rId12" Type="http://schemas.openxmlformats.org/officeDocument/2006/relationships/tags" Target="../tags/tag1580.xml"/><Relationship Id="rId11" Type="http://schemas.openxmlformats.org/officeDocument/2006/relationships/tags" Target="../tags/tag1579.xml"/><Relationship Id="rId10" Type="http://schemas.openxmlformats.org/officeDocument/2006/relationships/image" Target="../media/image9.png"/><Relationship Id="rId1" Type="http://schemas.openxmlformats.org/officeDocument/2006/relationships/tags" Target="../tags/tag1570.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hemeOverride" Target="../theme/themeOverride4.xml"/><Relationship Id="rId3" Type="http://schemas.openxmlformats.org/officeDocument/2006/relationships/tags" Target="../tags/tag1584.xml"/><Relationship Id="rId2" Type="http://schemas.openxmlformats.org/officeDocument/2006/relationships/tags" Target="../tags/tag1583.xml"/><Relationship Id="rId1" Type="http://schemas.openxmlformats.org/officeDocument/2006/relationships/tags" Target="../tags/tag1582.xml"/></Relationships>
</file>

<file path=ppt/slides/_rels/slide18.xml.rels><?xml version="1.0" encoding="UTF-8" standalone="yes"?>
<Relationships xmlns="http://schemas.openxmlformats.org/package/2006/relationships"><Relationship Id="rId9" Type="http://schemas.openxmlformats.org/officeDocument/2006/relationships/tags" Target="../tags/tag1593.xml"/><Relationship Id="rId8" Type="http://schemas.openxmlformats.org/officeDocument/2006/relationships/tags" Target="../tags/tag1592.xml"/><Relationship Id="rId7" Type="http://schemas.openxmlformats.org/officeDocument/2006/relationships/tags" Target="../tags/tag1591.xml"/><Relationship Id="rId6" Type="http://schemas.openxmlformats.org/officeDocument/2006/relationships/tags" Target="../tags/tag1590.xml"/><Relationship Id="rId5" Type="http://schemas.openxmlformats.org/officeDocument/2006/relationships/tags" Target="../tags/tag1589.xml"/><Relationship Id="rId4" Type="http://schemas.openxmlformats.org/officeDocument/2006/relationships/tags" Target="../tags/tag1588.xml"/><Relationship Id="rId37" Type="http://schemas.openxmlformats.org/officeDocument/2006/relationships/slideLayout" Target="../slideLayouts/slideLayout17.xml"/><Relationship Id="rId36" Type="http://schemas.openxmlformats.org/officeDocument/2006/relationships/tags" Target="../tags/tag1620.xml"/><Relationship Id="rId35" Type="http://schemas.openxmlformats.org/officeDocument/2006/relationships/tags" Target="../tags/tag1619.xml"/><Relationship Id="rId34" Type="http://schemas.openxmlformats.org/officeDocument/2006/relationships/tags" Target="../tags/tag1618.xml"/><Relationship Id="rId33" Type="http://schemas.openxmlformats.org/officeDocument/2006/relationships/tags" Target="../tags/tag1617.xml"/><Relationship Id="rId32" Type="http://schemas.openxmlformats.org/officeDocument/2006/relationships/tags" Target="../tags/tag1616.xml"/><Relationship Id="rId31" Type="http://schemas.openxmlformats.org/officeDocument/2006/relationships/tags" Target="../tags/tag1615.xml"/><Relationship Id="rId30" Type="http://schemas.openxmlformats.org/officeDocument/2006/relationships/tags" Target="../tags/tag1614.xml"/><Relationship Id="rId3" Type="http://schemas.openxmlformats.org/officeDocument/2006/relationships/tags" Target="../tags/tag1587.xml"/><Relationship Id="rId29" Type="http://schemas.openxmlformats.org/officeDocument/2006/relationships/tags" Target="../tags/tag1613.xml"/><Relationship Id="rId28" Type="http://schemas.openxmlformats.org/officeDocument/2006/relationships/tags" Target="../tags/tag1612.xml"/><Relationship Id="rId27" Type="http://schemas.openxmlformats.org/officeDocument/2006/relationships/tags" Target="../tags/tag1611.xml"/><Relationship Id="rId26" Type="http://schemas.openxmlformats.org/officeDocument/2006/relationships/tags" Target="../tags/tag1610.xml"/><Relationship Id="rId25" Type="http://schemas.openxmlformats.org/officeDocument/2006/relationships/tags" Target="../tags/tag1609.xml"/><Relationship Id="rId24" Type="http://schemas.openxmlformats.org/officeDocument/2006/relationships/tags" Target="../tags/tag1608.xml"/><Relationship Id="rId23" Type="http://schemas.openxmlformats.org/officeDocument/2006/relationships/tags" Target="../tags/tag1607.xml"/><Relationship Id="rId22" Type="http://schemas.openxmlformats.org/officeDocument/2006/relationships/tags" Target="../tags/tag1606.xml"/><Relationship Id="rId21" Type="http://schemas.openxmlformats.org/officeDocument/2006/relationships/tags" Target="../tags/tag1605.xml"/><Relationship Id="rId20" Type="http://schemas.openxmlformats.org/officeDocument/2006/relationships/tags" Target="../tags/tag1604.xml"/><Relationship Id="rId2" Type="http://schemas.openxmlformats.org/officeDocument/2006/relationships/tags" Target="../tags/tag1586.xml"/><Relationship Id="rId19" Type="http://schemas.openxmlformats.org/officeDocument/2006/relationships/tags" Target="../tags/tag1603.xml"/><Relationship Id="rId18" Type="http://schemas.openxmlformats.org/officeDocument/2006/relationships/tags" Target="../tags/tag1602.xml"/><Relationship Id="rId17" Type="http://schemas.openxmlformats.org/officeDocument/2006/relationships/tags" Target="../tags/tag1601.xml"/><Relationship Id="rId16" Type="http://schemas.openxmlformats.org/officeDocument/2006/relationships/tags" Target="../tags/tag1600.xml"/><Relationship Id="rId15" Type="http://schemas.openxmlformats.org/officeDocument/2006/relationships/tags" Target="../tags/tag1599.xml"/><Relationship Id="rId14" Type="http://schemas.openxmlformats.org/officeDocument/2006/relationships/tags" Target="../tags/tag1598.xml"/><Relationship Id="rId13" Type="http://schemas.openxmlformats.org/officeDocument/2006/relationships/tags" Target="../tags/tag1597.xml"/><Relationship Id="rId12" Type="http://schemas.openxmlformats.org/officeDocument/2006/relationships/tags" Target="../tags/tag1596.xml"/><Relationship Id="rId11" Type="http://schemas.openxmlformats.org/officeDocument/2006/relationships/tags" Target="../tags/tag1595.xml"/><Relationship Id="rId10" Type="http://schemas.openxmlformats.org/officeDocument/2006/relationships/tags" Target="../tags/tag1594.xml"/><Relationship Id="rId1" Type="http://schemas.openxmlformats.org/officeDocument/2006/relationships/tags" Target="../tags/tag1585.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hemeOverride" Target="../theme/themeOverride5.xml"/><Relationship Id="rId3" Type="http://schemas.openxmlformats.org/officeDocument/2006/relationships/tags" Target="../tags/tag1623.xml"/><Relationship Id="rId2" Type="http://schemas.openxmlformats.org/officeDocument/2006/relationships/tags" Target="../tags/tag1622.xml"/><Relationship Id="rId1" Type="http://schemas.openxmlformats.org/officeDocument/2006/relationships/tags" Target="../tags/tag1621.xml"/></Relationships>
</file>

<file path=ppt/slides/_rels/slide2.xml.rels><?xml version="1.0" encoding="UTF-8" standalone="yes"?>
<Relationships xmlns="http://schemas.openxmlformats.org/package/2006/relationships"><Relationship Id="rId9" Type="http://schemas.openxmlformats.org/officeDocument/2006/relationships/tags" Target="../tags/tag1410.xml"/><Relationship Id="rId8" Type="http://schemas.openxmlformats.org/officeDocument/2006/relationships/tags" Target="../tags/tag1409.xml"/><Relationship Id="rId7" Type="http://schemas.openxmlformats.org/officeDocument/2006/relationships/tags" Target="../tags/tag1408.xml"/><Relationship Id="rId6" Type="http://schemas.openxmlformats.org/officeDocument/2006/relationships/tags" Target="../tags/tag1407.xml"/><Relationship Id="rId5" Type="http://schemas.openxmlformats.org/officeDocument/2006/relationships/tags" Target="../tags/tag1406.xml"/><Relationship Id="rId4" Type="http://schemas.openxmlformats.org/officeDocument/2006/relationships/tags" Target="../tags/tag1405.xml"/><Relationship Id="rId3" Type="http://schemas.openxmlformats.org/officeDocument/2006/relationships/tags" Target="../tags/tag1404.xml"/><Relationship Id="rId21" Type="http://schemas.openxmlformats.org/officeDocument/2006/relationships/notesSlide" Target="../notesSlides/notesSlide1.xml"/><Relationship Id="rId20" Type="http://schemas.openxmlformats.org/officeDocument/2006/relationships/slideLayout" Target="../slideLayouts/slideLayout17.xml"/><Relationship Id="rId2" Type="http://schemas.openxmlformats.org/officeDocument/2006/relationships/tags" Target="../tags/tag1403.xml"/><Relationship Id="rId19" Type="http://schemas.openxmlformats.org/officeDocument/2006/relationships/tags" Target="../tags/tag1420.xml"/><Relationship Id="rId18" Type="http://schemas.openxmlformats.org/officeDocument/2006/relationships/tags" Target="../tags/tag1419.xml"/><Relationship Id="rId17" Type="http://schemas.openxmlformats.org/officeDocument/2006/relationships/tags" Target="../tags/tag1418.xml"/><Relationship Id="rId16" Type="http://schemas.openxmlformats.org/officeDocument/2006/relationships/tags" Target="../tags/tag1417.xml"/><Relationship Id="rId15" Type="http://schemas.openxmlformats.org/officeDocument/2006/relationships/tags" Target="../tags/tag1416.xml"/><Relationship Id="rId14" Type="http://schemas.openxmlformats.org/officeDocument/2006/relationships/tags" Target="../tags/tag1415.xml"/><Relationship Id="rId13" Type="http://schemas.openxmlformats.org/officeDocument/2006/relationships/tags" Target="../tags/tag1414.xml"/><Relationship Id="rId12" Type="http://schemas.openxmlformats.org/officeDocument/2006/relationships/tags" Target="../tags/tag1413.xml"/><Relationship Id="rId11" Type="http://schemas.openxmlformats.org/officeDocument/2006/relationships/tags" Target="../tags/tag1412.xml"/><Relationship Id="rId10" Type="http://schemas.openxmlformats.org/officeDocument/2006/relationships/tags" Target="../tags/tag1411.xml"/><Relationship Id="rId1" Type="http://schemas.openxmlformats.org/officeDocument/2006/relationships/tags" Target="../tags/tag1402.xml"/></Relationships>
</file>

<file path=ppt/slides/_rels/slide20.xml.rels><?xml version="1.0" encoding="UTF-8" standalone="yes"?>
<Relationships xmlns="http://schemas.openxmlformats.org/package/2006/relationships"><Relationship Id="rId9" Type="http://schemas.openxmlformats.org/officeDocument/2006/relationships/tags" Target="../tags/tag1631.xml"/><Relationship Id="rId8" Type="http://schemas.openxmlformats.org/officeDocument/2006/relationships/tags" Target="../tags/tag1630.xml"/><Relationship Id="rId7" Type="http://schemas.openxmlformats.org/officeDocument/2006/relationships/image" Target="../media/image10.png"/><Relationship Id="rId6" Type="http://schemas.openxmlformats.org/officeDocument/2006/relationships/tags" Target="../tags/tag1629.xml"/><Relationship Id="rId5" Type="http://schemas.openxmlformats.org/officeDocument/2006/relationships/tags" Target="../tags/tag1628.xml"/><Relationship Id="rId4" Type="http://schemas.openxmlformats.org/officeDocument/2006/relationships/tags" Target="../tags/tag1627.xml"/><Relationship Id="rId3" Type="http://schemas.openxmlformats.org/officeDocument/2006/relationships/tags" Target="../tags/tag1626.xml"/><Relationship Id="rId2" Type="http://schemas.openxmlformats.org/officeDocument/2006/relationships/tags" Target="../tags/tag1625.xml"/><Relationship Id="rId11" Type="http://schemas.openxmlformats.org/officeDocument/2006/relationships/slideLayout" Target="../slideLayouts/slideLayout17.xml"/><Relationship Id="rId10" Type="http://schemas.openxmlformats.org/officeDocument/2006/relationships/tags" Target="../tags/tag1632.xml"/><Relationship Id="rId1" Type="http://schemas.openxmlformats.org/officeDocument/2006/relationships/tags" Target="../tags/tag1624.xml"/></Relationships>
</file>

<file path=ppt/slides/_rels/slide21.xml.rels><?xml version="1.0" encoding="UTF-8" standalone="yes"?>
<Relationships xmlns="http://schemas.openxmlformats.org/package/2006/relationships"><Relationship Id="rId9" Type="http://schemas.openxmlformats.org/officeDocument/2006/relationships/tags" Target="../tags/tag1641.xml"/><Relationship Id="rId8" Type="http://schemas.openxmlformats.org/officeDocument/2006/relationships/tags" Target="../tags/tag1640.xml"/><Relationship Id="rId7" Type="http://schemas.openxmlformats.org/officeDocument/2006/relationships/tags" Target="../tags/tag1639.xml"/><Relationship Id="rId6" Type="http://schemas.openxmlformats.org/officeDocument/2006/relationships/tags" Target="../tags/tag1638.xml"/><Relationship Id="rId5" Type="http://schemas.openxmlformats.org/officeDocument/2006/relationships/tags" Target="../tags/tag1637.xml"/><Relationship Id="rId4" Type="http://schemas.openxmlformats.org/officeDocument/2006/relationships/tags" Target="../tags/tag1636.xml"/><Relationship Id="rId33" Type="http://schemas.openxmlformats.org/officeDocument/2006/relationships/slideLayout" Target="../slideLayouts/slideLayout17.xml"/><Relationship Id="rId32" Type="http://schemas.openxmlformats.org/officeDocument/2006/relationships/tags" Target="../tags/tag1664.xml"/><Relationship Id="rId31" Type="http://schemas.openxmlformats.org/officeDocument/2006/relationships/tags" Target="../tags/tag1663.xml"/><Relationship Id="rId30" Type="http://schemas.openxmlformats.org/officeDocument/2006/relationships/tags" Target="../tags/tag1662.xml"/><Relationship Id="rId3" Type="http://schemas.openxmlformats.org/officeDocument/2006/relationships/tags" Target="../tags/tag1635.xml"/><Relationship Id="rId29" Type="http://schemas.openxmlformats.org/officeDocument/2006/relationships/tags" Target="../tags/tag1661.xml"/><Relationship Id="rId28" Type="http://schemas.openxmlformats.org/officeDocument/2006/relationships/tags" Target="../tags/tag1660.xml"/><Relationship Id="rId27" Type="http://schemas.openxmlformats.org/officeDocument/2006/relationships/tags" Target="../tags/tag1659.xml"/><Relationship Id="rId26" Type="http://schemas.openxmlformats.org/officeDocument/2006/relationships/tags" Target="../tags/tag1658.xml"/><Relationship Id="rId25" Type="http://schemas.openxmlformats.org/officeDocument/2006/relationships/tags" Target="../tags/tag1657.xml"/><Relationship Id="rId24" Type="http://schemas.openxmlformats.org/officeDocument/2006/relationships/tags" Target="../tags/tag1656.xml"/><Relationship Id="rId23" Type="http://schemas.openxmlformats.org/officeDocument/2006/relationships/tags" Target="../tags/tag1655.xml"/><Relationship Id="rId22" Type="http://schemas.openxmlformats.org/officeDocument/2006/relationships/tags" Target="../tags/tag1654.xml"/><Relationship Id="rId21" Type="http://schemas.openxmlformats.org/officeDocument/2006/relationships/tags" Target="../tags/tag1653.xml"/><Relationship Id="rId20" Type="http://schemas.openxmlformats.org/officeDocument/2006/relationships/tags" Target="../tags/tag1652.xml"/><Relationship Id="rId2" Type="http://schemas.openxmlformats.org/officeDocument/2006/relationships/tags" Target="../tags/tag1634.xml"/><Relationship Id="rId19" Type="http://schemas.openxmlformats.org/officeDocument/2006/relationships/tags" Target="../tags/tag1651.xml"/><Relationship Id="rId18" Type="http://schemas.openxmlformats.org/officeDocument/2006/relationships/tags" Target="../tags/tag1650.xml"/><Relationship Id="rId17" Type="http://schemas.openxmlformats.org/officeDocument/2006/relationships/tags" Target="../tags/tag1649.xml"/><Relationship Id="rId16" Type="http://schemas.openxmlformats.org/officeDocument/2006/relationships/tags" Target="../tags/tag1648.xml"/><Relationship Id="rId15" Type="http://schemas.openxmlformats.org/officeDocument/2006/relationships/tags" Target="../tags/tag1647.xml"/><Relationship Id="rId14" Type="http://schemas.openxmlformats.org/officeDocument/2006/relationships/tags" Target="../tags/tag1646.xml"/><Relationship Id="rId13" Type="http://schemas.openxmlformats.org/officeDocument/2006/relationships/tags" Target="../tags/tag1645.xml"/><Relationship Id="rId12" Type="http://schemas.openxmlformats.org/officeDocument/2006/relationships/tags" Target="../tags/tag1644.xml"/><Relationship Id="rId11" Type="http://schemas.openxmlformats.org/officeDocument/2006/relationships/tags" Target="../tags/tag1643.xml"/><Relationship Id="rId10" Type="http://schemas.openxmlformats.org/officeDocument/2006/relationships/tags" Target="../tags/tag1642.xml"/><Relationship Id="rId1" Type="http://schemas.openxmlformats.org/officeDocument/2006/relationships/tags" Target="../tags/tag163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themeOverride" Target="../theme/themeOverride6.xml"/><Relationship Id="rId2" Type="http://schemas.openxmlformats.org/officeDocument/2006/relationships/tags" Target="../tags/tag1666.xml"/><Relationship Id="rId1" Type="http://schemas.openxmlformats.org/officeDocument/2006/relationships/tags" Target="../tags/tag1665.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hemeOverride" Target="../theme/themeOverride1.xml"/><Relationship Id="rId3" Type="http://schemas.openxmlformats.org/officeDocument/2006/relationships/tags" Target="../tags/tag1423.xml"/><Relationship Id="rId2" Type="http://schemas.openxmlformats.org/officeDocument/2006/relationships/tags" Target="../tags/tag1422.xml"/><Relationship Id="rId1" Type="http://schemas.openxmlformats.org/officeDocument/2006/relationships/tags" Target="../tags/tag1421.xml"/></Relationships>
</file>

<file path=ppt/slides/_rels/slide4.xml.rels><?xml version="1.0" encoding="UTF-8" standalone="yes"?>
<Relationships xmlns="http://schemas.openxmlformats.org/package/2006/relationships"><Relationship Id="rId9" Type="http://schemas.openxmlformats.org/officeDocument/2006/relationships/tags" Target="../tags/tag1432.xml"/><Relationship Id="rId8" Type="http://schemas.openxmlformats.org/officeDocument/2006/relationships/tags" Target="../tags/tag1431.xml"/><Relationship Id="rId7" Type="http://schemas.openxmlformats.org/officeDocument/2006/relationships/tags" Target="../tags/tag1430.xml"/><Relationship Id="rId6" Type="http://schemas.openxmlformats.org/officeDocument/2006/relationships/tags" Target="../tags/tag1429.xml"/><Relationship Id="rId5" Type="http://schemas.openxmlformats.org/officeDocument/2006/relationships/tags" Target="../tags/tag1428.xml"/><Relationship Id="rId4" Type="http://schemas.openxmlformats.org/officeDocument/2006/relationships/tags" Target="../tags/tag1427.xml"/><Relationship Id="rId37" Type="http://schemas.openxmlformats.org/officeDocument/2006/relationships/slideLayout" Target="../slideLayouts/slideLayout17.xml"/><Relationship Id="rId36" Type="http://schemas.openxmlformats.org/officeDocument/2006/relationships/tags" Target="../tags/tag1459.xml"/><Relationship Id="rId35" Type="http://schemas.openxmlformats.org/officeDocument/2006/relationships/tags" Target="../tags/tag1458.xml"/><Relationship Id="rId34" Type="http://schemas.openxmlformats.org/officeDocument/2006/relationships/tags" Target="../tags/tag1457.xml"/><Relationship Id="rId33" Type="http://schemas.openxmlformats.org/officeDocument/2006/relationships/tags" Target="../tags/tag1456.xml"/><Relationship Id="rId32" Type="http://schemas.openxmlformats.org/officeDocument/2006/relationships/tags" Target="../tags/tag1455.xml"/><Relationship Id="rId31" Type="http://schemas.openxmlformats.org/officeDocument/2006/relationships/tags" Target="../tags/tag1454.xml"/><Relationship Id="rId30" Type="http://schemas.openxmlformats.org/officeDocument/2006/relationships/tags" Target="../tags/tag1453.xml"/><Relationship Id="rId3" Type="http://schemas.openxmlformats.org/officeDocument/2006/relationships/tags" Target="../tags/tag1426.xml"/><Relationship Id="rId29" Type="http://schemas.openxmlformats.org/officeDocument/2006/relationships/tags" Target="../tags/tag1452.xml"/><Relationship Id="rId28" Type="http://schemas.openxmlformats.org/officeDocument/2006/relationships/tags" Target="../tags/tag1451.xml"/><Relationship Id="rId27" Type="http://schemas.openxmlformats.org/officeDocument/2006/relationships/tags" Target="../tags/tag1450.xml"/><Relationship Id="rId26" Type="http://schemas.openxmlformats.org/officeDocument/2006/relationships/tags" Target="../tags/tag1449.xml"/><Relationship Id="rId25" Type="http://schemas.openxmlformats.org/officeDocument/2006/relationships/tags" Target="../tags/tag1448.xml"/><Relationship Id="rId24" Type="http://schemas.openxmlformats.org/officeDocument/2006/relationships/tags" Target="../tags/tag1447.xml"/><Relationship Id="rId23" Type="http://schemas.openxmlformats.org/officeDocument/2006/relationships/tags" Target="../tags/tag1446.xml"/><Relationship Id="rId22" Type="http://schemas.openxmlformats.org/officeDocument/2006/relationships/tags" Target="../tags/tag1445.xml"/><Relationship Id="rId21" Type="http://schemas.openxmlformats.org/officeDocument/2006/relationships/tags" Target="../tags/tag1444.xml"/><Relationship Id="rId20" Type="http://schemas.openxmlformats.org/officeDocument/2006/relationships/tags" Target="../tags/tag1443.xml"/><Relationship Id="rId2" Type="http://schemas.openxmlformats.org/officeDocument/2006/relationships/tags" Target="../tags/tag1425.xml"/><Relationship Id="rId19" Type="http://schemas.openxmlformats.org/officeDocument/2006/relationships/tags" Target="../tags/tag1442.xml"/><Relationship Id="rId18" Type="http://schemas.openxmlformats.org/officeDocument/2006/relationships/tags" Target="../tags/tag1441.xml"/><Relationship Id="rId17" Type="http://schemas.openxmlformats.org/officeDocument/2006/relationships/tags" Target="../tags/tag1440.xml"/><Relationship Id="rId16" Type="http://schemas.openxmlformats.org/officeDocument/2006/relationships/tags" Target="../tags/tag1439.xml"/><Relationship Id="rId15" Type="http://schemas.openxmlformats.org/officeDocument/2006/relationships/tags" Target="../tags/tag1438.xml"/><Relationship Id="rId14" Type="http://schemas.openxmlformats.org/officeDocument/2006/relationships/tags" Target="../tags/tag1437.xml"/><Relationship Id="rId13" Type="http://schemas.openxmlformats.org/officeDocument/2006/relationships/tags" Target="../tags/tag1436.xml"/><Relationship Id="rId12" Type="http://schemas.openxmlformats.org/officeDocument/2006/relationships/tags" Target="../tags/tag1435.xml"/><Relationship Id="rId11" Type="http://schemas.openxmlformats.org/officeDocument/2006/relationships/tags" Target="../tags/tag1434.xml"/><Relationship Id="rId10" Type="http://schemas.openxmlformats.org/officeDocument/2006/relationships/tags" Target="../tags/tag1433.xml"/><Relationship Id="rId1" Type="http://schemas.openxmlformats.org/officeDocument/2006/relationships/tags" Target="../tags/tag142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hemeOverride" Target="../theme/themeOverride2.xml"/><Relationship Id="rId3" Type="http://schemas.openxmlformats.org/officeDocument/2006/relationships/tags" Target="../tags/tag1462.xml"/><Relationship Id="rId2" Type="http://schemas.openxmlformats.org/officeDocument/2006/relationships/tags" Target="../tags/tag1461.xml"/><Relationship Id="rId1" Type="http://schemas.openxmlformats.org/officeDocument/2006/relationships/tags" Target="../tags/tag1460.xml"/></Relationships>
</file>

<file path=ppt/slides/_rels/slide6.xml.rels><?xml version="1.0" encoding="UTF-8" standalone="yes"?>
<Relationships xmlns="http://schemas.openxmlformats.org/package/2006/relationships"><Relationship Id="rId9" Type="http://schemas.openxmlformats.org/officeDocument/2006/relationships/tags" Target="../tags/tag1471.xml"/><Relationship Id="rId8" Type="http://schemas.openxmlformats.org/officeDocument/2006/relationships/tags" Target="../tags/tag1470.xml"/><Relationship Id="rId7" Type="http://schemas.openxmlformats.org/officeDocument/2006/relationships/tags" Target="../tags/tag1469.xml"/><Relationship Id="rId6" Type="http://schemas.openxmlformats.org/officeDocument/2006/relationships/tags" Target="../tags/tag1468.xml"/><Relationship Id="rId5" Type="http://schemas.openxmlformats.org/officeDocument/2006/relationships/tags" Target="../tags/tag1467.xml"/><Relationship Id="rId4" Type="http://schemas.openxmlformats.org/officeDocument/2006/relationships/tags" Target="../tags/tag1466.xml"/><Relationship Id="rId3" Type="http://schemas.openxmlformats.org/officeDocument/2006/relationships/tags" Target="../tags/tag1465.xml"/><Relationship Id="rId2" Type="http://schemas.openxmlformats.org/officeDocument/2006/relationships/tags" Target="../tags/tag1464.xml"/><Relationship Id="rId15" Type="http://schemas.openxmlformats.org/officeDocument/2006/relationships/slideLayout" Target="../slideLayouts/slideLayout17.xml"/><Relationship Id="rId14" Type="http://schemas.openxmlformats.org/officeDocument/2006/relationships/tags" Target="../tags/tag1475.xml"/><Relationship Id="rId13" Type="http://schemas.openxmlformats.org/officeDocument/2006/relationships/image" Target="../media/image1.png"/><Relationship Id="rId12" Type="http://schemas.openxmlformats.org/officeDocument/2006/relationships/tags" Target="../tags/tag1474.xml"/><Relationship Id="rId11" Type="http://schemas.openxmlformats.org/officeDocument/2006/relationships/tags" Target="../tags/tag1473.xml"/><Relationship Id="rId10" Type="http://schemas.openxmlformats.org/officeDocument/2006/relationships/tags" Target="../tags/tag1472.xml"/><Relationship Id="rId1" Type="http://schemas.openxmlformats.org/officeDocument/2006/relationships/tags" Target="../tags/tag1463.xml"/></Relationships>
</file>

<file path=ppt/slides/_rels/slide7.xml.rels><?xml version="1.0" encoding="UTF-8" standalone="yes"?>
<Relationships xmlns="http://schemas.openxmlformats.org/package/2006/relationships"><Relationship Id="rId9" Type="http://schemas.openxmlformats.org/officeDocument/2006/relationships/tags" Target="../tags/tag1484.xml"/><Relationship Id="rId8" Type="http://schemas.openxmlformats.org/officeDocument/2006/relationships/tags" Target="../tags/tag1483.xml"/><Relationship Id="rId7" Type="http://schemas.openxmlformats.org/officeDocument/2006/relationships/tags" Target="../tags/tag1482.xml"/><Relationship Id="rId6" Type="http://schemas.openxmlformats.org/officeDocument/2006/relationships/tags" Target="../tags/tag1481.xml"/><Relationship Id="rId5" Type="http://schemas.openxmlformats.org/officeDocument/2006/relationships/tags" Target="../tags/tag1480.xml"/><Relationship Id="rId4" Type="http://schemas.openxmlformats.org/officeDocument/2006/relationships/tags" Target="../tags/tag1479.xml"/><Relationship Id="rId3" Type="http://schemas.openxmlformats.org/officeDocument/2006/relationships/tags" Target="../tags/tag1478.xml"/><Relationship Id="rId2" Type="http://schemas.openxmlformats.org/officeDocument/2006/relationships/tags" Target="../tags/tag1477.xml"/><Relationship Id="rId13" Type="http://schemas.openxmlformats.org/officeDocument/2006/relationships/notesSlide" Target="../notesSlides/notesSlide2.xml"/><Relationship Id="rId12" Type="http://schemas.openxmlformats.org/officeDocument/2006/relationships/slideLayout" Target="../slideLayouts/slideLayout17.xml"/><Relationship Id="rId11" Type="http://schemas.openxmlformats.org/officeDocument/2006/relationships/tags" Target="../tags/tag1485.xml"/><Relationship Id="rId10" Type="http://schemas.openxmlformats.org/officeDocument/2006/relationships/image" Target="../media/image2.png"/><Relationship Id="rId1" Type="http://schemas.openxmlformats.org/officeDocument/2006/relationships/tags" Target="../tags/tag1476.xml"/></Relationships>
</file>

<file path=ppt/slides/_rels/slide8.xml.rels><?xml version="1.0" encoding="UTF-8" standalone="yes"?>
<Relationships xmlns="http://schemas.openxmlformats.org/package/2006/relationships"><Relationship Id="rId9" Type="http://schemas.openxmlformats.org/officeDocument/2006/relationships/tags" Target="../tags/tag1494.xml"/><Relationship Id="rId8" Type="http://schemas.openxmlformats.org/officeDocument/2006/relationships/tags" Target="../tags/tag1493.xml"/><Relationship Id="rId7" Type="http://schemas.openxmlformats.org/officeDocument/2006/relationships/tags" Target="../tags/tag1492.xml"/><Relationship Id="rId6" Type="http://schemas.openxmlformats.org/officeDocument/2006/relationships/tags" Target="../tags/tag1491.xml"/><Relationship Id="rId5" Type="http://schemas.openxmlformats.org/officeDocument/2006/relationships/tags" Target="../tags/tag1490.xml"/><Relationship Id="rId4" Type="http://schemas.openxmlformats.org/officeDocument/2006/relationships/tags" Target="../tags/tag1489.xml"/><Relationship Id="rId3" Type="http://schemas.openxmlformats.org/officeDocument/2006/relationships/tags" Target="../tags/tag1488.xml"/><Relationship Id="rId2" Type="http://schemas.openxmlformats.org/officeDocument/2006/relationships/tags" Target="../tags/tag1487.xml"/><Relationship Id="rId15" Type="http://schemas.openxmlformats.org/officeDocument/2006/relationships/slideLayout" Target="../slideLayouts/slideLayout17.xml"/><Relationship Id="rId14" Type="http://schemas.openxmlformats.org/officeDocument/2006/relationships/tags" Target="../tags/tag1498.xml"/><Relationship Id="rId13" Type="http://schemas.openxmlformats.org/officeDocument/2006/relationships/image" Target="../media/image3.png"/><Relationship Id="rId12" Type="http://schemas.openxmlformats.org/officeDocument/2006/relationships/tags" Target="../tags/tag1497.xml"/><Relationship Id="rId11" Type="http://schemas.openxmlformats.org/officeDocument/2006/relationships/tags" Target="../tags/tag1496.xml"/><Relationship Id="rId10" Type="http://schemas.openxmlformats.org/officeDocument/2006/relationships/tags" Target="../tags/tag1495.xml"/><Relationship Id="rId1" Type="http://schemas.openxmlformats.org/officeDocument/2006/relationships/tags" Target="../tags/tag1486.xml"/></Relationships>
</file>

<file path=ppt/slides/_rels/slide9.xml.rels><?xml version="1.0" encoding="UTF-8" standalone="yes"?>
<Relationships xmlns="http://schemas.openxmlformats.org/package/2006/relationships"><Relationship Id="rId9" Type="http://schemas.openxmlformats.org/officeDocument/2006/relationships/tags" Target="../tags/tag1507.xml"/><Relationship Id="rId8" Type="http://schemas.openxmlformats.org/officeDocument/2006/relationships/tags" Target="../tags/tag1506.xml"/><Relationship Id="rId7" Type="http://schemas.openxmlformats.org/officeDocument/2006/relationships/tags" Target="../tags/tag1505.xml"/><Relationship Id="rId6" Type="http://schemas.openxmlformats.org/officeDocument/2006/relationships/tags" Target="../tags/tag1504.xml"/><Relationship Id="rId5" Type="http://schemas.openxmlformats.org/officeDocument/2006/relationships/tags" Target="../tags/tag1503.xml"/><Relationship Id="rId4" Type="http://schemas.openxmlformats.org/officeDocument/2006/relationships/tags" Target="../tags/tag1502.xml"/><Relationship Id="rId3" Type="http://schemas.openxmlformats.org/officeDocument/2006/relationships/tags" Target="../tags/tag1501.xml"/><Relationship Id="rId2" Type="http://schemas.openxmlformats.org/officeDocument/2006/relationships/tags" Target="../tags/tag1500.xml"/><Relationship Id="rId13" Type="http://schemas.openxmlformats.org/officeDocument/2006/relationships/slideLayout" Target="../slideLayouts/slideLayout17.xml"/><Relationship Id="rId12" Type="http://schemas.openxmlformats.org/officeDocument/2006/relationships/tags" Target="../tags/tag1509.xml"/><Relationship Id="rId11" Type="http://schemas.openxmlformats.org/officeDocument/2006/relationships/image" Target="../media/image4.png"/><Relationship Id="rId10" Type="http://schemas.openxmlformats.org/officeDocument/2006/relationships/tags" Target="../tags/tag1508.xml"/><Relationship Id="rId1" Type="http://schemas.openxmlformats.org/officeDocument/2006/relationships/tags" Target="../tags/tag14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a:noFill/>
        </p:spPr>
        <p:txBody>
          <a:bodyPr>
            <a:normAutofit lnSpcReduction="10000"/>
          </a:bodyPr>
          <a:lstStyle/>
          <a:p>
            <a:r>
              <a:rPr lang="zh-CN" altLang="en-US" i="0" dirty="0"/>
              <a:t>Back End</a:t>
            </a:r>
            <a:endParaRPr lang="zh-CN" altLang="en-US" i="0" dirty="0"/>
          </a:p>
        </p:txBody>
      </p:sp>
      <p:sp>
        <p:nvSpPr>
          <p:cNvPr id="6" name="文本占位符 5"/>
          <p:cNvSpPr>
            <a:spLocks noGrp="1"/>
          </p:cNvSpPr>
          <p:nvPr>
            <p:ph type="body" sz="quarter" idx="10"/>
            <p:custDataLst>
              <p:tags r:id="rId2"/>
            </p:custDataLst>
          </p:nvPr>
        </p:nvSpPr>
        <p:spPr>
          <a:noFill/>
        </p:spPr>
        <p:txBody>
          <a:bodyPr>
            <a:normAutofit lnSpcReduction="10000"/>
          </a:bodyPr>
          <a:lstStyle/>
          <a:p>
            <a:r>
              <a:rPr lang="zh-CN" altLang="en-US" i="0" dirty="0">
                <a:solidFill>
                  <a:schemeClr val="bg1"/>
                </a:solidFill>
              </a:rPr>
              <a:t>D组</a:t>
            </a:r>
            <a:endParaRPr lang="zh-CN" altLang="en-US" i="0" dirty="0">
              <a:solidFill>
                <a:schemeClr val="bg1"/>
              </a:solidFill>
            </a:endParaRPr>
          </a:p>
        </p:txBody>
      </p:sp>
      <p:sp>
        <p:nvSpPr>
          <p:cNvPr id="7" name="文本占位符 6"/>
          <p:cNvSpPr>
            <a:spLocks noGrp="1"/>
          </p:cNvSpPr>
          <p:nvPr>
            <p:ph type="body" sz="quarter" idx="11"/>
            <p:custDataLst>
              <p:tags r:id="rId3"/>
            </p:custDataLst>
          </p:nvPr>
        </p:nvSpPr>
        <p:spPr>
          <a:noFill/>
        </p:spPr>
        <p:txBody>
          <a:bodyPr>
            <a:normAutofit/>
          </a:bodyPr>
          <a:lstStyle/>
          <a:p>
            <a:r>
              <a:rPr lang="zh-CN" altLang="en-US" i="0" dirty="0">
                <a:solidFill>
                  <a:schemeClr val="bg1"/>
                </a:solidFill>
              </a:rPr>
              <a:t>杨茂琛  2022.07</a:t>
            </a:r>
            <a:endParaRPr lang="zh-CN" altLang="en-US" i="0" dirty="0">
              <a:solidFill>
                <a:schemeClr val="bg1"/>
              </a:solidFill>
            </a:endParaRPr>
          </a:p>
        </p:txBody>
      </p:sp>
      <p:sp>
        <p:nvSpPr>
          <p:cNvPr id="4" name="标题 3"/>
          <p:cNvSpPr>
            <a:spLocks noGrp="1"/>
          </p:cNvSpPr>
          <p:nvPr>
            <p:ph type="ctrTitle"/>
            <p:custDataLst>
              <p:tags r:id="rId4"/>
            </p:custDataLst>
          </p:nvPr>
        </p:nvSpPr>
        <p:spPr>
          <a:noFill/>
        </p:spPr>
        <p:txBody>
          <a:bodyPr>
            <a:normAutofit fontScale="60000"/>
          </a:bodyPr>
          <a:lstStyle/>
          <a:p>
            <a:r>
              <a:rPr lang="zh-CN" altLang="en-US" sz="6835" i="0" dirty="0"/>
              <a:t>“南大测试”在线平台</a:t>
            </a:r>
            <a:endParaRPr lang="zh-CN" altLang="en-US" sz="6835" i="0"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35" name="组合 34"/>
          <p:cNvGrpSpPr/>
          <p:nvPr userDrawn="1">
            <p:custDataLst>
              <p:tags r:id="rId1"/>
            </p:custDataLst>
          </p:nvPr>
        </p:nvGrpSpPr>
        <p:grpSpPr>
          <a:xfrm>
            <a:off x="0" y="0"/>
            <a:ext cx="12193466" cy="6860765"/>
            <a:chOff x="0" y="0"/>
            <a:chExt cx="12193466" cy="6860765"/>
          </a:xfrm>
        </p:grpSpPr>
        <p:grpSp>
          <p:nvGrpSpPr>
            <p:cNvPr id="30" name="组合 29"/>
            <p:cNvGrpSpPr/>
            <p:nvPr userDrawn="1"/>
          </p:nvGrpSpPr>
          <p:grpSpPr>
            <a:xfrm>
              <a:off x="230580" y="0"/>
              <a:ext cx="11962886" cy="2611188"/>
              <a:chOff x="230580" y="0"/>
              <a:chExt cx="11962886" cy="2611188"/>
            </a:xfrm>
          </p:grpSpPr>
          <p:sp>
            <p:nvSpPr>
              <p:cNvPr id="27" name="任意多边形: 形状 26"/>
              <p:cNvSpPr/>
              <p:nvPr userDrawn="1">
                <p:custDataLst>
                  <p:tags r:id="rId2"/>
                </p:custDataLst>
              </p:nvPr>
            </p:nvSpPr>
            <p:spPr>
              <a:xfrm>
                <a:off x="249881" y="0"/>
                <a:ext cx="11943585" cy="2611188"/>
              </a:xfrm>
              <a:custGeom>
                <a:avLst/>
                <a:gdLst>
                  <a:gd name="connsiteX0" fmla="*/ 0 w 11943585"/>
                  <a:gd name="connsiteY0" fmla="*/ 0 h 2611188"/>
                  <a:gd name="connsiteX1" fmla="*/ 11943585 w 11943585"/>
                  <a:gd name="connsiteY1" fmla="*/ 0 h 2611188"/>
                  <a:gd name="connsiteX2" fmla="*/ 11941446 w 11943585"/>
                  <a:gd name="connsiteY2" fmla="*/ 739585 h 2611188"/>
                  <a:gd name="connsiteX3" fmla="*/ 11857740 w 11943585"/>
                  <a:gd name="connsiteY3" fmla="*/ 706350 h 2611188"/>
                  <a:gd name="connsiteX4" fmla="*/ 11131685 w 11943585"/>
                  <a:gd name="connsiteY4" fmla="*/ 603581 h 2611188"/>
                  <a:gd name="connsiteX5" fmla="*/ 7461869 w 11943585"/>
                  <a:gd name="connsiteY5" fmla="*/ 2611188 h 2611188"/>
                  <a:gd name="connsiteX6" fmla="*/ 4434909 w 11943585"/>
                  <a:gd name="connsiteY6" fmla="*/ 522826 h 2611188"/>
                  <a:gd name="connsiteX7" fmla="*/ 1810307 w 11943585"/>
                  <a:gd name="connsiteY7" fmla="*/ 603581 h 2611188"/>
                  <a:gd name="connsiteX8" fmla="*/ 138736 w 11943585"/>
                  <a:gd name="connsiteY8" fmla="*/ 101996 h 2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585" h="2611188">
                    <a:moveTo>
                      <a:pt x="0" y="0"/>
                    </a:moveTo>
                    <a:lnTo>
                      <a:pt x="11943585" y="0"/>
                    </a:lnTo>
                    <a:lnTo>
                      <a:pt x="11941446" y="739585"/>
                    </a:lnTo>
                    <a:lnTo>
                      <a:pt x="11857740" y="706350"/>
                    </a:lnTo>
                    <a:cubicBezTo>
                      <a:pt x="11650239" y="637697"/>
                      <a:pt x="11409819" y="598905"/>
                      <a:pt x="11131685" y="603581"/>
                    </a:cubicBezTo>
                    <a:cubicBezTo>
                      <a:pt x="9140689" y="637386"/>
                      <a:pt x="8784575" y="2611188"/>
                      <a:pt x="7461869" y="2611188"/>
                    </a:cubicBezTo>
                    <a:cubicBezTo>
                      <a:pt x="6113729" y="2611188"/>
                      <a:pt x="5829301" y="765091"/>
                      <a:pt x="4434909" y="522826"/>
                    </a:cubicBezTo>
                    <a:cubicBezTo>
                      <a:pt x="3711119" y="396999"/>
                      <a:pt x="3163075" y="637386"/>
                      <a:pt x="1810307" y="603581"/>
                    </a:cubicBezTo>
                    <a:cubicBezTo>
                      <a:pt x="1077558" y="585271"/>
                      <a:pt x="533090" y="367303"/>
                      <a:pt x="138736" y="101996"/>
                    </a:cubicBezTo>
                    <a:close/>
                  </a:path>
                </a:pathLst>
              </a:custGeom>
              <a:gradFill flip="none" rotWithShape="1">
                <a:gsLst>
                  <a:gs pos="0">
                    <a:srgbClr val="00217F">
                      <a:lumMod val="50000"/>
                    </a:srgbClr>
                  </a:gs>
                  <a:gs pos="48000">
                    <a:srgbClr val="0042FE"/>
                  </a:gs>
                  <a:gs pos="100000">
                    <a:srgbClr val="B7005B">
                      <a:lumMod val="75000"/>
                    </a:srgbClr>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29" name="任意多边形: 形状 28"/>
              <p:cNvSpPr/>
              <p:nvPr userDrawn="1">
                <p:custDataLst>
                  <p:tags r:id="rId3"/>
                </p:custDataLst>
              </p:nvPr>
            </p:nvSpPr>
            <p:spPr>
              <a:xfrm>
                <a:off x="230580" y="0"/>
                <a:ext cx="6802877" cy="2400167"/>
              </a:xfrm>
              <a:custGeom>
                <a:avLst/>
                <a:gdLst>
                  <a:gd name="connsiteX0" fmla="*/ 0 w 6802877"/>
                  <a:gd name="connsiteY0" fmla="*/ 0 h 2400167"/>
                  <a:gd name="connsiteX1" fmla="*/ 420972 w 6802877"/>
                  <a:gd name="connsiteY1" fmla="*/ 0 h 2400167"/>
                  <a:gd name="connsiteX2" fmla="*/ 441754 w 6802877"/>
                  <a:gd name="connsiteY2" fmla="*/ 21625 h 2400167"/>
                  <a:gd name="connsiteX3" fmla="*/ 2154540 w 6802877"/>
                  <a:gd name="connsiteY3" fmla="*/ 594943 h 2400167"/>
                  <a:gd name="connsiteX4" fmla="*/ 5809094 w 6802877"/>
                  <a:gd name="connsiteY4" fmla="*/ 858016 h 2400167"/>
                  <a:gd name="connsiteX5" fmla="*/ 6802877 w 6802877"/>
                  <a:gd name="connsiteY5" fmla="*/ 2400167 h 2400167"/>
                  <a:gd name="connsiteX6" fmla="*/ 4419173 w 6802877"/>
                  <a:gd name="connsiteY6" fmla="*/ 549585 h 2400167"/>
                  <a:gd name="connsiteX7" fmla="*/ 1829386 w 6802877"/>
                  <a:gd name="connsiteY7" fmla="*/ 611272 h 2400167"/>
                  <a:gd name="connsiteX8" fmla="*/ 67004 w 6802877"/>
                  <a:gd name="connsiteY8" fmla="*/ 52750 h 240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877" h="2400167">
                    <a:moveTo>
                      <a:pt x="0" y="0"/>
                    </a:moveTo>
                    <a:lnTo>
                      <a:pt x="420972" y="0"/>
                    </a:lnTo>
                    <a:lnTo>
                      <a:pt x="441754" y="21625"/>
                    </a:lnTo>
                    <a:cubicBezTo>
                      <a:pt x="821865" y="373598"/>
                      <a:pt x="1380581" y="669328"/>
                      <a:pt x="2154540" y="594943"/>
                    </a:cubicBezTo>
                    <a:cubicBezTo>
                      <a:pt x="3899384" y="426213"/>
                      <a:pt x="5254958" y="-676879"/>
                      <a:pt x="5809094" y="858016"/>
                    </a:cubicBezTo>
                    <a:cubicBezTo>
                      <a:pt x="6115930" y="1707105"/>
                      <a:pt x="6326594" y="2046379"/>
                      <a:pt x="6802877" y="2400167"/>
                    </a:cubicBezTo>
                    <a:cubicBezTo>
                      <a:pt x="5955643" y="1966550"/>
                      <a:pt x="5554924" y="741901"/>
                      <a:pt x="4419173" y="549585"/>
                    </a:cubicBezTo>
                    <a:cubicBezTo>
                      <a:pt x="3702458" y="428027"/>
                      <a:pt x="3168931" y="643929"/>
                      <a:pt x="1829386" y="611272"/>
                    </a:cubicBezTo>
                    <a:cubicBezTo>
                      <a:pt x="1035212" y="591825"/>
                      <a:pt x="463851" y="341596"/>
                      <a:pt x="67004" y="52750"/>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25" name="任意多边形: 形状 24"/>
              <p:cNvSpPr/>
              <p:nvPr userDrawn="1">
                <p:custDataLst>
                  <p:tags r:id="rId4"/>
                </p:custDataLst>
              </p:nvPr>
            </p:nvSpPr>
            <p:spPr>
              <a:xfrm>
                <a:off x="8948776" y="209164"/>
                <a:ext cx="3243224" cy="1741375"/>
              </a:xfrm>
              <a:custGeom>
                <a:avLst/>
                <a:gdLst>
                  <a:gd name="connsiteX0" fmla="*/ 3243224 w 3243224"/>
                  <a:gd name="connsiteY0" fmla="*/ 226593 h 1741375"/>
                  <a:gd name="connsiteX1" fmla="*/ 3243224 w 3243224"/>
                  <a:gd name="connsiteY1" fmla="*/ 572879 h 1741375"/>
                  <a:gd name="connsiteX2" fmla="*/ 3138801 w 3243224"/>
                  <a:gd name="connsiteY2" fmla="*/ 530908 h 1741375"/>
                  <a:gd name="connsiteX3" fmla="*/ 2540101 w 3243224"/>
                  <a:gd name="connsiteY3" fmla="*/ 398211 h 1741375"/>
                  <a:gd name="connsiteX4" fmla="*/ 3132349 w 3243224"/>
                  <a:gd name="connsiteY4" fmla="*/ 230607 h 1741375"/>
                  <a:gd name="connsiteX5" fmla="*/ 1319224 w 3243224"/>
                  <a:gd name="connsiteY5" fmla="*/ 262 h 1741375"/>
                  <a:gd name="connsiteX6" fmla="*/ 2540101 w 3243224"/>
                  <a:gd name="connsiteY6" fmla="*/ 398211 h 1741375"/>
                  <a:gd name="connsiteX7" fmla="*/ 0 w 3243224"/>
                  <a:gd name="connsiteY7" fmla="*/ 1741375 h 1741375"/>
                  <a:gd name="connsiteX8" fmla="*/ 670375 w 3243224"/>
                  <a:gd name="connsiteY8" fmla="*/ 168828 h 1741375"/>
                  <a:gd name="connsiteX9" fmla="*/ 1319224 w 3243224"/>
                  <a:gd name="connsiteY9" fmla="*/ 262 h 17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24" h="1741375">
                    <a:moveTo>
                      <a:pt x="3243224" y="226593"/>
                    </a:moveTo>
                    <a:lnTo>
                      <a:pt x="3243224" y="572879"/>
                    </a:lnTo>
                    <a:lnTo>
                      <a:pt x="3138801" y="530908"/>
                    </a:lnTo>
                    <a:cubicBezTo>
                      <a:pt x="2957903" y="467586"/>
                      <a:pt x="2758841" y="424733"/>
                      <a:pt x="2540101" y="398211"/>
                    </a:cubicBezTo>
                    <a:cubicBezTo>
                      <a:pt x="2713178" y="303591"/>
                      <a:pt x="2914633" y="249896"/>
                      <a:pt x="3132349" y="230607"/>
                    </a:cubicBezTo>
                    <a:close/>
                    <a:moveTo>
                      <a:pt x="1319224" y="262"/>
                    </a:moveTo>
                    <a:cubicBezTo>
                      <a:pt x="1818394" y="9435"/>
                      <a:pt x="2324062" y="258033"/>
                      <a:pt x="2540101" y="398211"/>
                    </a:cubicBezTo>
                    <a:cubicBezTo>
                      <a:pt x="1262195" y="362529"/>
                      <a:pt x="508020" y="1142431"/>
                      <a:pt x="0" y="1741375"/>
                    </a:cubicBezTo>
                    <a:cubicBezTo>
                      <a:pt x="123077" y="981863"/>
                      <a:pt x="314239" y="400759"/>
                      <a:pt x="670375" y="168828"/>
                    </a:cubicBezTo>
                    <a:cubicBezTo>
                      <a:pt x="866775" y="41393"/>
                      <a:pt x="1092329" y="-3907"/>
                      <a:pt x="1319224" y="262"/>
                    </a:cubicBezTo>
                    <a:close/>
                  </a:path>
                </a:pathLst>
              </a:custGeom>
              <a:gradFill>
                <a:gsLst>
                  <a:gs pos="38000">
                    <a:srgbClr val="D800A8"/>
                  </a:gs>
                  <a:gs pos="71000">
                    <a:srgbClr val="A300D5"/>
                  </a:gs>
                  <a:gs pos="100000">
                    <a:srgbClr val="7A00A0">
                      <a:lumMod val="75000"/>
                    </a:srgbClr>
                  </a:gs>
                </a:gsLst>
                <a:lin ang="12600000" scaled="0"/>
              </a:gradFill>
              <a:ln w="9525" cap="flat">
                <a:noFill/>
                <a:prstDash val="solid"/>
                <a:miter/>
              </a:ln>
            </p:spPr>
            <p:txBody>
              <a:bodyPr rtlCol="0" anchor="ctr"/>
              <a:p>
                <a:endParaRPr lang="zh-CN" altLang="en-US">
                  <a:solidFill>
                    <a:schemeClr val="dk1"/>
                  </a:solidFill>
                  <a:latin typeface="Microsoft YaHei" charset="0"/>
                  <a:cs typeface="Microsoft YaHei" charset="0"/>
                </a:endParaRPr>
              </a:p>
            </p:txBody>
          </p:sp>
        </p:grpSp>
        <p:grpSp>
          <p:nvGrpSpPr>
            <p:cNvPr id="31" name="组合 30"/>
            <p:cNvGrpSpPr/>
            <p:nvPr userDrawn="1"/>
          </p:nvGrpSpPr>
          <p:grpSpPr>
            <a:xfrm rot="10800000">
              <a:off x="0" y="4249577"/>
              <a:ext cx="11962886" cy="2611188"/>
              <a:chOff x="230580" y="0"/>
              <a:chExt cx="11962886" cy="2611188"/>
            </a:xfrm>
          </p:grpSpPr>
          <p:sp>
            <p:nvSpPr>
              <p:cNvPr id="32" name="任意多边形: 形状 31"/>
              <p:cNvSpPr/>
              <p:nvPr userDrawn="1">
                <p:custDataLst>
                  <p:tags r:id="rId5"/>
                </p:custDataLst>
              </p:nvPr>
            </p:nvSpPr>
            <p:spPr>
              <a:xfrm>
                <a:off x="249881" y="0"/>
                <a:ext cx="11943585" cy="2611188"/>
              </a:xfrm>
              <a:custGeom>
                <a:avLst/>
                <a:gdLst>
                  <a:gd name="connsiteX0" fmla="*/ 0 w 11943585"/>
                  <a:gd name="connsiteY0" fmla="*/ 0 h 2611188"/>
                  <a:gd name="connsiteX1" fmla="*/ 11943585 w 11943585"/>
                  <a:gd name="connsiteY1" fmla="*/ 0 h 2611188"/>
                  <a:gd name="connsiteX2" fmla="*/ 11941446 w 11943585"/>
                  <a:gd name="connsiteY2" fmla="*/ 739585 h 2611188"/>
                  <a:gd name="connsiteX3" fmla="*/ 11857740 w 11943585"/>
                  <a:gd name="connsiteY3" fmla="*/ 706350 h 2611188"/>
                  <a:gd name="connsiteX4" fmla="*/ 11131685 w 11943585"/>
                  <a:gd name="connsiteY4" fmla="*/ 603581 h 2611188"/>
                  <a:gd name="connsiteX5" fmla="*/ 7461869 w 11943585"/>
                  <a:gd name="connsiteY5" fmla="*/ 2611188 h 2611188"/>
                  <a:gd name="connsiteX6" fmla="*/ 4434909 w 11943585"/>
                  <a:gd name="connsiteY6" fmla="*/ 522826 h 2611188"/>
                  <a:gd name="connsiteX7" fmla="*/ 1810307 w 11943585"/>
                  <a:gd name="connsiteY7" fmla="*/ 603581 h 2611188"/>
                  <a:gd name="connsiteX8" fmla="*/ 138736 w 11943585"/>
                  <a:gd name="connsiteY8" fmla="*/ 101996 h 2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585" h="2611188">
                    <a:moveTo>
                      <a:pt x="0" y="0"/>
                    </a:moveTo>
                    <a:lnTo>
                      <a:pt x="11943585" y="0"/>
                    </a:lnTo>
                    <a:lnTo>
                      <a:pt x="11941446" y="739585"/>
                    </a:lnTo>
                    <a:lnTo>
                      <a:pt x="11857740" y="706350"/>
                    </a:lnTo>
                    <a:cubicBezTo>
                      <a:pt x="11650239" y="637697"/>
                      <a:pt x="11409819" y="598905"/>
                      <a:pt x="11131685" y="603581"/>
                    </a:cubicBezTo>
                    <a:cubicBezTo>
                      <a:pt x="9140689" y="637386"/>
                      <a:pt x="8784575" y="2611188"/>
                      <a:pt x="7461869" y="2611188"/>
                    </a:cubicBezTo>
                    <a:cubicBezTo>
                      <a:pt x="6113729" y="2611188"/>
                      <a:pt x="5829301" y="765091"/>
                      <a:pt x="4434909" y="522826"/>
                    </a:cubicBezTo>
                    <a:cubicBezTo>
                      <a:pt x="3711119" y="396999"/>
                      <a:pt x="3163075" y="637386"/>
                      <a:pt x="1810307" y="603581"/>
                    </a:cubicBezTo>
                    <a:cubicBezTo>
                      <a:pt x="1077558" y="585271"/>
                      <a:pt x="533090" y="367303"/>
                      <a:pt x="138736" y="101996"/>
                    </a:cubicBezTo>
                    <a:close/>
                  </a:path>
                </a:pathLst>
              </a:custGeom>
              <a:gradFill flip="none" rotWithShape="1">
                <a:gsLst>
                  <a:gs pos="0">
                    <a:srgbClr val="00217F">
                      <a:lumMod val="50000"/>
                    </a:srgbClr>
                  </a:gs>
                  <a:gs pos="48000">
                    <a:srgbClr val="0042FE"/>
                  </a:gs>
                  <a:gs pos="100000">
                    <a:srgbClr val="B7005B">
                      <a:lumMod val="75000"/>
                    </a:srgbClr>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33" name="任意多边形: 形状 32"/>
              <p:cNvSpPr/>
              <p:nvPr userDrawn="1">
                <p:custDataLst>
                  <p:tags r:id="rId6"/>
                </p:custDataLst>
              </p:nvPr>
            </p:nvSpPr>
            <p:spPr>
              <a:xfrm>
                <a:off x="230580" y="0"/>
                <a:ext cx="6802877" cy="2400167"/>
              </a:xfrm>
              <a:custGeom>
                <a:avLst/>
                <a:gdLst>
                  <a:gd name="connsiteX0" fmla="*/ 0 w 6802877"/>
                  <a:gd name="connsiteY0" fmla="*/ 0 h 2400167"/>
                  <a:gd name="connsiteX1" fmla="*/ 420972 w 6802877"/>
                  <a:gd name="connsiteY1" fmla="*/ 0 h 2400167"/>
                  <a:gd name="connsiteX2" fmla="*/ 441754 w 6802877"/>
                  <a:gd name="connsiteY2" fmla="*/ 21625 h 2400167"/>
                  <a:gd name="connsiteX3" fmla="*/ 2154540 w 6802877"/>
                  <a:gd name="connsiteY3" fmla="*/ 594943 h 2400167"/>
                  <a:gd name="connsiteX4" fmla="*/ 5809094 w 6802877"/>
                  <a:gd name="connsiteY4" fmla="*/ 858016 h 2400167"/>
                  <a:gd name="connsiteX5" fmla="*/ 6802877 w 6802877"/>
                  <a:gd name="connsiteY5" fmla="*/ 2400167 h 2400167"/>
                  <a:gd name="connsiteX6" fmla="*/ 4419173 w 6802877"/>
                  <a:gd name="connsiteY6" fmla="*/ 549585 h 2400167"/>
                  <a:gd name="connsiteX7" fmla="*/ 1829386 w 6802877"/>
                  <a:gd name="connsiteY7" fmla="*/ 611272 h 2400167"/>
                  <a:gd name="connsiteX8" fmla="*/ 67004 w 6802877"/>
                  <a:gd name="connsiteY8" fmla="*/ 52750 h 240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877" h="2400167">
                    <a:moveTo>
                      <a:pt x="0" y="0"/>
                    </a:moveTo>
                    <a:lnTo>
                      <a:pt x="420972" y="0"/>
                    </a:lnTo>
                    <a:lnTo>
                      <a:pt x="441754" y="21625"/>
                    </a:lnTo>
                    <a:cubicBezTo>
                      <a:pt x="821865" y="373598"/>
                      <a:pt x="1380581" y="669328"/>
                      <a:pt x="2154540" y="594943"/>
                    </a:cubicBezTo>
                    <a:cubicBezTo>
                      <a:pt x="3899384" y="426213"/>
                      <a:pt x="5254958" y="-676879"/>
                      <a:pt x="5809094" y="858016"/>
                    </a:cubicBezTo>
                    <a:cubicBezTo>
                      <a:pt x="6115930" y="1707105"/>
                      <a:pt x="6326594" y="2046379"/>
                      <a:pt x="6802877" y="2400167"/>
                    </a:cubicBezTo>
                    <a:cubicBezTo>
                      <a:pt x="5955643" y="1966550"/>
                      <a:pt x="5554924" y="741901"/>
                      <a:pt x="4419173" y="549585"/>
                    </a:cubicBezTo>
                    <a:cubicBezTo>
                      <a:pt x="3702458" y="428027"/>
                      <a:pt x="3168931" y="643929"/>
                      <a:pt x="1829386" y="611272"/>
                    </a:cubicBezTo>
                    <a:cubicBezTo>
                      <a:pt x="1035212" y="591825"/>
                      <a:pt x="463851" y="341596"/>
                      <a:pt x="67004" y="52750"/>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34" name="任意多边形: 形状 33"/>
              <p:cNvSpPr/>
              <p:nvPr userDrawn="1">
                <p:custDataLst>
                  <p:tags r:id="rId7"/>
                </p:custDataLst>
              </p:nvPr>
            </p:nvSpPr>
            <p:spPr>
              <a:xfrm>
                <a:off x="8948776" y="209164"/>
                <a:ext cx="3243224" cy="1741375"/>
              </a:xfrm>
              <a:custGeom>
                <a:avLst/>
                <a:gdLst>
                  <a:gd name="connsiteX0" fmla="*/ 3243224 w 3243224"/>
                  <a:gd name="connsiteY0" fmla="*/ 226593 h 1741375"/>
                  <a:gd name="connsiteX1" fmla="*/ 3243224 w 3243224"/>
                  <a:gd name="connsiteY1" fmla="*/ 572879 h 1741375"/>
                  <a:gd name="connsiteX2" fmla="*/ 3138801 w 3243224"/>
                  <a:gd name="connsiteY2" fmla="*/ 530908 h 1741375"/>
                  <a:gd name="connsiteX3" fmla="*/ 2540101 w 3243224"/>
                  <a:gd name="connsiteY3" fmla="*/ 398211 h 1741375"/>
                  <a:gd name="connsiteX4" fmla="*/ 3132349 w 3243224"/>
                  <a:gd name="connsiteY4" fmla="*/ 230607 h 1741375"/>
                  <a:gd name="connsiteX5" fmla="*/ 1319224 w 3243224"/>
                  <a:gd name="connsiteY5" fmla="*/ 262 h 1741375"/>
                  <a:gd name="connsiteX6" fmla="*/ 2540101 w 3243224"/>
                  <a:gd name="connsiteY6" fmla="*/ 398211 h 1741375"/>
                  <a:gd name="connsiteX7" fmla="*/ 0 w 3243224"/>
                  <a:gd name="connsiteY7" fmla="*/ 1741375 h 1741375"/>
                  <a:gd name="connsiteX8" fmla="*/ 670375 w 3243224"/>
                  <a:gd name="connsiteY8" fmla="*/ 168828 h 1741375"/>
                  <a:gd name="connsiteX9" fmla="*/ 1319224 w 3243224"/>
                  <a:gd name="connsiteY9" fmla="*/ 262 h 17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24" h="1741375">
                    <a:moveTo>
                      <a:pt x="3243224" y="226593"/>
                    </a:moveTo>
                    <a:lnTo>
                      <a:pt x="3243224" y="572879"/>
                    </a:lnTo>
                    <a:lnTo>
                      <a:pt x="3138801" y="530908"/>
                    </a:lnTo>
                    <a:cubicBezTo>
                      <a:pt x="2957903" y="467586"/>
                      <a:pt x="2758841" y="424733"/>
                      <a:pt x="2540101" y="398211"/>
                    </a:cubicBezTo>
                    <a:cubicBezTo>
                      <a:pt x="2713178" y="303591"/>
                      <a:pt x="2914633" y="249896"/>
                      <a:pt x="3132349" y="230607"/>
                    </a:cubicBezTo>
                    <a:close/>
                    <a:moveTo>
                      <a:pt x="1319224" y="262"/>
                    </a:moveTo>
                    <a:cubicBezTo>
                      <a:pt x="1818394" y="9435"/>
                      <a:pt x="2324062" y="258033"/>
                      <a:pt x="2540101" y="398211"/>
                    </a:cubicBezTo>
                    <a:cubicBezTo>
                      <a:pt x="1262195" y="362529"/>
                      <a:pt x="508020" y="1142431"/>
                      <a:pt x="0" y="1741375"/>
                    </a:cubicBezTo>
                    <a:cubicBezTo>
                      <a:pt x="123077" y="981863"/>
                      <a:pt x="314239" y="400759"/>
                      <a:pt x="670375" y="168828"/>
                    </a:cubicBezTo>
                    <a:cubicBezTo>
                      <a:pt x="866775" y="41393"/>
                      <a:pt x="1092329" y="-3907"/>
                      <a:pt x="1319224" y="262"/>
                    </a:cubicBezTo>
                    <a:close/>
                  </a:path>
                </a:pathLst>
              </a:custGeom>
              <a:gradFill>
                <a:gsLst>
                  <a:gs pos="38000">
                    <a:srgbClr val="D800A8"/>
                  </a:gs>
                  <a:gs pos="71000">
                    <a:srgbClr val="A300D5"/>
                  </a:gs>
                  <a:gs pos="100000">
                    <a:srgbClr val="7A00A0">
                      <a:lumMod val="75000"/>
                    </a:srgbClr>
                  </a:gs>
                </a:gsLst>
                <a:lin ang="12600000" scaled="0"/>
              </a:gradFill>
              <a:ln w="9525" cap="flat">
                <a:noFill/>
                <a:prstDash val="solid"/>
                <a:miter/>
              </a:ln>
            </p:spPr>
            <p:txBody>
              <a:bodyPr rtlCol="0" anchor="ctr"/>
              <a:p>
                <a:endParaRPr lang="zh-CN" altLang="en-US">
                  <a:solidFill>
                    <a:schemeClr val="dk1"/>
                  </a:solidFill>
                  <a:latin typeface="Microsoft YaHei" charset="0"/>
                  <a:cs typeface="Microsoft YaHei" charset="0"/>
                </a:endParaRPr>
              </a:p>
            </p:txBody>
          </p:sp>
        </p:grpSp>
      </p:grpSp>
      <p:sp>
        <p:nvSpPr>
          <p:cNvPr id="10" name="矩形 9"/>
          <p:cNvSpPr/>
          <p:nvPr userDrawn="1">
            <p:custDataLst>
              <p:tags r:id="rId8"/>
            </p:custDataLst>
          </p:nvPr>
        </p:nvSpPr>
        <p:spPr>
          <a:xfrm>
            <a:off x="0" y="914400"/>
            <a:ext cx="12192000" cy="5029200"/>
          </a:xfrm>
          <a:prstGeom prst="rect">
            <a:avLst/>
          </a:prstGeom>
          <a:solidFill>
            <a:schemeClr val="l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Microsoft YaHei" charset="0"/>
              <a:cs typeface="Microsoft YaHei" charset="0"/>
              <a:sym typeface="+mn-ea"/>
            </a:endParaRPr>
          </a:p>
        </p:txBody>
      </p:sp>
      <p:pic>
        <p:nvPicPr>
          <p:cNvPr id="2" name="图片 1" descr="/data/download/20220709/176099e79e8cab993488f637f39d0037.png176099e79e8cab993488f637f39d0037"/>
          <p:cNvPicPr>
            <a:picLocks noChangeAspect="1"/>
          </p:cNvPicPr>
          <p:nvPr>
            <p:custDataLst>
              <p:tags r:id="rId9"/>
            </p:custDataLst>
          </p:nvPr>
        </p:nvPicPr>
        <p:blipFill rotWithShape="1">
          <a:blip r:embed="rId10"/>
          <a:srcRect/>
          <a:stretch>
            <a:fillRect/>
          </a:stretch>
        </p:blipFill>
        <p:spPr>
          <a:xfrm>
            <a:off x="6252042" y="916305"/>
            <a:ext cx="5025558" cy="5025390"/>
          </a:xfrm>
          <a:prstGeom prst="rect">
            <a:avLst/>
          </a:prstGeom>
        </p:spPr>
      </p:pic>
      <p:sp>
        <p:nvSpPr>
          <p:cNvPr id="3" name="Title 6"/>
          <p:cNvSpPr txBox="1"/>
          <p:nvPr>
            <p:custDataLst>
              <p:tags r:id="rId11"/>
            </p:custDataLst>
          </p:nvPr>
        </p:nvSpPr>
        <p:spPr>
          <a:xfrm>
            <a:off x="914400" y="3014903"/>
            <a:ext cx="4733358" cy="1835221"/>
          </a:xfrm>
          <a:prstGeom prst="rect">
            <a:avLst/>
          </a:prstGeom>
          <a:noFill/>
          <a:ln w="3175">
            <a:noFill/>
            <a:prstDash val="dash"/>
          </a:ln>
        </p:spPr>
        <p:txBody>
          <a:bodyPr wrap="square" lIns="72000" tIns="36000" rIns="72000" bIns="360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chemeClr val="dk1">
                    <a:lumMod val="65000"/>
                    <a:lumOff val="35000"/>
                  </a:schemeClr>
                </a:solidFill>
                <a:latin typeface="Microsoft YaHei" charset="0"/>
                <a:ea typeface="微软雅黑 Light" panose="020B0502040204020203" pitchFamily="34" charset="-122"/>
                <a:cs typeface="Microsoft YaHei" charset="0"/>
              </a:rPr>
              <a:t>MongoDB是一个文档数据库，用于构建高度可用和可扩展的互联网应用程序。凭借其灵活的模式方法，它受到使用敏捷方法的开发团队的欢迎。MongoDB为所有主要的编程语言提供驱动，无需花费时间配置数据库。</a:t>
            </a:r>
            <a:endParaRPr lang="zh-CN" altLang="en-US" sz="1800" spc="50" dirty="0">
              <a:ln w="3175">
                <a:noFill/>
                <a:prstDash val="dash"/>
              </a:ln>
              <a:solidFill>
                <a:schemeClr val="dk1">
                  <a:lumMod val="65000"/>
                  <a:lumOff val="35000"/>
                </a:schemeClr>
              </a:solidFill>
              <a:latin typeface="Microsoft YaHei" charset="0"/>
              <a:ea typeface="微软雅黑 Light" panose="020B0502040204020203" pitchFamily="34" charset="-122"/>
              <a:cs typeface="Microsoft YaHei" charset="0"/>
            </a:endParaRPr>
          </a:p>
        </p:txBody>
      </p:sp>
      <p:sp>
        <p:nvSpPr>
          <p:cNvPr id="4" name="Title 6"/>
          <p:cNvSpPr txBox="1"/>
          <p:nvPr>
            <p:custDataLst>
              <p:tags r:id="rId12"/>
            </p:custDataLst>
          </p:nvPr>
        </p:nvSpPr>
        <p:spPr>
          <a:xfrm>
            <a:off x="914400" y="2007876"/>
            <a:ext cx="4733358" cy="701593"/>
          </a:xfrm>
          <a:prstGeom prst="rect">
            <a:avLst/>
          </a:prstGeom>
          <a:noFill/>
          <a:ln w="3175">
            <a:noFill/>
            <a:prstDash val="dash"/>
          </a:ln>
        </p:spPr>
        <p:txBody>
          <a:bodyPr wrap="square" lIns="72000" tIns="36000" rIns="72000" bIns="36000" anchor="b"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10000"/>
              </a:lnSpc>
            </a:pPr>
            <a:r>
              <a:rPr lang="zh-CN" altLang="en-US" sz="4000" b="1" spc="150" dirty="0">
                <a:ln w="3175">
                  <a:noFill/>
                  <a:prstDash val="dash"/>
                </a:ln>
                <a:solidFill>
                  <a:schemeClr val="dk1">
                    <a:lumMod val="75000"/>
                    <a:lumOff val="25000"/>
                  </a:schemeClr>
                </a:solidFill>
                <a:latin typeface="Microsoft YaHei" charset="0"/>
                <a:ea typeface="Microsoft YaHei" charset="-122"/>
                <a:cs typeface="Microsoft YaHei" charset="0"/>
              </a:rPr>
              <a:t>MongoDB</a:t>
            </a:r>
            <a:endParaRPr lang="zh-CN" altLang="en-US" sz="4000" b="1" spc="150" dirty="0">
              <a:ln w="3175">
                <a:noFill/>
                <a:prstDash val="dash"/>
              </a:ln>
              <a:solidFill>
                <a:schemeClr val="dk1">
                  <a:lumMod val="75000"/>
                  <a:lumOff val="25000"/>
                </a:schemeClr>
              </a:solidFill>
              <a:latin typeface="Microsoft YaHei" charset="0"/>
              <a:ea typeface="Microsoft YaHei" charset="-122"/>
              <a:cs typeface="Microsoft YaHei" charset="0"/>
            </a:endParaRPr>
          </a:p>
        </p:txBody>
      </p:sp>
    </p:spTree>
    <p:custDataLst>
      <p:tags r:id="rId1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7"/>
          <p:cNvSpPr/>
          <p:nvPr userDrawn="1">
            <p:custDataLst>
              <p:tags r:id="rId1"/>
            </p:custDataLst>
          </p:nvPr>
        </p:nvSpPr>
        <p:spPr>
          <a:xfrm>
            <a:off x="0" y="0"/>
            <a:ext cx="3737381"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Microsoft YaHei" charset="0"/>
              <a:cs typeface="Microsoft YaHei" charset="0"/>
              <a:sym typeface="+mn-ea"/>
            </a:endParaRPr>
          </a:p>
        </p:txBody>
      </p:sp>
      <p:grpSp>
        <p:nvGrpSpPr>
          <p:cNvPr id="113" name="组合 112"/>
          <p:cNvGrpSpPr/>
          <p:nvPr userDrawn="1">
            <p:custDataLst>
              <p:tags r:id="rId2"/>
            </p:custDataLst>
          </p:nvPr>
        </p:nvGrpSpPr>
        <p:grpSpPr>
          <a:xfrm>
            <a:off x="-47625" y="-383059"/>
            <a:ext cx="12282906" cy="7630172"/>
            <a:chOff x="-47625" y="-383059"/>
            <a:chExt cx="12282906" cy="7630172"/>
          </a:xfrm>
        </p:grpSpPr>
        <p:grpSp>
          <p:nvGrpSpPr>
            <p:cNvPr id="114" name="组合 113"/>
            <p:cNvGrpSpPr/>
            <p:nvPr userDrawn="1"/>
          </p:nvGrpSpPr>
          <p:grpSpPr>
            <a:xfrm>
              <a:off x="11089812" y="-383059"/>
              <a:ext cx="1145469" cy="1237161"/>
              <a:chOff x="11089812" y="-383059"/>
              <a:chExt cx="1145469" cy="1237161"/>
            </a:xfrm>
          </p:grpSpPr>
          <p:sp>
            <p:nvSpPr>
              <p:cNvPr id="118" name="任意多边形: 形状 117"/>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19" name="任意多边形: 形状 118"/>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15" name="组合 114"/>
            <p:cNvGrpSpPr/>
            <p:nvPr userDrawn="1"/>
          </p:nvGrpSpPr>
          <p:grpSpPr>
            <a:xfrm rot="10800000">
              <a:off x="-47625" y="6009952"/>
              <a:ext cx="1145469" cy="1237161"/>
              <a:chOff x="11089812" y="-383059"/>
              <a:chExt cx="1145469" cy="1237161"/>
            </a:xfrm>
          </p:grpSpPr>
          <p:sp>
            <p:nvSpPr>
              <p:cNvPr id="116" name="任意多边形: 形状 115"/>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17" name="任意多边形: 形状 116"/>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sp>
        <p:nvSpPr>
          <p:cNvPr id="4" name="Title 6"/>
          <p:cNvSpPr txBox="1"/>
          <p:nvPr>
            <p:custDataLst>
              <p:tags r:id="rId7"/>
            </p:custDataLst>
          </p:nvPr>
        </p:nvSpPr>
        <p:spPr>
          <a:xfrm>
            <a:off x="5214602" y="4977108"/>
            <a:ext cx="6080962" cy="831492"/>
          </a:xfrm>
          <a:prstGeom prst="rect">
            <a:avLst/>
          </a:prstGeom>
          <a:noFill/>
          <a:ln w="3175">
            <a:noFill/>
            <a:prstDash val="dash"/>
          </a:ln>
        </p:spPr>
        <p:txBody>
          <a:bodyPr wrap="square" lIns="72000" tIns="72000" rIns="72000" bIns="720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just" defTabSz="913765" rtl="0" eaLnBrk="1" fontAlgn="auto" latinLnBrk="0" hangingPunct="1">
              <a:lnSpc>
                <a:spcPct val="130000"/>
              </a:lnSpc>
              <a:spcBef>
                <a:spcPct val="0"/>
              </a:spcBef>
              <a:spcAft>
                <a:spcPts val="800"/>
              </a:spcAft>
              <a:buClrTx/>
              <a:buSzTx/>
              <a:buFontTx/>
              <a:buNone/>
            </a:pPr>
            <a:r>
              <a:rPr kumimoji="0" lang="zh-CN" altLang="en-US" sz="1800" b="0" i="0" u="none" strike="noStrike" kern="1200" cap="none" spc="50" normalizeH="0" baseline="0" noProof="0" dirty="0">
                <a:ln w="3175">
                  <a:noFill/>
                  <a:prstDash val="dash"/>
                </a:ln>
                <a:solidFill>
                  <a:schemeClr val="dk1">
                    <a:lumMod val="65000"/>
                    <a:lumOff val="35000"/>
                  </a:schemeClr>
                </a:solidFill>
                <a:effectLst/>
                <a:uLnTx/>
                <a:uFillTx/>
                <a:latin typeface="Microsoft YaHei" charset="0"/>
                <a:ea typeface="微软雅黑 Light" panose="020B0502040204020203" pitchFamily="34" charset="-122"/>
                <a:cs typeface="Microsoft YaHei" charset="0"/>
              </a:rPr>
              <a:t>iText是一个更通用的、可编程的和企业级的PDF解决方案，允许将其功能嵌入到自己的软件中，实现数字化转型。</a:t>
            </a:r>
            <a:endParaRPr kumimoji="0" lang="zh-CN" altLang="en-US" sz="1800" b="0" i="0" u="none" strike="noStrike" kern="1200" cap="none" spc="50" normalizeH="0" baseline="0" noProof="0" dirty="0">
              <a:ln w="3175">
                <a:noFill/>
                <a:prstDash val="dash"/>
              </a:ln>
              <a:solidFill>
                <a:schemeClr val="dk1">
                  <a:lumMod val="65000"/>
                  <a:lumOff val="35000"/>
                </a:schemeClr>
              </a:solidFill>
              <a:effectLst/>
              <a:uLnTx/>
              <a:uFillTx/>
              <a:latin typeface="Microsoft YaHei" charset="0"/>
              <a:ea typeface="微软雅黑 Light" panose="020B0502040204020203" pitchFamily="34" charset="-122"/>
              <a:cs typeface="Microsoft YaHei" charset="0"/>
            </a:endParaRPr>
          </a:p>
        </p:txBody>
      </p:sp>
      <p:sp>
        <p:nvSpPr>
          <p:cNvPr id="5" name="Title 6"/>
          <p:cNvSpPr txBox="1"/>
          <p:nvPr>
            <p:custDataLst>
              <p:tags r:id="rId8"/>
            </p:custDataLst>
          </p:nvPr>
        </p:nvSpPr>
        <p:spPr>
          <a:xfrm>
            <a:off x="5214602" y="4213252"/>
            <a:ext cx="6080962" cy="688256"/>
          </a:xfrm>
          <a:prstGeom prst="rect">
            <a:avLst/>
          </a:prstGeom>
          <a:noFill/>
          <a:ln w="3175">
            <a:noFill/>
            <a:prstDash val="dash"/>
          </a:ln>
        </p:spPr>
        <p:txBody>
          <a:bodyPr wrap="square" lIns="72000" tIns="36000" rIns="72000" bIns="36000" anchor="b"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ct val="0"/>
              </a:spcBef>
              <a:spcAft>
                <a:spcPts val="0"/>
              </a:spcAft>
              <a:buClrTx/>
              <a:buSzTx/>
              <a:buFontTx/>
              <a:buNone/>
            </a:pPr>
            <a:r>
              <a:rPr kumimoji="0" lang="zh-CN" altLang="en-US" sz="4000" b="1" i="0" u="none" strike="noStrike" kern="1200" cap="none" spc="150" normalizeH="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0"/>
              </a:rPr>
              <a:t>iText</a:t>
            </a:r>
            <a:endParaRPr kumimoji="0" lang="zh-CN" altLang="en-US" sz="4000" b="1" i="0" u="none" strike="noStrike" kern="1200" cap="none" spc="150" normalizeH="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0"/>
            </a:endParaRPr>
          </a:p>
        </p:txBody>
      </p:sp>
      <p:grpSp>
        <p:nvGrpSpPr>
          <p:cNvPr id="6" name="组合 5"/>
          <p:cNvGrpSpPr>
            <a:grpSpLocks noChangeAspect="1"/>
          </p:cNvGrpSpPr>
          <p:nvPr>
            <p:custDataLst>
              <p:tags r:id="rId9"/>
            </p:custDataLst>
          </p:nvPr>
        </p:nvGrpSpPr>
        <p:grpSpPr>
          <a:xfrm>
            <a:off x="10091800" y="932602"/>
            <a:ext cx="1610977" cy="930381"/>
            <a:chOff x="7246094" y="594777"/>
            <a:chExt cx="974314" cy="562692"/>
          </a:xfrm>
          <a:solidFill>
            <a:schemeClr val="bg1">
              <a:lumMod val="85000"/>
            </a:schemeClr>
          </a:solidFill>
        </p:grpSpPr>
        <p:sp>
          <p:nvSpPr>
            <p:cNvPr id="7" name="任意多边形: 形状 6"/>
            <p:cNvSpPr/>
            <p:nvPr>
              <p:custDataLst>
                <p:tags r:id="rId10"/>
              </p:custDataLst>
            </p:nvPr>
          </p:nvSpPr>
          <p:spPr>
            <a:xfrm rot="10800000">
              <a:off x="7759995" y="594777"/>
              <a:ext cx="460413" cy="562692"/>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lt1">
                <a:lumMod val="85000"/>
              </a:schemeClr>
            </a:solidFill>
            <a:ln w="127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Microsoft YaHei" charset="0"/>
                <a:ea typeface="Microsoft YaHei" charset="-122"/>
                <a:cs typeface="Microsoft YaHei" charset="0"/>
              </a:endParaRPr>
            </a:p>
          </p:txBody>
        </p:sp>
        <p:sp>
          <p:nvSpPr>
            <p:cNvPr id="8" name="任意多边形: 形状 7"/>
            <p:cNvSpPr/>
            <p:nvPr>
              <p:custDataLst>
                <p:tags r:id="rId11"/>
              </p:custDataLst>
            </p:nvPr>
          </p:nvSpPr>
          <p:spPr>
            <a:xfrm rot="10800000">
              <a:off x="7246094" y="594777"/>
              <a:ext cx="460413" cy="562692"/>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lt1">
                <a:lumMod val="85000"/>
              </a:schemeClr>
            </a:solidFill>
            <a:ln w="127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Microsoft YaHei" charset="0"/>
                <a:ea typeface="Microsoft YaHei" charset="-122"/>
                <a:cs typeface="Microsoft YaHei" charset="0"/>
              </a:endParaRPr>
            </a:p>
          </p:txBody>
        </p:sp>
      </p:grpSp>
      <p:pic>
        <p:nvPicPr>
          <p:cNvPr id="2" name="图片 1" descr="/data/download/20220709/91925cf5db941fc56c5283bda04cfe29.png91925cf5db941fc56c5283bda04cfe29"/>
          <p:cNvPicPr/>
          <p:nvPr>
            <p:custDataLst>
              <p:tags r:id="rId12"/>
            </p:custDataLst>
          </p:nvPr>
        </p:nvPicPr>
        <p:blipFill rotWithShape="1">
          <a:blip r:embed="rId13"/>
          <a:srcRect/>
          <a:stretch>
            <a:fillRect/>
          </a:stretch>
        </p:blipFill>
        <p:spPr>
          <a:xfrm>
            <a:off x="0" y="1506220"/>
            <a:ext cx="4757402" cy="3845560"/>
          </a:xfrm>
          <a:prstGeom prst="rect">
            <a:avLst/>
          </a:prstGeom>
        </p:spPr>
      </p:pic>
    </p:spTree>
    <p:custDataLst>
      <p:tags r:id="rId1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5" name="组合 194"/>
          <p:cNvGrpSpPr/>
          <p:nvPr userDrawn="1">
            <p:custDataLst>
              <p:tags r:id="rId1"/>
            </p:custDataLst>
          </p:nvPr>
        </p:nvGrpSpPr>
        <p:grpSpPr>
          <a:xfrm>
            <a:off x="-47625" y="-383059"/>
            <a:ext cx="12282906" cy="7630172"/>
            <a:chOff x="-47625" y="-383059"/>
            <a:chExt cx="12282906" cy="7630172"/>
          </a:xfrm>
        </p:grpSpPr>
        <p:grpSp>
          <p:nvGrpSpPr>
            <p:cNvPr id="191" name="组合 190"/>
            <p:cNvGrpSpPr/>
            <p:nvPr userDrawn="1"/>
          </p:nvGrpSpPr>
          <p:grpSpPr>
            <a:xfrm>
              <a:off x="11089812" y="-383059"/>
              <a:ext cx="1145469" cy="1237161"/>
              <a:chOff x="11089812" y="-383059"/>
              <a:chExt cx="1145469" cy="1237161"/>
            </a:xfrm>
          </p:grpSpPr>
          <p:sp>
            <p:nvSpPr>
              <p:cNvPr id="188" name="任意多边形: 形状 187"/>
              <p:cNvSpPr/>
              <p:nvPr userDrawn="1">
                <p:custDataLst>
                  <p:tags r:id="rId2"/>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90" name="任意多边形: 形状 189"/>
              <p:cNvSpPr/>
              <p:nvPr userDrawn="1">
                <p:custDataLst>
                  <p:tags r:id="rId3"/>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92" name="组合 191"/>
            <p:cNvGrpSpPr/>
            <p:nvPr userDrawn="1"/>
          </p:nvGrpSpPr>
          <p:grpSpPr>
            <a:xfrm rot="10800000">
              <a:off x="-47625" y="6009952"/>
              <a:ext cx="1145469" cy="1237161"/>
              <a:chOff x="11089812" y="-383059"/>
              <a:chExt cx="1145469" cy="1237161"/>
            </a:xfrm>
          </p:grpSpPr>
          <p:sp>
            <p:nvSpPr>
              <p:cNvPr id="193" name="任意多边形: 形状 192"/>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94" name="任意多边形: 形状 193"/>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pic>
        <p:nvPicPr>
          <p:cNvPr id="4" name="图片 3" descr="/data/download/20220709/73c67373f34100b72ffa5c9f831b688d.png73c67373f34100b72ffa5c9f831b688d"/>
          <p:cNvPicPr>
            <a:picLocks noChangeAspect="1"/>
          </p:cNvPicPr>
          <p:nvPr>
            <p:custDataLst>
              <p:tags r:id="rId6"/>
            </p:custDataLst>
          </p:nvPr>
        </p:nvPicPr>
        <p:blipFill rotWithShape="1">
          <a:blip r:embed="rId7"/>
          <a:srcRect/>
          <a:stretch>
            <a:fillRect/>
          </a:stretch>
        </p:blipFill>
        <p:spPr>
          <a:xfrm>
            <a:off x="5700706" y="0"/>
            <a:ext cx="6338570" cy="6858000"/>
          </a:xfrm>
          <a:custGeom>
            <a:avLst/>
            <a:gdLst/>
            <a:ahLst/>
            <a:cxnLst>
              <a:cxn ang="3">
                <a:pos x="hc" y="t"/>
              </a:cxn>
              <a:cxn ang="cd2">
                <a:pos x="l" y="vc"/>
              </a:cxn>
              <a:cxn ang="cd4">
                <a:pos x="hc" y="b"/>
              </a:cxn>
              <a:cxn ang="0">
                <a:pos x="r" y="vc"/>
              </a:cxn>
            </a:cxnLst>
            <a:rect l="l" t="t" r="r" b="b"/>
            <a:pathLst>
              <a:path w="8153" h="10800">
                <a:moveTo>
                  <a:pt x="0" y="0"/>
                </a:moveTo>
                <a:lnTo>
                  <a:pt x="8153" y="0"/>
                </a:lnTo>
                <a:lnTo>
                  <a:pt x="8153" y="10800"/>
                </a:lnTo>
                <a:lnTo>
                  <a:pt x="0" y="10800"/>
                </a:lnTo>
                <a:lnTo>
                  <a:pt x="0" y="0"/>
                </a:lnTo>
                <a:close/>
              </a:path>
            </a:pathLst>
          </a:custGeom>
        </p:spPr>
      </p:pic>
      <p:sp>
        <p:nvSpPr>
          <p:cNvPr id="3" name="文本框 2"/>
          <p:cNvSpPr txBox="1"/>
          <p:nvPr>
            <p:custDataLst>
              <p:tags r:id="rId8"/>
            </p:custDataLst>
          </p:nvPr>
        </p:nvSpPr>
        <p:spPr>
          <a:xfrm>
            <a:off x="914400" y="1531759"/>
            <a:ext cx="3714750" cy="755649"/>
          </a:xfrm>
          <a:prstGeom prst="rect">
            <a:avLst/>
          </a:prstGeom>
          <a:noFill/>
        </p:spPr>
        <p:txBody>
          <a:bodyPr wrap="square" lIns="63500" tIns="25400" rIns="63500" bIns="25400" rtlCol="0" anchor="b" anchorCtr="0">
            <a:normAutofit/>
          </a:bodyPr>
          <a:p>
            <a:pPr algn="l"/>
            <a:r>
              <a:rPr lang="zh-CN" altLang="zh-CN" sz="4000" b="1" spc="160" dirty="0">
                <a:solidFill>
                  <a:schemeClr val="dk1"/>
                </a:solidFill>
                <a:uFillTx/>
                <a:latin typeface="Microsoft YaHei" charset="0"/>
                <a:ea typeface="Microsoft YaHei" charset="-122"/>
                <a:cs typeface="Microsoft YaHei" charset="0"/>
              </a:rPr>
              <a:t>Minio</a:t>
            </a:r>
            <a:endParaRPr lang="zh-CN" altLang="zh-CN" sz="4000" b="1" spc="160" dirty="0">
              <a:solidFill>
                <a:schemeClr val="dk1"/>
              </a:solidFill>
              <a:uFillTx/>
              <a:latin typeface="Microsoft YaHei" charset="0"/>
              <a:ea typeface="Microsoft YaHei" charset="-122"/>
              <a:cs typeface="Microsoft YaHei" charset="0"/>
            </a:endParaRPr>
          </a:p>
        </p:txBody>
      </p:sp>
      <p:sp>
        <p:nvSpPr>
          <p:cNvPr id="11" name="Title 6"/>
          <p:cNvSpPr txBox="1"/>
          <p:nvPr>
            <p:custDataLst>
              <p:tags r:id="rId9"/>
            </p:custDataLst>
          </p:nvPr>
        </p:nvSpPr>
        <p:spPr>
          <a:xfrm>
            <a:off x="914400" y="2437016"/>
            <a:ext cx="3714750" cy="2896464"/>
          </a:xfrm>
          <a:prstGeom prst="rect">
            <a:avLst/>
          </a:prstGeom>
          <a:noFill/>
          <a:ln w="3175">
            <a:noFill/>
            <a:prstDash val="dash"/>
          </a:ln>
        </p:spPr>
        <p:txBody>
          <a:bodyPr wrap="square" lIns="63500" tIns="25400" rIns="63500" bIns="254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0"/>
              </a:rPr>
              <a:t>Minio是适合存储非结构化数据的最佳服务器，如照片、视频、日志文件、备份和容器。一个对象的大小可以从一个KBs到最大5TB不等。Minio服务器与Redis、MySQL和Gitlab等应用组合在一起，足够轻便。</a:t>
            </a:r>
            <a:endPar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0"/>
            </a:endParaRPr>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5" name="组合 194"/>
          <p:cNvGrpSpPr/>
          <p:nvPr userDrawn="1">
            <p:custDataLst>
              <p:tags r:id="rId1"/>
            </p:custDataLst>
          </p:nvPr>
        </p:nvGrpSpPr>
        <p:grpSpPr>
          <a:xfrm>
            <a:off x="-47625" y="-383059"/>
            <a:ext cx="12282906" cy="7630172"/>
            <a:chOff x="-47625" y="-383059"/>
            <a:chExt cx="12282906" cy="7630172"/>
          </a:xfrm>
        </p:grpSpPr>
        <p:grpSp>
          <p:nvGrpSpPr>
            <p:cNvPr id="191" name="组合 190"/>
            <p:cNvGrpSpPr/>
            <p:nvPr userDrawn="1"/>
          </p:nvGrpSpPr>
          <p:grpSpPr>
            <a:xfrm>
              <a:off x="11089812" y="-383059"/>
              <a:ext cx="1145469" cy="1237161"/>
              <a:chOff x="11089812" y="-383059"/>
              <a:chExt cx="1145469" cy="1237161"/>
            </a:xfrm>
          </p:grpSpPr>
          <p:sp>
            <p:nvSpPr>
              <p:cNvPr id="188" name="任意多边形: 形状 187"/>
              <p:cNvSpPr/>
              <p:nvPr userDrawn="1">
                <p:custDataLst>
                  <p:tags r:id="rId2"/>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90" name="任意多边形: 形状 189"/>
              <p:cNvSpPr/>
              <p:nvPr userDrawn="1">
                <p:custDataLst>
                  <p:tags r:id="rId3"/>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92" name="组合 191"/>
            <p:cNvGrpSpPr/>
            <p:nvPr userDrawn="1"/>
          </p:nvGrpSpPr>
          <p:grpSpPr>
            <a:xfrm rot="10800000">
              <a:off x="-47625" y="6009952"/>
              <a:ext cx="1145469" cy="1237161"/>
              <a:chOff x="11089812" y="-383059"/>
              <a:chExt cx="1145469" cy="1237161"/>
            </a:xfrm>
          </p:grpSpPr>
          <p:sp>
            <p:nvSpPr>
              <p:cNvPr id="193" name="任意多边形: 形状 192"/>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94" name="任意多边形: 形状 193"/>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pic>
        <p:nvPicPr>
          <p:cNvPr id="4" name="图片 3" descr="/data/download/20220709/9955ceac80d121bac4bd55bc9ad35298.png9955ceac80d121bac4bd55bc9ad35298"/>
          <p:cNvPicPr>
            <a:picLocks noChangeAspect="1"/>
          </p:cNvPicPr>
          <p:nvPr>
            <p:custDataLst>
              <p:tags r:id="rId6"/>
            </p:custDataLst>
          </p:nvPr>
        </p:nvPicPr>
        <p:blipFill rotWithShape="1">
          <a:blip r:embed="rId7"/>
          <a:srcRect/>
          <a:stretch>
            <a:fillRect/>
          </a:stretch>
        </p:blipFill>
        <p:spPr>
          <a:xfrm>
            <a:off x="5338445" y="1715770"/>
            <a:ext cx="6853542" cy="3426460"/>
          </a:xfrm>
          <a:custGeom>
            <a:avLst/>
            <a:gdLst/>
            <a:ahLst/>
            <a:cxnLst>
              <a:cxn ang="3">
                <a:pos x="hc" y="t"/>
              </a:cxn>
              <a:cxn ang="cd2">
                <a:pos x="l" y="vc"/>
              </a:cxn>
              <a:cxn ang="cd4">
                <a:pos x="hc" y="b"/>
              </a:cxn>
              <a:cxn ang="0">
                <a:pos x="r" y="vc"/>
              </a:cxn>
            </a:cxnLst>
            <a:rect l="l" t="t" r="r" b="b"/>
            <a:pathLst>
              <a:path w="8153" h="10800">
                <a:moveTo>
                  <a:pt x="0" y="0"/>
                </a:moveTo>
                <a:lnTo>
                  <a:pt x="8153" y="0"/>
                </a:lnTo>
                <a:lnTo>
                  <a:pt x="8153" y="10800"/>
                </a:lnTo>
                <a:lnTo>
                  <a:pt x="0" y="10800"/>
                </a:lnTo>
                <a:lnTo>
                  <a:pt x="0" y="0"/>
                </a:lnTo>
                <a:close/>
              </a:path>
            </a:pathLst>
          </a:custGeom>
        </p:spPr>
      </p:pic>
      <p:sp>
        <p:nvSpPr>
          <p:cNvPr id="3" name="文本框 2"/>
          <p:cNvSpPr txBox="1"/>
          <p:nvPr>
            <p:custDataLst>
              <p:tags r:id="rId8"/>
            </p:custDataLst>
          </p:nvPr>
        </p:nvSpPr>
        <p:spPr>
          <a:xfrm>
            <a:off x="914400" y="2132965"/>
            <a:ext cx="3505200" cy="762000"/>
          </a:xfrm>
          <a:prstGeom prst="rect">
            <a:avLst/>
          </a:prstGeom>
          <a:noFill/>
        </p:spPr>
        <p:txBody>
          <a:bodyPr wrap="square" lIns="63500" tIns="25400" rIns="63500" bIns="25400" rtlCol="0" anchor="b" anchorCtr="0">
            <a:normAutofit/>
          </a:bodyPr>
          <a:p>
            <a:pPr algn="l"/>
            <a:r>
              <a:rPr lang="zh-CN" altLang="zh-CN" sz="4000" b="1" spc="160" dirty="0">
                <a:solidFill>
                  <a:schemeClr val="dk1"/>
                </a:solidFill>
                <a:uFillTx/>
                <a:latin typeface="Microsoft YaHei" charset="0"/>
                <a:ea typeface="Microsoft YaHei" charset="-122"/>
                <a:cs typeface="Microsoft YaHei" charset="0"/>
              </a:rPr>
              <a:t>Mockito</a:t>
            </a:r>
            <a:endParaRPr lang="zh-CN" altLang="zh-CN" sz="4000" b="1" spc="160" dirty="0">
              <a:solidFill>
                <a:schemeClr val="dk1"/>
              </a:solidFill>
              <a:uFillTx/>
              <a:latin typeface="Microsoft YaHei" charset="0"/>
              <a:ea typeface="Microsoft YaHei" charset="-122"/>
              <a:cs typeface="Microsoft YaHei" charset="0"/>
            </a:endParaRPr>
          </a:p>
        </p:txBody>
      </p:sp>
      <p:sp>
        <p:nvSpPr>
          <p:cNvPr id="11" name="Title 6"/>
          <p:cNvSpPr txBox="1"/>
          <p:nvPr>
            <p:custDataLst>
              <p:tags r:id="rId9"/>
            </p:custDataLst>
          </p:nvPr>
        </p:nvSpPr>
        <p:spPr>
          <a:xfrm>
            <a:off x="914400" y="3047365"/>
            <a:ext cx="3505200" cy="228611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0"/>
              </a:rPr>
              <a:t>Mockito是一个模拟测试框架，易用、高效。它可以用一系列干净简单的API编写漂亮的测试。Mockito测试具有高可读性，以简明的方式断言错误。</a:t>
            </a:r>
            <a:endPar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0"/>
            </a:endParaRPr>
          </a:p>
        </p:txBody>
      </p:sp>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noFill/>
        </p:spPr>
        <p:txBody>
          <a:bodyPr>
            <a:normAutofit fontScale="90000"/>
          </a:bodyPr>
          <a:lstStyle/>
          <a:p>
            <a:pPr algn="ctr"/>
            <a:r>
              <a:rPr lang="zh-CN" altLang="en-US" sz="4445" dirty="0"/>
              <a:t>代码测试</a:t>
            </a:r>
            <a:endParaRPr lang="zh-CN" altLang="en-US" sz="4445" dirty="0"/>
          </a:p>
        </p:txBody>
      </p:sp>
      <p:sp>
        <p:nvSpPr>
          <p:cNvPr id="2" name="文本框 1"/>
          <p:cNvSpPr txBox="1"/>
          <p:nvPr>
            <p:custDataLst>
              <p:tags r:id="rId2"/>
            </p:custDataLst>
          </p:nvPr>
        </p:nvSpPr>
        <p:spPr>
          <a:xfrm>
            <a:off x="2679701" y="1504924"/>
            <a:ext cx="6832600" cy="1324340"/>
          </a:xfrm>
          <a:prstGeom prst="rect">
            <a:avLst/>
          </a:prstGeom>
          <a:noFill/>
        </p:spPr>
        <p:txBody>
          <a:bodyPr wrap="square" rtlCol="0">
            <a:normAutofit fontScale="90000" lnSpcReduction="10000"/>
          </a:bodyPr>
          <a:lstStyle/>
          <a:p>
            <a:pPr algn="ctr">
              <a:lnSpc>
                <a:spcPct val="110000"/>
              </a:lnSpc>
            </a:pPr>
            <a:r>
              <a:rPr lang="en-US" altLang="zh-CN" sz="8780" b="1" spc="100" dirty="0">
                <a:solidFill>
                  <a:schemeClr val="accent1"/>
                </a:solidFill>
                <a:latin typeface="Arial" panose="02080604020202020204" pitchFamily="34" charset="0"/>
                <a:ea typeface="Microsoft YaHei" charset="-122"/>
                <a:cs typeface="Arial" panose="02080604020202020204" pitchFamily="34" charset="0"/>
              </a:rPr>
              <a:t>03</a:t>
            </a:r>
            <a:endParaRPr lang="en-US" altLang="zh-CN" sz="8780" b="1" spc="100" dirty="0">
              <a:solidFill>
                <a:schemeClr val="accent1"/>
              </a:solidFill>
              <a:latin typeface="Arial" panose="02080604020202020204" pitchFamily="34" charset="0"/>
              <a:ea typeface="Microsoft YaHei" charset="-122"/>
              <a:cs typeface="Arial" panose="02080604020202020204" pitchFamily="34" charset="0"/>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5" name="组合 194"/>
          <p:cNvGrpSpPr/>
          <p:nvPr userDrawn="1">
            <p:custDataLst>
              <p:tags r:id="rId1"/>
            </p:custDataLst>
          </p:nvPr>
        </p:nvGrpSpPr>
        <p:grpSpPr>
          <a:xfrm>
            <a:off x="-47625" y="-383059"/>
            <a:ext cx="12282906" cy="7630172"/>
            <a:chOff x="-47625" y="-383059"/>
            <a:chExt cx="12282906" cy="7630172"/>
          </a:xfrm>
        </p:grpSpPr>
        <p:grpSp>
          <p:nvGrpSpPr>
            <p:cNvPr id="191" name="组合 190"/>
            <p:cNvGrpSpPr/>
            <p:nvPr userDrawn="1"/>
          </p:nvGrpSpPr>
          <p:grpSpPr>
            <a:xfrm>
              <a:off x="11089812" y="-383059"/>
              <a:ext cx="1145469" cy="1237161"/>
              <a:chOff x="11089812" y="-383059"/>
              <a:chExt cx="1145469" cy="1237161"/>
            </a:xfrm>
          </p:grpSpPr>
          <p:sp>
            <p:nvSpPr>
              <p:cNvPr id="188" name="任意多边形: 形状 187"/>
              <p:cNvSpPr/>
              <p:nvPr userDrawn="1">
                <p:custDataLst>
                  <p:tags r:id="rId2"/>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90" name="任意多边形: 形状 189"/>
              <p:cNvSpPr/>
              <p:nvPr userDrawn="1">
                <p:custDataLst>
                  <p:tags r:id="rId3"/>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92" name="组合 191"/>
            <p:cNvGrpSpPr/>
            <p:nvPr userDrawn="1"/>
          </p:nvGrpSpPr>
          <p:grpSpPr>
            <a:xfrm rot="10800000">
              <a:off x="-47625" y="6009952"/>
              <a:ext cx="1145469" cy="1237161"/>
              <a:chOff x="11089812" y="-383059"/>
              <a:chExt cx="1145469" cy="1237161"/>
            </a:xfrm>
          </p:grpSpPr>
          <p:sp>
            <p:nvSpPr>
              <p:cNvPr id="193" name="任意多边形: 形状 192"/>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94" name="任意多边形: 形状 193"/>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sp>
        <p:nvSpPr>
          <p:cNvPr id="2" name="文本框 1"/>
          <p:cNvSpPr txBox="1"/>
          <p:nvPr>
            <p:custDataLst>
              <p:tags r:id="rId6"/>
            </p:custDataLst>
          </p:nvPr>
        </p:nvSpPr>
        <p:spPr>
          <a:xfrm>
            <a:off x="3441755" y="3054181"/>
            <a:ext cx="2283910" cy="1089529"/>
          </a:xfrm>
          <a:prstGeom prst="rect">
            <a:avLst/>
          </a:prstGeom>
          <a:noFill/>
        </p:spPr>
        <p:txBody>
          <a:bodyPr wrap="square" rtlCol="0" anchor="b" anchorCtr="0">
            <a:normAutofit fontScale="90000"/>
          </a:bodyPr>
          <a:lstStyle/>
          <a:p>
            <a:pPr algn="ctr">
              <a:lnSpc>
                <a:spcPct val="120000"/>
              </a:lnSpc>
            </a:pPr>
            <a:r>
              <a:rPr lang="da-DK" altLang="zh-CN" sz="1780" dirty="0">
                <a:solidFill>
                  <a:schemeClr val="dk1">
                    <a:lumMod val="65000"/>
                    <a:lumOff val="35000"/>
                  </a:schemeClr>
                </a:solidFill>
                <a:latin typeface="Microsoft YaHei" charset="0"/>
                <a:cs typeface="Microsoft YaHei" charset="0"/>
                <a:sym typeface="+mn-lt"/>
              </a:rPr>
              <a:t>我们对所有 Dao 层代码进行了围绕 MongoDB 的集成测试</a:t>
            </a:r>
            <a:endParaRPr lang="da-DK" altLang="zh-CN" sz="1780" dirty="0">
              <a:solidFill>
                <a:schemeClr val="dk1">
                  <a:lumMod val="65000"/>
                  <a:lumOff val="35000"/>
                </a:schemeClr>
              </a:solidFill>
              <a:latin typeface="Microsoft YaHei" charset="0"/>
              <a:cs typeface="Microsoft YaHei" charset="0"/>
              <a:sym typeface="+mn-lt"/>
            </a:endParaRPr>
          </a:p>
        </p:txBody>
      </p:sp>
      <p:sp>
        <p:nvSpPr>
          <p:cNvPr id="3" name="文本框 2"/>
          <p:cNvSpPr txBox="1"/>
          <p:nvPr>
            <p:custDataLst>
              <p:tags r:id="rId7"/>
            </p:custDataLst>
          </p:nvPr>
        </p:nvSpPr>
        <p:spPr>
          <a:xfrm>
            <a:off x="6466336" y="3054181"/>
            <a:ext cx="2283910" cy="1089529"/>
          </a:xfrm>
          <a:prstGeom prst="rect">
            <a:avLst/>
          </a:prstGeom>
          <a:noFill/>
        </p:spPr>
        <p:txBody>
          <a:bodyPr wrap="square" rtlCol="0" anchor="b" anchorCtr="0">
            <a:normAutofit/>
          </a:bodyPr>
          <a:lstStyle/>
          <a:p>
            <a:pPr algn="ctr">
              <a:lnSpc>
                <a:spcPct val="120000"/>
              </a:lnSpc>
            </a:pPr>
            <a:r>
              <a:rPr lang="da-DK" altLang="zh-CN" dirty="0">
                <a:solidFill>
                  <a:schemeClr val="dk1">
                    <a:lumMod val="65000"/>
                    <a:lumOff val="35000"/>
                  </a:schemeClr>
                </a:solidFill>
                <a:latin typeface="Microsoft YaHei" charset="0"/>
                <a:cs typeface="Microsoft YaHei" charset="0"/>
                <a:sym typeface="+mn-lt"/>
              </a:rPr>
              <a:t>通过集成测试，保证了后端的根本目标——数据服务的可靠性</a:t>
            </a:r>
            <a:endParaRPr lang="da-DK" altLang="zh-CN" dirty="0">
              <a:solidFill>
                <a:schemeClr val="dk1">
                  <a:lumMod val="65000"/>
                  <a:lumOff val="35000"/>
                </a:schemeClr>
              </a:solidFill>
              <a:latin typeface="Microsoft YaHei" charset="0"/>
              <a:cs typeface="Microsoft YaHei" charset="0"/>
              <a:sym typeface="+mn-lt"/>
            </a:endParaRPr>
          </a:p>
        </p:txBody>
      </p:sp>
      <p:sp>
        <p:nvSpPr>
          <p:cNvPr id="9" name="Freeform 5"/>
          <p:cNvSpPr/>
          <p:nvPr>
            <p:custDataLst>
              <p:tags r:id="rId8"/>
            </p:custDataLst>
          </p:nvPr>
        </p:nvSpPr>
        <p:spPr>
          <a:xfrm>
            <a:off x="4305536" y="2402299"/>
            <a:ext cx="555189" cy="552266"/>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solidFill>
            <a:schemeClr val="accent1"/>
          </a:solidFill>
          <a:ln w="9525">
            <a:noFill/>
          </a:ln>
        </p:spPr>
        <p:txBody>
          <a:bodyPr wrap="square" anchor="ctr" anchorCtr="0">
            <a:normAutofit fontScale="25000" lnSpcReduction="20000"/>
          </a:bodyPr>
          <a:lstStyle/>
          <a:p>
            <a:pPr algn="ctr"/>
            <a:endParaRPr lang="zh-CN" altLang="en-US">
              <a:solidFill>
                <a:schemeClr val="accent1"/>
              </a:solidFill>
              <a:latin typeface="Microsoft YaHei" charset="0"/>
              <a:cs typeface="Microsoft YaHei" charset="0"/>
              <a:sym typeface="+mn-lt"/>
            </a:endParaRPr>
          </a:p>
        </p:txBody>
      </p:sp>
      <p:sp>
        <p:nvSpPr>
          <p:cNvPr id="10" name="Rectangle 6"/>
          <p:cNvSpPr/>
          <p:nvPr>
            <p:custDataLst>
              <p:tags r:id="rId9"/>
            </p:custDataLst>
          </p:nvPr>
        </p:nvSpPr>
        <p:spPr>
          <a:xfrm>
            <a:off x="4533456" y="2750022"/>
            <a:ext cx="99350" cy="204543"/>
          </a:xfrm>
          <a:prstGeom prst="rect">
            <a:avLst/>
          </a:prstGeom>
          <a:solidFill>
            <a:schemeClr val="accent1"/>
          </a:solidFill>
          <a:ln w="9525">
            <a:noFill/>
            <a:miter/>
          </a:ln>
        </p:spPr>
        <p:txBody>
          <a:bodyPr wrap="square" anchor="ctr" anchorCtr="0">
            <a:normAutofit fontScale="47500" lnSpcReduction="20000"/>
          </a:bodyPr>
          <a:lstStyle/>
          <a:p>
            <a:pPr lvl="0" algn="ctr" eaLnBrk="1" hangingPunct="1"/>
            <a:endParaRPr lang="zh-CN" altLang="en-US" sz="1800" dirty="0">
              <a:solidFill>
                <a:schemeClr val="accent1"/>
              </a:solidFill>
              <a:latin typeface="Microsoft YaHei" charset="0"/>
              <a:cs typeface="Microsoft YaHei" charset="0"/>
              <a:sym typeface="+mn-lt"/>
            </a:endParaRPr>
          </a:p>
        </p:txBody>
      </p:sp>
      <p:sp>
        <p:nvSpPr>
          <p:cNvPr id="14" name="Freeform 15"/>
          <p:cNvSpPr>
            <a:spLocks noEditPoints="1"/>
          </p:cNvSpPr>
          <p:nvPr>
            <p:custDataLst>
              <p:tags r:id="rId10"/>
            </p:custDataLst>
          </p:nvPr>
        </p:nvSpPr>
        <p:spPr>
          <a:xfrm>
            <a:off x="7340499" y="2422752"/>
            <a:ext cx="552266" cy="555189"/>
          </a:xfrm>
          <a:custGeom>
            <a:avLst/>
            <a:gdLst/>
            <a:ahLst/>
            <a:cxnLst>
              <a:cxn ang="0">
                <a:pos x="246006" y="0"/>
              </a:cxn>
              <a:cxn ang="0">
                <a:pos x="54668" y="0"/>
              </a:cxn>
              <a:cxn ang="0">
                <a:pos x="0" y="54667"/>
              </a:cxn>
              <a:cxn ang="0">
                <a:pos x="0" y="246000"/>
              </a:cxn>
              <a:cxn ang="0">
                <a:pos x="54668" y="300667"/>
              </a:cxn>
              <a:cxn ang="0">
                <a:pos x="246006" y="300667"/>
              </a:cxn>
              <a:cxn ang="0">
                <a:pos x="300674" y="246000"/>
              </a:cxn>
              <a:cxn ang="0">
                <a:pos x="300674" y="54667"/>
              </a:cxn>
              <a:cxn ang="0">
                <a:pos x="246006" y="0"/>
              </a:cxn>
              <a:cxn ang="0">
                <a:pos x="246006" y="177667"/>
              </a:cxn>
              <a:cxn ang="0">
                <a:pos x="177671" y="177667"/>
              </a:cxn>
              <a:cxn ang="0">
                <a:pos x="177671" y="246000"/>
              </a:cxn>
              <a:cxn ang="0">
                <a:pos x="123003" y="246000"/>
              </a:cxn>
              <a:cxn ang="0">
                <a:pos x="123003" y="177667"/>
              </a:cxn>
              <a:cxn ang="0">
                <a:pos x="54668" y="177667"/>
              </a:cxn>
              <a:cxn ang="0">
                <a:pos x="54668" y="123000"/>
              </a:cxn>
              <a:cxn ang="0">
                <a:pos x="123003" y="123000"/>
              </a:cxn>
              <a:cxn ang="0">
                <a:pos x="123003" y="54667"/>
              </a:cxn>
              <a:cxn ang="0">
                <a:pos x="177671" y="54667"/>
              </a:cxn>
              <a:cxn ang="0">
                <a:pos x="177671" y="123000"/>
              </a:cxn>
              <a:cxn ang="0">
                <a:pos x="246006" y="123000"/>
              </a:cxn>
              <a:cxn ang="0">
                <a:pos x="246006" y="177667"/>
              </a:cxn>
            </a:cxnLst>
            <a:rect l="0" t="0" r="0" b="0"/>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chemeClr val="accent2"/>
          </a:solidFill>
          <a:ln w="9525">
            <a:noFill/>
          </a:ln>
        </p:spPr>
        <p:txBody>
          <a:bodyPr wrap="square" anchor="ctr" anchorCtr="0">
            <a:normAutofit fontScale="25000" lnSpcReduction="20000"/>
          </a:bodyPr>
          <a:lstStyle/>
          <a:p>
            <a:pPr algn="ctr"/>
            <a:endParaRPr lang="zh-CN" altLang="en-US">
              <a:solidFill>
                <a:schemeClr val="accent1"/>
              </a:solidFill>
              <a:latin typeface="Microsoft YaHei" charset="0"/>
              <a:cs typeface="Microsoft YaHei" charset="0"/>
              <a:sym typeface="+mn-lt"/>
            </a:endParaRPr>
          </a:p>
        </p:txBody>
      </p:sp>
      <p:cxnSp>
        <p:nvCxnSpPr>
          <p:cNvPr id="21" name="直接连接符 20"/>
          <p:cNvCxnSpPr/>
          <p:nvPr>
            <p:custDataLst>
              <p:tags r:id="rId11"/>
            </p:custDataLst>
          </p:nvPr>
        </p:nvCxnSpPr>
        <p:spPr>
          <a:xfrm>
            <a:off x="3441755" y="4455700"/>
            <a:ext cx="22839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2"/>
            </p:custDataLst>
          </p:nvPr>
        </p:nvCxnSpPr>
        <p:spPr>
          <a:xfrm>
            <a:off x="6466336" y="4455700"/>
            <a:ext cx="22839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13"/>
            </p:custDataLst>
          </p:nvPr>
        </p:nvSpPr>
        <p:spPr>
          <a:xfrm>
            <a:off x="372979" y="173189"/>
            <a:ext cx="7519737" cy="837463"/>
          </a:xfrm>
          <a:prstGeom prst="rect">
            <a:avLst/>
          </a:prstGeom>
        </p:spPr>
        <p:txBody>
          <a:bodyPr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dirty="0">
                <a:solidFill>
                  <a:schemeClr val="accent1"/>
                </a:solidFill>
                <a:latin typeface="Microsoft YaHei" charset="0"/>
              </a:rPr>
              <a:t>集成测试</a:t>
            </a:r>
            <a:endParaRPr lang="en-US" altLang="zh-CN" dirty="0">
              <a:solidFill>
                <a:schemeClr val="accent1"/>
              </a:solidFill>
              <a:latin typeface="Microsoft YaHei" charset="0"/>
            </a:endParaRPr>
          </a:p>
        </p:txBody>
      </p:sp>
    </p:spTree>
    <p:custDataLst>
      <p:tags r:id="rId1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35" name="组合 34"/>
          <p:cNvGrpSpPr/>
          <p:nvPr userDrawn="1">
            <p:custDataLst>
              <p:tags r:id="rId1"/>
            </p:custDataLst>
          </p:nvPr>
        </p:nvGrpSpPr>
        <p:grpSpPr>
          <a:xfrm>
            <a:off x="0" y="0"/>
            <a:ext cx="12193466" cy="6860765"/>
            <a:chOff x="0" y="0"/>
            <a:chExt cx="12193466" cy="6860765"/>
          </a:xfrm>
        </p:grpSpPr>
        <p:grpSp>
          <p:nvGrpSpPr>
            <p:cNvPr id="30" name="组合 29"/>
            <p:cNvGrpSpPr/>
            <p:nvPr userDrawn="1"/>
          </p:nvGrpSpPr>
          <p:grpSpPr>
            <a:xfrm>
              <a:off x="230580" y="0"/>
              <a:ext cx="11962886" cy="2611188"/>
              <a:chOff x="230580" y="0"/>
              <a:chExt cx="11962886" cy="2611188"/>
            </a:xfrm>
          </p:grpSpPr>
          <p:sp>
            <p:nvSpPr>
              <p:cNvPr id="27" name="任意多边形: 形状 26"/>
              <p:cNvSpPr/>
              <p:nvPr userDrawn="1">
                <p:custDataLst>
                  <p:tags r:id="rId2"/>
                </p:custDataLst>
              </p:nvPr>
            </p:nvSpPr>
            <p:spPr>
              <a:xfrm>
                <a:off x="249881" y="0"/>
                <a:ext cx="11943585" cy="2611188"/>
              </a:xfrm>
              <a:custGeom>
                <a:avLst/>
                <a:gdLst>
                  <a:gd name="connsiteX0" fmla="*/ 0 w 11943585"/>
                  <a:gd name="connsiteY0" fmla="*/ 0 h 2611188"/>
                  <a:gd name="connsiteX1" fmla="*/ 11943585 w 11943585"/>
                  <a:gd name="connsiteY1" fmla="*/ 0 h 2611188"/>
                  <a:gd name="connsiteX2" fmla="*/ 11941446 w 11943585"/>
                  <a:gd name="connsiteY2" fmla="*/ 739585 h 2611188"/>
                  <a:gd name="connsiteX3" fmla="*/ 11857740 w 11943585"/>
                  <a:gd name="connsiteY3" fmla="*/ 706350 h 2611188"/>
                  <a:gd name="connsiteX4" fmla="*/ 11131685 w 11943585"/>
                  <a:gd name="connsiteY4" fmla="*/ 603581 h 2611188"/>
                  <a:gd name="connsiteX5" fmla="*/ 7461869 w 11943585"/>
                  <a:gd name="connsiteY5" fmla="*/ 2611188 h 2611188"/>
                  <a:gd name="connsiteX6" fmla="*/ 4434909 w 11943585"/>
                  <a:gd name="connsiteY6" fmla="*/ 522826 h 2611188"/>
                  <a:gd name="connsiteX7" fmla="*/ 1810307 w 11943585"/>
                  <a:gd name="connsiteY7" fmla="*/ 603581 h 2611188"/>
                  <a:gd name="connsiteX8" fmla="*/ 138736 w 11943585"/>
                  <a:gd name="connsiteY8" fmla="*/ 101996 h 2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585" h="2611188">
                    <a:moveTo>
                      <a:pt x="0" y="0"/>
                    </a:moveTo>
                    <a:lnTo>
                      <a:pt x="11943585" y="0"/>
                    </a:lnTo>
                    <a:lnTo>
                      <a:pt x="11941446" y="739585"/>
                    </a:lnTo>
                    <a:lnTo>
                      <a:pt x="11857740" y="706350"/>
                    </a:lnTo>
                    <a:cubicBezTo>
                      <a:pt x="11650239" y="637697"/>
                      <a:pt x="11409819" y="598905"/>
                      <a:pt x="11131685" y="603581"/>
                    </a:cubicBezTo>
                    <a:cubicBezTo>
                      <a:pt x="9140689" y="637386"/>
                      <a:pt x="8784575" y="2611188"/>
                      <a:pt x="7461869" y="2611188"/>
                    </a:cubicBezTo>
                    <a:cubicBezTo>
                      <a:pt x="6113729" y="2611188"/>
                      <a:pt x="5829301" y="765091"/>
                      <a:pt x="4434909" y="522826"/>
                    </a:cubicBezTo>
                    <a:cubicBezTo>
                      <a:pt x="3711119" y="396999"/>
                      <a:pt x="3163075" y="637386"/>
                      <a:pt x="1810307" y="603581"/>
                    </a:cubicBezTo>
                    <a:cubicBezTo>
                      <a:pt x="1077558" y="585271"/>
                      <a:pt x="533090" y="367303"/>
                      <a:pt x="138736" y="101996"/>
                    </a:cubicBezTo>
                    <a:close/>
                  </a:path>
                </a:pathLst>
              </a:custGeom>
              <a:gradFill flip="none" rotWithShape="1">
                <a:gsLst>
                  <a:gs pos="0">
                    <a:srgbClr val="00217F">
                      <a:lumMod val="50000"/>
                    </a:srgbClr>
                  </a:gs>
                  <a:gs pos="48000">
                    <a:srgbClr val="0042FE"/>
                  </a:gs>
                  <a:gs pos="100000">
                    <a:srgbClr val="B7005B">
                      <a:lumMod val="75000"/>
                    </a:srgbClr>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29" name="任意多边形: 形状 28"/>
              <p:cNvSpPr/>
              <p:nvPr userDrawn="1">
                <p:custDataLst>
                  <p:tags r:id="rId3"/>
                </p:custDataLst>
              </p:nvPr>
            </p:nvSpPr>
            <p:spPr>
              <a:xfrm>
                <a:off x="230580" y="0"/>
                <a:ext cx="6802877" cy="2400167"/>
              </a:xfrm>
              <a:custGeom>
                <a:avLst/>
                <a:gdLst>
                  <a:gd name="connsiteX0" fmla="*/ 0 w 6802877"/>
                  <a:gd name="connsiteY0" fmla="*/ 0 h 2400167"/>
                  <a:gd name="connsiteX1" fmla="*/ 420972 w 6802877"/>
                  <a:gd name="connsiteY1" fmla="*/ 0 h 2400167"/>
                  <a:gd name="connsiteX2" fmla="*/ 441754 w 6802877"/>
                  <a:gd name="connsiteY2" fmla="*/ 21625 h 2400167"/>
                  <a:gd name="connsiteX3" fmla="*/ 2154540 w 6802877"/>
                  <a:gd name="connsiteY3" fmla="*/ 594943 h 2400167"/>
                  <a:gd name="connsiteX4" fmla="*/ 5809094 w 6802877"/>
                  <a:gd name="connsiteY4" fmla="*/ 858016 h 2400167"/>
                  <a:gd name="connsiteX5" fmla="*/ 6802877 w 6802877"/>
                  <a:gd name="connsiteY5" fmla="*/ 2400167 h 2400167"/>
                  <a:gd name="connsiteX6" fmla="*/ 4419173 w 6802877"/>
                  <a:gd name="connsiteY6" fmla="*/ 549585 h 2400167"/>
                  <a:gd name="connsiteX7" fmla="*/ 1829386 w 6802877"/>
                  <a:gd name="connsiteY7" fmla="*/ 611272 h 2400167"/>
                  <a:gd name="connsiteX8" fmla="*/ 67004 w 6802877"/>
                  <a:gd name="connsiteY8" fmla="*/ 52750 h 240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877" h="2400167">
                    <a:moveTo>
                      <a:pt x="0" y="0"/>
                    </a:moveTo>
                    <a:lnTo>
                      <a:pt x="420972" y="0"/>
                    </a:lnTo>
                    <a:lnTo>
                      <a:pt x="441754" y="21625"/>
                    </a:lnTo>
                    <a:cubicBezTo>
                      <a:pt x="821865" y="373598"/>
                      <a:pt x="1380581" y="669328"/>
                      <a:pt x="2154540" y="594943"/>
                    </a:cubicBezTo>
                    <a:cubicBezTo>
                      <a:pt x="3899384" y="426213"/>
                      <a:pt x="5254958" y="-676879"/>
                      <a:pt x="5809094" y="858016"/>
                    </a:cubicBezTo>
                    <a:cubicBezTo>
                      <a:pt x="6115930" y="1707105"/>
                      <a:pt x="6326594" y="2046379"/>
                      <a:pt x="6802877" y="2400167"/>
                    </a:cubicBezTo>
                    <a:cubicBezTo>
                      <a:pt x="5955643" y="1966550"/>
                      <a:pt x="5554924" y="741901"/>
                      <a:pt x="4419173" y="549585"/>
                    </a:cubicBezTo>
                    <a:cubicBezTo>
                      <a:pt x="3702458" y="428027"/>
                      <a:pt x="3168931" y="643929"/>
                      <a:pt x="1829386" y="611272"/>
                    </a:cubicBezTo>
                    <a:cubicBezTo>
                      <a:pt x="1035212" y="591825"/>
                      <a:pt x="463851" y="341596"/>
                      <a:pt x="67004" y="52750"/>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25" name="任意多边形: 形状 24"/>
              <p:cNvSpPr/>
              <p:nvPr userDrawn="1">
                <p:custDataLst>
                  <p:tags r:id="rId4"/>
                </p:custDataLst>
              </p:nvPr>
            </p:nvSpPr>
            <p:spPr>
              <a:xfrm>
                <a:off x="8948776" y="209164"/>
                <a:ext cx="3243224" cy="1741375"/>
              </a:xfrm>
              <a:custGeom>
                <a:avLst/>
                <a:gdLst>
                  <a:gd name="connsiteX0" fmla="*/ 3243224 w 3243224"/>
                  <a:gd name="connsiteY0" fmla="*/ 226593 h 1741375"/>
                  <a:gd name="connsiteX1" fmla="*/ 3243224 w 3243224"/>
                  <a:gd name="connsiteY1" fmla="*/ 572879 h 1741375"/>
                  <a:gd name="connsiteX2" fmla="*/ 3138801 w 3243224"/>
                  <a:gd name="connsiteY2" fmla="*/ 530908 h 1741375"/>
                  <a:gd name="connsiteX3" fmla="*/ 2540101 w 3243224"/>
                  <a:gd name="connsiteY3" fmla="*/ 398211 h 1741375"/>
                  <a:gd name="connsiteX4" fmla="*/ 3132349 w 3243224"/>
                  <a:gd name="connsiteY4" fmla="*/ 230607 h 1741375"/>
                  <a:gd name="connsiteX5" fmla="*/ 1319224 w 3243224"/>
                  <a:gd name="connsiteY5" fmla="*/ 262 h 1741375"/>
                  <a:gd name="connsiteX6" fmla="*/ 2540101 w 3243224"/>
                  <a:gd name="connsiteY6" fmla="*/ 398211 h 1741375"/>
                  <a:gd name="connsiteX7" fmla="*/ 0 w 3243224"/>
                  <a:gd name="connsiteY7" fmla="*/ 1741375 h 1741375"/>
                  <a:gd name="connsiteX8" fmla="*/ 670375 w 3243224"/>
                  <a:gd name="connsiteY8" fmla="*/ 168828 h 1741375"/>
                  <a:gd name="connsiteX9" fmla="*/ 1319224 w 3243224"/>
                  <a:gd name="connsiteY9" fmla="*/ 262 h 17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24" h="1741375">
                    <a:moveTo>
                      <a:pt x="3243224" y="226593"/>
                    </a:moveTo>
                    <a:lnTo>
                      <a:pt x="3243224" y="572879"/>
                    </a:lnTo>
                    <a:lnTo>
                      <a:pt x="3138801" y="530908"/>
                    </a:lnTo>
                    <a:cubicBezTo>
                      <a:pt x="2957903" y="467586"/>
                      <a:pt x="2758841" y="424733"/>
                      <a:pt x="2540101" y="398211"/>
                    </a:cubicBezTo>
                    <a:cubicBezTo>
                      <a:pt x="2713178" y="303591"/>
                      <a:pt x="2914633" y="249896"/>
                      <a:pt x="3132349" y="230607"/>
                    </a:cubicBezTo>
                    <a:close/>
                    <a:moveTo>
                      <a:pt x="1319224" y="262"/>
                    </a:moveTo>
                    <a:cubicBezTo>
                      <a:pt x="1818394" y="9435"/>
                      <a:pt x="2324062" y="258033"/>
                      <a:pt x="2540101" y="398211"/>
                    </a:cubicBezTo>
                    <a:cubicBezTo>
                      <a:pt x="1262195" y="362529"/>
                      <a:pt x="508020" y="1142431"/>
                      <a:pt x="0" y="1741375"/>
                    </a:cubicBezTo>
                    <a:cubicBezTo>
                      <a:pt x="123077" y="981863"/>
                      <a:pt x="314239" y="400759"/>
                      <a:pt x="670375" y="168828"/>
                    </a:cubicBezTo>
                    <a:cubicBezTo>
                      <a:pt x="866775" y="41393"/>
                      <a:pt x="1092329" y="-3907"/>
                      <a:pt x="1319224" y="262"/>
                    </a:cubicBezTo>
                    <a:close/>
                  </a:path>
                </a:pathLst>
              </a:custGeom>
              <a:gradFill>
                <a:gsLst>
                  <a:gs pos="38000">
                    <a:srgbClr val="D800A8"/>
                  </a:gs>
                  <a:gs pos="71000">
                    <a:srgbClr val="A300D5"/>
                  </a:gs>
                  <a:gs pos="100000">
                    <a:srgbClr val="7A00A0">
                      <a:lumMod val="75000"/>
                    </a:srgbClr>
                  </a:gs>
                </a:gsLst>
                <a:lin ang="12600000" scaled="0"/>
              </a:gradFill>
              <a:ln w="9525" cap="flat">
                <a:noFill/>
                <a:prstDash val="solid"/>
                <a:miter/>
              </a:ln>
            </p:spPr>
            <p:txBody>
              <a:bodyPr rtlCol="0" anchor="ctr"/>
              <a:p>
                <a:endParaRPr lang="zh-CN" altLang="en-US">
                  <a:solidFill>
                    <a:schemeClr val="dk1"/>
                  </a:solidFill>
                  <a:latin typeface="Microsoft YaHei" charset="0"/>
                  <a:cs typeface="Microsoft YaHei" charset="0"/>
                </a:endParaRPr>
              </a:p>
            </p:txBody>
          </p:sp>
        </p:grpSp>
        <p:grpSp>
          <p:nvGrpSpPr>
            <p:cNvPr id="31" name="组合 30"/>
            <p:cNvGrpSpPr/>
            <p:nvPr userDrawn="1"/>
          </p:nvGrpSpPr>
          <p:grpSpPr>
            <a:xfrm rot="10800000">
              <a:off x="0" y="4249577"/>
              <a:ext cx="11962886" cy="2611188"/>
              <a:chOff x="230580" y="0"/>
              <a:chExt cx="11962886" cy="2611188"/>
            </a:xfrm>
          </p:grpSpPr>
          <p:sp>
            <p:nvSpPr>
              <p:cNvPr id="32" name="任意多边形: 形状 31"/>
              <p:cNvSpPr/>
              <p:nvPr userDrawn="1">
                <p:custDataLst>
                  <p:tags r:id="rId5"/>
                </p:custDataLst>
              </p:nvPr>
            </p:nvSpPr>
            <p:spPr>
              <a:xfrm>
                <a:off x="249881" y="0"/>
                <a:ext cx="11943585" cy="2611188"/>
              </a:xfrm>
              <a:custGeom>
                <a:avLst/>
                <a:gdLst>
                  <a:gd name="connsiteX0" fmla="*/ 0 w 11943585"/>
                  <a:gd name="connsiteY0" fmla="*/ 0 h 2611188"/>
                  <a:gd name="connsiteX1" fmla="*/ 11943585 w 11943585"/>
                  <a:gd name="connsiteY1" fmla="*/ 0 h 2611188"/>
                  <a:gd name="connsiteX2" fmla="*/ 11941446 w 11943585"/>
                  <a:gd name="connsiteY2" fmla="*/ 739585 h 2611188"/>
                  <a:gd name="connsiteX3" fmla="*/ 11857740 w 11943585"/>
                  <a:gd name="connsiteY3" fmla="*/ 706350 h 2611188"/>
                  <a:gd name="connsiteX4" fmla="*/ 11131685 w 11943585"/>
                  <a:gd name="connsiteY4" fmla="*/ 603581 h 2611188"/>
                  <a:gd name="connsiteX5" fmla="*/ 7461869 w 11943585"/>
                  <a:gd name="connsiteY5" fmla="*/ 2611188 h 2611188"/>
                  <a:gd name="connsiteX6" fmla="*/ 4434909 w 11943585"/>
                  <a:gd name="connsiteY6" fmla="*/ 522826 h 2611188"/>
                  <a:gd name="connsiteX7" fmla="*/ 1810307 w 11943585"/>
                  <a:gd name="connsiteY7" fmla="*/ 603581 h 2611188"/>
                  <a:gd name="connsiteX8" fmla="*/ 138736 w 11943585"/>
                  <a:gd name="connsiteY8" fmla="*/ 101996 h 2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585" h="2611188">
                    <a:moveTo>
                      <a:pt x="0" y="0"/>
                    </a:moveTo>
                    <a:lnTo>
                      <a:pt x="11943585" y="0"/>
                    </a:lnTo>
                    <a:lnTo>
                      <a:pt x="11941446" y="739585"/>
                    </a:lnTo>
                    <a:lnTo>
                      <a:pt x="11857740" y="706350"/>
                    </a:lnTo>
                    <a:cubicBezTo>
                      <a:pt x="11650239" y="637697"/>
                      <a:pt x="11409819" y="598905"/>
                      <a:pt x="11131685" y="603581"/>
                    </a:cubicBezTo>
                    <a:cubicBezTo>
                      <a:pt x="9140689" y="637386"/>
                      <a:pt x="8784575" y="2611188"/>
                      <a:pt x="7461869" y="2611188"/>
                    </a:cubicBezTo>
                    <a:cubicBezTo>
                      <a:pt x="6113729" y="2611188"/>
                      <a:pt x="5829301" y="765091"/>
                      <a:pt x="4434909" y="522826"/>
                    </a:cubicBezTo>
                    <a:cubicBezTo>
                      <a:pt x="3711119" y="396999"/>
                      <a:pt x="3163075" y="637386"/>
                      <a:pt x="1810307" y="603581"/>
                    </a:cubicBezTo>
                    <a:cubicBezTo>
                      <a:pt x="1077558" y="585271"/>
                      <a:pt x="533090" y="367303"/>
                      <a:pt x="138736" y="101996"/>
                    </a:cubicBezTo>
                    <a:close/>
                  </a:path>
                </a:pathLst>
              </a:custGeom>
              <a:gradFill flip="none" rotWithShape="1">
                <a:gsLst>
                  <a:gs pos="0">
                    <a:srgbClr val="00217F">
                      <a:lumMod val="50000"/>
                    </a:srgbClr>
                  </a:gs>
                  <a:gs pos="48000">
                    <a:srgbClr val="0042FE"/>
                  </a:gs>
                  <a:gs pos="100000">
                    <a:srgbClr val="B7005B">
                      <a:lumMod val="75000"/>
                    </a:srgbClr>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33" name="任意多边形: 形状 32"/>
              <p:cNvSpPr/>
              <p:nvPr userDrawn="1">
                <p:custDataLst>
                  <p:tags r:id="rId6"/>
                </p:custDataLst>
              </p:nvPr>
            </p:nvSpPr>
            <p:spPr>
              <a:xfrm>
                <a:off x="230580" y="0"/>
                <a:ext cx="6802877" cy="2400167"/>
              </a:xfrm>
              <a:custGeom>
                <a:avLst/>
                <a:gdLst>
                  <a:gd name="connsiteX0" fmla="*/ 0 w 6802877"/>
                  <a:gd name="connsiteY0" fmla="*/ 0 h 2400167"/>
                  <a:gd name="connsiteX1" fmla="*/ 420972 w 6802877"/>
                  <a:gd name="connsiteY1" fmla="*/ 0 h 2400167"/>
                  <a:gd name="connsiteX2" fmla="*/ 441754 w 6802877"/>
                  <a:gd name="connsiteY2" fmla="*/ 21625 h 2400167"/>
                  <a:gd name="connsiteX3" fmla="*/ 2154540 w 6802877"/>
                  <a:gd name="connsiteY3" fmla="*/ 594943 h 2400167"/>
                  <a:gd name="connsiteX4" fmla="*/ 5809094 w 6802877"/>
                  <a:gd name="connsiteY4" fmla="*/ 858016 h 2400167"/>
                  <a:gd name="connsiteX5" fmla="*/ 6802877 w 6802877"/>
                  <a:gd name="connsiteY5" fmla="*/ 2400167 h 2400167"/>
                  <a:gd name="connsiteX6" fmla="*/ 4419173 w 6802877"/>
                  <a:gd name="connsiteY6" fmla="*/ 549585 h 2400167"/>
                  <a:gd name="connsiteX7" fmla="*/ 1829386 w 6802877"/>
                  <a:gd name="connsiteY7" fmla="*/ 611272 h 2400167"/>
                  <a:gd name="connsiteX8" fmla="*/ 67004 w 6802877"/>
                  <a:gd name="connsiteY8" fmla="*/ 52750 h 240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877" h="2400167">
                    <a:moveTo>
                      <a:pt x="0" y="0"/>
                    </a:moveTo>
                    <a:lnTo>
                      <a:pt x="420972" y="0"/>
                    </a:lnTo>
                    <a:lnTo>
                      <a:pt x="441754" y="21625"/>
                    </a:lnTo>
                    <a:cubicBezTo>
                      <a:pt x="821865" y="373598"/>
                      <a:pt x="1380581" y="669328"/>
                      <a:pt x="2154540" y="594943"/>
                    </a:cubicBezTo>
                    <a:cubicBezTo>
                      <a:pt x="3899384" y="426213"/>
                      <a:pt x="5254958" y="-676879"/>
                      <a:pt x="5809094" y="858016"/>
                    </a:cubicBezTo>
                    <a:cubicBezTo>
                      <a:pt x="6115930" y="1707105"/>
                      <a:pt x="6326594" y="2046379"/>
                      <a:pt x="6802877" y="2400167"/>
                    </a:cubicBezTo>
                    <a:cubicBezTo>
                      <a:pt x="5955643" y="1966550"/>
                      <a:pt x="5554924" y="741901"/>
                      <a:pt x="4419173" y="549585"/>
                    </a:cubicBezTo>
                    <a:cubicBezTo>
                      <a:pt x="3702458" y="428027"/>
                      <a:pt x="3168931" y="643929"/>
                      <a:pt x="1829386" y="611272"/>
                    </a:cubicBezTo>
                    <a:cubicBezTo>
                      <a:pt x="1035212" y="591825"/>
                      <a:pt x="463851" y="341596"/>
                      <a:pt x="67004" y="52750"/>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34" name="任意多边形: 形状 33"/>
              <p:cNvSpPr/>
              <p:nvPr userDrawn="1">
                <p:custDataLst>
                  <p:tags r:id="rId7"/>
                </p:custDataLst>
              </p:nvPr>
            </p:nvSpPr>
            <p:spPr>
              <a:xfrm>
                <a:off x="8948776" y="209164"/>
                <a:ext cx="3243224" cy="1741375"/>
              </a:xfrm>
              <a:custGeom>
                <a:avLst/>
                <a:gdLst>
                  <a:gd name="connsiteX0" fmla="*/ 3243224 w 3243224"/>
                  <a:gd name="connsiteY0" fmla="*/ 226593 h 1741375"/>
                  <a:gd name="connsiteX1" fmla="*/ 3243224 w 3243224"/>
                  <a:gd name="connsiteY1" fmla="*/ 572879 h 1741375"/>
                  <a:gd name="connsiteX2" fmla="*/ 3138801 w 3243224"/>
                  <a:gd name="connsiteY2" fmla="*/ 530908 h 1741375"/>
                  <a:gd name="connsiteX3" fmla="*/ 2540101 w 3243224"/>
                  <a:gd name="connsiteY3" fmla="*/ 398211 h 1741375"/>
                  <a:gd name="connsiteX4" fmla="*/ 3132349 w 3243224"/>
                  <a:gd name="connsiteY4" fmla="*/ 230607 h 1741375"/>
                  <a:gd name="connsiteX5" fmla="*/ 1319224 w 3243224"/>
                  <a:gd name="connsiteY5" fmla="*/ 262 h 1741375"/>
                  <a:gd name="connsiteX6" fmla="*/ 2540101 w 3243224"/>
                  <a:gd name="connsiteY6" fmla="*/ 398211 h 1741375"/>
                  <a:gd name="connsiteX7" fmla="*/ 0 w 3243224"/>
                  <a:gd name="connsiteY7" fmla="*/ 1741375 h 1741375"/>
                  <a:gd name="connsiteX8" fmla="*/ 670375 w 3243224"/>
                  <a:gd name="connsiteY8" fmla="*/ 168828 h 1741375"/>
                  <a:gd name="connsiteX9" fmla="*/ 1319224 w 3243224"/>
                  <a:gd name="connsiteY9" fmla="*/ 262 h 17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24" h="1741375">
                    <a:moveTo>
                      <a:pt x="3243224" y="226593"/>
                    </a:moveTo>
                    <a:lnTo>
                      <a:pt x="3243224" y="572879"/>
                    </a:lnTo>
                    <a:lnTo>
                      <a:pt x="3138801" y="530908"/>
                    </a:lnTo>
                    <a:cubicBezTo>
                      <a:pt x="2957903" y="467586"/>
                      <a:pt x="2758841" y="424733"/>
                      <a:pt x="2540101" y="398211"/>
                    </a:cubicBezTo>
                    <a:cubicBezTo>
                      <a:pt x="2713178" y="303591"/>
                      <a:pt x="2914633" y="249896"/>
                      <a:pt x="3132349" y="230607"/>
                    </a:cubicBezTo>
                    <a:close/>
                    <a:moveTo>
                      <a:pt x="1319224" y="262"/>
                    </a:moveTo>
                    <a:cubicBezTo>
                      <a:pt x="1818394" y="9435"/>
                      <a:pt x="2324062" y="258033"/>
                      <a:pt x="2540101" y="398211"/>
                    </a:cubicBezTo>
                    <a:cubicBezTo>
                      <a:pt x="1262195" y="362529"/>
                      <a:pt x="508020" y="1142431"/>
                      <a:pt x="0" y="1741375"/>
                    </a:cubicBezTo>
                    <a:cubicBezTo>
                      <a:pt x="123077" y="981863"/>
                      <a:pt x="314239" y="400759"/>
                      <a:pt x="670375" y="168828"/>
                    </a:cubicBezTo>
                    <a:cubicBezTo>
                      <a:pt x="866775" y="41393"/>
                      <a:pt x="1092329" y="-3907"/>
                      <a:pt x="1319224" y="262"/>
                    </a:cubicBezTo>
                    <a:close/>
                  </a:path>
                </a:pathLst>
              </a:custGeom>
              <a:gradFill>
                <a:gsLst>
                  <a:gs pos="38000">
                    <a:srgbClr val="D800A8"/>
                  </a:gs>
                  <a:gs pos="71000">
                    <a:srgbClr val="A300D5"/>
                  </a:gs>
                  <a:gs pos="100000">
                    <a:srgbClr val="7A00A0">
                      <a:lumMod val="75000"/>
                    </a:srgbClr>
                  </a:gs>
                </a:gsLst>
                <a:lin ang="12600000" scaled="0"/>
              </a:gradFill>
              <a:ln w="9525" cap="flat">
                <a:noFill/>
                <a:prstDash val="solid"/>
                <a:miter/>
              </a:ln>
            </p:spPr>
            <p:txBody>
              <a:bodyPr rtlCol="0" anchor="ctr"/>
              <a:p>
                <a:endParaRPr lang="zh-CN" altLang="en-US">
                  <a:solidFill>
                    <a:schemeClr val="dk1"/>
                  </a:solidFill>
                  <a:latin typeface="Microsoft YaHei" charset="0"/>
                  <a:cs typeface="Microsoft YaHei" charset="0"/>
                </a:endParaRPr>
              </a:p>
            </p:txBody>
          </p:sp>
        </p:grpSp>
      </p:grpSp>
      <p:sp>
        <p:nvSpPr>
          <p:cNvPr id="10" name="矩形 9"/>
          <p:cNvSpPr/>
          <p:nvPr userDrawn="1">
            <p:custDataLst>
              <p:tags r:id="rId8"/>
            </p:custDataLst>
          </p:nvPr>
        </p:nvSpPr>
        <p:spPr>
          <a:xfrm>
            <a:off x="0" y="914400"/>
            <a:ext cx="12192000" cy="5029200"/>
          </a:xfrm>
          <a:prstGeom prst="rect">
            <a:avLst/>
          </a:prstGeom>
          <a:solidFill>
            <a:schemeClr val="l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Microsoft YaHei" charset="0"/>
              <a:cs typeface="Microsoft YaHei" charset="0"/>
              <a:sym typeface="+mn-ea"/>
            </a:endParaRPr>
          </a:p>
        </p:txBody>
      </p:sp>
      <p:pic>
        <p:nvPicPr>
          <p:cNvPr id="2" name="图片 1" descr="/data/download/20220709/b7d8dab81e5fdb1383d312fefd9de749.pngb7d8dab81e5fdb1383d312fefd9de749"/>
          <p:cNvPicPr>
            <a:picLocks noChangeAspect="1"/>
          </p:cNvPicPr>
          <p:nvPr>
            <p:custDataLst>
              <p:tags r:id="rId9"/>
            </p:custDataLst>
          </p:nvPr>
        </p:nvPicPr>
        <p:blipFill rotWithShape="1">
          <a:blip r:embed="rId10"/>
          <a:srcRect/>
          <a:stretch>
            <a:fillRect/>
          </a:stretch>
        </p:blipFill>
        <p:spPr>
          <a:xfrm>
            <a:off x="6252042" y="916305"/>
            <a:ext cx="5025558" cy="5025390"/>
          </a:xfrm>
          <a:prstGeom prst="rect">
            <a:avLst/>
          </a:prstGeom>
        </p:spPr>
      </p:pic>
      <p:sp>
        <p:nvSpPr>
          <p:cNvPr id="3" name="Title 6"/>
          <p:cNvSpPr txBox="1"/>
          <p:nvPr>
            <p:custDataLst>
              <p:tags r:id="rId11"/>
            </p:custDataLst>
          </p:nvPr>
        </p:nvSpPr>
        <p:spPr>
          <a:xfrm>
            <a:off x="914400" y="3014903"/>
            <a:ext cx="4733358" cy="1835221"/>
          </a:xfrm>
          <a:prstGeom prst="rect">
            <a:avLst/>
          </a:prstGeom>
          <a:noFill/>
          <a:ln w="3175">
            <a:noFill/>
            <a:prstDash val="dash"/>
          </a:ln>
        </p:spPr>
        <p:txBody>
          <a:bodyPr wrap="square" lIns="72000" tIns="36000" rIns="72000" bIns="360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chemeClr val="dk1">
                    <a:lumMod val="65000"/>
                    <a:lumOff val="35000"/>
                  </a:schemeClr>
                </a:solidFill>
                <a:latin typeface="Microsoft YaHei" charset="0"/>
                <a:ea typeface="微软雅黑 Light" panose="020B0502040204020203" pitchFamily="34" charset="-122"/>
                <a:cs typeface="Microsoft YaHei" charset="0"/>
              </a:rPr>
              <a:t>基于成熟的 Junit 测试套件、Mockito 模拟框架对所有 Service 层代码进行单元测试</a:t>
            </a:r>
            <a:endParaRPr lang="zh-CN" altLang="en-US" sz="1800" spc="50" dirty="0">
              <a:ln w="3175">
                <a:noFill/>
                <a:prstDash val="dash"/>
              </a:ln>
              <a:solidFill>
                <a:schemeClr val="dk1">
                  <a:lumMod val="65000"/>
                  <a:lumOff val="35000"/>
                </a:schemeClr>
              </a:solidFill>
              <a:latin typeface="Microsoft YaHei" charset="0"/>
              <a:ea typeface="微软雅黑 Light" panose="020B0502040204020203" pitchFamily="34" charset="-122"/>
              <a:cs typeface="Microsoft YaHei" charset="0"/>
            </a:endParaRPr>
          </a:p>
          <a:p>
            <a:pPr algn="just">
              <a:lnSpc>
                <a:spcPct val="130000"/>
              </a:lnSpc>
              <a:spcAft>
                <a:spcPts val="800"/>
              </a:spcAft>
            </a:pPr>
            <a:r>
              <a:rPr lang="zh-CN" altLang="en-US" sz="1800" spc="50" dirty="0">
                <a:ln w="3175">
                  <a:noFill/>
                  <a:prstDash val="dash"/>
                </a:ln>
                <a:solidFill>
                  <a:schemeClr val="dk1">
                    <a:lumMod val="65000"/>
                    <a:lumOff val="35000"/>
                  </a:schemeClr>
                </a:solidFill>
                <a:latin typeface="Microsoft YaHei" charset="0"/>
                <a:ea typeface="微软雅黑 Light" panose="020B0502040204020203" pitchFamily="34" charset="-122"/>
                <a:cs typeface="Microsoft YaHei" charset="0"/>
              </a:rPr>
              <a:t>覆盖度情况：90+%</a:t>
            </a:r>
            <a:endParaRPr lang="zh-CN" altLang="en-US" sz="1800" spc="50" dirty="0">
              <a:ln w="3175">
                <a:noFill/>
                <a:prstDash val="dash"/>
              </a:ln>
              <a:solidFill>
                <a:schemeClr val="dk1">
                  <a:lumMod val="65000"/>
                  <a:lumOff val="35000"/>
                </a:schemeClr>
              </a:solidFill>
              <a:latin typeface="Microsoft YaHei" charset="0"/>
              <a:ea typeface="微软雅黑 Light" panose="020B0502040204020203" pitchFamily="34" charset="-122"/>
              <a:cs typeface="Microsoft YaHei" charset="0"/>
            </a:endParaRPr>
          </a:p>
          <a:p>
            <a:pPr algn="just">
              <a:lnSpc>
                <a:spcPct val="130000"/>
              </a:lnSpc>
              <a:spcAft>
                <a:spcPts val="800"/>
              </a:spcAft>
            </a:pPr>
            <a:r>
              <a:rPr lang="zh-CN" altLang="en-US" sz="1800" spc="50" dirty="0">
                <a:ln w="3175">
                  <a:noFill/>
                  <a:prstDash val="dash"/>
                </a:ln>
                <a:solidFill>
                  <a:schemeClr val="dk1">
                    <a:lumMod val="65000"/>
                    <a:lumOff val="35000"/>
                  </a:schemeClr>
                </a:solidFill>
                <a:latin typeface="Microsoft YaHei" charset="0"/>
                <a:ea typeface="微软雅黑 Light" panose="020B0502040204020203" pitchFamily="34" charset="-122"/>
                <a:cs typeface="Microsoft YaHei" charset="0"/>
              </a:rPr>
              <a:t>依托自动化工作流进行覆盖度报告分发</a:t>
            </a:r>
            <a:endParaRPr lang="zh-CN" altLang="en-US" sz="1800" spc="50" dirty="0">
              <a:ln w="3175">
                <a:noFill/>
                <a:prstDash val="dash"/>
              </a:ln>
              <a:solidFill>
                <a:schemeClr val="dk1">
                  <a:lumMod val="65000"/>
                  <a:lumOff val="35000"/>
                </a:schemeClr>
              </a:solidFill>
              <a:latin typeface="Microsoft YaHei" charset="0"/>
              <a:ea typeface="微软雅黑 Light" panose="020B0502040204020203" pitchFamily="34" charset="-122"/>
              <a:cs typeface="Microsoft YaHei" charset="0"/>
            </a:endParaRPr>
          </a:p>
        </p:txBody>
      </p:sp>
      <p:sp>
        <p:nvSpPr>
          <p:cNvPr id="4" name="Title 6"/>
          <p:cNvSpPr txBox="1"/>
          <p:nvPr>
            <p:custDataLst>
              <p:tags r:id="rId12"/>
            </p:custDataLst>
          </p:nvPr>
        </p:nvSpPr>
        <p:spPr>
          <a:xfrm>
            <a:off x="914400" y="2007876"/>
            <a:ext cx="4733358" cy="701593"/>
          </a:xfrm>
          <a:prstGeom prst="rect">
            <a:avLst/>
          </a:prstGeom>
          <a:noFill/>
          <a:ln w="3175">
            <a:noFill/>
            <a:prstDash val="dash"/>
          </a:ln>
        </p:spPr>
        <p:txBody>
          <a:bodyPr wrap="square" lIns="72000" tIns="36000" rIns="72000" bIns="36000" anchor="b"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10000"/>
              </a:lnSpc>
            </a:pPr>
            <a:r>
              <a:rPr lang="zh-CN" altLang="en-US" sz="4000" b="1" spc="150" dirty="0">
                <a:ln w="3175">
                  <a:noFill/>
                  <a:prstDash val="dash"/>
                </a:ln>
                <a:solidFill>
                  <a:schemeClr val="dk1">
                    <a:lumMod val="75000"/>
                    <a:lumOff val="25000"/>
                  </a:schemeClr>
                </a:solidFill>
                <a:latin typeface="Microsoft YaHei" charset="0"/>
                <a:ea typeface="Microsoft YaHei" charset="-122"/>
                <a:cs typeface="Microsoft YaHei" charset="-122"/>
              </a:rPr>
              <a:t>单元测试</a:t>
            </a:r>
            <a:endParaRPr lang="zh-CN" altLang="en-US" sz="4000" b="1" spc="150" dirty="0">
              <a:ln w="3175">
                <a:noFill/>
                <a:prstDash val="dash"/>
              </a:ln>
              <a:solidFill>
                <a:schemeClr val="dk1">
                  <a:lumMod val="75000"/>
                  <a:lumOff val="25000"/>
                </a:schemeClr>
              </a:solidFill>
              <a:latin typeface="Microsoft YaHei" charset="0"/>
              <a:ea typeface="Microsoft YaHei" charset="-122"/>
              <a:cs typeface="Microsoft YaHei" charset="-122"/>
            </a:endParaRPr>
          </a:p>
        </p:txBody>
      </p:sp>
    </p:spTree>
    <p:custDataLst>
      <p:tags r:id="rId1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noFill/>
        </p:spPr>
        <p:txBody>
          <a:bodyPr>
            <a:normAutofit fontScale="90000"/>
          </a:bodyPr>
          <a:lstStyle/>
          <a:p>
            <a:pPr algn="ctr"/>
            <a:r>
              <a:rPr lang="zh-CN" altLang="en-US" sz="4445" dirty="0"/>
              <a:t>后端重构</a:t>
            </a:r>
            <a:endParaRPr lang="zh-CN" altLang="en-US" sz="4445" dirty="0"/>
          </a:p>
        </p:txBody>
      </p:sp>
      <p:sp>
        <p:nvSpPr>
          <p:cNvPr id="2" name="文本框 1"/>
          <p:cNvSpPr txBox="1"/>
          <p:nvPr>
            <p:custDataLst>
              <p:tags r:id="rId2"/>
            </p:custDataLst>
          </p:nvPr>
        </p:nvSpPr>
        <p:spPr>
          <a:xfrm>
            <a:off x="2679701" y="1504924"/>
            <a:ext cx="6832600" cy="1324340"/>
          </a:xfrm>
          <a:prstGeom prst="rect">
            <a:avLst/>
          </a:prstGeom>
          <a:noFill/>
        </p:spPr>
        <p:txBody>
          <a:bodyPr wrap="square" rtlCol="0">
            <a:normAutofit fontScale="90000" lnSpcReduction="10000"/>
          </a:bodyPr>
          <a:lstStyle/>
          <a:p>
            <a:pPr algn="ctr">
              <a:lnSpc>
                <a:spcPct val="110000"/>
              </a:lnSpc>
            </a:pPr>
            <a:r>
              <a:rPr lang="en-US" altLang="zh-CN" sz="8780" b="1" spc="100" dirty="0">
                <a:solidFill>
                  <a:schemeClr val="accent1"/>
                </a:solidFill>
                <a:latin typeface="Arial" panose="02080604020202020204" pitchFamily="34" charset="0"/>
                <a:ea typeface="Microsoft YaHei" charset="-122"/>
                <a:cs typeface="Arial" panose="02080604020202020204" pitchFamily="34" charset="0"/>
              </a:rPr>
              <a:t>04</a:t>
            </a:r>
            <a:endParaRPr lang="en-US" altLang="zh-CN" sz="8780" b="1" spc="100" dirty="0">
              <a:solidFill>
                <a:schemeClr val="accent1"/>
              </a:solidFill>
              <a:latin typeface="Arial" panose="02080604020202020204" pitchFamily="34" charset="0"/>
              <a:ea typeface="Microsoft YaHei" charset="-122"/>
              <a:cs typeface="Arial" panose="02080604020202020204" pitchFamily="34" charset="0"/>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6000">
              <a:schemeClr val="accent1"/>
            </a:gs>
            <a:gs pos="100000">
              <a:schemeClr val="accent1">
                <a:lumMod val="5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2" name="组合 5"/>
          <p:cNvGrpSpPr/>
          <p:nvPr userDrawn="1">
            <p:custDataLst>
              <p:tags r:id="rId1"/>
            </p:custDataLst>
          </p:nvPr>
        </p:nvGrpSpPr>
        <p:grpSpPr>
          <a:xfrm>
            <a:off x="-48895" y="-270029"/>
            <a:ext cx="12282906" cy="7630172"/>
            <a:chOff x="-47625" y="-383059"/>
            <a:chExt cx="12282906" cy="7630172"/>
          </a:xfrm>
        </p:grpSpPr>
        <p:sp>
          <p:nvSpPr>
            <p:cNvPr id="8" name="矩形 7"/>
            <p:cNvSpPr/>
            <p:nvPr userDrawn="1">
              <p:custDataLst>
                <p:tags r:id="rId2"/>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Microsoft YaHei" charset="0"/>
                <a:cs typeface="Microsoft YaHei" charset="0"/>
              </a:endParaRPr>
            </a:p>
          </p:txBody>
        </p:sp>
        <p:grpSp>
          <p:nvGrpSpPr>
            <p:cNvPr id="365" name="组合 364"/>
            <p:cNvGrpSpPr/>
            <p:nvPr userDrawn="1"/>
          </p:nvGrpSpPr>
          <p:grpSpPr>
            <a:xfrm>
              <a:off x="-47625" y="-383059"/>
              <a:ext cx="12282906" cy="7630172"/>
              <a:chOff x="-47625" y="-383059"/>
              <a:chExt cx="12282906" cy="7630172"/>
            </a:xfrm>
          </p:grpSpPr>
          <p:grpSp>
            <p:nvGrpSpPr>
              <p:cNvPr id="366" name="组合 365"/>
              <p:cNvGrpSpPr/>
              <p:nvPr userDrawn="1"/>
            </p:nvGrpSpPr>
            <p:grpSpPr>
              <a:xfrm>
                <a:off x="11089812" y="-383059"/>
                <a:ext cx="1145469" cy="1237161"/>
                <a:chOff x="11089812" y="-383059"/>
                <a:chExt cx="1145469" cy="1237161"/>
              </a:xfrm>
            </p:grpSpPr>
            <p:sp>
              <p:nvSpPr>
                <p:cNvPr id="370" name="任意多边形: 形状 369"/>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371" name="任意多边形: 形状 370"/>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367" name="组合 366"/>
              <p:cNvGrpSpPr/>
              <p:nvPr userDrawn="1"/>
            </p:nvGrpSpPr>
            <p:grpSpPr>
              <a:xfrm rot="10800000">
                <a:off x="-47625" y="6009952"/>
                <a:ext cx="1145469" cy="1237161"/>
                <a:chOff x="11089812" y="-383059"/>
                <a:chExt cx="1145469" cy="1237161"/>
              </a:xfrm>
            </p:grpSpPr>
            <p:sp>
              <p:nvSpPr>
                <p:cNvPr id="368" name="任意多边形: 形状 367"/>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369" name="任意多边形: 形状 368"/>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grpSp>
      <p:sp>
        <p:nvSpPr>
          <p:cNvPr id="14" name="矩形 13"/>
          <p:cNvSpPr/>
          <p:nvPr>
            <p:custDataLst>
              <p:tags r:id="rId7"/>
            </p:custDataLst>
          </p:nvPr>
        </p:nvSpPr>
        <p:spPr>
          <a:xfrm>
            <a:off x="0" y="1322331"/>
            <a:ext cx="12192000" cy="4927269"/>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Microsoft YaHei" charset="0"/>
              <a:cs typeface="Microsoft YaHei" charset="0"/>
            </a:endParaRPr>
          </a:p>
        </p:txBody>
      </p:sp>
      <p:sp>
        <p:nvSpPr>
          <p:cNvPr id="3" name="Title 6"/>
          <p:cNvSpPr txBox="1"/>
          <p:nvPr>
            <p:custDataLst>
              <p:tags r:id="rId8"/>
            </p:custDataLst>
          </p:nvPr>
        </p:nvSpPr>
        <p:spPr>
          <a:xfrm>
            <a:off x="608401" y="608400"/>
            <a:ext cx="10972714" cy="565146"/>
          </a:xfrm>
          <a:prstGeom prst="rect">
            <a:avLst/>
          </a:prstGeom>
          <a:noFill/>
          <a:ln w="3175">
            <a:noFill/>
            <a:prstDash val="dash"/>
          </a:ln>
        </p:spPr>
        <p:txBody>
          <a:bodyPr wrap="square" lIns="72000" tIns="36000" rIns="72000" bIns="36000" anchor="t" anchorCtr="0">
            <a:normAutofit fontScale="8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ct val="0"/>
              </a:spcBef>
              <a:spcAft>
                <a:spcPts val="800"/>
              </a:spcAft>
              <a:buClrTx/>
              <a:buSzTx/>
              <a:buFontTx/>
              <a:buNone/>
            </a:pPr>
            <a:r>
              <a:rPr kumimoji="0" lang="en-US" altLang="zh-CN" sz="3250" b="1" i="0" spc="30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122"/>
              </a:rPr>
              <a:t>重构</a:t>
            </a:r>
            <a:endParaRPr kumimoji="0" lang="en-US" altLang="zh-CN" sz="3250" b="1" i="0" spc="30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122"/>
            </a:endParaRPr>
          </a:p>
        </p:txBody>
      </p:sp>
      <p:grpSp>
        <p:nvGrpSpPr>
          <p:cNvPr id="4" name="组合 3"/>
          <p:cNvGrpSpPr/>
          <p:nvPr>
            <p:custDataLst>
              <p:tags r:id="rId9"/>
            </p:custDataLst>
          </p:nvPr>
        </p:nvGrpSpPr>
        <p:grpSpPr>
          <a:xfrm>
            <a:off x="11377569" y="434583"/>
            <a:ext cx="203545" cy="74612"/>
            <a:chOff x="9839643" y="910585"/>
            <a:chExt cx="203545" cy="74612"/>
          </a:xfrm>
        </p:grpSpPr>
        <p:cxnSp>
          <p:nvCxnSpPr>
            <p:cNvPr id="5" name="直接连接符 4"/>
            <p:cNvCxnSpPr/>
            <p:nvPr>
              <p:custDataLst>
                <p:tags r:id="rId10"/>
              </p:custDataLst>
            </p:nvPr>
          </p:nvCxnSpPr>
          <p:spPr>
            <a:xfrm>
              <a:off x="9839643" y="910585"/>
              <a:ext cx="20354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1"/>
              </p:custDataLst>
            </p:nvPr>
          </p:nvCxnSpPr>
          <p:spPr>
            <a:xfrm>
              <a:off x="9839643" y="985197"/>
              <a:ext cx="15557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任意多边形: 形状 57"/>
          <p:cNvSpPr/>
          <p:nvPr>
            <p:custDataLst>
              <p:tags r:id="rId12"/>
            </p:custDataLst>
          </p:nvPr>
        </p:nvSpPr>
        <p:spPr>
          <a:xfrm>
            <a:off x="2500447" y="3134545"/>
            <a:ext cx="1769230" cy="269596"/>
          </a:xfrm>
          <a:custGeom>
            <a:avLst/>
            <a:gdLst>
              <a:gd name="connsiteX0" fmla="*/ 0 w 1161646"/>
              <a:gd name="connsiteY0" fmla="*/ 98187 h 177012"/>
              <a:gd name="connsiteX1" fmla="*/ 376152 w 1161646"/>
              <a:gd name="connsiteY1" fmla="*/ 0 h 177012"/>
              <a:gd name="connsiteX2" fmla="*/ 1161647 w 1161646"/>
              <a:gd name="connsiteY2" fmla="*/ 22127 h 177012"/>
              <a:gd name="connsiteX3" fmla="*/ 565611 w 1161646"/>
              <a:gd name="connsiteY3" fmla="*/ 177013 h 177012"/>
            </a:gdLst>
            <a:ahLst/>
            <a:cxnLst>
              <a:cxn ang="0">
                <a:pos x="connsiteX0" y="connsiteY0"/>
              </a:cxn>
              <a:cxn ang="0">
                <a:pos x="connsiteX1" y="connsiteY1"/>
              </a:cxn>
              <a:cxn ang="0">
                <a:pos x="connsiteX2" y="connsiteY2"/>
              </a:cxn>
              <a:cxn ang="0">
                <a:pos x="connsiteX3" y="connsiteY3"/>
              </a:cxn>
            </a:cxnLst>
            <a:rect l="l" t="t" r="r" b="b"/>
            <a:pathLst>
              <a:path w="1161646" h="177012">
                <a:moveTo>
                  <a:pt x="0" y="98187"/>
                </a:moveTo>
                <a:lnTo>
                  <a:pt x="376152" y="0"/>
                </a:lnTo>
                <a:lnTo>
                  <a:pt x="1161647" y="22127"/>
                </a:lnTo>
                <a:lnTo>
                  <a:pt x="565611" y="177013"/>
                </a:lnTo>
                <a:close/>
              </a:path>
            </a:pathLst>
          </a:custGeom>
          <a:solidFill>
            <a:schemeClr val="accent2">
              <a:lumMod val="75000"/>
            </a:scheme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55" name="任意多边形: 形状 54"/>
          <p:cNvSpPr/>
          <p:nvPr>
            <p:custDataLst>
              <p:tags r:id="rId13"/>
            </p:custDataLst>
          </p:nvPr>
        </p:nvSpPr>
        <p:spPr>
          <a:xfrm>
            <a:off x="3361895" y="3168245"/>
            <a:ext cx="905677" cy="235897"/>
          </a:xfrm>
          <a:custGeom>
            <a:avLst/>
            <a:gdLst>
              <a:gd name="connsiteX0" fmla="*/ 0 w 594652"/>
              <a:gd name="connsiteY0" fmla="*/ 154886 h 154886"/>
              <a:gd name="connsiteX1" fmla="*/ 92655 w 594652"/>
              <a:gd name="connsiteY1" fmla="*/ 129994 h 154886"/>
              <a:gd name="connsiteX2" fmla="*/ 297326 w 594652"/>
              <a:gd name="connsiteY2" fmla="*/ 76060 h 154886"/>
              <a:gd name="connsiteX3" fmla="*/ 501997 w 594652"/>
              <a:gd name="connsiteY3" fmla="*/ 23509 h 154886"/>
              <a:gd name="connsiteX4" fmla="*/ 594652 w 594652"/>
              <a:gd name="connsiteY4" fmla="*/ 0 h 154886"/>
              <a:gd name="connsiteX5" fmla="*/ 501997 w 594652"/>
              <a:gd name="connsiteY5" fmla="*/ 24892 h 154886"/>
              <a:gd name="connsiteX6" fmla="*/ 297326 w 594652"/>
              <a:gd name="connsiteY6" fmla="*/ 78826 h 154886"/>
              <a:gd name="connsiteX7" fmla="*/ 92655 w 594652"/>
              <a:gd name="connsiteY7" fmla="*/ 131377 h 154886"/>
              <a:gd name="connsiteX8" fmla="*/ 0 w 594652"/>
              <a:gd name="connsiteY8" fmla="*/ 154886 h 15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4652" h="154886">
                <a:moveTo>
                  <a:pt x="0" y="154886"/>
                </a:moveTo>
                <a:cubicBezTo>
                  <a:pt x="0" y="154886"/>
                  <a:pt x="37339" y="145206"/>
                  <a:pt x="92655" y="129994"/>
                </a:cubicBezTo>
                <a:cubicBezTo>
                  <a:pt x="147972" y="114782"/>
                  <a:pt x="222649" y="95421"/>
                  <a:pt x="297326" y="76060"/>
                </a:cubicBezTo>
                <a:cubicBezTo>
                  <a:pt x="372004" y="56699"/>
                  <a:pt x="446681" y="37339"/>
                  <a:pt x="501997" y="23509"/>
                </a:cubicBezTo>
                <a:cubicBezTo>
                  <a:pt x="557314" y="9680"/>
                  <a:pt x="594652" y="0"/>
                  <a:pt x="594652" y="0"/>
                </a:cubicBezTo>
                <a:cubicBezTo>
                  <a:pt x="594652" y="0"/>
                  <a:pt x="557314" y="9680"/>
                  <a:pt x="501997" y="24892"/>
                </a:cubicBezTo>
                <a:cubicBezTo>
                  <a:pt x="446681" y="40104"/>
                  <a:pt x="372004" y="59465"/>
                  <a:pt x="297326" y="78826"/>
                </a:cubicBezTo>
                <a:cubicBezTo>
                  <a:pt x="222649" y="98187"/>
                  <a:pt x="147972" y="117548"/>
                  <a:pt x="92655" y="131377"/>
                </a:cubicBezTo>
                <a:cubicBezTo>
                  <a:pt x="37339" y="146589"/>
                  <a:pt x="0" y="154886"/>
                  <a:pt x="0" y="154886"/>
                </a:cubicBezTo>
                <a:close/>
              </a:path>
            </a:pathLst>
          </a:custGeom>
          <a:solidFill>
            <a:srgbClr val="FFFFFF">
              <a:alpha val="50000"/>
            </a:srgb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56" name="任意多边形: 形状 55"/>
          <p:cNvSpPr/>
          <p:nvPr>
            <p:custDataLst>
              <p:tags r:id="rId14"/>
            </p:custDataLst>
          </p:nvPr>
        </p:nvSpPr>
        <p:spPr>
          <a:xfrm>
            <a:off x="2500447" y="3284087"/>
            <a:ext cx="863553" cy="120053"/>
          </a:xfrm>
          <a:custGeom>
            <a:avLst/>
            <a:gdLst>
              <a:gd name="connsiteX0" fmla="*/ 0 w 566994"/>
              <a:gd name="connsiteY0" fmla="*/ 0 h 78825"/>
              <a:gd name="connsiteX1" fmla="*/ 88506 w 566994"/>
              <a:gd name="connsiteY1" fmla="*/ 11063 h 78825"/>
              <a:gd name="connsiteX2" fmla="*/ 283497 w 566994"/>
              <a:gd name="connsiteY2" fmla="*/ 37339 h 78825"/>
              <a:gd name="connsiteX3" fmla="*/ 478488 w 566994"/>
              <a:gd name="connsiteY3" fmla="*/ 64997 h 78825"/>
              <a:gd name="connsiteX4" fmla="*/ 566994 w 566994"/>
              <a:gd name="connsiteY4" fmla="*/ 78826 h 78825"/>
              <a:gd name="connsiteX5" fmla="*/ 478488 w 566994"/>
              <a:gd name="connsiteY5" fmla="*/ 67763 h 78825"/>
              <a:gd name="connsiteX6" fmla="*/ 283497 w 566994"/>
              <a:gd name="connsiteY6" fmla="*/ 41487 h 78825"/>
              <a:gd name="connsiteX7" fmla="*/ 88506 w 566994"/>
              <a:gd name="connsiteY7" fmla="*/ 13829 h 78825"/>
              <a:gd name="connsiteX8" fmla="*/ 0 w 566994"/>
              <a:gd name="connsiteY8" fmla="*/ 0 h 7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994" h="78825">
                <a:moveTo>
                  <a:pt x="0" y="0"/>
                </a:moveTo>
                <a:cubicBezTo>
                  <a:pt x="0" y="0"/>
                  <a:pt x="35956" y="4149"/>
                  <a:pt x="88506" y="11063"/>
                </a:cubicBezTo>
                <a:cubicBezTo>
                  <a:pt x="141057" y="17978"/>
                  <a:pt x="212969" y="27658"/>
                  <a:pt x="283497" y="37339"/>
                </a:cubicBezTo>
                <a:cubicBezTo>
                  <a:pt x="354026" y="47019"/>
                  <a:pt x="424554" y="58082"/>
                  <a:pt x="478488" y="64997"/>
                </a:cubicBezTo>
                <a:cubicBezTo>
                  <a:pt x="531039" y="73294"/>
                  <a:pt x="566994" y="78826"/>
                  <a:pt x="566994" y="78826"/>
                </a:cubicBezTo>
                <a:cubicBezTo>
                  <a:pt x="566994" y="78826"/>
                  <a:pt x="531039" y="74677"/>
                  <a:pt x="478488" y="67763"/>
                </a:cubicBezTo>
                <a:cubicBezTo>
                  <a:pt x="425937" y="60848"/>
                  <a:pt x="354026" y="51168"/>
                  <a:pt x="283497" y="41487"/>
                </a:cubicBezTo>
                <a:cubicBezTo>
                  <a:pt x="212969" y="31807"/>
                  <a:pt x="142440" y="20744"/>
                  <a:pt x="88506" y="13829"/>
                </a:cubicBezTo>
                <a:cubicBezTo>
                  <a:pt x="35956" y="5532"/>
                  <a:pt x="0" y="0"/>
                  <a:pt x="0" y="0"/>
                </a:cubicBezTo>
                <a:close/>
              </a:path>
            </a:pathLst>
          </a:custGeom>
          <a:solidFill>
            <a:srgbClr val="FFFFFF">
              <a:alpha val="50000"/>
            </a:srgb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50" name="任意多边形: 形状 49"/>
          <p:cNvSpPr/>
          <p:nvPr>
            <p:custDataLst>
              <p:tags r:id="rId15"/>
            </p:custDataLst>
          </p:nvPr>
        </p:nvSpPr>
        <p:spPr>
          <a:xfrm>
            <a:off x="2922552" y="2117239"/>
            <a:ext cx="1307965" cy="1213186"/>
          </a:xfrm>
          <a:custGeom>
            <a:avLst/>
            <a:gdLst>
              <a:gd name="connsiteX0" fmla="*/ 0 w 858788"/>
              <a:gd name="connsiteY0" fmla="*/ 147972 h 796557"/>
              <a:gd name="connsiteX1" fmla="*/ 569760 w 858788"/>
              <a:gd name="connsiteY1" fmla="*/ 0 h 796557"/>
              <a:gd name="connsiteX2" fmla="*/ 858789 w 858788"/>
              <a:gd name="connsiteY2" fmla="*/ 648586 h 796557"/>
              <a:gd name="connsiteX3" fmla="*/ 289029 w 858788"/>
              <a:gd name="connsiteY3" fmla="*/ 796558 h 796557"/>
            </a:gdLst>
            <a:ahLst/>
            <a:cxnLst>
              <a:cxn ang="0">
                <a:pos x="connsiteX0" y="connsiteY0"/>
              </a:cxn>
              <a:cxn ang="0">
                <a:pos x="connsiteX1" y="connsiteY1"/>
              </a:cxn>
              <a:cxn ang="0">
                <a:pos x="connsiteX2" y="connsiteY2"/>
              </a:cxn>
              <a:cxn ang="0">
                <a:pos x="connsiteX3" y="connsiteY3"/>
              </a:cxn>
            </a:cxnLst>
            <a:rect l="l" t="t" r="r" b="b"/>
            <a:pathLst>
              <a:path w="858788" h="796557">
                <a:moveTo>
                  <a:pt x="0" y="147972"/>
                </a:moveTo>
                <a:lnTo>
                  <a:pt x="569760" y="0"/>
                </a:lnTo>
                <a:lnTo>
                  <a:pt x="858789" y="648586"/>
                </a:lnTo>
                <a:lnTo>
                  <a:pt x="289029" y="796558"/>
                </a:lnTo>
                <a:close/>
              </a:path>
            </a:pathLst>
          </a:custGeom>
          <a:solidFill>
            <a:schemeClr val="accent1"/>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51" name="任意多边形: 形状 50"/>
          <p:cNvSpPr/>
          <p:nvPr>
            <p:custDataLst>
              <p:tags r:id="rId16"/>
            </p:custDataLst>
          </p:nvPr>
        </p:nvSpPr>
        <p:spPr>
          <a:xfrm>
            <a:off x="2508871" y="2342604"/>
            <a:ext cx="863553" cy="987821"/>
          </a:xfrm>
          <a:custGeom>
            <a:avLst/>
            <a:gdLst>
              <a:gd name="connsiteX0" fmla="*/ 277965 w 566994"/>
              <a:gd name="connsiteY0" fmla="*/ 0 h 648586"/>
              <a:gd name="connsiteX1" fmla="*/ 566994 w 566994"/>
              <a:gd name="connsiteY1" fmla="*/ 648586 h 648586"/>
              <a:gd name="connsiteX2" fmla="*/ 0 w 566994"/>
              <a:gd name="connsiteY2" fmla="*/ 569760 h 648586"/>
            </a:gdLst>
            <a:ahLst/>
            <a:cxnLst>
              <a:cxn ang="0">
                <a:pos x="connsiteX0" y="connsiteY0"/>
              </a:cxn>
              <a:cxn ang="0">
                <a:pos x="connsiteX1" y="connsiteY1"/>
              </a:cxn>
              <a:cxn ang="0">
                <a:pos x="connsiteX2" y="connsiteY2"/>
              </a:cxn>
            </a:cxnLst>
            <a:rect l="l" t="t" r="r" b="b"/>
            <a:pathLst>
              <a:path w="566994" h="648586">
                <a:moveTo>
                  <a:pt x="277965" y="0"/>
                </a:moveTo>
                <a:lnTo>
                  <a:pt x="566994" y="648586"/>
                </a:lnTo>
                <a:lnTo>
                  <a:pt x="0" y="569760"/>
                </a:lnTo>
                <a:close/>
              </a:path>
            </a:pathLst>
          </a:custGeom>
          <a:solidFill>
            <a:schemeClr val="accent1">
              <a:lumMod val="60000"/>
              <a:lumOff val="40000"/>
            </a:scheme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52" name="任意多边形: 形状 51"/>
          <p:cNvSpPr/>
          <p:nvPr>
            <p:custDataLst>
              <p:tags r:id="rId17"/>
            </p:custDataLst>
          </p:nvPr>
        </p:nvSpPr>
        <p:spPr>
          <a:xfrm>
            <a:off x="2932222" y="2342604"/>
            <a:ext cx="438094" cy="985714"/>
          </a:xfrm>
          <a:custGeom>
            <a:avLst/>
            <a:gdLst>
              <a:gd name="connsiteX0" fmla="*/ 0 w 287645"/>
              <a:gd name="connsiteY0" fmla="*/ 0 h 647203"/>
              <a:gd name="connsiteX1" fmla="*/ 45636 w 287645"/>
              <a:gd name="connsiteY1" fmla="*/ 100953 h 647203"/>
              <a:gd name="connsiteX2" fmla="*/ 145206 w 287645"/>
              <a:gd name="connsiteY2" fmla="*/ 323602 h 647203"/>
              <a:gd name="connsiteX3" fmla="*/ 243393 w 287645"/>
              <a:gd name="connsiteY3" fmla="*/ 546251 h 647203"/>
              <a:gd name="connsiteX4" fmla="*/ 287646 w 287645"/>
              <a:gd name="connsiteY4" fmla="*/ 647203 h 647203"/>
              <a:gd name="connsiteX5" fmla="*/ 242010 w 287645"/>
              <a:gd name="connsiteY5" fmla="*/ 546251 h 647203"/>
              <a:gd name="connsiteX6" fmla="*/ 142440 w 287645"/>
              <a:gd name="connsiteY6" fmla="*/ 323602 h 647203"/>
              <a:gd name="connsiteX7" fmla="*/ 44253 w 287645"/>
              <a:gd name="connsiteY7" fmla="*/ 100953 h 647203"/>
              <a:gd name="connsiteX8" fmla="*/ 0 w 287645"/>
              <a:gd name="connsiteY8" fmla="*/ 0 h 64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645" h="647203">
                <a:moveTo>
                  <a:pt x="0" y="0"/>
                </a:moveTo>
                <a:cubicBezTo>
                  <a:pt x="0" y="0"/>
                  <a:pt x="17978" y="40104"/>
                  <a:pt x="45636" y="100953"/>
                </a:cubicBezTo>
                <a:cubicBezTo>
                  <a:pt x="73294" y="161801"/>
                  <a:pt x="109250" y="242010"/>
                  <a:pt x="145206" y="323602"/>
                </a:cubicBezTo>
                <a:cubicBezTo>
                  <a:pt x="181162" y="405193"/>
                  <a:pt x="217117" y="485402"/>
                  <a:pt x="243393" y="546251"/>
                </a:cubicBezTo>
                <a:cubicBezTo>
                  <a:pt x="269668" y="607099"/>
                  <a:pt x="287646" y="647203"/>
                  <a:pt x="287646" y="647203"/>
                </a:cubicBezTo>
                <a:cubicBezTo>
                  <a:pt x="287646" y="647203"/>
                  <a:pt x="269668" y="607099"/>
                  <a:pt x="242010" y="546251"/>
                </a:cubicBezTo>
                <a:cubicBezTo>
                  <a:pt x="214351" y="485402"/>
                  <a:pt x="178396" y="405193"/>
                  <a:pt x="142440" y="323602"/>
                </a:cubicBezTo>
                <a:cubicBezTo>
                  <a:pt x="106484" y="242010"/>
                  <a:pt x="70529" y="161801"/>
                  <a:pt x="44253" y="100953"/>
                </a:cubicBezTo>
                <a:cubicBezTo>
                  <a:pt x="17978" y="41487"/>
                  <a:pt x="0" y="0"/>
                  <a:pt x="0" y="0"/>
                </a:cubicBezTo>
                <a:close/>
              </a:path>
            </a:pathLst>
          </a:custGeom>
          <a:solidFill>
            <a:srgbClr val="FFFFFF">
              <a:alpha val="50000"/>
            </a:srgb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84" name="文本框 24"/>
          <p:cNvSpPr txBox="1"/>
          <p:nvPr>
            <p:custDataLst>
              <p:tags r:id="rId18"/>
            </p:custDataLst>
          </p:nvPr>
        </p:nvSpPr>
        <p:spPr>
          <a:xfrm>
            <a:off x="3236748" y="2332571"/>
            <a:ext cx="802320" cy="788088"/>
          </a:xfrm>
          <a:prstGeom prst="rect">
            <a:avLst/>
          </a:prstGeom>
          <a:noFill/>
          <a:extLst>
            <a:ext uri="{909E8E84-426E-40DD-AFC4-6F175D3DCCD1}">
              <a14:hiddenFill xmlns:a14="http://schemas.microsoft.com/office/drawing/2010/main">
                <a:grpFill/>
              </a14:hiddenFill>
            </a:ext>
          </a:extLst>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0"/>
              </a:spcBef>
              <a:spcAft>
                <a:spcPts val="0"/>
              </a:spcAft>
            </a:pPr>
            <a:r>
              <a:rPr lang="en-US" altLang="zh-CN" sz="4000" b="1" spc="300" dirty="0">
                <a:solidFill>
                  <a:schemeClr val="lt1"/>
                </a:solidFill>
                <a:uFillTx/>
                <a:latin typeface="Microsoft YaHei" charset="0"/>
                <a:ea typeface="Microsoft YaHei" charset="-122"/>
                <a:cs typeface="Microsoft YaHei" charset="0"/>
              </a:rPr>
              <a:t>01</a:t>
            </a:r>
            <a:endParaRPr lang="en-US" altLang="zh-CN" sz="4000" b="1" spc="300" dirty="0">
              <a:solidFill>
                <a:schemeClr val="lt1"/>
              </a:solidFill>
              <a:uFillTx/>
              <a:latin typeface="Microsoft YaHei" charset="0"/>
              <a:ea typeface="Microsoft YaHei" charset="-122"/>
              <a:cs typeface="Microsoft YaHei" charset="0"/>
            </a:endParaRPr>
          </a:p>
        </p:txBody>
      </p:sp>
      <p:sp>
        <p:nvSpPr>
          <p:cNvPr id="61" name="任意多边形: 形状 60"/>
          <p:cNvSpPr/>
          <p:nvPr>
            <p:custDataLst>
              <p:tags r:id="rId19"/>
            </p:custDataLst>
          </p:nvPr>
        </p:nvSpPr>
        <p:spPr>
          <a:xfrm>
            <a:off x="2068671" y="4076028"/>
            <a:ext cx="2670695" cy="389651"/>
          </a:xfrm>
          <a:custGeom>
            <a:avLst/>
            <a:gdLst>
              <a:gd name="connsiteX0" fmla="*/ 0 w 1753533"/>
              <a:gd name="connsiteY0" fmla="*/ 96804 h 255838"/>
              <a:gd name="connsiteX1" fmla="*/ 377535 w 1753533"/>
              <a:gd name="connsiteY1" fmla="*/ 0 h 255838"/>
              <a:gd name="connsiteX2" fmla="*/ 1753533 w 1753533"/>
              <a:gd name="connsiteY2" fmla="*/ 95421 h 255838"/>
              <a:gd name="connsiteX3" fmla="*/ 1132605 w 1753533"/>
              <a:gd name="connsiteY3" fmla="*/ 255839 h 255838"/>
            </a:gdLst>
            <a:ahLst/>
            <a:cxnLst>
              <a:cxn ang="0">
                <a:pos x="connsiteX0" y="connsiteY0"/>
              </a:cxn>
              <a:cxn ang="0">
                <a:pos x="connsiteX1" y="connsiteY1"/>
              </a:cxn>
              <a:cxn ang="0">
                <a:pos x="connsiteX2" y="connsiteY2"/>
              </a:cxn>
              <a:cxn ang="0">
                <a:pos x="connsiteX3" y="connsiteY3"/>
              </a:cxn>
            </a:cxnLst>
            <a:rect l="l" t="t" r="r" b="b"/>
            <a:pathLst>
              <a:path w="1753533" h="255838">
                <a:moveTo>
                  <a:pt x="0" y="96804"/>
                </a:moveTo>
                <a:lnTo>
                  <a:pt x="377535" y="0"/>
                </a:lnTo>
                <a:lnTo>
                  <a:pt x="1753533" y="95421"/>
                </a:lnTo>
                <a:lnTo>
                  <a:pt x="1132605" y="255839"/>
                </a:lnTo>
                <a:close/>
              </a:path>
            </a:pathLst>
          </a:custGeom>
          <a:solidFill>
            <a:schemeClr val="accent4">
              <a:lumMod val="75000"/>
            </a:scheme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65" name="任意多边形: 形状 64"/>
          <p:cNvSpPr/>
          <p:nvPr>
            <p:custDataLst>
              <p:tags r:id="rId20"/>
            </p:custDataLst>
          </p:nvPr>
        </p:nvSpPr>
        <p:spPr>
          <a:xfrm>
            <a:off x="3793672" y="4217146"/>
            <a:ext cx="943588" cy="248534"/>
          </a:xfrm>
          <a:custGeom>
            <a:avLst/>
            <a:gdLst>
              <a:gd name="connsiteX0" fmla="*/ 0 w 619544"/>
              <a:gd name="connsiteY0" fmla="*/ 163184 h 163183"/>
              <a:gd name="connsiteX1" fmla="*/ 96804 w 619544"/>
              <a:gd name="connsiteY1" fmla="*/ 136908 h 163183"/>
              <a:gd name="connsiteX2" fmla="*/ 309773 w 619544"/>
              <a:gd name="connsiteY2" fmla="*/ 80209 h 163183"/>
              <a:gd name="connsiteX3" fmla="*/ 522741 w 619544"/>
              <a:gd name="connsiteY3" fmla="*/ 24892 h 163183"/>
              <a:gd name="connsiteX4" fmla="*/ 619545 w 619544"/>
              <a:gd name="connsiteY4" fmla="*/ 0 h 163183"/>
              <a:gd name="connsiteX5" fmla="*/ 522741 w 619544"/>
              <a:gd name="connsiteY5" fmla="*/ 26275 h 163183"/>
              <a:gd name="connsiteX6" fmla="*/ 309773 w 619544"/>
              <a:gd name="connsiteY6" fmla="*/ 82975 h 163183"/>
              <a:gd name="connsiteX7" fmla="*/ 96804 w 619544"/>
              <a:gd name="connsiteY7" fmla="*/ 138291 h 163183"/>
              <a:gd name="connsiteX8" fmla="*/ 0 w 619544"/>
              <a:gd name="connsiteY8" fmla="*/ 163184 h 16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9544" h="163183">
                <a:moveTo>
                  <a:pt x="0" y="163184"/>
                </a:moveTo>
                <a:cubicBezTo>
                  <a:pt x="0" y="163184"/>
                  <a:pt x="38722" y="152120"/>
                  <a:pt x="96804" y="136908"/>
                </a:cubicBezTo>
                <a:cubicBezTo>
                  <a:pt x="154886" y="121696"/>
                  <a:pt x="232329" y="100953"/>
                  <a:pt x="309773" y="80209"/>
                </a:cubicBezTo>
                <a:cubicBezTo>
                  <a:pt x="387216" y="60848"/>
                  <a:pt x="464659" y="40104"/>
                  <a:pt x="522741" y="24892"/>
                </a:cubicBezTo>
                <a:cubicBezTo>
                  <a:pt x="580823" y="9680"/>
                  <a:pt x="619545" y="0"/>
                  <a:pt x="619545" y="0"/>
                </a:cubicBezTo>
                <a:cubicBezTo>
                  <a:pt x="619545" y="0"/>
                  <a:pt x="580823" y="11063"/>
                  <a:pt x="522741" y="26275"/>
                </a:cubicBezTo>
                <a:cubicBezTo>
                  <a:pt x="464659" y="41487"/>
                  <a:pt x="387216" y="62231"/>
                  <a:pt x="309773" y="82975"/>
                </a:cubicBezTo>
                <a:cubicBezTo>
                  <a:pt x="232329" y="102336"/>
                  <a:pt x="154886" y="123079"/>
                  <a:pt x="96804" y="138291"/>
                </a:cubicBezTo>
                <a:cubicBezTo>
                  <a:pt x="38722" y="153503"/>
                  <a:pt x="0" y="163184"/>
                  <a:pt x="0" y="163184"/>
                </a:cubicBezTo>
                <a:close/>
              </a:path>
            </a:pathLst>
          </a:custGeom>
          <a:solidFill>
            <a:srgbClr val="FFFFFF">
              <a:alpha val="50000"/>
            </a:srgb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66" name="任意多边形: 形状 65"/>
          <p:cNvSpPr/>
          <p:nvPr>
            <p:custDataLst>
              <p:tags r:id="rId21"/>
            </p:custDataLst>
          </p:nvPr>
        </p:nvSpPr>
        <p:spPr>
          <a:xfrm>
            <a:off x="2068671" y="4223465"/>
            <a:ext cx="1724999" cy="244321"/>
          </a:xfrm>
          <a:custGeom>
            <a:avLst/>
            <a:gdLst>
              <a:gd name="connsiteX0" fmla="*/ 0 w 1132605"/>
              <a:gd name="connsiteY0" fmla="*/ 0 h 160417"/>
              <a:gd name="connsiteX1" fmla="*/ 566994 w 1132605"/>
              <a:gd name="connsiteY1" fmla="*/ 78826 h 160417"/>
              <a:gd name="connsiteX2" fmla="*/ 1132605 w 1132605"/>
              <a:gd name="connsiteY2" fmla="*/ 160418 h 160417"/>
              <a:gd name="connsiteX3" fmla="*/ 565611 w 1132605"/>
              <a:gd name="connsiteY3" fmla="*/ 81592 h 160417"/>
              <a:gd name="connsiteX4" fmla="*/ 0 w 1132605"/>
              <a:gd name="connsiteY4" fmla="*/ 0 h 16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605" h="160417">
                <a:moveTo>
                  <a:pt x="0" y="0"/>
                </a:moveTo>
                <a:cubicBezTo>
                  <a:pt x="0" y="0"/>
                  <a:pt x="283497" y="38722"/>
                  <a:pt x="566994" y="78826"/>
                </a:cubicBezTo>
                <a:cubicBezTo>
                  <a:pt x="850491" y="118930"/>
                  <a:pt x="1132605" y="160418"/>
                  <a:pt x="1132605" y="160418"/>
                </a:cubicBezTo>
                <a:cubicBezTo>
                  <a:pt x="1132605" y="160418"/>
                  <a:pt x="849108" y="121696"/>
                  <a:pt x="565611" y="81592"/>
                </a:cubicBezTo>
                <a:cubicBezTo>
                  <a:pt x="283497" y="40104"/>
                  <a:pt x="0" y="0"/>
                  <a:pt x="0" y="0"/>
                </a:cubicBezTo>
                <a:close/>
              </a:path>
            </a:pathLst>
          </a:custGeom>
          <a:solidFill>
            <a:srgbClr val="FFFFFF">
              <a:alpha val="50000"/>
            </a:srgb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59" name="任意多边形: 形状 58"/>
          <p:cNvSpPr/>
          <p:nvPr>
            <p:custDataLst>
              <p:tags r:id="rId22"/>
            </p:custDataLst>
          </p:nvPr>
        </p:nvSpPr>
        <p:spPr>
          <a:xfrm>
            <a:off x="3352224" y="3168245"/>
            <a:ext cx="1347983" cy="1223718"/>
          </a:xfrm>
          <a:custGeom>
            <a:avLst/>
            <a:gdLst>
              <a:gd name="connsiteX0" fmla="*/ 0 w 885063"/>
              <a:gd name="connsiteY0" fmla="*/ 154886 h 803472"/>
              <a:gd name="connsiteX1" fmla="*/ 596035 w 885063"/>
              <a:gd name="connsiteY1" fmla="*/ 0 h 803472"/>
              <a:gd name="connsiteX2" fmla="*/ 885064 w 885063"/>
              <a:gd name="connsiteY2" fmla="*/ 648586 h 803472"/>
              <a:gd name="connsiteX3" fmla="*/ 289029 w 885063"/>
              <a:gd name="connsiteY3" fmla="*/ 803472 h 803472"/>
            </a:gdLst>
            <a:ahLst/>
            <a:cxnLst>
              <a:cxn ang="0">
                <a:pos x="connsiteX0" y="connsiteY0"/>
              </a:cxn>
              <a:cxn ang="0">
                <a:pos x="connsiteX1" y="connsiteY1"/>
              </a:cxn>
              <a:cxn ang="0">
                <a:pos x="connsiteX2" y="connsiteY2"/>
              </a:cxn>
              <a:cxn ang="0">
                <a:pos x="connsiteX3" y="connsiteY3"/>
              </a:cxn>
            </a:cxnLst>
            <a:rect l="l" t="t" r="r" b="b"/>
            <a:pathLst>
              <a:path w="885063" h="803472">
                <a:moveTo>
                  <a:pt x="0" y="154886"/>
                </a:moveTo>
                <a:lnTo>
                  <a:pt x="596035" y="0"/>
                </a:lnTo>
                <a:lnTo>
                  <a:pt x="885064" y="648586"/>
                </a:lnTo>
                <a:lnTo>
                  <a:pt x="289029" y="803472"/>
                </a:lnTo>
                <a:close/>
              </a:path>
            </a:pathLst>
          </a:custGeom>
          <a:solidFill>
            <a:schemeClr val="accent2"/>
          </a:solidFill>
          <a:ln w="13817" cap="flat">
            <a:noFill/>
            <a:prstDash val="solid"/>
            <a:miter/>
          </a:ln>
        </p:spPr>
        <p:txBody>
          <a:bodyPr rtlCol="0" anchor="ctr"/>
          <a:lstStyle/>
          <a:p>
            <a:endParaRPr lang="zh-CN" altLang="en-US" dirty="0">
              <a:solidFill>
                <a:schemeClr val="dk1"/>
              </a:solidFill>
              <a:latin typeface="Microsoft YaHei" charset="0"/>
              <a:cs typeface="Microsoft YaHei" charset="0"/>
            </a:endParaRPr>
          </a:p>
        </p:txBody>
      </p:sp>
      <p:sp>
        <p:nvSpPr>
          <p:cNvPr id="60" name="任意多边形: 形状 59"/>
          <p:cNvSpPr/>
          <p:nvPr>
            <p:custDataLst>
              <p:tags r:id="rId23"/>
            </p:custDataLst>
          </p:nvPr>
        </p:nvSpPr>
        <p:spPr>
          <a:xfrm>
            <a:off x="2077096" y="3284087"/>
            <a:ext cx="1724999" cy="1107876"/>
          </a:xfrm>
          <a:custGeom>
            <a:avLst/>
            <a:gdLst>
              <a:gd name="connsiteX0" fmla="*/ 843577 w 1132605"/>
              <a:gd name="connsiteY0" fmla="*/ 78826 h 727412"/>
              <a:gd name="connsiteX1" fmla="*/ 1132606 w 1132605"/>
              <a:gd name="connsiteY1" fmla="*/ 727412 h 727412"/>
              <a:gd name="connsiteX2" fmla="*/ 0 w 1132605"/>
              <a:gd name="connsiteY2" fmla="*/ 568377 h 727412"/>
              <a:gd name="connsiteX3" fmla="*/ 277965 w 1132605"/>
              <a:gd name="connsiteY3" fmla="*/ 0 h 727412"/>
            </a:gdLst>
            <a:ahLst/>
            <a:cxnLst>
              <a:cxn ang="0">
                <a:pos x="connsiteX0" y="connsiteY0"/>
              </a:cxn>
              <a:cxn ang="0">
                <a:pos x="connsiteX1" y="connsiteY1"/>
              </a:cxn>
              <a:cxn ang="0">
                <a:pos x="connsiteX2" y="connsiteY2"/>
              </a:cxn>
              <a:cxn ang="0">
                <a:pos x="connsiteX3" y="connsiteY3"/>
              </a:cxn>
            </a:cxnLst>
            <a:rect l="l" t="t" r="r" b="b"/>
            <a:pathLst>
              <a:path w="1132605" h="727412">
                <a:moveTo>
                  <a:pt x="843577" y="78826"/>
                </a:moveTo>
                <a:lnTo>
                  <a:pt x="1132606" y="727412"/>
                </a:lnTo>
                <a:lnTo>
                  <a:pt x="0" y="568377"/>
                </a:lnTo>
                <a:lnTo>
                  <a:pt x="277965" y="0"/>
                </a:lnTo>
                <a:close/>
              </a:path>
            </a:pathLst>
          </a:custGeom>
          <a:solidFill>
            <a:schemeClr val="accent2">
              <a:lumMod val="60000"/>
              <a:lumOff val="40000"/>
            </a:scheme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57" name="任意多边形: 形状 56"/>
          <p:cNvSpPr/>
          <p:nvPr>
            <p:custDataLst>
              <p:tags r:id="rId24"/>
            </p:custDataLst>
          </p:nvPr>
        </p:nvSpPr>
        <p:spPr>
          <a:xfrm>
            <a:off x="3361895" y="3404142"/>
            <a:ext cx="438094" cy="985714"/>
          </a:xfrm>
          <a:custGeom>
            <a:avLst/>
            <a:gdLst>
              <a:gd name="connsiteX0" fmla="*/ 0 w 287645"/>
              <a:gd name="connsiteY0" fmla="*/ 0 h 647203"/>
              <a:gd name="connsiteX1" fmla="*/ 45636 w 287645"/>
              <a:gd name="connsiteY1" fmla="*/ 100953 h 647203"/>
              <a:gd name="connsiteX2" fmla="*/ 145206 w 287645"/>
              <a:gd name="connsiteY2" fmla="*/ 323602 h 647203"/>
              <a:gd name="connsiteX3" fmla="*/ 243393 w 287645"/>
              <a:gd name="connsiteY3" fmla="*/ 546251 h 647203"/>
              <a:gd name="connsiteX4" fmla="*/ 287646 w 287645"/>
              <a:gd name="connsiteY4" fmla="*/ 647203 h 647203"/>
              <a:gd name="connsiteX5" fmla="*/ 242010 w 287645"/>
              <a:gd name="connsiteY5" fmla="*/ 546251 h 647203"/>
              <a:gd name="connsiteX6" fmla="*/ 142440 w 287645"/>
              <a:gd name="connsiteY6" fmla="*/ 323602 h 647203"/>
              <a:gd name="connsiteX7" fmla="*/ 44253 w 287645"/>
              <a:gd name="connsiteY7" fmla="*/ 100953 h 647203"/>
              <a:gd name="connsiteX8" fmla="*/ 0 w 287645"/>
              <a:gd name="connsiteY8" fmla="*/ 0 h 64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645" h="647203">
                <a:moveTo>
                  <a:pt x="0" y="0"/>
                </a:moveTo>
                <a:cubicBezTo>
                  <a:pt x="0" y="0"/>
                  <a:pt x="17978" y="40104"/>
                  <a:pt x="45636" y="100953"/>
                </a:cubicBezTo>
                <a:cubicBezTo>
                  <a:pt x="73294" y="161801"/>
                  <a:pt x="109250" y="242010"/>
                  <a:pt x="145206" y="323602"/>
                </a:cubicBezTo>
                <a:cubicBezTo>
                  <a:pt x="181162" y="405193"/>
                  <a:pt x="217117" y="485402"/>
                  <a:pt x="243393" y="546251"/>
                </a:cubicBezTo>
                <a:cubicBezTo>
                  <a:pt x="269668" y="607099"/>
                  <a:pt x="287646" y="647203"/>
                  <a:pt x="287646" y="647203"/>
                </a:cubicBezTo>
                <a:cubicBezTo>
                  <a:pt x="287646" y="647203"/>
                  <a:pt x="269668" y="607099"/>
                  <a:pt x="242010" y="546251"/>
                </a:cubicBezTo>
                <a:cubicBezTo>
                  <a:pt x="214351" y="485402"/>
                  <a:pt x="178396" y="405193"/>
                  <a:pt x="142440" y="323602"/>
                </a:cubicBezTo>
                <a:cubicBezTo>
                  <a:pt x="106484" y="242010"/>
                  <a:pt x="70529" y="161801"/>
                  <a:pt x="44253" y="100953"/>
                </a:cubicBezTo>
                <a:cubicBezTo>
                  <a:pt x="17978" y="41487"/>
                  <a:pt x="0" y="0"/>
                  <a:pt x="0" y="0"/>
                </a:cubicBezTo>
                <a:close/>
              </a:path>
            </a:pathLst>
          </a:custGeom>
          <a:solidFill>
            <a:srgbClr val="FFFFFF">
              <a:alpha val="50000"/>
            </a:srgb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86" name="文本框 24"/>
          <p:cNvSpPr txBox="1"/>
          <p:nvPr>
            <p:custDataLst>
              <p:tags r:id="rId25"/>
            </p:custDataLst>
          </p:nvPr>
        </p:nvSpPr>
        <p:spPr>
          <a:xfrm>
            <a:off x="3684724" y="3411107"/>
            <a:ext cx="802320" cy="788088"/>
          </a:xfrm>
          <a:prstGeom prst="rect">
            <a:avLst/>
          </a:prstGeom>
          <a:noFill/>
          <a:extLst>
            <a:ext uri="{909E8E84-426E-40DD-AFC4-6F175D3DCCD1}">
              <a14:hiddenFill xmlns:a14="http://schemas.microsoft.com/office/drawing/2010/main">
                <a:grpFill/>
              </a14:hiddenFill>
            </a:ext>
          </a:extLst>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0"/>
              </a:spcBef>
              <a:spcAft>
                <a:spcPts val="0"/>
              </a:spcAft>
            </a:pPr>
            <a:r>
              <a:rPr lang="en-US" altLang="zh-CN" sz="4000" b="1" spc="300" dirty="0">
                <a:solidFill>
                  <a:schemeClr val="lt1"/>
                </a:solidFill>
                <a:uFillTx/>
                <a:latin typeface="Microsoft YaHei" charset="0"/>
                <a:ea typeface="Microsoft YaHei" charset="-122"/>
                <a:cs typeface="Microsoft YaHei" charset="0"/>
              </a:rPr>
              <a:t>02</a:t>
            </a:r>
            <a:endParaRPr lang="en-US" altLang="zh-CN" sz="4000" b="1" spc="300" dirty="0">
              <a:solidFill>
                <a:schemeClr val="lt1"/>
              </a:solidFill>
              <a:uFillTx/>
              <a:latin typeface="Microsoft YaHei" charset="0"/>
              <a:ea typeface="Microsoft YaHei" charset="-122"/>
              <a:cs typeface="Microsoft YaHei" charset="0"/>
            </a:endParaRPr>
          </a:p>
        </p:txBody>
      </p:sp>
      <p:sp>
        <p:nvSpPr>
          <p:cNvPr id="62" name="任意多边形: 形状 61"/>
          <p:cNvSpPr/>
          <p:nvPr>
            <p:custDataLst>
              <p:tags r:id="rId26"/>
            </p:custDataLst>
          </p:nvPr>
        </p:nvSpPr>
        <p:spPr>
          <a:xfrm>
            <a:off x="3783999" y="4221359"/>
            <a:ext cx="1385896" cy="1232141"/>
          </a:xfrm>
          <a:custGeom>
            <a:avLst/>
            <a:gdLst>
              <a:gd name="connsiteX0" fmla="*/ 0 w 909956"/>
              <a:gd name="connsiteY0" fmla="*/ 160418 h 809003"/>
              <a:gd name="connsiteX1" fmla="*/ 620928 w 909956"/>
              <a:gd name="connsiteY1" fmla="*/ 0 h 809003"/>
              <a:gd name="connsiteX2" fmla="*/ 909957 w 909956"/>
              <a:gd name="connsiteY2" fmla="*/ 647203 h 809003"/>
              <a:gd name="connsiteX3" fmla="*/ 289029 w 909956"/>
              <a:gd name="connsiteY3" fmla="*/ 809004 h 809003"/>
            </a:gdLst>
            <a:ahLst/>
            <a:cxnLst>
              <a:cxn ang="0">
                <a:pos x="connsiteX0" y="connsiteY0"/>
              </a:cxn>
              <a:cxn ang="0">
                <a:pos x="connsiteX1" y="connsiteY1"/>
              </a:cxn>
              <a:cxn ang="0">
                <a:pos x="connsiteX2" y="connsiteY2"/>
              </a:cxn>
              <a:cxn ang="0">
                <a:pos x="connsiteX3" y="connsiteY3"/>
              </a:cxn>
            </a:cxnLst>
            <a:rect l="l" t="t" r="r" b="b"/>
            <a:pathLst>
              <a:path w="909956" h="809003">
                <a:moveTo>
                  <a:pt x="0" y="160418"/>
                </a:moveTo>
                <a:lnTo>
                  <a:pt x="620928" y="0"/>
                </a:lnTo>
                <a:lnTo>
                  <a:pt x="909957" y="647203"/>
                </a:lnTo>
                <a:lnTo>
                  <a:pt x="289029" y="809004"/>
                </a:lnTo>
                <a:close/>
              </a:path>
            </a:pathLst>
          </a:custGeom>
          <a:solidFill>
            <a:schemeClr val="accent4"/>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63" name="任意多边形: 形状 62"/>
          <p:cNvSpPr/>
          <p:nvPr>
            <p:custDataLst>
              <p:tags r:id="rId27"/>
            </p:custDataLst>
          </p:nvPr>
        </p:nvSpPr>
        <p:spPr>
          <a:xfrm>
            <a:off x="1647426" y="4223465"/>
            <a:ext cx="2586445" cy="1230035"/>
          </a:xfrm>
          <a:custGeom>
            <a:avLst/>
            <a:gdLst>
              <a:gd name="connsiteX0" fmla="*/ 1409188 w 1698216"/>
              <a:gd name="connsiteY0" fmla="*/ 159035 h 807620"/>
              <a:gd name="connsiteX1" fmla="*/ 1698217 w 1698216"/>
              <a:gd name="connsiteY1" fmla="*/ 807621 h 807620"/>
              <a:gd name="connsiteX2" fmla="*/ 0 w 1698216"/>
              <a:gd name="connsiteY2" fmla="*/ 568377 h 807620"/>
              <a:gd name="connsiteX3" fmla="*/ 276583 w 1698216"/>
              <a:gd name="connsiteY3" fmla="*/ 0 h 807620"/>
            </a:gdLst>
            <a:ahLst/>
            <a:cxnLst>
              <a:cxn ang="0">
                <a:pos x="connsiteX0" y="connsiteY0"/>
              </a:cxn>
              <a:cxn ang="0">
                <a:pos x="connsiteX1" y="connsiteY1"/>
              </a:cxn>
              <a:cxn ang="0">
                <a:pos x="connsiteX2" y="connsiteY2"/>
              </a:cxn>
              <a:cxn ang="0">
                <a:pos x="connsiteX3" y="connsiteY3"/>
              </a:cxn>
            </a:cxnLst>
            <a:rect l="l" t="t" r="r" b="b"/>
            <a:pathLst>
              <a:path w="1698216" h="807620">
                <a:moveTo>
                  <a:pt x="1409188" y="159035"/>
                </a:moveTo>
                <a:lnTo>
                  <a:pt x="1698217" y="807621"/>
                </a:lnTo>
                <a:lnTo>
                  <a:pt x="0" y="568377"/>
                </a:lnTo>
                <a:lnTo>
                  <a:pt x="276583" y="0"/>
                </a:lnTo>
                <a:close/>
              </a:path>
            </a:pathLst>
          </a:custGeom>
          <a:solidFill>
            <a:schemeClr val="accent4">
              <a:lumMod val="60000"/>
              <a:lumOff val="40000"/>
            </a:scheme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67" name="任意多边形: 形状 66"/>
          <p:cNvSpPr/>
          <p:nvPr>
            <p:custDataLst>
              <p:tags r:id="rId28"/>
            </p:custDataLst>
          </p:nvPr>
        </p:nvSpPr>
        <p:spPr>
          <a:xfrm>
            <a:off x="3793672" y="4465681"/>
            <a:ext cx="438094" cy="985714"/>
          </a:xfrm>
          <a:custGeom>
            <a:avLst/>
            <a:gdLst>
              <a:gd name="connsiteX0" fmla="*/ 0 w 287645"/>
              <a:gd name="connsiteY0" fmla="*/ 0 h 647203"/>
              <a:gd name="connsiteX1" fmla="*/ 45636 w 287645"/>
              <a:gd name="connsiteY1" fmla="*/ 100953 h 647203"/>
              <a:gd name="connsiteX2" fmla="*/ 145206 w 287645"/>
              <a:gd name="connsiteY2" fmla="*/ 323602 h 647203"/>
              <a:gd name="connsiteX3" fmla="*/ 243393 w 287645"/>
              <a:gd name="connsiteY3" fmla="*/ 546251 h 647203"/>
              <a:gd name="connsiteX4" fmla="*/ 287646 w 287645"/>
              <a:gd name="connsiteY4" fmla="*/ 647203 h 647203"/>
              <a:gd name="connsiteX5" fmla="*/ 242010 w 287645"/>
              <a:gd name="connsiteY5" fmla="*/ 546251 h 647203"/>
              <a:gd name="connsiteX6" fmla="*/ 142440 w 287645"/>
              <a:gd name="connsiteY6" fmla="*/ 323602 h 647203"/>
              <a:gd name="connsiteX7" fmla="*/ 44253 w 287645"/>
              <a:gd name="connsiteY7" fmla="*/ 100953 h 647203"/>
              <a:gd name="connsiteX8" fmla="*/ 0 w 287645"/>
              <a:gd name="connsiteY8" fmla="*/ 0 h 64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645" h="647203">
                <a:moveTo>
                  <a:pt x="0" y="0"/>
                </a:moveTo>
                <a:cubicBezTo>
                  <a:pt x="0" y="0"/>
                  <a:pt x="17978" y="40104"/>
                  <a:pt x="45636" y="100953"/>
                </a:cubicBezTo>
                <a:cubicBezTo>
                  <a:pt x="73294" y="161801"/>
                  <a:pt x="109250" y="242010"/>
                  <a:pt x="145206" y="323602"/>
                </a:cubicBezTo>
                <a:cubicBezTo>
                  <a:pt x="181162" y="405193"/>
                  <a:pt x="217117" y="485402"/>
                  <a:pt x="243393" y="546251"/>
                </a:cubicBezTo>
                <a:cubicBezTo>
                  <a:pt x="269668" y="607099"/>
                  <a:pt x="287646" y="647203"/>
                  <a:pt x="287646" y="647203"/>
                </a:cubicBezTo>
                <a:cubicBezTo>
                  <a:pt x="287646" y="647203"/>
                  <a:pt x="269668" y="607099"/>
                  <a:pt x="242010" y="546251"/>
                </a:cubicBezTo>
                <a:cubicBezTo>
                  <a:pt x="214351" y="485402"/>
                  <a:pt x="178396" y="405193"/>
                  <a:pt x="142440" y="323602"/>
                </a:cubicBezTo>
                <a:cubicBezTo>
                  <a:pt x="106484" y="242010"/>
                  <a:pt x="70529" y="161801"/>
                  <a:pt x="44253" y="100953"/>
                </a:cubicBezTo>
                <a:cubicBezTo>
                  <a:pt x="17978" y="41487"/>
                  <a:pt x="0" y="0"/>
                  <a:pt x="0" y="0"/>
                </a:cubicBezTo>
                <a:close/>
              </a:path>
            </a:pathLst>
          </a:custGeom>
          <a:solidFill>
            <a:srgbClr val="FFFFFF">
              <a:alpha val="50000"/>
            </a:srgbClr>
          </a:solidFill>
          <a:ln w="13817" cap="flat">
            <a:noFill/>
            <a:prstDash val="solid"/>
            <a:miter/>
          </a:ln>
        </p:spPr>
        <p:txBody>
          <a:bodyPr rtlCol="0" anchor="ctr"/>
          <a:lstStyle/>
          <a:p>
            <a:endParaRPr lang="zh-CN" altLang="en-US">
              <a:solidFill>
                <a:schemeClr val="dk1"/>
              </a:solidFill>
              <a:latin typeface="Microsoft YaHei" charset="0"/>
              <a:cs typeface="Microsoft YaHei" charset="0"/>
            </a:endParaRPr>
          </a:p>
        </p:txBody>
      </p:sp>
      <p:sp>
        <p:nvSpPr>
          <p:cNvPr id="88" name="文本框 24"/>
          <p:cNvSpPr txBox="1"/>
          <p:nvPr>
            <p:custDataLst>
              <p:tags r:id="rId29"/>
            </p:custDataLst>
          </p:nvPr>
        </p:nvSpPr>
        <p:spPr>
          <a:xfrm>
            <a:off x="4132699" y="4482044"/>
            <a:ext cx="802320" cy="788088"/>
          </a:xfrm>
          <a:prstGeom prst="rect">
            <a:avLst/>
          </a:prstGeom>
          <a:noFill/>
          <a:extLst>
            <a:ext uri="{909E8E84-426E-40DD-AFC4-6F175D3DCCD1}">
              <a14:hiddenFill xmlns:a14="http://schemas.microsoft.com/office/drawing/2010/main">
                <a:grpFill/>
              </a14:hiddenFill>
            </a:ext>
          </a:extLst>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0"/>
              </a:spcBef>
              <a:spcAft>
                <a:spcPts val="0"/>
              </a:spcAft>
            </a:pPr>
            <a:r>
              <a:rPr lang="en-US" altLang="zh-CN" sz="4000" b="1" spc="300" dirty="0">
                <a:solidFill>
                  <a:schemeClr val="lt1"/>
                </a:solidFill>
                <a:uFillTx/>
                <a:latin typeface="Microsoft YaHei" charset="0"/>
                <a:ea typeface="Microsoft YaHei" charset="-122"/>
                <a:cs typeface="Microsoft YaHei" charset="0"/>
              </a:rPr>
              <a:t>03</a:t>
            </a:r>
            <a:endParaRPr lang="en-US" altLang="zh-CN" sz="4000" b="1" spc="300" dirty="0">
              <a:solidFill>
                <a:schemeClr val="lt1"/>
              </a:solidFill>
              <a:uFillTx/>
              <a:latin typeface="Microsoft YaHei" charset="0"/>
              <a:ea typeface="Microsoft YaHei" charset="-122"/>
              <a:cs typeface="Microsoft YaHei" charset="0"/>
            </a:endParaRPr>
          </a:p>
        </p:txBody>
      </p:sp>
      <p:cxnSp>
        <p:nvCxnSpPr>
          <p:cNvPr id="94" name="直接连接符 93"/>
          <p:cNvCxnSpPr/>
          <p:nvPr>
            <p:custDataLst>
              <p:tags r:id="rId30"/>
            </p:custDataLst>
          </p:nvPr>
        </p:nvCxnSpPr>
        <p:spPr>
          <a:xfrm flipV="1">
            <a:off x="5763228" y="5205008"/>
            <a:ext cx="4805101" cy="221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31"/>
            </p:custDataLst>
          </p:nvPr>
        </p:nvCxnSpPr>
        <p:spPr>
          <a:xfrm flipV="1">
            <a:off x="5171386" y="4187050"/>
            <a:ext cx="4805101" cy="221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32"/>
            </p:custDataLst>
          </p:nvPr>
        </p:nvCxnSpPr>
        <p:spPr>
          <a:xfrm flipV="1">
            <a:off x="4573197" y="3161943"/>
            <a:ext cx="4805101" cy="2214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文本框 41"/>
          <p:cNvSpPr txBox="1"/>
          <p:nvPr>
            <p:custDataLst>
              <p:tags r:id="rId33"/>
            </p:custDataLst>
          </p:nvPr>
        </p:nvSpPr>
        <p:spPr>
          <a:xfrm>
            <a:off x="5841107" y="4432971"/>
            <a:ext cx="4710682" cy="76288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spc="150">
                <a:solidFill>
                  <a:schemeClr val="dk1">
                    <a:lumMod val="75000"/>
                    <a:lumOff val="25000"/>
                  </a:schemeClr>
                </a:solidFill>
                <a:uFillTx/>
                <a:latin typeface="Microsoft YaHei" charset="0"/>
                <a:ea typeface="Microsoft YaHei" charset="-122"/>
                <a:cs typeface="Microsoft YaHei" charset="0"/>
              </a:rPr>
              <a:t>累计改动超 300 个文件，6000行增加，3600行删除</a:t>
            </a:r>
            <a:endParaRPr lang="zh-CN" altLang="en-US" sz="1600" spc="150">
              <a:solidFill>
                <a:schemeClr val="dk1">
                  <a:lumMod val="75000"/>
                  <a:lumOff val="25000"/>
                </a:schemeClr>
              </a:solidFill>
              <a:uFillTx/>
              <a:latin typeface="Microsoft YaHei" charset="0"/>
              <a:ea typeface="Microsoft YaHei" charset="-122"/>
              <a:cs typeface="Microsoft YaHei" charset="0"/>
            </a:endParaRPr>
          </a:p>
        </p:txBody>
      </p:sp>
      <p:sp>
        <p:nvSpPr>
          <p:cNvPr id="98" name="文本框 41"/>
          <p:cNvSpPr txBox="1"/>
          <p:nvPr>
            <p:custDataLst>
              <p:tags r:id="rId34"/>
            </p:custDataLst>
          </p:nvPr>
        </p:nvSpPr>
        <p:spPr>
          <a:xfrm>
            <a:off x="4748192" y="2396742"/>
            <a:ext cx="4710682" cy="76288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spc="150">
                <a:solidFill>
                  <a:schemeClr val="dk1">
                    <a:lumMod val="75000"/>
                    <a:lumOff val="25000"/>
                  </a:schemeClr>
                </a:solidFill>
                <a:uFillTx/>
                <a:latin typeface="Microsoft YaHei" charset="0"/>
                <a:ea typeface="Microsoft YaHei" charset="-122"/>
                <a:cs typeface="Microsoft YaHei" charset="0"/>
              </a:rPr>
              <a:t>共进行了 3 次重构</a:t>
            </a:r>
            <a:endParaRPr lang="zh-CN" altLang="en-US" sz="1600" spc="150">
              <a:solidFill>
                <a:schemeClr val="dk1">
                  <a:lumMod val="75000"/>
                  <a:lumOff val="25000"/>
                </a:schemeClr>
              </a:solidFill>
              <a:uFillTx/>
              <a:latin typeface="Microsoft YaHei" charset="0"/>
              <a:ea typeface="Microsoft YaHei" charset="-122"/>
              <a:cs typeface="Microsoft YaHei" charset="0"/>
            </a:endParaRPr>
          </a:p>
        </p:txBody>
      </p:sp>
      <p:sp>
        <p:nvSpPr>
          <p:cNvPr id="99" name="文本框 41"/>
          <p:cNvSpPr txBox="1"/>
          <p:nvPr>
            <p:custDataLst>
              <p:tags r:id="rId35"/>
            </p:custDataLst>
          </p:nvPr>
        </p:nvSpPr>
        <p:spPr>
          <a:xfrm>
            <a:off x="5294649" y="3429373"/>
            <a:ext cx="4710682" cy="76288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spc="150">
                <a:solidFill>
                  <a:schemeClr val="dk1">
                    <a:lumMod val="75000"/>
                    <a:lumOff val="25000"/>
                  </a:schemeClr>
                </a:solidFill>
                <a:uFillTx/>
                <a:latin typeface="Microsoft YaHei" charset="0"/>
                <a:ea typeface="Microsoft YaHei" charset="-122"/>
                <a:cs typeface="Microsoft YaHei" charset="0"/>
              </a:rPr>
              <a:t>动机：不够贴合业务流程 / 接口冗余不明确 / 前端难以实现 / 代码存在安全威胁</a:t>
            </a:r>
            <a:endParaRPr lang="zh-CN" altLang="en-US" sz="1600" spc="150">
              <a:solidFill>
                <a:schemeClr val="dk1">
                  <a:lumMod val="75000"/>
                  <a:lumOff val="25000"/>
                </a:schemeClr>
              </a:solidFill>
              <a:uFillTx/>
              <a:latin typeface="Microsoft YaHei" charset="0"/>
              <a:ea typeface="Microsoft YaHei" charset="-122"/>
              <a:cs typeface="Microsoft YaHei" charset="0"/>
            </a:endParaRPr>
          </a:p>
        </p:txBody>
      </p:sp>
    </p:spTree>
    <p:custDataLst>
      <p:tags r:id="rId3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noFill/>
        </p:spPr>
        <p:txBody>
          <a:bodyPr>
            <a:normAutofit fontScale="90000"/>
          </a:bodyPr>
          <a:lstStyle/>
          <a:p>
            <a:pPr algn="ctr"/>
            <a:r>
              <a:rPr lang="zh-CN" altLang="en-US" sz="4445" dirty="0"/>
              <a:t>持续集成</a:t>
            </a:r>
            <a:endParaRPr lang="zh-CN" altLang="en-US" sz="4445" dirty="0"/>
          </a:p>
        </p:txBody>
      </p:sp>
      <p:sp>
        <p:nvSpPr>
          <p:cNvPr id="2" name="文本框 1"/>
          <p:cNvSpPr txBox="1"/>
          <p:nvPr>
            <p:custDataLst>
              <p:tags r:id="rId2"/>
            </p:custDataLst>
          </p:nvPr>
        </p:nvSpPr>
        <p:spPr>
          <a:xfrm>
            <a:off x="2679701" y="1504924"/>
            <a:ext cx="6832600" cy="1324340"/>
          </a:xfrm>
          <a:prstGeom prst="rect">
            <a:avLst/>
          </a:prstGeom>
          <a:noFill/>
        </p:spPr>
        <p:txBody>
          <a:bodyPr wrap="square" rtlCol="0">
            <a:normAutofit fontScale="90000" lnSpcReduction="10000"/>
          </a:bodyPr>
          <a:lstStyle/>
          <a:p>
            <a:pPr algn="ctr">
              <a:lnSpc>
                <a:spcPct val="110000"/>
              </a:lnSpc>
            </a:pPr>
            <a:r>
              <a:rPr lang="en-US" altLang="zh-CN" sz="8780" b="1" spc="100" dirty="0">
                <a:solidFill>
                  <a:schemeClr val="accent1"/>
                </a:solidFill>
                <a:latin typeface="Arial" panose="02080604020202020204" pitchFamily="34" charset="0"/>
                <a:ea typeface="Microsoft YaHei" charset="-122"/>
                <a:cs typeface="Arial" panose="02080604020202020204" pitchFamily="34" charset="0"/>
              </a:rPr>
              <a:t>05</a:t>
            </a:r>
            <a:endParaRPr lang="en-US" altLang="zh-CN" sz="8780" b="1" spc="100" dirty="0">
              <a:solidFill>
                <a:schemeClr val="accent1"/>
              </a:solidFill>
              <a:latin typeface="Arial" panose="02080604020202020204" pitchFamily="34" charset="0"/>
              <a:ea typeface="Microsoft YaHei" charset="-122"/>
              <a:cs typeface="Arial" panose="02080604020202020204" pitchFamily="3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5" name="组合 194"/>
          <p:cNvGrpSpPr/>
          <p:nvPr userDrawn="1">
            <p:custDataLst>
              <p:tags r:id="rId1"/>
            </p:custDataLst>
          </p:nvPr>
        </p:nvGrpSpPr>
        <p:grpSpPr>
          <a:xfrm>
            <a:off x="-47625" y="-383059"/>
            <a:ext cx="12282906" cy="7630172"/>
            <a:chOff x="-47625" y="-383059"/>
            <a:chExt cx="12282906" cy="7630172"/>
          </a:xfrm>
        </p:grpSpPr>
        <p:grpSp>
          <p:nvGrpSpPr>
            <p:cNvPr id="191" name="组合 190"/>
            <p:cNvGrpSpPr/>
            <p:nvPr userDrawn="1"/>
          </p:nvGrpSpPr>
          <p:grpSpPr>
            <a:xfrm>
              <a:off x="11089812" y="-383059"/>
              <a:ext cx="1145469" cy="1237161"/>
              <a:chOff x="11089812" y="-383059"/>
              <a:chExt cx="1145469" cy="1237161"/>
            </a:xfrm>
          </p:grpSpPr>
          <p:sp>
            <p:nvSpPr>
              <p:cNvPr id="188" name="任意多边形: 形状 187"/>
              <p:cNvSpPr/>
              <p:nvPr userDrawn="1">
                <p:custDataLst>
                  <p:tags r:id="rId2"/>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90" name="任意多边形: 形状 189"/>
              <p:cNvSpPr/>
              <p:nvPr userDrawn="1">
                <p:custDataLst>
                  <p:tags r:id="rId3"/>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92" name="组合 191"/>
            <p:cNvGrpSpPr/>
            <p:nvPr userDrawn="1"/>
          </p:nvGrpSpPr>
          <p:grpSpPr>
            <a:xfrm rot="10800000">
              <a:off x="-47625" y="6009952"/>
              <a:ext cx="1145469" cy="1237161"/>
              <a:chOff x="11089812" y="-383059"/>
              <a:chExt cx="1145469" cy="1237161"/>
            </a:xfrm>
          </p:grpSpPr>
          <p:sp>
            <p:nvSpPr>
              <p:cNvPr id="193" name="任意多边形: 形状 192"/>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94" name="任意多边形: 形状 193"/>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sp>
        <p:nvSpPr>
          <p:cNvPr id="8" name="矩形 7"/>
          <p:cNvSpPr/>
          <p:nvPr>
            <p:custDataLst>
              <p:tags r:id="rId6"/>
            </p:custDataLst>
          </p:nvPr>
        </p:nvSpPr>
        <p:spPr>
          <a:xfrm>
            <a:off x="2897505" y="1515110"/>
            <a:ext cx="76200" cy="922655"/>
          </a:xfrm>
          <a:prstGeom prst="rect">
            <a:avLst/>
          </a:prstGeom>
          <a:solidFill>
            <a:schemeClr val="dk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icrosoft YaHei" charset="0"/>
              <a:cs typeface="Microsoft YaHei" charset="0"/>
            </a:endParaRPr>
          </a:p>
        </p:txBody>
      </p:sp>
      <p:cxnSp>
        <p:nvCxnSpPr>
          <p:cNvPr id="38" name="直接连接符 37"/>
          <p:cNvCxnSpPr/>
          <p:nvPr>
            <p:custDataLst>
              <p:tags r:id="rId7"/>
            </p:custDataLst>
          </p:nvPr>
        </p:nvCxnSpPr>
        <p:spPr>
          <a:xfrm>
            <a:off x="5876925" y="1515110"/>
            <a:ext cx="5248275" cy="0"/>
          </a:xfrm>
          <a:prstGeom prst="line">
            <a:avLst/>
          </a:prstGeom>
          <a:ln>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8"/>
            </p:custDataLst>
          </p:nvPr>
        </p:nvSpPr>
        <p:spPr>
          <a:xfrm>
            <a:off x="5768975" y="1917065"/>
            <a:ext cx="817880" cy="645160"/>
          </a:xfrm>
          <a:prstGeom prst="rect">
            <a:avLst/>
          </a:prstGeom>
          <a:noFill/>
        </p:spPr>
        <p:txBody>
          <a:bodyPr wrap="square" rtlCol="0">
            <a:normAutofit fontScale="80000"/>
          </a:bodyPr>
          <a:lstStyle/>
          <a:p>
            <a:r>
              <a:rPr lang="en-US" altLang="zh-CN" sz="3600" b="1" dirty="0">
                <a:solidFill>
                  <a:schemeClr val="dk1"/>
                </a:solidFill>
                <a:uFillTx/>
                <a:latin typeface="Microsoft YaHei" charset="0"/>
                <a:ea typeface="Microsoft YaHei" charset="-122"/>
                <a:cs typeface="Microsoft YaHei" charset="0"/>
              </a:rPr>
              <a:t>01.</a:t>
            </a:r>
            <a:endParaRPr lang="en-US" altLang="zh-CN" sz="3600" b="1" dirty="0">
              <a:solidFill>
                <a:schemeClr val="dk1"/>
              </a:solidFill>
              <a:uFillTx/>
              <a:latin typeface="Microsoft YaHei" charset="0"/>
              <a:ea typeface="Microsoft YaHei" charset="-122"/>
              <a:cs typeface="Microsoft YaHei" charset="0"/>
            </a:endParaRPr>
          </a:p>
        </p:txBody>
      </p:sp>
      <p:sp>
        <p:nvSpPr>
          <p:cNvPr id="15" name="文本框 14"/>
          <p:cNvSpPr txBox="1"/>
          <p:nvPr>
            <p:custDataLst>
              <p:tags r:id="rId9"/>
            </p:custDataLst>
          </p:nvPr>
        </p:nvSpPr>
        <p:spPr>
          <a:xfrm>
            <a:off x="5768975" y="2780665"/>
            <a:ext cx="817880" cy="645160"/>
          </a:xfrm>
          <a:prstGeom prst="rect">
            <a:avLst/>
          </a:prstGeom>
          <a:noFill/>
        </p:spPr>
        <p:txBody>
          <a:bodyPr wrap="square" rtlCol="0">
            <a:normAutofit fontScale="80000"/>
          </a:bodyPr>
          <a:lstStyle/>
          <a:p>
            <a:r>
              <a:rPr lang="en-US" altLang="zh-CN" sz="3600" b="1">
                <a:solidFill>
                  <a:schemeClr val="dk1"/>
                </a:solidFill>
                <a:uFillTx/>
                <a:latin typeface="Microsoft YaHei" charset="0"/>
                <a:ea typeface="Microsoft YaHei" charset="-122"/>
                <a:cs typeface="Microsoft YaHei" charset="0"/>
              </a:rPr>
              <a:t>02.</a:t>
            </a:r>
            <a:endParaRPr lang="en-US" altLang="zh-CN" sz="3600" b="1">
              <a:solidFill>
                <a:schemeClr val="dk1"/>
              </a:solidFill>
              <a:uFillTx/>
              <a:latin typeface="Microsoft YaHei" charset="0"/>
              <a:ea typeface="Microsoft YaHei" charset="-122"/>
              <a:cs typeface="Microsoft YaHei" charset="0"/>
            </a:endParaRPr>
          </a:p>
        </p:txBody>
      </p:sp>
      <p:sp>
        <p:nvSpPr>
          <p:cNvPr id="20" name="文本框 19"/>
          <p:cNvSpPr txBox="1"/>
          <p:nvPr>
            <p:custDataLst>
              <p:tags r:id="rId10"/>
            </p:custDataLst>
          </p:nvPr>
        </p:nvSpPr>
        <p:spPr>
          <a:xfrm>
            <a:off x="5768975" y="3644060"/>
            <a:ext cx="817880" cy="645160"/>
          </a:xfrm>
          <a:prstGeom prst="rect">
            <a:avLst/>
          </a:prstGeom>
          <a:noFill/>
        </p:spPr>
        <p:txBody>
          <a:bodyPr wrap="square" rtlCol="0">
            <a:normAutofit fontScale="80000"/>
          </a:bodyPr>
          <a:lstStyle/>
          <a:p>
            <a:r>
              <a:rPr lang="en-US" altLang="zh-CN" sz="3600" b="1" dirty="0">
                <a:solidFill>
                  <a:schemeClr val="dk1"/>
                </a:solidFill>
                <a:uFillTx/>
                <a:latin typeface="Microsoft YaHei" charset="0"/>
                <a:ea typeface="Microsoft YaHei" charset="-122"/>
                <a:cs typeface="Microsoft YaHei" charset="0"/>
              </a:rPr>
              <a:t>03.</a:t>
            </a:r>
            <a:endParaRPr lang="en-US" altLang="zh-CN" sz="3600" b="1" dirty="0">
              <a:solidFill>
                <a:schemeClr val="dk1"/>
              </a:solidFill>
              <a:uFillTx/>
              <a:latin typeface="Microsoft YaHei" charset="0"/>
              <a:ea typeface="Microsoft YaHei" charset="-122"/>
              <a:cs typeface="Microsoft YaHei" charset="0"/>
            </a:endParaRPr>
          </a:p>
        </p:txBody>
      </p:sp>
      <p:sp>
        <p:nvSpPr>
          <p:cNvPr id="23" name="文本框 22"/>
          <p:cNvSpPr txBox="1"/>
          <p:nvPr>
            <p:custDataLst>
              <p:tags r:id="rId11"/>
            </p:custDataLst>
          </p:nvPr>
        </p:nvSpPr>
        <p:spPr>
          <a:xfrm>
            <a:off x="5768975" y="4506433"/>
            <a:ext cx="817880" cy="645160"/>
          </a:xfrm>
          <a:prstGeom prst="rect">
            <a:avLst/>
          </a:prstGeom>
          <a:noFill/>
        </p:spPr>
        <p:txBody>
          <a:bodyPr wrap="square" rtlCol="0">
            <a:normAutofit fontScale="80000"/>
          </a:bodyPr>
          <a:lstStyle/>
          <a:p>
            <a:r>
              <a:rPr lang="en-US" altLang="zh-CN" sz="3600" b="1" dirty="0">
                <a:solidFill>
                  <a:schemeClr val="dk1"/>
                </a:solidFill>
                <a:uFillTx/>
                <a:latin typeface="Microsoft YaHei" charset="0"/>
                <a:ea typeface="Microsoft YaHei" charset="-122"/>
                <a:cs typeface="Microsoft YaHei" charset="0"/>
              </a:rPr>
              <a:t>04.</a:t>
            </a:r>
            <a:endParaRPr lang="en-US" altLang="zh-CN" sz="3600" b="1" dirty="0">
              <a:solidFill>
                <a:schemeClr val="dk1"/>
              </a:solidFill>
              <a:uFillTx/>
              <a:latin typeface="Microsoft YaHei" charset="0"/>
              <a:ea typeface="Microsoft YaHei" charset="-122"/>
              <a:cs typeface="Microsoft YaHei" charset="0"/>
            </a:endParaRPr>
          </a:p>
        </p:txBody>
      </p:sp>
      <p:sp>
        <p:nvSpPr>
          <p:cNvPr id="28" name="文本框 27"/>
          <p:cNvSpPr txBox="1"/>
          <p:nvPr>
            <p:custDataLst>
              <p:tags r:id="rId12"/>
            </p:custDataLst>
          </p:nvPr>
        </p:nvSpPr>
        <p:spPr>
          <a:xfrm>
            <a:off x="5768975" y="5368805"/>
            <a:ext cx="817880" cy="645160"/>
          </a:xfrm>
          <a:prstGeom prst="rect">
            <a:avLst/>
          </a:prstGeom>
          <a:noFill/>
        </p:spPr>
        <p:txBody>
          <a:bodyPr wrap="square" rtlCol="0">
            <a:normAutofit fontScale="80000"/>
          </a:bodyPr>
          <a:lstStyle/>
          <a:p>
            <a:r>
              <a:rPr lang="en-US" altLang="zh-CN" sz="3600" b="1" dirty="0">
                <a:solidFill>
                  <a:schemeClr val="dk1"/>
                </a:solidFill>
                <a:uFillTx/>
                <a:latin typeface="Microsoft YaHei" charset="0"/>
                <a:ea typeface="Microsoft YaHei" charset="-122"/>
                <a:cs typeface="Microsoft YaHei" charset="0"/>
              </a:rPr>
              <a:t>05.</a:t>
            </a:r>
            <a:endParaRPr lang="en-US" altLang="zh-CN" sz="3600" b="1" dirty="0">
              <a:solidFill>
                <a:schemeClr val="dk1"/>
              </a:solidFill>
              <a:uFillTx/>
              <a:latin typeface="Microsoft YaHei" charset="0"/>
              <a:ea typeface="Microsoft YaHei" charset="-122"/>
              <a:cs typeface="Microsoft YaHei" charset="0"/>
            </a:endParaRPr>
          </a:p>
        </p:txBody>
      </p:sp>
      <p:sp>
        <p:nvSpPr>
          <p:cNvPr id="4" name="文本框 3"/>
          <p:cNvSpPr txBox="1"/>
          <p:nvPr>
            <p:custDataLst>
              <p:tags r:id="rId13"/>
            </p:custDataLst>
          </p:nvPr>
        </p:nvSpPr>
        <p:spPr>
          <a:xfrm>
            <a:off x="1212215" y="1592262"/>
            <a:ext cx="1526540" cy="768350"/>
          </a:xfrm>
          <a:prstGeom prst="rect">
            <a:avLst/>
          </a:prstGeom>
          <a:noFill/>
        </p:spPr>
        <p:txBody>
          <a:bodyPr wrap="square" rtlCol="0">
            <a:normAutofit fontScale="90000" lnSpcReduction="10000"/>
          </a:bodyPr>
          <a:lstStyle/>
          <a:p>
            <a:pPr algn="r"/>
            <a:r>
              <a:rPr lang="zh-CN" altLang="en-US" sz="4375" b="1" spc="300">
                <a:solidFill>
                  <a:schemeClr val="dk1">
                    <a:lumMod val="85000"/>
                    <a:lumOff val="15000"/>
                  </a:schemeClr>
                </a:solidFill>
                <a:uFillTx/>
                <a:latin typeface="Microsoft YaHei" charset="0"/>
                <a:ea typeface="Microsoft YaHei" charset="-122"/>
              </a:rPr>
              <a:t>目录</a:t>
            </a:r>
            <a:endParaRPr lang="zh-CN" altLang="en-US" sz="4375" b="1" spc="300">
              <a:solidFill>
                <a:schemeClr val="dk1">
                  <a:lumMod val="85000"/>
                  <a:lumOff val="15000"/>
                </a:schemeClr>
              </a:solidFill>
              <a:uFillTx/>
              <a:latin typeface="Microsoft YaHei" charset="0"/>
              <a:ea typeface="Microsoft YaHei" charset="-122"/>
            </a:endParaRPr>
          </a:p>
        </p:txBody>
      </p:sp>
      <p:sp>
        <p:nvSpPr>
          <p:cNvPr id="19" name="文本框 18"/>
          <p:cNvSpPr txBox="1"/>
          <p:nvPr>
            <p:custDataLst>
              <p:tags r:id="rId14"/>
            </p:custDataLst>
          </p:nvPr>
        </p:nvSpPr>
        <p:spPr>
          <a:xfrm>
            <a:off x="6878955" y="2017876"/>
            <a:ext cx="2786253" cy="443539"/>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Microsoft YaHei" charset="0"/>
                <a:ea typeface="Microsoft YaHei" charset="-122"/>
                <a:cs typeface="Microsoft YaHei" charset="-122"/>
              </a:rPr>
              <a:t>团队介绍</a:t>
            </a:r>
            <a:endParaRPr lang="zh-CN" altLang="en-US" sz="2000">
              <a:solidFill>
                <a:schemeClr val="dk1">
                  <a:lumMod val="65000"/>
                  <a:lumOff val="35000"/>
                </a:schemeClr>
              </a:solidFill>
              <a:latin typeface="Microsoft YaHei" charset="0"/>
              <a:ea typeface="Microsoft YaHei" charset="-122"/>
              <a:cs typeface="Microsoft YaHei" charset="-122"/>
            </a:endParaRPr>
          </a:p>
        </p:txBody>
      </p:sp>
      <p:sp>
        <p:nvSpPr>
          <p:cNvPr id="25" name="文本框 24"/>
          <p:cNvSpPr txBox="1"/>
          <p:nvPr>
            <p:custDataLst>
              <p:tags r:id="rId15"/>
            </p:custDataLst>
          </p:nvPr>
        </p:nvSpPr>
        <p:spPr>
          <a:xfrm>
            <a:off x="6878955" y="2881476"/>
            <a:ext cx="2786253" cy="443539"/>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Microsoft YaHei" charset="0"/>
                <a:ea typeface="Microsoft YaHei" charset="-122"/>
                <a:cs typeface="Microsoft YaHei" charset="-122"/>
              </a:rPr>
              <a:t>解决方案</a:t>
            </a:r>
            <a:endParaRPr lang="zh-CN" altLang="en-US" sz="2000">
              <a:solidFill>
                <a:schemeClr val="dk1">
                  <a:lumMod val="65000"/>
                  <a:lumOff val="35000"/>
                </a:schemeClr>
              </a:solidFill>
              <a:latin typeface="Microsoft YaHei" charset="0"/>
              <a:ea typeface="Microsoft YaHei" charset="-122"/>
              <a:cs typeface="Microsoft YaHei" charset="-122"/>
            </a:endParaRPr>
          </a:p>
        </p:txBody>
      </p:sp>
      <p:sp>
        <p:nvSpPr>
          <p:cNvPr id="27" name="文本框 26"/>
          <p:cNvSpPr txBox="1"/>
          <p:nvPr>
            <p:custDataLst>
              <p:tags r:id="rId16"/>
            </p:custDataLst>
          </p:nvPr>
        </p:nvSpPr>
        <p:spPr>
          <a:xfrm>
            <a:off x="6878955" y="3744871"/>
            <a:ext cx="2786253" cy="443539"/>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Microsoft YaHei" charset="0"/>
                <a:ea typeface="Microsoft YaHei" charset="-122"/>
                <a:cs typeface="Microsoft YaHei" charset="-122"/>
              </a:rPr>
              <a:t>代码测试</a:t>
            </a:r>
            <a:endParaRPr lang="zh-CN" altLang="en-US" sz="2000">
              <a:solidFill>
                <a:schemeClr val="dk1">
                  <a:lumMod val="65000"/>
                  <a:lumOff val="35000"/>
                </a:schemeClr>
              </a:solidFill>
              <a:latin typeface="Microsoft YaHei" charset="0"/>
              <a:ea typeface="Microsoft YaHei" charset="-122"/>
              <a:cs typeface="Microsoft YaHei" charset="-122"/>
            </a:endParaRPr>
          </a:p>
        </p:txBody>
      </p:sp>
      <p:sp>
        <p:nvSpPr>
          <p:cNvPr id="30" name="文本框 29"/>
          <p:cNvSpPr txBox="1"/>
          <p:nvPr>
            <p:custDataLst>
              <p:tags r:id="rId17"/>
            </p:custDataLst>
          </p:nvPr>
        </p:nvSpPr>
        <p:spPr>
          <a:xfrm>
            <a:off x="6878955" y="4607244"/>
            <a:ext cx="2786253" cy="443539"/>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Microsoft YaHei" charset="0"/>
                <a:ea typeface="Microsoft YaHei" charset="-122"/>
                <a:cs typeface="Microsoft YaHei" charset="-122"/>
              </a:rPr>
              <a:t>后端重构</a:t>
            </a:r>
            <a:endParaRPr lang="zh-CN" altLang="en-US" sz="2000">
              <a:solidFill>
                <a:schemeClr val="dk1">
                  <a:lumMod val="65000"/>
                  <a:lumOff val="35000"/>
                </a:schemeClr>
              </a:solidFill>
              <a:latin typeface="Microsoft YaHei" charset="0"/>
              <a:ea typeface="Microsoft YaHei" charset="-122"/>
              <a:cs typeface="Microsoft YaHei" charset="-122"/>
            </a:endParaRPr>
          </a:p>
        </p:txBody>
      </p:sp>
      <p:sp>
        <p:nvSpPr>
          <p:cNvPr id="33" name="文本框 32"/>
          <p:cNvSpPr txBox="1"/>
          <p:nvPr>
            <p:custDataLst>
              <p:tags r:id="rId18"/>
            </p:custDataLst>
          </p:nvPr>
        </p:nvSpPr>
        <p:spPr>
          <a:xfrm>
            <a:off x="6878955" y="5469616"/>
            <a:ext cx="2786253" cy="443539"/>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Microsoft YaHei" charset="0"/>
                <a:ea typeface="Microsoft YaHei" charset="-122"/>
                <a:cs typeface="Microsoft YaHei" charset="-122"/>
              </a:rPr>
              <a:t>持续集成</a:t>
            </a:r>
            <a:endParaRPr lang="zh-CN" altLang="en-US" sz="2000">
              <a:solidFill>
                <a:schemeClr val="dk1">
                  <a:lumMod val="65000"/>
                  <a:lumOff val="35000"/>
                </a:schemeClr>
              </a:solidFill>
              <a:latin typeface="Microsoft YaHei" charset="0"/>
              <a:ea typeface="Microsoft YaHei" charset="-122"/>
              <a:cs typeface="Microsoft YaHei"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5" name="组合 194"/>
          <p:cNvGrpSpPr/>
          <p:nvPr userDrawn="1">
            <p:custDataLst>
              <p:tags r:id="rId1"/>
            </p:custDataLst>
          </p:nvPr>
        </p:nvGrpSpPr>
        <p:grpSpPr>
          <a:xfrm>
            <a:off x="-47625" y="-383059"/>
            <a:ext cx="12282906" cy="7630172"/>
            <a:chOff x="-47625" y="-383059"/>
            <a:chExt cx="12282906" cy="7630172"/>
          </a:xfrm>
        </p:grpSpPr>
        <p:grpSp>
          <p:nvGrpSpPr>
            <p:cNvPr id="191" name="组合 190"/>
            <p:cNvGrpSpPr/>
            <p:nvPr userDrawn="1"/>
          </p:nvGrpSpPr>
          <p:grpSpPr>
            <a:xfrm>
              <a:off x="11089812" y="-383059"/>
              <a:ext cx="1145469" cy="1237161"/>
              <a:chOff x="11089812" y="-383059"/>
              <a:chExt cx="1145469" cy="1237161"/>
            </a:xfrm>
          </p:grpSpPr>
          <p:sp>
            <p:nvSpPr>
              <p:cNvPr id="188" name="任意多边形: 形状 187"/>
              <p:cNvSpPr/>
              <p:nvPr userDrawn="1">
                <p:custDataLst>
                  <p:tags r:id="rId2"/>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90" name="任意多边形: 形状 189"/>
              <p:cNvSpPr/>
              <p:nvPr userDrawn="1">
                <p:custDataLst>
                  <p:tags r:id="rId3"/>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92" name="组合 191"/>
            <p:cNvGrpSpPr/>
            <p:nvPr userDrawn="1"/>
          </p:nvGrpSpPr>
          <p:grpSpPr>
            <a:xfrm rot="10800000">
              <a:off x="-47625" y="6009952"/>
              <a:ext cx="1145469" cy="1237161"/>
              <a:chOff x="11089812" y="-383059"/>
              <a:chExt cx="1145469" cy="1237161"/>
            </a:xfrm>
          </p:grpSpPr>
          <p:sp>
            <p:nvSpPr>
              <p:cNvPr id="193" name="任意多边形: 形状 192"/>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94" name="任意多边形: 形状 193"/>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pic>
        <p:nvPicPr>
          <p:cNvPr id="4" name="图片 3" descr="/data/download/20220709/64740a64da40e806ae3a4cc74dd53abc.png64740a64da40e806ae3a4cc74dd53abc"/>
          <p:cNvPicPr>
            <a:picLocks noChangeAspect="1"/>
          </p:cNvPicPr>
          <p:nvPr>
            <p:custDataLst>
              <p:tags r:id="rId6"/>
            </p:custDataLst>
          </p:nvPr>
        </p:nvPicPr>
        <p:blipFill rotWithShape="1">
          <a:blip r:embed="rId7"/>
          <a:srcRect/>
          <a:stretch>
            <a:fillRect/>
          </a:stretch>
        </p:blipFill>
        <p:spPr>
          <a:xfrm>
            <a:off x="0" y="2204720"/>
            <a:ext cx="6991350" cy="2448560"/>
          </a:xfrm>
          <a:custGeom>
            <a:avLst/>
            <a:gdLst/>
            <a:ahLst/>
            <a:cxnLst>
              <a:cxn ang="3">
                <a:pos x="hc" y="t"/>
              </a:cxn>
              <a:cxn ang="cd2">
                <a:pos x="l" y="vc"/>
              </a:cxn>
              <a:cxn ang="cd4">
                <a:pos x="hc" y="b"/>
              </a:cxn>
              <a:cxn ang="0">
                <a:pos x="r" y="vc"/>
              </a:cxn>
            </a:cxnLst>
            <a:rect l="l" t="t" r="r" b="b"/>
            <a:pathLst>
              <a:path w="12000" h="10800">
                <a:moveTo>
                  <a:pt x="0" y="0"/>
                </a:moveTo>
                <a:lnTo>
                  <a:pt x="12000" y="0"/>
                </a:lnTo>
                <a:lnTo>
                  <a:pt x="12000" y="10800"/>
                </a:lnTo>
                <a:lnTo>
                  <a:pt x="0" y="10800"/>
                </a:lnTo>
                <a:lnTo>
                  <a:pt x="0" y="0"/>
                </a:lnTo>
                <a:close/>
              </a:path>
            </a:pathLst>
          </a:custGeom>
        </p:spPr>
      </p:pic>
      <p:sp>
        <p:nvSpPr>
          <p:cNvPr id="2" name="文本框 1"/>
          <p:cNvSpPr txBox="1"/>
          <p:nvPr>
            <p:custDataLst>
              <p:tags r:id="rId8"/>
            </p:custDataLst>
          </p:nvPr>
        </p:nvSpPr>
        <p:spPr>
          <a:xfrm>
            <a:off x="7600950" y="1219142"/>
            <a:ext cx="3676650" cy="1127760"/>
          </a:xfrm>
          <a:prstGeom prst="rect">
            <a:avLst/>
          </a:prstGeom>
          <a:noFill/>
        </p:spPr>
        <p:txBody>
          <a:bodyPr wrap="square" lIns="63500" tIns="25400" rIns="63500" bIns="25400" rtlCol="0" anchor="b" anchorCtr="0">
            <a:normAutofit fontScale="90000" lnSpcReduction="20000"/>
          </a:bodyPr>
          <a:p>
            <a:pPr algn="l"/>
            <a:r>
              <a:rPr lang="zh-CN" altLang="zh-CN" sz="4000" b="1" spc="160" dirty="0">
                <a:solidFill>
                  <a:schemeClr val="dk1"/>
                </a:solidFill>
                <a:uFillTx/>
                <a:latin typeface="Microsoft YaHei" charset="0"/>
                <a:ea typeface="Microsoft YaHei" charset="-122"/>
                <a:cs typeface="Microsoft YaHei" charset="0"/>
              </a:rPr>
              <a:t>Github Actions</a:t>
            </a:r>
            <a:endParaRPr lang="zh-CN" altLang="zh-CN" sz="4000" b="1" spc="160" dirty="0">
              <a:solidFill>
                <a:schemeClr val="dk1"/>
              </a:solidFill>
              <a:uFillTx/>
              <a:latin typeface="Microsoft YaHei" charset="0"/>
              <a:ea typeface="Microsoft YaHei" charset="-122"/>
              <a:cs typeface="Microsoft YaHei" charset="0"/>
            </a:endParaRPr>
          </a:p>
        </p:txBody>
      </p:sp>
      <p:sp>
        <p:nvSpPr>
          <p:cNvPr id="11" name="Title 6"/>
          <p:cNvSpPr txBox="1"/>
          <p:nvPr>
            <p:custDataLst>
              <p:tags r:id="rId9"/>
            </p:custDataLst>
          </p:nvPr>
        </p:nvSpPr>
        <p:spPr>
          <a:xfrm>
            <a:off x="7600950" y="2650484"/>
            <a:ext cx="3676650" cy="298837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0"/>
              </a:rPr>
              <a:t>GitHub Actions 轻松实现所有软件工作流程的自动化，成为世界级的 CI/CD。从GitHub上直接构建、测试和部署你的代码。让代码审查、分支管理和问题处理以梦想的方式进行。</a:t>
            </a:r>
            <a:endPar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0"/>
            </a:endParaRPr>
          </a:p>
        </p:txBody>
      </p:sp>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6000">
              <a:schemeClr val="accent1"/>
            </a:gs>
            <a:gs pos="100000">
              <a:schemeClr val="accent1">
                <a:lumMod val="5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11" name="组合 5"/>
          <p:cNvGrpSpPr/>
          <p:nvPr userDrawn="1">
            <p:custDataLst>
              <p:tags r:id="rId1"/>
            </p:custDataLst>
          </p:nvPr>
        </p:nvGrpSpPr>
        <p:grpSpPr>
          <a:xfrm>
            <a:off x="-48895" y="-270029"/>
            <a:ext cx="12282906" cy="7630172"/>
            <a:chOff x="-47625" y="-383059"/>
            <a:chExt cx="12282906" cy="7630172"/>
          </a:xfrm>
        </p:grpSpPr>
        <p:sp>
          <p:nvSpPr>
            <p:cNvPr id="13" name="矩形 7"/>
            <p:cNvSpPr/>
            <p:nvPr userDrawn="1">
              <p:custDataLst>
                <p:tags r:id="rId2"/>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Microsoft YaHei" charset="0"/>
                <a:cs typeface="Microsoft YaHei" charset="0"/>
              </a:endParaRPr>
            </a:p>
          </p:txBody>
        </p:sp>
        <p:grpSp>
          <p:nvGrpSpPr>
            <p:cNvPr id="365" name="组合 364"/>
            <p:cNvGrpSpPr/>
            <p:nvPr userDrawn="1"/>
          </p:nvGrpSpPr>
          <p:grpSpPr>
            <a:xfrm>
              <a:off x="-47625" y="-383059"/>
              <a:ext cx="12282906" cy="7630172"/>
              <a:chOff x="-47625" y="-383059"/>
              <a:chExt cx="12282906" cy="7630172"/>
            </a:xfrm>
          </p:grpSpPr>
          <p:grpSp>
            <p:nvGrpSpPr>
              <p:cNvPr id="366" name="组合 365"/>
              <p:cNvGrpSpPr/>
              <p:nvPr userDrawn="1"/>
            </p:nvGrpSpPr>
            <p:grpSpPr>
              <a:xfrm>
                <a:off x="11089812" y="-383059"/>
                <a:ext cx="1145469" cy="1237161"/>
                <a:chOff x="11089812" y="-383059"/>
                <a:chExt cx="1145469" cy="1237161"/>
              </a:xfrm>
            </p:grpSpPr>
            <p:sp>
              <p:nvSpPr>
                <p:cNvPr id="370" name="任意多边形: 形状 369"/>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371" name="任意多边形: 形状 370"/>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367" name="组合 366"/>
              <p:cNvGrpSpPr/>
              <p:nvPr userDrawn="1"/>
            </p:nvGrpSpPr>
            <p:grpSpPr>
              <a:xfrm rot="10800000">
                <a:off x="-47625" y="6009952"/>
                <a:ext cx="1145469" cy="1237161"/>
                <a:chOff x="11089812" y="-383059"/>
                <a:chExt cx="1145469" cy="1237161"/>
              </a:xfrm>
            </p:grpSpPr>
            <p:sp>
              <p:nvSpPr>
                <p:cNvPr id="368" name="任意多边形: 形状 367"/>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369" name="任意多边形: 形状 368"/>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grpSp>
      <p:sp>
        <p:nvSpPr>
          <p:cNvPr id="14" name="矩形 13"/>
          <p:cNvSpPr/>
          <p:nvPr>
            <p:custDataLst>
              <p:tags r:id="rId7"/>
            </p:custDataLst>
          </p:nvPr>
        </p:nvSpPr>
        <p:spPr>
          <a:xfrm>
            <a:off x="0" y="1322331"/>
            <a:ext cx="12192000" cy="4927269"/>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Microsoft YaHei" charset="0"/>
              <a:cs typeface="Microsoft YaHei" charset="0"/>
            </a:endParaRPr>
          </a:p>
        </p:txBody>
      </p:sp>
      <p:sp>
        <p:nvSpPr>
          <p:cNvPr id="3" name="Title 6"/>
          <p:cNvSpPr txBox="1"/>
          <p:nvPr>
            <p:custDataLst>
              <p:tags r:id="rId8"/>
            </p:custDataLst>
          </p:nvPr>
        </p:nvSpPr>
        <p:spPr>
          <a:xfrm>
            <a:off x="608401" y="608400"/>
            <a:ext cx="10972714" cy="565146"/>
          </a:xfrm>
          <a:prstGeom prst="rect">
            <a:avLst/>
          </a:prstGeom>
          <a:noFill/>
          <a:ln w="3175">
            <a:noFill/>
            <a:prstDash val="dash"/>
          </a:ln>
        </p:spPr>
        <p:txBody>
          <a:bodyPr wrap="square" lIns="72000" tIns="36000" rIns="72000" bIns="36000" anchor="t" anchorCtr="0">
            <a:normAutofit fontScale="8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ct val="0"/>
              </a:spcBef>
              <a:spcAft>
                <a:spcPts val="800"/>
              </a:spcAft>
              <a:buClrTx/>
              <a:buSzTx/>
              <a:buFontTx/>
              <a:buNone/>
            </a:pPr>
            <a:r>
              <a:rPr kumimoji="0" lang="en-US" altLang="zh-CN" sz="3200" b="1" i="0" spc="30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0"/>
              </a:rPr>
              <a:t>Workflows</a:t>
            </a:r>
            <a:endParaRPr kumimoji="0" lang="en-US" altLang="zh-CN" sz="3200" b="1" i="0" spc="30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0"/>
            </a:endParaRPr>
          </a:p>
        </p:txBody>
      </p:sp>
      <p:grpSp>
        <p:nvGrpSpPr>
          <p:cNvPr id="4" name="组合 3"/>
          <p:cNvGrpSpPr/>
          <p:nvPr>
            <p:custDataLst>
              <p:tags r:id="rId9"/>
            </p:custDataLst>
          </p:nvPr>
        </p:nvGrpSpPr>
        <p:grpSpPr>
          <a:xfrm>
            <a:off x="11377569" y="434583"/>
            <a:ext cx="203545" cy="74612"/>
            <a:chOff x="9839643" y="910585"/>
            <a:chExt cx="203545" cy="74612"/>
          </a:xfrm>
        </p:grpSpPr>
        <p:cxnSp>
          <p:nvCxnSpPr>
            <p:cNvPr id="5" name="直接连接符 4"/>
            <p:cNvCxnSpPr/>
            <p:nvPr>
              <p:custDataLst>
                <p:tags r:id="rId10"/>
              </p:custDataLst>
            </p:nvPr>
          </p:nvCxnSpPr>
          <p:spPr>
            <a:xfrm>
              <a:off x="9839643" y="910585"/>
              <a:ext cx="20354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1"/>
              </p:custDataLst>
            </p:nvPr>
          </p:nvCxnSpPr>
          <p:spPr>
            <a:xfrm>
              <a:off x="9839643" y="985197"/>
              <a:ext cx="15557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grpSp>
      <p:cxnSp>
        <p:nvCxnSpPr>
          <p:cNvPr id="2" name="直接连接符 3"/>
          <p:cNvCxnSpPr/>
          <p:nvPr>
            <p:custDataLst>
              <p:tags r:id="rId12"/>
            </p:custDataLst>
          </p:nvPr>
        </p:nvCxnSpPr>
        <p:spPr>
          <a:xfrm>
            <a:off x="2179955" y="2547303"/>
            <a:ext cx="3424555" cy="0"/>
          </a:xfrm>
          <a:prstGeom prst="line">
            <a:avLst/>
          </a:prstGeom>
          <a:ln>
            <a:solidFill>
              <a:schemeClr val="lt1"/>
            </a:solidFill>
            <a:prstDash val="sysDash"/>
          </a:ln>
        </p:spPr>
        <p:style>
          <a:lnRef idx="1">
            <a:srgbClr val="1F74AD"/>
          </a:lnRef>
          <a:fillRef idx="0">
            <a:srgbClr val="1F74AD"/>
          </a:fillRef>
          <a:effectRef idx="0">
            <a:srgbClr val="1F74AD"/>
          </a:effectRef>
          <a:fontRef idx="minor">
            <a:srgbClr val="000000"/>
          </a:fontRef>
        </p:style>
      </p:cxnSp>
      <p:sp>
        <p:nvSpPr>
          <p:cNvPr id="8" name="矩形 4"/>
          <p:cNvSpPr/>
          <p:nvPr>
            <p:custDataLst>
              <p:tags r:id="rId13"/>
            </p:custDataLst>
          </p:nvPr>
        </p:nvSpPr>
        <p:spPr>
          <a:xfrm>
            <a:off x="1873885" y="2519998"/>
            <a:ext cx="306070" cy="45720"/>
          </a:xfrm>
          <a:prstGeom prst="rect">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1" fontAlgn="auto" latinLnBrk="0" hangingPunct="1">
              <a:lnSpc>
                <a:spcPct val="14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icrosoft YaHei" charset="0"/>
              <a:ea typeface="Microsoft YaHei" charset="-122"/>
              <a:cs typeface="Microsoft YaHei" charset="0"/>
              <a:sym typeface="Arial" panose="02080604020202020204" pitchFamily="34" charset="0"/>
            </a:endParaRPr>
          </a:p>
        </p:txBody>
      </p:sp>
      <p:sp>
        <p:nvSpPr>
          <p:cNvPr id="12" name="标题 1"/>
          <p:cNvSpPr txBox="1"/>
          <p:nvPr>
            <p:custDataLst>
              <p:tags r:id="rId14"/>
            </p:custDataLst>
          </p:nvPr>
        </p:nvSpPr>
        <p:spPr>
          <a:xfrm>
            <a:off x="1766570" y="2681288"/>
            <a:ext cx="3977640" cy="1021715"/>
          </a:xfrm>
          <a:prstGeom prst="rect">
            <a:avLst/>
          </a:prstGeom>
          <a:noFill/>
        </p:spPr>
        <p:txBody>
          <a:bodyPr wrap="square" tIns="0" rtlCol="0">
            <a:normAutofit/>
          </a:bodyPr>
          <a:lstStyle>
            <a:defPPr>
              <a:defRPr lang="zh-CN"/>
            </a:defPPr>
            <a:lvl1pPr>
              <a:lnSpc>
                <a:spcPct val="130000"/>
              </a:lnSpc>
              <a:defRPr sz="1200"/>
            </a:lvl1pPr>
          </a:lstStyle>
          <a:p>
            <a:pPr marL="0" marR="0" lvl="0" indent="0" algn="l" defTabSz="914400" rtl="0" eaLnBrk="1" fontAlgn="auto" latinLnBrk="0" hangingPunct="1">
              <a:spcBef>
                <a:spcPts val="0"/>
              </a:spcBef>
              <a:spcAft>
                <a:spcPts val="0"/>
              </a:spcAft>
              <a:buClrTx/>
              <a:buSzTx/>
              <a:buFontTx/>
              <a:buNone/>
            </a:pPr>
            <a:r>
              <a:rPr kumimoji="0" lang="zh-CN" altLang="en-US" sz="1600" b="0" i="0" u="none" strike="noStrike" kern="1200" cap="none" spc="150" normalizeH="0" noProof="0" dirty="0">
                <a:ln>
                  <a:noFill/>
                </a:ln>
                <a:solidFill>
                  <a:schemeClr val="dk1"/>
                </a:solidFill>
                <a:effectLst/>
                <a:uLnTx/>
                <a:uFillTx/>
                <a:latin typeface="Microsoft YaHei" charset="0"/>
                <a:ea typeface="Microsoft YaHei" charset="-122"/>
                <a:sym typeface="Arial" panose="02080604020202020204" pitchFamily="34" charset="0"/>
              </a:rPr>
              <a:t>自动化构建，工作量最小，最先运行完成并报告结果，检出基础的语法错误等</a:t>
            </a:r>
            <a:endParaRPr kumimoji="0" lang="zh-CN" altLang="en-US" sz="1600" b="0" i="0" u="none" strike="noStrike" kern="1200" cap="none" spc="150" normalizeH="0" noProof="0" dirty="0">
              <a:ln>
                <a:noFill/>
              </a:ln>
              <a:solidFill>
                <a:schemeClr val="dk1"/>
              </a:solidFill>
              <a:effectLst/>
              <a:uLnTx/>
              <a:uFillTx/>
              <a:latin typeface="Microsoft YaHei" charset="0"/>
              <a:ea typeface="Microsoft YaHei" charset="-122"/>
              <a:sym typeface="Arial" panose="02080604020202020204" pitchFamily="34" charset="0"/>
            </a:endParaRPr>
          </a:p>
        </p:txBody>
      </p:sp>
      <p:sp>
        <p:nvSpPr>
          <p:cNvPr id="9" name="标题 1"/>
          <p:cNvSpPr txBox="1"/>
          <p:nvPr>
            <p:custDataLst>
              <p:tags r:id="rId15"/>
            </p:custDataLst>
          </p:nvPr>
        </p:nvSpPr>
        <p:spPr>
          <a:xfrm>
            <a:off x="1266190" y="1873568"/>
            <a:ext cx="502285" cy="965835"/>
          </a:xfrm>
          <a:prstGeom prst="rect">
            <a:avLst/>
          </a:prstGeom>
          <a:noFill/>
        </p:spPr>
        <p:txBody>
          <a:bodyPr wrap="square" rtlCol="0">
            <a:normAutofit lnSpcReduction="10000"/>
          </a:bodyPr>
          <a:lstStyle>
            <a:defPPr>
              <a:defRPr lang="zh-CN"/>
            </a:defPPr>
            <a:lvl1pPr>
              <a:lnSpc>
                <a:spcPct val="130000"/>
              </a:lnSpc>
              <a:defRPr sz="12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4800" b="0" i="1" u="none" strike="noStrike" kern="1200" cap="none" spc="0" normalizeH="0" noProof="0" dirty="0">
                <a:ln>
                  <a:noFill/>
                </a:ln>
                <a:solidFill>
                  <a:schemeClr val="accent1"/>
                </a:solidFill>
                <a:effectLst/>
                <a:uLnTx/>
                <a:uFillTx/>
                <a:latin typeface="Microsoft YaHei" charset="0"/>
                <a:ea typeface="Microsoft YaHei" charset="-122"/>
                <a:cs typeface="Microsoft YaHei" charset="0"/>
                <a:sym typeface="Arial" panose="02080604020202020204" pitchFamily="34" charset="0"/>
              </a:rPr>
              <a:t>1</a:t>
            </a:r>
            <a:endParaRPr kumimoji="0" lang="en-US" altLang="zh-CN" sz="4800" b="0" i="1" u="none" strike="noStrike" kern="1200" cap="none" spc="0" normalizeH="0" noProof="0" dirty="0">
              <a:ln>
                <a:noFill/>
              </a:ln>
              <a:solidFill>
                <a:schemeClr val="accent1"/>
              </a:solidFill>
              <a:effectLst/>
              <a:uLnTx/>
              <a:uFillTx/>
              <a:latin typeface="Microsoft YaHei" charset="0"/>
              <a:ea typeface="Microsoft YaHei" charset="-122"/>
              <a:cs typeface="Microsoft YaHei" charset="0"/>
              <a:sym typeface="Arial" panose="02080604020202020204" pitchFamily="34" charset="0"/>
            </a:endParaRPr>
          </a:p>
        </p:txBody>
      </p:sp>
      <p:sp>
        <p:nvSpPr>
          <p:cNvPr id="10" name="文本框 2"/>
          <p:cNvSpPr txBox="1"/>
          <p:nvPr>
            <p:custDataLst>
              <p:tags r:id="rId16"/>
            </p:custDataLst>
          </p:nvPr>
        </p:nvSpPr>
        <p:spPr>
          <a:xfrm>
            <a:off x="1766570" y="2076768"/>
            <a:ext cx="3896995" cy="369570"/>
          </a:xfrm>
          <a:prstGeom prst="rect">
            <a:avLst/>
          </a:prstGeom>
          <a:noFill/>
        </p:spPr>
        <p:txBody>
          <a:bodyPr wrap="square" bIns="0" rtlCol="0" anchor="b" anchorCtr="0">
            <a:normAutofit lnSpcReduction="20000"/>
          </a:bodyPr>
          <a:lstStyle/>
          <a:p>
            <a:pPr marL="0" marR="0" lvl="0" indent="0" algn="l" defTabSz="914400" rtl="0" eaLnBrk="1" fontAlgn="auto" latinLnBrk="0" hangingPunct="1">
              <a:lnSpc>
                <a:spcPct val="130000"/>
              </a:lnSpc>
              <a:spcBef>
                <a:spcPts val="0"/>
              </a:spcBef>
              <a:spcAft>
                <a:spcPts val="0"/>
              </a:spcAft>
              <a:buClrTx/>
              <a:buSzTx/>
              <a:buFontTx/>
              <a:buNone/>
            </a:pPr>
            <a:r>
              <a:rPr kumimoji="0" lang="zh-CN" altLang="en-US" b="1" i="0" u="none" strike="noStrike" kern="1200" cap="none" spc="300" normalizeH="0" noProof="0" dirty="0">
                <a:ln>
                  <a:noFill/>
                </a:ln>
                <a:solidFill>
                  <a:schemeClr val="dk1">
                    <a:lumMod val="65000"/>
                    <a:lumOff val="35000"/>
                  </a:schemeClr>
                </a:solidFill>
                <a:effectLst/>
                <a:uLnTx/>
                <a:uFillTx/>
                <a:latin typeface="Microsoft YaHei" charset="0"/>
                <a:ea typeface="Microsoft YaHei" charset="-122"/>
                <a:cs typeface="Microsoft YaHei" charset="0"/>
              </a:rPr>
              <a:t>Auto-Build</a:t>
            </a:r>
            <a:endParaRPr kumimoji="0" lang="zh-CN" altLang="en-US" b="1" i="0" u="none" strike="noStrike" kern="1200" cap="none" spc="300" normalizeH="0" noProof="0" dirty="0">
              <a:ln>
                <a:noFill/>
              </a:ln>
              <a:solidFill>
                <a:schemeClr val="dk1">
                  <a:lumMod val="65000"/>
                  <a:lumOff val="35000"/>
                </a:schemeClr>
              </a:solidFill>
              <a:effectLst/>
              <a:uLnTx/>
              <a:uFillTx/>
              <a:latin typeface="Microsoft YaHei" charset="0"/>
              <a:ea typeface="Microsoft YaHei" charset="-122"/>
              <a:cs typeface="Microsoft YaHei" charset="0"/>
            </a:endParaRPr>
          </a:p>
        </p:txBody>
      </p:sp>
      <p:cxnSp>
        <p:nvCxnSpPr>
          <p:cNvPr id="65" name="直接连接符 64"/>
          <p:cNvCxnSpPr/>
          <p:nvPr>
            <p:custDataLst>
              <p:tags r:id="rId17"/>
            </p:custDataLst>
          </p:nvPr>
        </p:nvCxnSpPr>
        <p:spPr>
          <a:xfrm>
            <a:off x="7384415" y="2547303"/>
            <a:ext cx="3424555" cy="0"/>
          </a:xfrm>
          <a:prstGeom prst="line">
            <a:avLst/>
          </a:prstGeom>
          <a:ln>
            <a:solidFill>
              <a:schemeClr val="lt1"/>
            </a:solidFill>
            <a:prstDash val="sysDash"/>
          </a:ln>
        </p:spPr>
        <p:style>
          <a:lnRef idx="1">
            <a:srgbClr val="1F74AD"/>
          </a:lnRef>
          <a:fillRef idx="0">
            <a:srgbClr val="1F74AD"/>
          </a:fillRef>
          <a:effectRef idx="0">
            <a:srgbClr val="1F74AD"/>
          </a:effectRef>
          <a:fontRef idx="minor">
            <a:srgbClr val="000000"/>
          </a:fontRef>
        </p:style>
      </p:cxnSp>
      <p:sp>
        <p:nvSpPr>
          <p:cNvPr id="66" name="矩形 65"/>
          <p:cNvSpPr/>
          <p:nvPr>
            <p:custDataLst>
              <p:tags r:id="rId18"/>
            </p:custDataLst>
          </p:nvPr>
        </p:nvSpPr>
        <p:spPr>
          <a:xfrm>
            <a:off x="7078345" y="2519998"/>
            <a:ext cx="306070" cy="45720"/>
          </a:xfrm>
          <a:prstGeom prst="rect">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1" fontAlgn="auto" latinLnBrk="0" hangingPunct="1">
              <a:lnSpc>
                <a:spcPct val="14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icrosoft YaHei" charset="0"/>
              <a:ea typeface="Microsoft YaHei" charset="-122"/>
              <a:cs typeface="Microsoft YaHei" charset="0"/>
              <a:sym typeface="Arial" panose="02080604020202020204" pitchFamily="34" charset="0"/>
            </a:endParaRPr>
          </a:p>
        </p:txBody>
      </p:sp>
      <p:sp>
        <p:nvSpPr>
          <p:cNvPr id="67" name="标题 1"/>
          <p:cNvSpPr txBox="1"/>
          <p:nvPr>
            <p:custDataLst>
              <p:tags r:id="rId19"/>
            </p:custDataLst>
          </p:nvPr>
        </p:nvSpPr>
        <p:spPr>
          <a:xfrm>
            <a:off x="6971030" y="2681288"/>
            <a:ext cx="3977640" cy="1021715"/>
          </a:xfrm>
          <a:prstGeom prst="rect">
            <a:avLst/>
          </a:prstGeom>
          <a:noFill/>
        </p:spPr>
        <p:txBody>
          <a:bodyPr wrap="square" tIns="0" rtlCol="0">
            <a:normAutofit/>
          </a:bodyPr>
          <a:lstStyle>
            <a:defPPr>
              <a:defRPr lang="zh-CN"/>
            </a:defPPr>
            <a:lvl1pPr>
              <a:lnSpc>
                <a:spcPct val="130000"/>
              </a:lnSpc>
              <a:defRPr sz="1200"/>
            </a:lvl1pPr>
          </a:lstStyle>
          <a:p>
            <a:pPr marL="0" marR="0" lvl="0" indent="0" algn="l" defTabSz="914400" rtl="0" eaLnBrk="1" fontAlgn="auto" latinLnBrk="0" hangingPunct="1">
              <a:spcBef>
                <a:spcPts val="0"/>
              </a:spcBef>
              <a:spcAft>
                <a:spcPts val="0"/>
              </a:spcAft>
              <a:buClrTx/>
              <a:buSzTx/>
              <a:buFontTx/>
              <a:buNone/>
            </a:pPr>
            <a:r>
              <a:rPr kumimoji="0" lang="zh-CN" altLang="en-US" sz="1600" b="0" i="0" u="none" strike="noStrike" kern="1200" cap="none" spc="150" normalizeH="0" noProof="0" dirty="0">
                <a:ln>
                  <a:noFill/>
                </a:ln>
                <a:solidFill>
                  <a:schemeClr val="dk1"/>
                </a:solidFill>
                <a:effectLst/>
                <a:uLnTx/>
                <a:uFillTx/>
                <a:latin typeface="Microsoft YaHei" charset="0"/>
                <a:ea typeface="Microsoft YaHei" charset="-122"/>
                <a:sym typeface="Arial" panose="02080604020202020204" pitchFamily="34" charset="0"/>
              </a:rPr>
              <a:t>自动化运行现有的单元测试</a:t>
            </a:r>
            <a:endParaRPr kumimoji="0" lang="zh-CN" altLang="en-US" sz="1600" b="0" i="0" u="none" strike="noStrike" kern="1200" cap="none" spc="150" normalizeH="0" noProof="0" dirty="0">
              <a:ln>
                <a:noFill/>
              </a:ln>
              <a:solidFill>
                <a:schemeClr val="dk1"/>
              </a:solidFill>
              <a:effectLst/>
              <a:uLnTx/>
              <a:uFillTx/>
              <a:latin typeface="Microsoft YaHei" charset="0"/>
              <a:ea typeface="Microsoft YaHei" charset="-122"/>
              <a:sym typeface="Arial" panose="02080604020202020204" pitchFamily="34" charset="0"/>
            </a:endParaRPr>
          </a:p>
        </p:txBody>
      </p:sp>
      <p:sp>
        <p:nvSpPr>
          <p:cNvPr id="68" name="标题 1"/>
          <p:cNvSpPr txBox="1"/>
          <p:nvPr>
            <p:custDataLst>
              <p:tags r:id="rId20"/>
            </p:custDataLst>
          </p:nvPr>
        </p:nvSpPr>
        <p:spPr>
          <a:xfrm>
            <a:off x="6470650" y="1873568"/>
            <a:ext cx="502285" cy="965835"/>
          </a:xfrm>
          <a:prstGeom prst="rect">
            <a:avLst/>
          </a:prstGeom>
          <a:noFill/>
        </p:spPr>
        <p:txBody>
          <a:bodyPr wrap="square" rtlCol="0">
            <a:normAutofit lnSpcReduction="10000"/>
          </a:bodyPr>
          <a:lstStyle>
            <a:defPPr>
              <a:defRPr lang="zh-CN"/>
            </a:defPPr>
            <a:lvl1pPr>
              <a:lnSpc>
                <a:spcPct val="130000"/>
              </a:lnSpc>
              <a:defRPr sz="12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4800" b="0" i="1" u="none" strike="noStrike" kern="1200" cap="none" spc="0" normalizeH="0" noProof="0" dirty="0">
                <a:ln>
                  <a:noFill/>
                </a:ln>
                <a:solidFill>
                  <a:schemeClr val="accent1"/>
                </a:solidFill>
                <a:effectLst/>
                <a:uLnTx/>
                <a:uFillTx/>
                <a:latin typeface="Microsoft YaHei" charset="0"/>
                <a:ea typeface="Microsoft YaHei" charset="-122"/>
                <a:cs typeface="Microsoft YaHei" charset="0"/>
                <a:sym typeface="Arial" panose="02080604020202020204" pitchFamily="34" charset="0"/>
              </a:rPr>
              <a:t>2</a:t>
            </a:r>
            <a:endParaRPr kumimoji="0" lang="en-US" altLang="zh-CN" sz="4800" b="0" i="1" u="none" strike="noStrike" kern="1200" cap="none" spc="0" normalizeH="0" noProof="0" dirty="0">
              <a:ln>
                <a:noFill/>
              </a:ln>
              <a:solidFill>
                <a:schemeClr val="accent1"/>
              </a:solidFill>
              <a:effectLst/>
              <a:uLnTx/>
              <a:uFillTx/>
              <a:latin typeface="Microsoft YaHei" charset="0"/>
              <a:ea typeface="Microsoft YaHei" charset="-122"/>
              <a:cs typeface="Microsoft YaHei" charset="0"/>
              <a:sym typeface="Arial" panose="02080604020202020204" pitchFamily="34" charset="0"/>
            </a:endParaRPr>
          </a:p>
        </p:txBody>
      </p:sp>
      <p:sp>
        <p:nvSpPr>
          <p:cNvPr id="69" name="文本框 68"/>
          <p:cNvSpPr txBox="1"/>
          <p:nvPr>
            <p:custDataLst>
              <p:tags r:id="rId21"/>
            </p:custDataLst>
          </p:nvPr>
        </p:nvSpPr>
        <p:spPr>
          <a:xfrm>
            <a:off x="6971030" y="2076768"/>
            <a:ext cx="3896995" cy="369570"/>
          </a:xfrm>
          <a:prstGeom prst="rect">
            <a:avLst/>
          </a:prstGeom>
          <a:noFill/>
        </p:spPr>
        <p:txBody>
          <a:bodyPr wrap="square" bIns="0" rtlCol="0" anchor="b" anchorCtr="0">
            <a:normAutofit lnSpcReduction="20000"/>
          </a:bodyPr>
          <a:lstStyle/>
          <a:p>
            <a:pPr marL="0" marR="0" lvl="0" indent="0" algn="l" defTabSz="914400" rtl="0" eaLnBrk="1" fontAlgn="auto" latinLnBrk="0" hangingPunct="1">
              <a:lnSpc>
                <a:spcPct val="130000"/>
              </a:lnSpc>
              <a:spcBef>
                <a:spcPts val="0"/>
              </a:spcBef>
              <a:spcAft>
                <a:spcPts val="0"/>
              </a:spcAft>
              <a:buClrTx/>
              <a:buSzTx/>
              <a:buFontTx/>
              <a:buNone/>
            </a:pPr>
            <a:r>
              <a:rPr kumimoji="0" lang="zh-CN" altLang="en-US" b="1" i="0" u="none" strike="noStrike" kern="1200" cap="none" spc="300" normalizeH="0" noProof="0">
                <a:ln>
                  <a:noFill/>
                </a:ln>
                <a:solidFill>
                  <a:schemeClr val="dk1">
                    <a:lumMod val="65000"/>
                    <a:lumOff val="35000"/>
                  </a:schemeClr>
                </a:solidFill>
                <a:effectLst/>
                <a:uLnTx/>
                <a:uFillTx/>
                <a:latin typeface="Microsoft YaHei" charset="0"/>
                <a:ea typeface="Microsoft YaHei" charset="-122"/>
                <a:cs typeface="Microsoft YaHei" charset="0"/>
              </a:rPr>
              <a:t>Auto-Unit-Test</a:t>
            </a:r>
            <a:endParaRPr kumimoji="0" lang="zh-CN" altLang="en-US" b="1" i="0" u="none" strike="noStrike" kern="1200" cap="none" spc="300" normalizeH="0" noProof="0">
              <a:ln>
                <a:noFill/>
              </a:ln>
              <a:solidFill>
                <a:schemeClr val="dk1">
                  <a:lumMod val="65000"/>
                  <a:lumOff val="35000"/>
                </a:schemeClr>
              </a:solidFill>
              <a:effectLst/>
              <a:uLnTx/>
              <a:uFillTx/>
              <a:latin typeface="Microsoft YaHei" charset="0"/>
              <a:ea typeface="Microsoft YaHei" charset="-122"/>
              <a:cs typeface="Microsoft YaHei" charset="0"/>
            </a:endParaRPr>
          </a:p>
        </p:txBody>
      </p:sp>
      <p:cxnSp>
        <p:nvCxnSpPr>
          <p:cNvPr id="71" name="直接连接符 70"/>
          <p:cNvCxnSpPr/>
          <p:nvPr>
            <p:custDataLst>
              <p:tags r:id="rId22"/>
            </p:custDataLst>
          </p:nvPr>
        </p:nvCxnSpPr>
        <p:spPr>
          <a:xfrm>
            <a:off x="2179955" y="4541203"/>
            <a:ext cx="3424555" cy="0"/>
          </a:xfrm>
          <a:prstGeom prst="line">
            <a:avLst/>
          </a:prstGeom>
          <a:ln>
            <a:solidFill>
              <a:schemeClr val="lt1"/>
            </a:solidFill>
            <a:prstDash val="sysDash"/>
          </a:ln>
        </p:spPr>
        <p:style>
          <a:lnRef idx="1">
            <a:srgbClr val="1F74AD"/>
          </a:lnRef>
          <a:fillRef idx="0">
            <a:srgbClr val="1F74AD"/>
          </a:fillRef>
          <a:effectRef idx="0">
            <a:srgbClr val="1F74AD"/>
          </a:effectRef>
          <a:fontRef idx="minor">
            <a:srgbClr val="000000"/>
          </a:fontRef>
        </p:style>
      </p:cxnSp>
      <p:sp>
        <p:nvSpPr>
          <p:cNvPr id="72" name="矩形 71"/>
          <p:cNvSpPr/>
          <p:nvPr>
            <p:custDataLst>
              <p:tags r:id="rId23"/>
            </p:custDataLst>
          </p:nvPr>
        </p:nvSpPr>
        <p:spPr>
          <a:xfrm>
            <a:off x="1873885" y="4513898"/>
            <a:ext cx="306070" cy="45720"/>
          </a:xfrm>
          <a:prstGeom prst="rect">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1" fontAlgn="auto" latinLnBrk="0" hangingPunct="1">
              <a:lnSpc>
                <a:spcPct val="14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icrosoft YaHei" charset="0"/>
              <a:ea typeface="Microsoft YaHei" charset="-122"/>
              <a:cs typeface="Microsoft YaHei" charset="0"/>
              <a:sym typeface="Arial" panose="02080604020202020204" pitchFamily="34" charset="0"/>
            </a:endParaRPr>
          </a:p>
        </p:txBody>
      </p:sp>
      <p:sp>
        <p:nvSpPr>
          <p:cNvPr id="73" name="标题 1"/>
          <p:cNvSpPr txBox="1"/>
          <p:nvPr>
            <p:custDataLst>
              <p:tags r:id="rId24"/>
            </p:custDataLst>
          </p:nvPr>
        </p:nvSpPr>
        <p:spPr>
          <a:xfrm>
            <a:off x="1766570" y="4675188"/>
            <a:ext cx="3977640" cy="1021715"/>
          </a:xfrm>
          <a:prstGeom prst="rect">
            <a:avLst/>
          </a:prstGeom>
          <a:noFill/>
        </p:spPr>
        <p:txBody>
          <a:bodyPr wrap="square" tIns="0" rtlCol="0">
            <a:normAutofit/>
          </a:bodyPr>
          <a:lstStyle>
            <a:defPPr>
              <a:defRPr lang="zh-CN"/>
            </a:defPPr>
            <a:lvl1pPr>
              <a:lnSpc>
                <a:spcPct val="130000"/>
              </a:lnSpc>
              <a:defRPr sz="1200"/>
            </a:lvl1pPr>
          </a:lstStyle>
          <a:p>
            <a:pPr marL="0" marR="0" lvl="0" indent="0" algn="l" defTabSz="914400" rtl="0" eaLnBrk="1" fontAlgn="auto" latinLnBrk="0" hangingPunct="1">
              <a:spcBef>
                <a:spcPts val="0"/>
              </a:spcBef>
              <a:spcAft>
                <a:spcPts val="0"/>
              </a:spcAft>
              <a:buClrTx/>
              <a:buSzTx/>
              <a:buFontTx/>
              <a:buNone/>
            </a:pPr>
            <a:r>
              <a:rPr kumimoji="0" lang="zh-CN" altLang="en-US" sz="1500" b="0" i="0" u="none" strike="noStrike" kern="1200" cap="none" spc="150" normalizeH="0" noProof="0" dirty="0">
                <a:ln>
                  <a:noFill/>
                </a:ln>
                <a:solidFill>
                  <a:schemeClr val="dk1"/>
                </a:solidFill>
                <a:effectLst/>
                <a:uLnTx/>
                <a:uFillTx/>
                <a:latin typeface="Microsoft YaHei" charset="0"/>
                <a:ea typeface="Microsoft YaHei" charset="-122"/>
                <a:cs typeface="Microsoft YaHei" charset="0"/>
                <a:sym typeface="Arial" panose="02080604020202020204" pitchFamily="34" charset="0"/>
              </a:rPr>
              <a:t>自动化运行单元测试，产生覆盖度报告并进行分发，基于commit的workflow使得覆盖度报告也获得了版本控制</a:t>
            </a:r>
            <a:endParaRPr kumimoji="0" lang="zh-CN" altLang="en-US" sz="1500" b="0" i="0" u="none" strike="noStrike" kern="1200" cap="none" spc="150" normalizeH="0" noProof="0" dirty="0">
              <a:ln>
                <a:noFill/>
              </a:ln>
              <a:solidFill>
                <a:schemeClr val="dk1"/>
              </a:solidFill>
              <a:effectLst/>
              <a:uLnTx/>
              <a:uFillTx/>
              <a:latin typeface="Microsoft YaHei" charset="0"/>
              <a:ea typeface="Microsoft YaHei" charset="-122"/>
              <a:cs typeface="Microsoft YaHei" charset="0"/>
              <a:sym typeface="Arial" panose="02080604020202020204" pitchFamily="34" charset="0"/>
            </a:endParaRPr>
          </a:p>
        </p:txBody>
      </p:sp>
      <p:sp>
        <p:nvSpPr>
          <p:cNvPr id="74" name="标题 1"/>
          <p:cNvSpPr txBox="1"/>
          <p:nvPr>
            <p:custDataLst>
              <p:tags r:id="rId25"/>
            </p:custDataLst>
          </p:nvPr>
        </p:nvSpPr>
        <p:spPr>
          <a:xfrm>
            <a:off x="1266190" y="3867468"/>
            <a:ext cx="502285" cy="965835"/>
          </a:xfrm>
          <a:prstGeom prst="rect">
            <a:avLst/>
          </a:prstGeom>
          <a:noFill/>
        </p:spPr>
        <p:txBody>
          <a:bodyPr wrap="square" rtlCol="0">
            <a:normAutofit lnSpcReduction="10000"/>
          </a:bodyPr>
          <a:lstStyle>
            <a:defPPr>
              <a:defRPr lang="zh-CN"/>
            </a:defPPr>
            <a:lvl1pPr>
              <a:lnSpc>
                <a:spcPct val="130000"/>
              </a:lnSpc>
              <a:defRPr sz="12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4800" b="0" i="1" u="none" strike="noStrike" kern="1200" cap="none" spc="0" normalizeH="0" noProof="0" dirty="0">
                <a:ln>
                  <a:noFill/>
                </a:ln>
                <a:solidFill>
                  <a:schemeClr val="accent1"/>
                </a:solidFill>
                <a:effectLst/>
                <a:uLnTx/>
                <a:uFillTx/>
                <a:latin typeface="Microsoft YaHei" charset="0"/>
                <a:ea typeface="Microsoft YaHei" charset="-122"/>
                <a:cs typeface="Microsoft YaHei" charset="0"/>
                <a:sym typeface="Arial" panose="02080604020202020204" pitchFamily="34" charset="0"/>
              </a:rPr>
              <a:t>3</a:t>
            </a:r>
            <a:endParaRPr kumimoji="0" lang="en-US" altLang="zh-CN" sz="4800" b="0" i="1" u="none" strike="noStrike" kern="1200" cap="none" spc="0" normalizeH="0" noProof="0" dirty="0">
              <a:ln>
                <a:noFill/>
              </a:ln>
              <a:solidFill>
                <a:schemeClr val="accent1"/>
              </a:solidFill>
              <a:effectLst/>
              <a:uLnTx/>
              <a:uFillTx/>
              <a:latin typeface="Microsoft YaHei" charset="0"/>
              <a:ea typeface="Microsoft YaHei" charset="-122"/>
              <a:cs typeface="Microsoft YaHei" charset="0"/>
              <a:sym typeface="Arial" panose="02080604020202020204" pitchFamily="34" charset="0"/>
            </a:endParaRPr>
          </a:p>
        </p:txBody>
      </p:sp>
      <p:sp>
        <p:nvSpPr>
          <p:cNvPr id="75" name="文本框 74"/>
          <p:cNvSpPr txBox="1"/>
          <p:nvPr>
            <p:custDataLst>
              <p:tags r:id="rId26"/>
            </p:custDataLst>
          </p:nvPr>
        </p:nvSpPr>
        <p:spPr>
          <a:xfrm>
            <a:off x="1766570" y="4070668"/>
            <a:ext cx="3896995" cy="369570"/>
          </a:xfrm>
          <a:prstGeom prst="rect">
            <a:avLst/>
          </a:prstGeom>
          <a:noFill/>
        </p:spPr>
        <p:txBody>
          <a:bodyPr wrap="square" bIns="0" rtlCol="0" anchor="b" anchorCtr="0">
            <a:normAutofit lnSpcReduction="20000"/>
          </a:bodyPr>
          <a:lstStyle/>
          <a:p>
            <a:pPr marL="0" marR="0" lvl="0" indent="0" algn="l" defTabSz="914400" rtl="0" eaLnBrk="1" fontAlgn="auto" latinLnBrk="0" hangingPunct="1">
              <a:lnSpc>
                <a:spcPct val="130000"/>
              </a:lnSpc>
              <a:spcBef>
                <a:spcPts val="0"/>
              </a:spcBef>
              <a:spcAft>
                <a:spcPts val="0"/>
              </a:spcAft>
              <a:buClrTx/>
              <a:buSzTx/>
              <a:buFontTx/>
              <a:buNone/>
            </a:pPr>
            <a:r>
              <a:rPr kumimoji="0" lang="zh-CN" altLang="en-US" b="1" i="0" u="none" strike="noStrike" kern="1200" cap="none" spc="300" normalizeH="0" noProof="0">
                <a:ln>
                  <a:noFill/>
                </a:ln>
                <a:solidFill>
                  <a:schemeClr val="dk1">
                    <a:lumMod val="65000"/>
                    <a:lumOff val="35000"/>
                  </a:schemeClr>
                </a:solidFill>
                <a:effectLst/>
                <a:uLnTx/>
                <a:uFillTx/>
                <a:latin typeface="Microsoft YaHei" charset="0"/>
                <a:ea typeface="Microsoft YaHei" charset="-122"/>
                <a:cs typeface="Microsoft YaHei" charset="0"/>
              </a:rPr>
              <a:t>Auto-Test-Coverage</a:t>
            </a:r>
            <a:endParaRPr kumimoji="0" lang="zh-CN" altLang="en-US" b="1" i="0" u="none" strike="noStrike" kern="1200" cap="none" spc="300" normalizeH="0" noProof="0">
              <a:ln>
                <a:noFill/>
              </a:ln>
              <a:solidFill>
                <a:schemeClr val="dk1">
                  <a:lumMod val="65000"/>
                  <a:lumOff val="35000"/>
                </a:schemeClr>
              </a:solidFill>
              <a:effectLst/>
              <a:uLnTx/>
              <a:uFillTx/>
              <a:latin typeface="Microsoft YaHei" charset="0"/>
              <a:ea typeface="Microsoft YaHei" charset="-122"/>
              <a:cs typeface="Microsoft YaHei" charset="0"/>
            </a:endParaRPr>
          </a:p>
        </p:txBody>
      </p:sp>
      <p:cxnSp>
        <p:nvCxnSpPr>
          <p:cNvPr id="77" name="直接连接符 76"/>
          <p:cNvCxnSpPr/>
          <p:nvPr>
            <p:custDataLst>
              <p:tags r:id="rId27"/>
            </p:custDataLst>
          </p:nvPr>
        </p:nvCxnSpPr>
        <p:spPr>
          <a:xfrm>
            <a:off x="7384415" y="4541203"/>
            <a:ext cx="3424555" cy="0"/>
          </a:xfrm>
          <a:prstGeom prst="line">
            <a:avLst/>
          </a:prstGeom>
          <a:ln>
            <a:solidFill>
              <a:schemeClr val="lt1"/>
            </a:solidFill>
            <a:prstDash val="sysDash"/>
          </a:ln>
        </p:spPr>
        <p:style>
          <a:lnRef idx="1">
            <a:srgbClr val="1F74AD"/>
          </a:lnRef>
          <a:fillRef idx="0">
            <a:srgbClr val="1F74AD"/>
          </a:fillRef>
          <a:effectRef idx="0">
            <a:srgbClr val="1F74AD"/>
          </a:effectRef>
          <a:fontRef idx="minor">
            <a:srgbClr val="000000"/>
          </a:fontRef>
        </p:style>
      </p:cxnSp>
      <p:sp>
        <p:nvSpPr>
          <p:cNvPr id="78" name="矩形 77"/>
          <p:cNvSpPr/>
          <p:nvPr>
            <p:custDataLst>
              <p:tags r:id="rId28"/>
            </p:custDataLst>
          </p:nvPr>
        </p:nvSpPr>
        <p:spPr>
          <a:xfrm>
            <a:off x="7078345" y="4513898"/>
            <a:ext cx="306070" cy="45720"/>
          </a:xfrm>
          <a:prstGeom prst="rect">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1" fontAlgn="auto" latinLnBrk="0" hangingPunct="1">
              <a:lnSpc>
                <a:spcPct val="14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icrosoft YaHei" charset="0"/>
              <a:ea typeface="Microsoft YaHei" charset="-122"/>
              <a:cs typeface="Microsoft YaHei" charset="0"/>
              <a:sym typeface="Arial" panose="02080604020202020204" pitchFamily="34" charset="0"/>
            </a:endParaRPr>
          </a:p>
        </p:txBody>
      </p:sp>
      <p:sp>
        <p:nvSpPr>
          <p:cNvPr id="79" name="标题 1"/>
          <p:cNvSpPr txBox="1"/>
          <p:nvPr>
            <p:custDataLst>
              <p:tags r:id="rId29"/>
            </p:custDataLst>
          </p:nvPr>
        </p:nvSpPr>
        <p:spPr>
          <a:xfrm>
            <a:off x="6971030" y="4675188"/>
            <a:ext cx="3977640" cy="1021715"/>
          </a:xfrm>
          <a:prstGeom prst="rect">
            <a:avLst/>
          </a:prstGeom>
          <a:noFill/>
        </p:spPr>
        <p:txBody>
          <a:bodyPr wrap="square" tIns="0" rtlCol="0">
            <a:normAutofit/>
          </a:bodyPr>
          <a:lstStyle>
            <a:defPPr>
              <a:defRPr lang="zh-CN"/>
            </a:defPPr>
            <a:lvl1pPr>
              <a:lnSpc>
                <a:spcPct val="130000"/>
              </a:lnSpc>
              <a:defRPr sz="1200"/>
            </a:lvl1pPr>
          </a:lstStyle>
          <a:p>
            <a:pPr marL="0" marR="0" lvl="0" indent="0" algn="l" defTabSz="914400" rtl="0" eaLnBrk="1" fontAlgn="auto" latinLnBrk="0" hangingPunct="1">
              <a:spcBef>
                <a:spcPts val="0"/>
              </a:spcBef>
              <a:spcAft>
                <a:spcPts val="0"/>
              </a:spcAft>
              <a:buClrTx/>
              <a:buSzTx/>
              <a:buFontTx/>
              <a:buNone/>
            </a:pPr>
            <a:r>
              <a:rPr kumimoji="0" lang="zh-CN" altLang="en-US" sz="1600" b="0" i="0" u="none" strike="noStrike" kern="1200" cap="none" spc="150" normalizeH="0" noProof="0" dirty="0">
                <a:ln>
                  <a:noFill/>
                </a:ln>
                <a:solidFill>
                  <a:schemeClr val="dk1"/>
                </a:solidFill>
                <a:effectLst/>
                <a:uLnTx/>
                <a:uFillTx/>
                <a:latin typeface="Microsoft YaHei" charset="0"/>
                <a:ea typeface="Microsoft YaHei" charset="-122"/>
                <a:cs typeface="Microsoft YaHei" charset="0"/>
                <a:sym typeface="Arial" panose="02080604020202020204" pitchFamily="34" charset="0"/>
              </a:rPr>
              <a:t>Github 提供的开源的代码威胁扫描工具，进一步提升可靠性</a:t>
            </a:r>
            <a:endParaRPr kumimoji="0" lang="zh-CN" altLang="en-US" sz="1600" b="0" i="0" u="none" strike="noStrike" kern="1200" cap="none" spc="150" normalizeH="0" noProof="0" dirty="0">
              <a:ln>
                <a:noFill/>
              </a:ln>
              <a:solidFill>
                <a:schemeClr val="dk1"/>
              </a:solidFill>
              <a:effectLst/>
              <a:uLnTx/>
              <a:uFillTx/>
              <a:latin typeface="Microsoft YaHei" charset="0"/>
              <a:ea typeface="Microsoft YaHei" charset="-122"/>
              <a:cs typeface="Microsoft YaHei" charset="0"/>
              <a:sym typeface="Arial" panose="02080604020202020204" pitchFamily="34" charset="0"/>
            </a:endParaRPr>
          </a:p>
        </p:txBody>
      </p:sp>
      <p:sp>
        <p:nvSpPr>
          <p:cNvPr id="80" name="标题 1"/>
          <p:cNvSpPr txBox="1"/>
          <p:nvPr>
            <p:custDataLst>
              <p:tags r:id="rId30"/>
            </p:custDataLst>
          </p:nvPr>
        </p:nvSpPr>
        <p:spPr>
          <a:xfrm>
            <a:off x="6470650" y="3867468"/>
            <a:ext cx="502285" cy="965835"/>
          </a:xfrm>
          <a:prstGeom prst="rect">
            <a:avLst/>
          </a:prstGeom>
          <a:noFill/>
        </p:spPr>
        <p:txBody>
          <a:bodyPr wrap="square" rtlCol="0">
            <a:normAutofit lnSpcReduction="10000"/>
          </a:bodyPr>
          <a:lstStyle>
            <a:defPPr>
              <a:defRPr lang="zh-CN"/>
            </a:defPPr>
            <a:lvl1pPr>
              <a:lnSpc>
                <a:spcPct val="130000"/>
              </a:lnSpc>
              <a:defRPr sz="12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4800" b="0" i="1" u="none" strike="noStrike" kern="1200" cap="none" spc="0" normalizeH="0" noProof="0" dirty="0">
                <a:ln>
                  <a:noFill/>
                </a:ln>
                <a:solidFill>
                  <a:schemeClr val="accent1"/>
                </a:solidFill>
                <a:effectLst/>
                <a:uLnTx/>
                <a:uFillTx/>
                <a:latin typeface="Microsoft YaHei" charset="0"/>
                <a:ea typeface="Microsoft YaHei" charset="-122"/>
                <a:cs typeface="Microsoft YaHei" charset="0"/>
                <a:sym typeface="Arial" panose="02080604020202020204" pitchFamily="34" charset="0"/>
              </a:rPr>
              <a:t>4</a:t>
            </a:r>
            <a:endParaRPr kumimoji="0" lang="en-US" altLang="zh-CN" sz="4800" b="0" i="1" u="none" strike="noStrike" kern="1200" cap="none" spc="0" normalizeH="0" noProof="0" dirty="0">
              <a:ln>
                <a:noFill/>
              </a:ln>
              <a:solidFill>
                <a:schemeClr val="accent1"/>
              </a:solidFill>
              <a:effectLst/>
              <a:uLnTx/>
              <a:uFillTx/>
              <a:latin typeface="Microsoft YaHei" charset="0"/>
              <a:ea typeface="Microsoft YaHei" charset="-122"/>
              <a:cs typeface="Microsoft YaHei" charset="0"/>
              <a:sym typeface="Arial" panose="02080604020202020204" pitchFamily="34" charset="0"/>
            </a:endParaRPr>
          </a:p>
        </p:txBody>
      </p:sp>
      <p:sp>
        <p:nvSpPr>
          <p:cNvPr id="81" name="文本框 80"/>
          <p:cNvSpPr txBox="1"/>
          <p:nvPr>
            <p:custDataLst>
              <p:tags r:id="rId31"/>
            </p:custDataLst>
          </p:nvPr>
        </p:nvSpPr>
        <p:spPr>
          <a:xfrm>
            <a:off x="6971030" y="4070668"/>
            <a:ext cx="3896995" cy="369570"/>
          </a:xfrm>
          <a:prstGeom prst="rect">
            <a:avLst/>
          </a:prstGeom>
          <a:noFill/>
        </p:spPr>
        <p:txBody>
          <a:bodyPr wrap="square" bIns="0" rtlCol="0" anchor="b" anchorCtr="0">
            <a:normAutofit lnSpcReduction="20000"/>
          </a:bodyPr>
          <a:lstStyle/>
          <a:p>
            <a:pPr marL="0" marR="0" lvl="0" indent="0" algn="l" defTabSz="914400" rtl="0" eaLnBrk="1" fontAlgn="auto" latinLnBrk="0" hangingPunct="1">
              <a:lnSpc>
                <a:spcPct val="130000"/>
              </a:lnSpc>
              <a:spcBef>
                <a:spcPts val="0"/>
              </a:spcBef>
              <a:spcAft>
                <a:spcPts val="0"/>
              </a:spcAft>
              <a:buClrTx/>
              <a:buSzTx/>
              <a:buFontTx/>
              <a:buNone/>
            </a:pPr>
            <a:r>
              <a:rPr kumimoji="0" lang="zh-CN" altLang="en-US" b="1" i="0" u="none" strike="noStrike" kern="1200" cap="none" spc="300" normalizeH="0" noProof="0">
                <a:ln>
                  <a:noFill/>
                </a:ln>
                <a:solidFill>
                  <a:schemeClr val="dk1">
                    <a:lumMod val="65000"/>
                    <a:lumOff val="35000"/>
                  </a:schemeClr>
                </a:solidFill>
                <a:effectLst/>
                <a:uLnTx/>
                <a:uFillTx/>
                <a:latin typeface="Microsoft YaHei" charset="0"/>
                <a:ea typeface="Microsoft YaHei" charset="-122"/>
                <a:cs typeface="Microsoft YaHei" charset="0"/>
              </a:rPr>
              <a:t>CodeQL</a:t>
            </a:r>
            <a:endParaRPr kumimoji="0" lang="zh-CN" altLang="en-US" b="1" i="0" u="none" strike="noStrike" kern="1200" cap="none" spc="300" normalizeH="0" noProof="0">
              <a:ln>
                <a:noFill/>
              </a:ln>
              <a:solidFill>
                <a:schemeClr val="dk1">
                  <a:lumMod val="65000"/>
                  <a:lumOff val="35000"/>
                </a:schemeClr>
              </a:solidFill>
              <a:effectLst/>
              <a:uLnTx/>
              <a:uFillTx/>
              <a:latin typeface="Microsoft YaHei" charset="0"/>
              <a:ea typeface="Microsoft YaHei" charset="-122"/>
              <a:cs typeface="Microsoft YaHei" charset="0"/>
            </a:endParaRPr>
          </a:p>
        </p:txBody>
      </p:sp>
    </p:spTree>
    <p:custDataLst>
      <p:tags r:id="rId3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noFill/>
        </p:spPr>
        <p:txBody>
          <a:bodyPr/>
          <a:lstStyle/>
          <a:p>
            <a:r>
              <a:rPr lang="en-US" altLang="zh-CN" dirty="0"/>
              <a:t>Thanks</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noFill/>
        </p:spPr>
        <p:txBody>
          <a:bodyPr>
            <a:normAutofit/>
          </a:bodyPr>
          <a:lstStyle/>
          <a:p>
            <a:pPr algn="ctr"/>
            <a:r>
              <a:rPr lang="zh-CN" altLang="en-US" sz="4000" dirty="0"/>
              <a:t>团队介绍</a:t>
            </a:r>
            <a:endParaRPr lang="zh-CN" altLang="en-US" sz="4000" dirty="0"/>
          </a:p>
        </p:txBody>
      </p:sp>
      <p:sp>
        <p:nvSpPr>
          <p:cNvPr id="2" name="文本框 1"/>
          <p:cNvSpPr txBox="1"/>
          <p:nvPr>
            <p:custDataLst>
              <p:tags r:id="rId2"/>
            </p:custDataLst>
          </p:nvPr>
        </p:nvSpPr>
        <p:spPr>
          <a:xfrm>
            <a:off x="2679701" y="1504924"/>
            <a:ext cx="6832600" cy="1324340"/>
          </a:xfrm>
          <a:prstGeom prst="rect">
            <a:avLst/>
          </a:prstGeom>
          <a:noFill/>
        </p:spPr>
        <p:txBody>
          <a:bodyPr wrap="square" rtlCol="0">
            <a:normAutofit lnSpcReduction="10000"/>
          </a:bodyPr>
          <a:lstStyle/>
          <a:p>
            <a:pPr algn="ctr">
              <a:lnSpc>
                <a:spcPct val="110000"/>
              </a:lnSpc>
            </a:pPr>
            <a:r>
              <a:rPr lang="en-US" altLang="zh-CN" sz="7900" b="1" spc="100" dirty="0">
                <a:solidFill>
                  <a:schemeClr val="accent1"/>
                </a:solidFill>
                <a:latin typeface="Arial" panose="02080604020202020204" pitchFamily="34" charset="0"/>
                <a:ea typeface="Microsoft YaHei" charset="-122"/>
                <a:cs typeface="Arial" panose="02080604020202020204" pitchFamily="34" charset="0"/>
              </a:rPr>
              <a:t>01</a:t>
            </a:r>
            <a:endParaRPr lang="en-US" altLang="zh-CN" sz="7900" b="1" spc="100" dirty="0">
              <a:solidFill>
                <a:schemeClr val="accent1"/>
              </a:solidFill>
              <a:latin typeface="Arial" panose="02080604020202020204" pitchFamily="34" charset="0"/>
              <a:ea typeface="Microsoft YaHei" charset="-122"/>
              <a:cs typeface="Arial" panose="02080604020202020204" pitchFamily="3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6000">
              <a:schemeClr val="accent1"/>
            </a:gs>
            <a:gs pos="100000">
              <a:schemeClr val="accent1">
                <a:lumMod val="5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10" name="组合 5"/>
          <p:cNvGrpSpPr/>
          <p:nvPr userDrawn="1">
            <p:custDataLst>
              <p:tags r:id="rId1"/>
            </p:custDataLst>
          </p:nvPr>
        </p:nvGrpSpPr>
        <p:grpSpPr>
          <a:xfrm>
            <a:off x="-48895" y="-270029"/>
            <a:ext cx="12282906" cy="7630172"/>
            <a:chOff x="-47625" y="-383059"/>
            <a:chExt cx="12282906" cy="7630172"/>
          </a:xfrm>
        </p:grpSpPr>
        <p:sp>
          <p:nvSpPr>
            <p:cNvPr id="11" name="矩形 7"/>
            <p:cNvSpPr/>
            <p:nvPr userDrawn="1">
              <p:custDataLst>
                <p:tags r:id="rId2"/>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Microsoft YaHei" charset="0"/>
                <a:cs typeface="Microsoft YaHei" charset="0"/>
              </a:endParaRPr>
            </a:p>
          </p:txBody>
        </p:sp>
        <p:grpSp>
          <p:nvGrpSpPr>
            <p:cNvPr id="365" name="组合 364"/>
            <p:cNvGrpSpPr/>
            <p:nvPr userDrawn="1"/>
          </p:nvGrpSpPr>
          <p:grpSpPr>
            <a:xfrm>
              <a:off x="-47625" y="-383059"/>
              <a:ext cx="12282906" cy="7630172"/>
              <a:chOff x="-47625" y="-383059"/>
              <a:chExt cx="12282906" cy="7630172"/>
            </a:xfrm>
          </p:grpSpPr>
          <p:grpSp>
            <p:nvGrpSpPr>
              <p:cNvPr id="366" name="组合 365"/>
              <p:cNvGrpSpPr/>
              <p:nvPr userDrawn="1"/>
            </p:nvGrpSpPr>
            <p:grpSpPr>
              <a:xfrm>
                <a:off x="11089812" y="-383059"/>
                <a:ext cx="1145469" cy="1237161"/>
                <a:chOff x="11089812" y="-383059"/>
                <a:chExt cx="1145469" cy="1237161"/>
              </a:xfrm>
            </p:grpSpPr>
            <p:sp>
              <p:nvSpPr>
                <p:cNvPr id="370" name="任意多边形: 形状 369"/>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371" name="任意多边形: 形状 370"/>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367" name="组合 366"/>
              <p:cNvGrpSpPr/>
              <p:nvPr userDrawn="1"/>
            </p:nvGrpSpPr>
            <p:grpSpPr>
              <a:xfrm rot="10800000">
                <a:off x="-47625" y="6009952"/>
                <a:ext cx="1145469" cy="1237161"/>
                <a:chOff x="11089812" y="-383059"/>
                <a:chExt cx="1145469" cy="1237161"/>
              </a:xfrm>
            </p:grpSpPr>
            <p:sp>
              <p:nvSpPr>
                <p:cNvPr id="368" name="任意多边形: 形状 367"/>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369" name="任意多边形: 形状 368"/>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grpSp>
      <p:sp>
        <p:nvSpPr>
          <p:cNvPr id="14" name="矩形 13"/>
          <p:cNvSpPr/>
          <p:nvPr>
            <p:custDataLst>
              <p:tags r:id="rId7"/>
            </p:custDataLst>
          </p:nvPr>
        </p:nvSpPr>
        <p:spPr>
          <a:xfrm>
            <a:off x="0" y="1322331"/>
            <a:ext cx="12192000" cy="4927269"/>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Microsoft YaHei" charset="0"/>
              <a:cs typeface="Microsoft YaHei" charset="0"/>
            </a:endParaRPr>
          </a:p>
        </p:txBody>
      </p:sp>
      <p:sp>
        <p:nvSpPr>
          <p:cNvPr id="3" name="Title 6"/>
          <p:cNvSpPr txBox="1"/>
          <p:nvPr>
            <p:custDataLst>
              <p:tags r:id="rId8"/>
            </p:custDataLst>
          </p:nvPr>
        </p:nvSpPr>
        <p:spPr>
          <a:xfrm>
            <a:off x="608401" y="608400"/>
            <a:ext cx="10972714" cy="565146"/>
          </a:xfrm>
          <a:prstGeom prst="rect">
            <a:avLst/>
          </a:prstGeom>
          <a:noFill/>
          <a:ln w="3175">
            <a:noFill/>
            <a:prstDash val="dash"/>
          </a:ln>
        </p:spPr>
        <p:txBody>
          <a:bodyPr wrap="square" lIns="72000" tIns="36000" rIns="72000" bIns="36000" anchor="t" anchorCtr="0">
            <a:normAutofit fontScale="8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ct val="0"/>
              </a:spcBef>
              <a:spcAft>
                <a:spcPts val="800"/>
              </a:spcAft>
              <a:buClrTx/>
              <a:buSzTx/>
              <a:buFontTx/>
              <a:buNone/>
            </a:pPr>
            <a:r>
              <a:rPr kumimoji="0" lang="en-US" altLang="zh-CN" sz="3250" b="1" i="0" spc="30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122"/>
              </a:rPr>
              <a:t>团队介绍</a:t>
            </a:r>
            <a:endParaRPr kumimoji="0" lang="en-US" altLang="zh-CN" sz="3250" b="1" i="0" spc="30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122"/>
            </a:endParaRPr>
          </a:p>
        </p:txBody>
      </p:sp>
      <p:grpSp>
        <p:nvGrpSpPr>
          <p:cNvPr id="4" name="组合 3"/>
          <p:cNvGrpSpPr/>
          <p:nvPr>
            <p:custDataLst>
              <p:tags r:id="rId9"/>
            </p:custDataLst>
          </p:nvPr>
        </p:nvGrpSpPr>
        <p:grpSpPr>
          <a:xfrm>
            <a:off x="11377569" y="434583"/>
            <a:ext cx="203545" cy="74612"/>
            <a:chOff x="9839643" y="910585"/>
            <a:chExt cx="203545" cy="74612"/>
          </a:xfrm>
        </p:grpSpPr>
        <p:cxnSp>
          <p:nvCxnSpPr>
            <p:cNvPr id="5" name="直接连接符 4"/>
            <p:cNvCxnSpPr/>
            <p:nvPr>
              <p:custDataLst>
                <p:tags r:id="rId10"/>
              </p:custDataLst>
            </p:nvPr>
          </p:nvCxnSpPr>
          <p:spPr>
            <a:xfrm>
              <a:off x="9839643" y="910585"/>
              <a:ext cx="20354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1"/>
              </p:custDataLst>
            </p:nvPr>
          </p:nvCxnSpPr>
          <p:spPr>
            <a:xfrm>
              <a:off x="9839643" y="985197"/>
              <a:ext cx="15557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custDataLst>
              <p:tags r:id="rId12"/>
            </p:custDataLst>
          </p:nvPr>
        </p:nvSpPr>
        <p:spPr>
          <a:xfrm flipH="1">
            <a:off x="1200545" y="1981951"/>
            <a:ext cx="688550" cy="7263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solidFill>
                <a:schemeClr val="lt1"/>
              </a:solidFill>
              <a:latin typeface="Microsoft YaHei" charset="0"/>
              <a:cs typeface="Microsoft YaHei" charset="0"/>
            </a:endParaRPr>
          </a:p>
        </p:txBody>
      </p:sp>
      <p:sp>
        <p:nvSpPr>
          <p:cNvPr id="2" name="矩形 1"/>
          <p:cNvSpPr/>
          <p:nvPr>
            <p:custDataLst>
              <p:tags r:id="rId13"/>
            </p:custDataLst>
          </p:nvPr>
        </p:nvSpPr>
        <p:spPr>
          <a:xfrm>
            <a:off x="1236383" y="2107698"/>
            <a:ext cx="616874" cy="474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sz="2400" spc="300" dirty="0">
                <a:solidFill>
                  <a:schemeClr val="accent1">
                    <a:alpha val="99000"/>
                  </a:schemeClr>
                </a:solidFill>
                <a:latin typeface="Microsoft YaHei" charset="0"/>
                <a:ea typeface="Microsoft YaHei" charset="-122"/>
                <a:cs typeface="Microsoft YaHei" charset="0"/>
              </a:rPr>
              <a:t>01</a:t>
            </a:r>
            <a:endParaRPr lang="en-US" altLang="zh-CN" sz="2400" spc="300" dirty="0">
              <a:solidFill>
                <a:schemeClr val="accent1">
                  <a:alpha val="99000"/>
                </a:schemeClr>
              </a:solidFill>
              <a:latin typeface="Microsoft YaHei" charset="0"/>
              <a:ea typeface="Microsoft YaHei" charset="-122"/>
              <a:cs typeface="Microsoft YaHei" charset="0"/>
            </a:endParaRPr>
          </a:p>
        </p:txBody>
      </p:sp>
      <p:sp>
        <p:nvSpPr>
          <p:cNvPr id="8" name="文本框 2"/>
          <p:cNvSpPr txBox="1"/>
          <p:nvPr>
            <p:custDataLst>
              <p:tags r:id="rId14"/>
            </p:custDataLst>
          </p:nvPr>
        </p:nvSpPr>
        <p:spPr>
          <a:xfrm>
            <a:off x="2152259" y="1915773"/>
            <a:ext cx="3733189" cy="437191"/>
          </a:xfrm>
          <a:prstGeom prst="rect">
            <a:avLst/>
          </a:prstGeom>
          <a:noFill/>
        </p:spPr>
        <p:txBody>
          <a:bodyPr wrap="square" rtlCol="0">
            <a:normAutofit lnSpcReduction="10000"/>
          </a:bodyPr>
          <a:p>
            <a:pPr>
              <a:lnSpc>
                <a:spcPct val="130000"/>
              </a:lnSpc>
            </a:pPr>
            <a:r>
              <a:rPr lang="zh-CN" altLang="en-US" b="1" spc="300" dirty="0">
                <a:solidFill>
                  <a:schemeClr val="dk1">
                    <a:lumMod val="75000"/>
                    <a:lumOff val="25000"/>
                  </a:schemeClr>
                </a:solidFill>
                <a:latin typeface="Microsoft YaHei" charset="0"/>
                <a:ea typeface="Microsoft YaHei" charset="-122"/>
                <a:cs typeface="Arial" panose="02080604020202020204" pitchFamily="34" charset="0"/>
              </a:rPr>
              <a:t>组长</a:t>
            </a:r>
            <a:endParaRPr lang="zh-CN" altLang="en-US" b="1" spc="300" dirty="0">
              <a:solidFill>
                <a:schemeClr val="dk1">
                  <a:lumMod val="75000"/>
                  <a:lumOff val="25000"/>
                </a:schemeClr>
              </a:solidFill>
              <a:latin typeface="Microsoft YaHei" charset="0"/>
              <a:ea typeface="Microsoft YaHei" charset="-122"/>
              <a:cs typeface="Arial" panose="02080604020202020204" pitchFamily="34" charset="0"/>
            </a:endParaRPr>
          </a:p>
        </p:txBody>
      </p:sp>
      <p:sp>
        <p:nvSpPr>
          <p:cNvPr id="31" name="文本框 30"/>
          <p:cNvSpPr txBox="1"/>
          <p:nvPr>
            <p:custDataLst>
              <p:tags r:id="rId15"/>
            </p:custDataLst>
          </p:nvPr>
        </p:nvSpPr>
        <p:spPr>
          <a:xfrm>
            <a:off x="2152260" y="2379333"/>
            <a:ext cx="3733190" cy="395118"/>
          </a:xfrm>
          <a:prstGeom prst="rect">
            <a:avLst/>
          </a:prstGeom>
          <a:noFill/>
        </p:spPr>
        <p:txBody>
          <a:bodyPr wrap="square" rtlCol="0">
            <a:normAutofit/>
          </a:bodyPr>
          <a:p>
            <a:pPr>
              <a:lnSpc>
                <a:spcPct val="130000"/>
              </a:lnSpc>
            </a:pPr>
            <a:r>
              <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rPr>
              <a:t>杨茂琛</a:t>
            </a:r>
            <a:endPar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endParaRPr>
          </a:p>
        </p:txBody>
      </p:sp>
      <p:sp>
        <p:nvSpPr>
          <p:cNvPr id="40" name="Oval 8"/>
          <p:cNvSpPr/>
          <p:nvPr>
            <p:custDataLst>
              <p:tags r:id="rId16"/>
            </p:custDataLst>
          </p:nvPr>
        </p:nvSpPr>
        <p:spPr>
          <a:xfrm flipH="1">
            <a:off x="1200545" y="3422074"/>
            <a:ext cx="688550" cy="726322"/>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solidFill>
                <a:schemeClr val="lt1"/>
              </a:solidFill>
              <a:latin typeface="Microsoft YaHei" charset="0"/>
              <a:cs typeface="Microsoft YaHei" charset="0"/>
            </a:endParaRPr>
          </a:p>
        </p:txBody>
      </p:sp>
      <p:sp>
        <p:nvSpPr>
          <p:cNvPr id="41" name="矩形 40"/>
          <p:cNvSpPr/>
          <p:nvPr>
            <p:custDataLst>
              <p:tags r:id="rId17"/>
            </p:custDataLst>
          </p:nvPr>
        </p:nvSpPr>
        <p:spPr>
          <a:xfrm>
            <a:off x="1236383" y="3547821"/>
            <a:ext cx="616874" cy="474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sz="2400" spc="300" dirty="0">
                <a:solidFill>
                  <a:schemeClr val="accent3">
                    <a:alpha val="99000"/>
                  </a:schemeClr>
                </a:solidFill>
                <a:latin typeface="Microsoft YaHei" charset="0"/>
                <a:ea typeface="Microsoft YaHei" charset="-122"/>
                <a:cs typeface="Microsoft YaHei" charset="0"/>
              </a:rPr>
              <a:t>03</a:t>
            </a:r>
            <a:endParaRPr lang="en-US" altLang="zh-CN" sz="2400" spc="300" dirty="0">
              <a:solidFill>
                <a:schemeClr val="accent3">
                  <a:alpha val="99000"/>
                </a:schemeClr>
              </a:solidFill>
              <a:latin typeface="Microsoft YaHei" charset="0"/>
              <a:ea typeface="Microsoft YaHei" charset="-122"/>
              <a:cs typeface="Microsoft YaHei" charset="0"/>
            </a:endParaRPr>
          </a:p>
        </p:txBody>
      </p:sp>
      <p:sp>
        <p:nvSpPr>
          <p:cNvPr id="38" name="文本框 37"/>
          <p:cNvSpPr txBox="1"/>
          <p:nvPr>
            <p:custDataLst>
              <p:tags r:id="rId18"/>
            </p:custDataLst>
          </p:nvPr>
        </p:nvSpPr>
        <p:spPr>
          <a:xfrm>
            <a:off x="2152259" y="3355896"/>
            <a:ext cx="3733189" cy="437191"/>
          </a:xfrm>
          <a:prstGeom prst="rect">
            <a:avLst/>
          </a:prstGeom>
          <a:noFill/>
        </p:spPr>
        <p:txBody>
          <a:bodyPr wrap="square" rtlCol="0">
            <a:normAutofit lnSpcReduction="10000"/>
          </a:bodyPr>
          <a:p>
            <a:pPr>
              <a:lnSpc>
                <a:spcPct val="130000"/>
              </a:lnSpc>
            </a:pPr>
            <a:r>
              <a:rPr lang="zh-CN" altLang="en-US" b="1" spc="300" dirty="0">
                <a:solidFill>
                  <a:schemeClr val="dk1">
                    <a:lumMod val="75000"/>
                    <a:lumOff val="25000"/>
                  </a:schemeClr>
                </a:solidFill>
                <a:latin typeface="Microsoft YaHei" charset="0"/>
                <a:ea typeface="Microsoft YaHei" charset="-122"/>
                <a:cs typeface="Arial" panose="02080604020202020204" pitchFamily="34" charset="0"/>
              </a:rPr>
              <a:t>成员</a:t>
            </a:r>
            <a:endParaRPr lang="zh-CN" altLang="en-US" b="1" spc="300" dirty="0">
              <a:solidFill>
                <a:schemeClr val="dk1">
                  <a:lumMod val="75000"/>
                  <a:lumOff val="25000"/>
                </a:schemeClr>
              </a:solidFill>
              <a:latin typeface="Microsoft YaHei" charset="0"/>
              <a:ea typeface="Microsoft YaHei" charset="-122"/>
              <a:cs typeface="Arial" panose="02080604020202020204" pitchFamily="34" charset="0"/>
            </a:endParaRPr>
          </a:p>
        </p:txBody>
      </p:sp>
      <p:sp>
        <p:nvSpPr>
          <p:cNvPr id="39" name="文本框 38"/>
          <p:cNvSpPr txBox="1"/>
          <p:nvPr>
            <p:custDataLst>
              <p:tags r:id="rId19"/>
            </p:custDataLst>
          </p:nvPr>
        </p:nvSpPr>
        <p:spPr>
          <a:xfrm>
            <a:off x="2152260" y="3819456"/>
            <a:ext cx="3733190" cy="395118"/>
          </a:xfrm>
          <a:prstGeom prst="rect">
            <a:avLst/>
          </a:prstGeom>
          <a:noFill/>
        </p:spPr>
        <p:txBody>
          <a:bodyPr wrap="square" rtlCol="0">
            <a:normAutofit/>
          </a:bodyPr>
          <a:p>
            <a:pPr>
              <a:lnSpc>
                <a:spcPct val="130000"/>
              </a:lnSpc>
            </a:pPr>
            <a:r>
              <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rPr>
              <a:t>戴显灏</a:t>
            </a:r>
            <a:endPar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endParaRPr>
          </a:p>
        </p:txBody>
      </p:sp>
      <p:sp>
        <p:nvSpPr>
          <p:cNvPr id="47" name="Oval 8"/>
          <p:cNvSpPr/>
          <p:nvPr>
            <p:custDataLst>
              <p:tags r:id="rId20"/>
            </p:custDataLst>
          </p:nvPr>
        </p:nvSpPr>
        <p:spPr>
          <a:xfrm flipH="1">
            <a:off x="1200545" y="4862197"/>
            <a:ext cx="688550" cy="726322"/>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solidFill>
                <a:schemeClr val="lt1"/>
              </a:solidFill>
              <a:latin typeface="Microsoft YaHei" charset="0"/>
              <a:cs typeface="Microsoft YaHei" charset="0"/>
            </a:endParaRPr>
          </a:p>
        </p:txBody>
      </p:sp>
      <p:sp>
        <p:nvSpPr>
          <p:cNvPr id="48" name="矩形 47"/>
          <p:cNvSpPr/>
          <p:nvPr>
            <p:custDataLst>
              <p:tags r:id="rId21"/>
            </p:custDataLst>
          </p:nvPr>
        </p:nvSpPr>
        <p:spPr>
          <a:xfrm>
            <a:off x="1236383" y="4987944"/>
            <a:ext cx="616874" cy="474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sz="2400" spc="300" dirty="0">
                <a:solidFill>
                  <a:schemeClr val="accent5">
                    <a:alpha val="99000"/>
                  </a:schemeClr>
                </a:solidFill>
                <a:latin typeface="Microsoft YaHei" charset="0"/>
                <a:ea typeface="Microsoft YaHei" charset="-122"/>
                <a:cs typeface="Microsoft YaHei" charset="0"/>
              </a:rPr>
              <a:t>05</a:t>
            </a:r>
            <a:endParaRPr lang="en-US" altLang="zh-CN" sz="2400" spc="300" dirty="0">
              <a:solidFill>
                <a:schemeClr val="accent5">
                  <a:alpha val="99000"/>
                </a:schemeClr>
              </a:solidFill>
              <a:latin typeface="Microsoft YaHei" charset="0"/>
              <a:ea typeface="Microsoft YaHei" charset="-122"/>
              <a:cs typeface="Microsoft YaHei" charset="0"/>
            </a:endParaRPr>
          </a:p>
        </p:txBody>
      </p:sp>
      <p:sp>
        <p:nvSpPr>
          <p:cNvPr id="45" name="文本框 44"/>
          <p:cNvSpPr txBox="1"/>
          <p:nvPr>
            <p:custDataLst>
              <p:tags r:id="rId22"/>
            </p:custDataLst>
          </p:nvPr>
        </p:nvSpPr>
        <p:spPr>
          <a:xfrm>
            <a:off x="2152259" y="4796019"/>
            <a:ext cx="3733189" cy="437191"/>
          </a:xfrm>
          <a:prstGeom prst="rect">
            <a:avLst/>
          </a:prstGeom>
          <a:noFill/>
        </p:spPr>
        <p:txBody>
          <a:bodyPr wrap="square" rtlCol="0">
            <a:normAutofit lnSpcReduction="10000"/>
          </a:bodyPr>
          <a:p>
            <a:pPr>
              <a:lnSpc>
                <a:spcPct val="130000"/>
              </a:lnSpc>
            </a:pPr>
            <a:r>
              <a:rPr lang="zh-CN" altLang="en-US" b="1" spc="300" dirty="0">
                <a:solidFill>
                  <a:schemeClr val="dk1">
                    <a:lumMod val="75000"/>
                    <a:lumOff val="25000"/>
                  </a:schemeClr>
                </a:solidFill>
                <a:latin typeface="Microsoft YaHei" charset="0"/>
                <a:ea typeface="Microsoft YaHei" charset="-122"/>
                <a:cs typeface="Arial" panose="02080604020202020204" pitchFamily="34" charset="0"/>
              </a:rPr>
              <a:t>成员</a:t>
            </a:r>
            <a:endParaRPr lang="zh-CN" altLang="en-US" b="1" spc="300" dirty="0">
              <a:solidFill>
                <a:schemeClr val="dk1">
                  <a:lumMod val="75000"/>
                  <a:lumOff val="25000"/>
                </a:schemeClr>
              </a:solidFill>
              <a:latin typeface="Microsoft YaHei" charset="0"/>
              <a:ea typeface="Microsoft YaHei" charset="-122"/>
              <a:cs typeface="Arial" panose="02080604020202020204" pitchFamily="34" charset="0"/>
            </a:endParaRPr>
          </a:p>
        </p:txBody>
      </p:sp>
      <p:sp>
        <p:nvSpPr>
          <p:cNvPr id="46" name="文本框 45"/>
          <p:cNvSpPr txBox="1"/>
          <p:nvPr>
            <p:custDataLst>
              <p:tags r:id="rId23"/>
            </p:custDataLst>
          </p:nvPr>
        </p:nvSpPr>
        <p:spPr>
          <a:xfrm>
            <a:off x="2152260" y="5259579"/>
            <a:ext cx="3733190" cy="395118"/>
          </a:xfrm>
          <a:prstGeom prst="rect">
            <a:avLst/>
          </a:prstGeom>
          <a:noFill/>
        </p:spPr>
        <p:txBody>
          <a:bodyPr wrap="square" rtlCol="0">
            <a:normAutofit/>
          </a:bodyPr>
          <a:p>
            <a:pPr>
              <a:lnSpc>
                <a:spcPct val="130000"/>
              </a:lnSpc>
            </a:pPr>
            <a:r>
              <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rPr>
              <a:t>王岳</a:t>
            </a:r>
            <a:endPar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endParaRPr>
          </a:p>
        </p:txBody>
      </p:sp>
      <p:sp>
        <p:nvSpPr>
          <p:cNvPr id="70" name="Oval 8"/>
          <p:cNvSpPr/>
          <p:nvPr>
            <p:custDataLst>
              <p:tags r:id="rId24"/>
            </p:custDataLst>
          </p:nvPr>
        </p:nvSpPr>
        <p:spPr>
          <a:xfrm flipH="1">
            <a:off x="6330046" y="1981951"/>
            <a:ext cx="688550" cy="726322"/>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solidFill>
                <a:schemeClr val="lt1"/>
              </a:solidFill>
              <a:latin typeface="Microsoft YaHei" charset="0"/>
              <a:cs typeface="Microsoft YaHei" charset="0"/>
            </a:endParaRPr>
          </a:p>
        </p:txBody>
      </p:sp>
      <p:sp>
        <p:nvSpPr>
          <p:cNvPr id="71" name="矩形 70"/>
          <p:cNvSpPr/>
          <p:nvPr>
            <p:custDataLst>
              <p:tags r:id="rId25"/>
            </p:custDataLst>
          </p:nvPr>
        </p:nvSpPr>
        <p:spPr>
          <a:xfrm>
            <a:off x="6365883" y="2107698"/>
            <a:ext cx="616874" cy="474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sz="2400" spc="300" dirty="0">
                <a:solidFill>
                  <a:schemeClr val="accent2">
                    <a:alpha val="99000"/>
                  </a:schemeClr>
                </a:solidFill>
                <a:latin typeface="Microsoft YaHei" charset="0"/>
                <a:ea typeface="Microsoft YaHei" charset="-122"/>
                <a:cs typeface="Microsoft YaHei" charset="0"/>
              </a:rPr>
              <a:t>02</a:t>
            </a:r>
            <a:endParaRPr lang="en-US" altLang="zh-CN" sz="2400" spc="300" dirty="0">
              <a:solidFill>
                <a:schemeClr val="accent2">
                  <a:alpha val="99000"/>
                </a:schemeClr>
              </a:solidFill>
              <a:latin typeface="Microsoft YaHei" charset="0"/>
              <a:ea typeface="Microsoft YaHei" charset="-122"/>
              <a:cs typeface="Microsoft YaHei" charset="0"/>
            </a:endParaRPr>
          </a:p>
        </p:txBody>
      </p:sp>
      <p:sp>
        <p:nvSpPr>
          <p:cNvPr id="68" name="文本框 67"/>
          <p:cNvSpPr txBox="1"/>
          <p:nvPr>
            <p:custDataLst>
              <p:tags r:id="rId26"/>
            </p:custDataLst>
          </p:nvPr>
        </p:nvSpPr>
        <p:spPr>
          <a:xfrm>
            <a:off x="7281760" y="1915773"/>
            <a:ext cx="3733189" cy="437191"/>
          </a:xfrm>
          <a:prstGeom prst="rect">
            <a:avLst/>
          </a:prstGeom>
          <a:noFill/>
        </p:spPr>
        <p:txBody>
          <a:bodyPr wrap="square" rtlCol="0">
            <a:normAutofit lnSpcReduction="10000"/>
          </a:bodyPr>
          <a:p>
            <a:pPr>
              <a:lnSpc>
                <a:spcPct val="130000"/>
              </a:lnSpc>
            </a:pPr>
            <a:r>
              <a:rPr lang="zh-CN" altLang="en-US" b="1" spc="300" dirty="0">
                <a:solidFill>
                  <a:schemeClr val="dk1">
                    <a:lumMod val="75000"/>
                    <a:lumOff val="25000"/>
                  </a:schemeClr>
                </a:solidFill>
                <a:latin typeface="Microsoft YaHei" charset="0"/>
                <a:ea typeface="Microsoft YaHei" charset="-122"/>
                <a:cs typeface="Arial" panose="02080604020202020204" pitchFamily="34" charset="0"/>
              </a:rPr>
              <a:t>技术负责人</a:t>
            </a:r>
            <a:endParaRPr lang="zh-CN" altLang="en-US" b="1" spc="300" dirty="0">
              <a:solidFill>
                <a:schemeClr val="dk1">
                  <a:lumMod val="75000"/>
                  <a:lumOff val="25000"/>
                </a:schemeClr>
              </a:solidFill>
              <a:latin typeface="Microsoft YaHei" charset="0"/>
              <a:ea typeface="Microsoft YaHei" charset="-122"/>
              <a:cs typeface="Arial" panose="02080604020202020204" pitchFamily="34" charset="0"/>
            </a:endParaRPr>
          </a:p>
        </p:txBody>
      </p:sp>
      <p:sp>
        <p:nvSpPr>
          <p:cNvPr id="69" name="文本框 68"/>
          <p:cNvSpPr txBox="1"/>
          <p:nvPr>
            <p:custDataLst>
              <p:tags r:id="rId27"/>
            </p:custDataLst>
          </p:nvPr>
        </p:nvSpPr>
        <p:spPr>
          <a:xfrm>
            <a:off x="7281761" y="2379333"/>
            <a:ext cx="3733190" cy="395118"/>
          </a:xfrm>
          <a:prstGeom prst="rect">
            <a:avLst/>
          </a:prstGeom>
          <a:noFill/>
        </p:spPr>
        <p:txBody>
          <a:bodyPr wrap="square" rtlCol="0">
            <a:normAutofit/>
          </a:bodyPr>
          <a:p>
            <a:pPr>
              <a:lnSpc>
                <a:spcPct val="130000"/>
              </a:lnSpc>
            </a:pPr>
            <a:r>
              <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rPr>
              <a:t>孙逸扬</a:t>
            </a:r>
            <a:endPar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endParaRPr>
          </a:p>
        </p:txBody>
      </p:sp>
      <p:sp>
        <p:nvSpPr>
          <p:cNvPr id="64" name="Oval 8"/>
          <p:cNvSpPr/>
          <p:nvPr>
            <p:custDataLst>
              <p:tags r:id="rId28"/>
            </p:custDataLst>
          </p:nvPr>
        </p:nvSpPr>
        <p:spPr>
          <a:xfrm flipH="1">
            <a:off x="6330046" y="3422074"/>
            <a:ext cx="688550" cy="72632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solidFill>
                <a:schemeClr val="lt1"/>
              </a:solidFill>
              <a:latin typeface="Microsoft YaHei" charset="0"/>
              <a:cs typeface="Microsoft YaHei" charset="0"/>
            </a:endParaRPr>
          </a:p>
        </p:txBody>
      </p:sp>
      <p:sp>
        <p:nvSpPr>
          <p:cNvPr id="65" name="矩形 64"/>
          <p:cNvSpPr/>
          <p:nvPr>
            <p:custDataLst>
              <p:tags r:id="rId29"/>
            </p:custDataLst>
          </p:nvPr>
        </p:nvSpPr>
        <p:spPr>
          <a:xfrm>
            <a:off x="6365883" y="3547821"/>
            <a:ext cx="616874" cy="474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sz="2400" spc="300" dirty="0">
                <a:solidFill>
                  <a:schemeClr val="accent4">
                    <a:alpha val="99000"/>
                  </a:schemeClr>
                </a:solidFill>
                <a:latin typeface="Microsoft YaHei" charset="0"/>
                <a:ea typeface="Microsoft YaHei" charset="-122"/>
                <a:cs typeface="Microsoft YaHei" charset="0"/>
              </a:rPr>
              <a:t>04</a:t>
            </a:r>
            <a:endParaRPr lang="en-US" altLang="zh-CN" sz="2400" spc="300" dirty="0">
              <a:solidFill>
                <a:schemeClr val="accent4">
                  <a:alpha val="99000"/>
                </a:schemeClr>
              </a:solidFill>
              <a:latin typeface="Microsoft YaHei" charset="0"/>
              <a:ea typeface="Microsoft YaHei" charset="-122"/>
              <a:cs typeface="Microsoft YaHei" charset="0"/>
            </a:endParaRPr>
          </a:p>
        </p:txBody>
      </p:sp>
      <p:sp>
        <p:nvSpPr>
          <p:cNvPr id="62" name="文本框 61"/>
          <p:cNvSpPr txBox="1"/>
          <p:nvPr>
            <p:custDataLst>
              <p:tags r:id="rId30"/>
            </p:custDataLst>
          </p:nvPr>
        </p:nvSpPr>
        <p:spPr>
          <a:xfrm>
            <a:off x="7281760" y="3355896"/>
            <a:ext cx="3733189" cy="437191"/>
          </a:xfrm>
          <a:prstGeom prst="rect">
            <a:avLst/>
          </a:prstGeom>
          <a:noFill/>
        </p:spPr>
        <p:txBody>
          <a:bodyPr wrap="square" rtlCol="0">
            <a:normAutofit lnSpcReduction="10000"/>
          </a:bodyPr>
          <a:p>
            <a:pPr>
              <a:lnSpc>
                <a:spcPct val="130000"/>
              </a:lnSpc>
            </a:pPr>
            <a:r>
              <a:rPr lang="zh-CN" altLang="en-US" b="1" spc="300" dirty="0">
                <a:solidFill>
                  <a:schemeClr val="dk1">
                    <a:lumMod val="75000"/>
                    <a:lumOff val="25000"/>
                  </a:schemeClr>
                </a:solidFill>
                <a:latin typeface="Microsoft YaHei" charset="0"/>
                <a:ea typeface="Microsoft YaHei" charset="-122"/>
                <a:cs typeface="Arial" panose="02080604020202020204" pitchFamily="34" charset="0"/>
              </a:rPr>
              <a:t>成员</a:t>
            </a:r>
            <a:endParaRPr lang="zh-CN" altLang="en-US" b="1" spc="300" dirty="0">
              <a:solidFill>
                <a:schemeClr val="dk1">
                  <a:lumMod val="75000"/>
                  <a:lumOff val="25000"/>
                </a:schemeClr>
              </a:solidFill>
              <a:latin typeface="Microsoft YaHei" charset="0"/>
              <a:ea typeface="Microsoft YaHei" charset="-122"/>
              <a:cs typeface="Arial" panose="02080604020202020204" pitchFamily="34" charset="0"/>
            </a:endParaRPr>
          </a:p>
        </p:txBody>
      </p:sp>
      <p:sp>
        <p:nvSpPr>
          <p:cNvPr id="63" name="文本框 62"/>
          <p:cNvSpPr txBox="1"/>
          <p:nvPr>
            <p:custDataLst>
              <p:tags r:id="rId31"/>
            </p:custDataLst>
          </p:nvPr>
        </p:nvSpPr>
        <p:spPr>
          <a:xfrm>
            <a:off x="7281761" y="3819456"/>
            <a:ext cx="3733190" cy="395118"/>
          </a:xfrm>
          <a:prstGeom prst="rect">
            <a:avLst/>
          </a:prstGeom>
          <a:noFill/>
        </p:spPr>
        <p:txBody>
          <a:bodyPr wrap="square" rtlCol="0">
            <a:normAutofit/>
          </a:bodyPr>
          <a:p>
            <a:pPr>
              <a:lnSpc>
                <a:spcPct val="130000"/>
              </a:lnSpc>
            </a:pPr>
            <a:r>
              <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rPr>
              <a:t>姜宁</a:t>
            </a:r>
            <a:endPar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endParaRPr>
          </a:p>
        </p:txBody>
      </p:sp>
      <p:sp>
        <p:nvSpPr>
          <p:cNvPr id="58" name="Oval 8"/>
          <p:cNvSpPr/>
          <p:nvPr>
            <p:custDataLst>
              <p:tags r:id="rId32"/>
            </p:custDataLst>
          </p:nvPr>
        </p:nvSpPr>
        <p:spPr>
          <a:xfrm flipH="1">
            <a:off x="6330046" y="4862197"/>
            <a:ext cx="688550" cy="726322"/>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solidFill>
                <a:schemeClr val="lt1"/>
              </a:solidFill>
              <a:latin typeface="Microsoft YaHei" charset="0"/>
              <a:cs typeface="Microsoft YaHei" charset="0"/>
            </a:endParaRPr>
          </a:p>
        </p:txBody>
      </p:sp>
      <p:sp>
        <p:nvSpPr>
          <p:cNvPr id="59" name="矩形 58"/>
          <p:cNvSpPr/>
          <p:nvPr>
            <p:custDataLst>
              <p:tags r:id="rId33"/>
            </p:custDataLst>
          </p:nvPr>
        </p:nvSpPr>
        <p:spPr>
          <a:xfrm>
            <a:off x="6365883" y="4987944"/>
            <a:ext cx="616874" cy="474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sz="2400" spc="300" dirty="0">
                <a:solidFill>
                  <a:schemeClr val="accent6">
                    <a:alpha val="99000"/>
                  </a:schemeClr>
                </a:solidFill>
                <a:latin typeface="Microsoft YaHei" charset="0"/>
                <a:ea typeface="Microsoft YaHei" charset="-122"/>
                <a:cs typeface="Microsoft YaHei" charset="0"/>
              </a:rPr>
              <a:t>06</a:t>
            </a:r>
            <a:endParaRPr lang="en-US" altLang="zh-CN" sz="2400" spc="300" dirty="0">
              <a:solidFill>
                <a:schemeClr val="accent6">
                  <a:alpha val="99000"/>
                </a:schemeClr>
              </a:solidFill>
              <a:latin typeface="Microsoft YaHei" charset="0"/>
              <a:ea typeface="Microsoft YaHei" charset="-122"/>
              <a:cs typeface="Microsoft YaHei" charset="0"/>
            </a:endParaRPr>
          </a:p>
        </p:txBody>
      </p:sp>
      <p:sp>
        <p:nvSpPr>
          <p:cNvPr id="56" name="文本框 55"/>
          <p:cNvSpPr txBox="1"/>
          <p:nvPr>
            <p:custDataLst>
              <p:tags r:id="rId34"/>
            </p:custDataLst>
          </p:nvPr>
        </p:nvSpPr>
        <p:spPr>
          <a:xfrm>
            <a:off x="7281760" y="4796019"/>
            <a:ext cx="3733189" cy="437191"/>
          </a:xfrm>
          <a:prstGeom prst="rect">
            <a:avLst/>
          </a:prstGeom>
          <a:noFill/>
        </p:spPr>
        <p:txBody>
          <a:bodyPr wrap="square" rtlCol="0">
            <a:normAutofit lnSpcReduction="10000"/>
          </a:bodyPr>
          <a:p>
            <a:pPr>
              <a:lnSpc>
                <a:spcPct val="130000"/>
              </a:lnSpc>
            </a:pPr>
            <a:r>
              <a:rPr lang="zh-CN" altLang="en-US" b="1" spc="300" dirty="0">
                <a:solidFill>
                  <a:schemeClr val="dk1">
                    <a:lumMod val="75000"/>
                    <a:lumOff val="25000"/>
                  </a:schemeClr>
                </a:solidFill>
                <a:latin typeface="Microsoft YaHei" charset="0"/>
                <a:ea typeface="Microsoft YaHei" charset="-122"/>
                <a:cs typeface="Arial" panose="02080604020202020204" pitchFamily="34" charset="0"/>
              </a:rPr>
              <a:t>成员</a:t>
            </a:r>
            <a:endParaRPr lang="zh-CN" altLang="en-US" b="1" spc="300" dirty="0">
              <a:solidFill>
                <a:schemeClr val="dk1">
                  <a:lumMod val="75000"/>
                  <a:lumOff val="25000"/>
                </a:schemeClr>
              </a:solidFill>
              <a:latin typeface="Microsoft YaHei" charset="0"/>
              <a:ea typeface="Microsoft YaHei" charset="-122"/>
              <a:cs typeface="Arial" panose="02080604020202020204" pitchFamily="34" charset="0"/>
            </a:endParaRPr>
          </a:p>
        </p:txBody>
      </p:sp>
      <p:sp>
        <p:nvSpPr>
          <p:cNvPr id="57" name="文本框 56"/>
          <p:cNvSpPr txBox="1"/>
          <p:nvPr>
            <p:custDataLst>
              <p:tags r:id="rId35"/>
            </p:custDataLst>
          </p:nvPr>
        </p:nvSpPr>
        <p:spPr>
          <a:xfrm>
            <a:off x="7281761" y="5259579"/>
            <a:ext cx="3733190" cy="395118"/>
          </a:xfrm>
          <a:prstGeom prst="rect">
            <a:avLst/>
          </a:prstGeom>
          <a:noFill/>
        </p:spPr>
        <p:txBody>
          <a:bodyPr wrap="square" rtlCol="0">
            <a:normAutofit/>
          </a:bodyPr>
          <a:p>
            <a:pPr>
              <a:lnSpc>
                <a:spcPct val="130000"/>
              </a:lnSpc>
            </a:pPr>
            <a:r>
              <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rPr>
              <a:t>张世茂</a:t>
            </a:r>
            <a:endParaRPr lang="zh-CN" altLang="en-US" sz="1500" cap="all" spc="150" dirty="0">
              <a:solidFill>
                <a:schemeClr val="dk1">
                  <a:lumMod val="75000"/>
                  <a:lumOff val="25000"/>
                </a:schemeClr>
              </a:solidFill>
              <a:latin typeface="Microsoft YaHei" charset="0"/>
              <a:ea typeface="Microsoft YaHei" charset="-122"/>
              <a:cs typeface="Hiragino Sans GB W3" panose="020B0300000000000000" charset="-122"/>
              <a:sym typeface="+mn-ea"/>
            </a:endParaRPr>
          </a:p>
        </p:txBody>
      </p:sp>
    </p:spTree>
    <p:custDataLst>
      <p:tags r:id="rId3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noFill/>
        </p:spPr>
        <p:txBody>
          <a:bodyPr>
            <a:normAutofit fontScale="90000"/>
          </a:bodyPr>
          <a:lstStyle/>
          <a:p>
            <a:pPr algn="ctr"/>
            <a:r>
              <a:rPr lang="zh-CN" altLang="en-US" sz="4445" dirty="0"/>
              <a:t>解决方案</a:t>
            </a:r>
            <a:endParaRPr lang="zh-CN" altLang="en-US" sz="4445" dirty="0"/>
          </a:p>
        </p:txBody>
      </p:sp>
      <p:sp>
        <p:nvSpPr>
          <p:cNvPr id="2" name="文本框 1"/>
          <p:cNvSpPr txBox="1"/>
          <p:nvPr>
            <p:custDataLst>
              <p:tags r:id="rId2"/>
            </p:custDataLst>
          </p:nvPr>
        </p:nvSpPr>
        <p:spPr>
          <a:xfrm>
            <a:off x="2679701" y="1504924"/>
            <a:ext cx="6832600" cy="1324340"/>
          </a:xfrm>
          <a:prstGeom prst="rect">
            <a:avLst/>
          </a:prstGeom>
          <a:noFill/>
        </p:spPr>
        <p:txBody>
          <a:bodyPr wrap="square" rtlCol="0">
            <a:normAutofit fontScale="90000" lnSpcReduction="10000"/>
          </a:bodyPr>
          <a:lstStyle/>
          <a:p>
            <a:pPr algn="ctr">
              <a:lnSpc>
                <a:spcPct val="110000"/>
              </a:lnSpc>
            </a:pPr>
            <a:r>
              <a:rPr lang="en-US" altLang="zh-CN" sz="8780" b="1" spc="100" dirty="0">
                <a:solidFill>
                  <a:schemeClr val="accent1"/>
                </a:solidFill>
                <a:latin typeface="Arial" panose="02080604020202020204" pitchFamily="34" charset="0"/>
                <a:ea typeface="Microsoft YaHei" charset="-122"/>
                <a:cs typeface="Arial" panose="02080604020202020204" pitchFamily="34" charset="0"/>
              </a:rPr>
              <a:t>02</a:t>
            </a:r>
            <a:endParaRPr lang="en-US" altLang="zh-CN" sz="8780" b="1" spc="100" dirty="0">
              <a:solidFill>
                <a:schemeClr val="accent1"/>
              </a:solidFill>
              <a:latin typeface="Arial" panose="02080604020202020204" pitchFamily="34" charset="0"/>
              <a:ea typeface="Microsoft YaHei" charset="-122"/>
              <a:cs typeface="Arial" panose="02080604020202020204" pitchFamily="34" charset="0"/>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5" name="组合 194"/>
          <p:cNvGrpSpPr/>
          <p:nvPr userDrawn="1">
            <p:custDataLst>
              <p:tags r:id="rId1"/>
            </p:custDataLst>
          </p:nvPr>
        </p:nvGrpSpPr>
        <p:grpSpPr>
          <a:xfrm>
            <a:off x="-47625" y="-383059"/>
            <a:ext cx="12282906" cy="7630172"/>
            <a:chOff x="-47625" y="-383059"/>
            <a:chExt cx="12282906" cy="7630172"/>
          </a:xfrm>
        </p:grpSpPr>
        <p:grpSp>
          <p:nvGrpSpPr>
            <p:cNvPr id="191" name="组合 190"/>
            <p:cNvGrpSpPr/>
            <p:nvPr userDrawn="1"/>
          </p:nvGrpSpPr>
          <p:grpSpPr>
            <a:xfrm>
              <a:off x="11089812" y="-383059"/>
              <a:ext cx="1145469" cy="1237161"/>
              <a:chOff x="11089812" y="-383059"/>
              <a:chExt cx="1145469" cy="1237161"/>
            </a:xfrm>
          </p:grpSpPr>
          <p:sp>
            <p:nvSpPr>
              <p:cNvPr id="188" name="任意多边形: 形状 187"/>
              <p:cNvSpPr/>
              <p:nvPr userDrawn="1">
                <p:custDataLst>
                  <p:tags r:id="rId2"/>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90" name="任意多边形: 形状 189"/>
              <p:cNvSpPr/>
              <p:nvPr userDrawn="1">
                <p:custDataLst>
                  <p:tags r:id="rId3"/>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92" name="组合 191"/>
            <p:cNvGrpSpPr/>
            <p:nvPr userDrawn="1"/>
          </p:nvGrpSpPr>
          <p:grpSpPr>
            <a:xfrm rot="10800000">
              <a:off x="-47625" y="6009952"/>
              <a:ext cx="1145469" cy="1237161"/>
              <a:chOff x="11089812" y="-383059"/>
              <a:chExt cx="1145469" cy="1237161"/>
            </a:xfrm>
          </p:grpSpPr>
          <p:sp>
            <p:nvSpPr>
              <p:cNvPr id="193" name="任意多边形: 形状 192"/>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94" name="任意多边形: 形状 193"/>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cxnSp>
        <p:nvCxnSpPr>
          <p:cNvPr id="2" name="直接连接符 1"/>
          <p:cNvCxnSpPr/>
          <p:nvPr>
            <p:custDataLst>
              <p:tags r:id="rId6"/>
            </p:custDataLst>
          </p:nvPr>
        </p:nvCxnSpPr>
        <p:spPr>
          <a:xfrm flipH="1">
            <a:off x="6153150" y="6389370"/>
            <a:ext cx="6038850" cy="317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7"/>
            </p:custDataLst>
          </p:nvPr>
        </p:nvSpPr>
        <p:spPr>
          <a:xfrm>
            <a:off x="6096000" y="6337300"/>
            <a:ext cx="106045" cy="106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icrosoft YaHei" charset="0"/>
              <a:ea typeface="Microsoft YaHei" charset="-122"/>
              <a:cs typeface="Microsoft YaHei" charset="0"/>
            </a:endParaRPr>
          </a:p>
        </p:txBody>
      </p:sp>
      <p:cxnSp>
        <p:nvCxnSpPr>
          <p:cNvPr id="4" name="直接连接符 3"/>
          <p:cNvCxnSpPr/>
          <p:nvPr>
            <p:custDataLst>
              <p:tags r:id="rId8"/>
            </p:custDataLst>
          </p:nvPr>
        </p:nvCxnSpPr>
        <p:spPr>
          <a:xfrm>
            <a:off x="1025525" y="4895850"/>
            <a:ext cx="1219200" cy="1219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0" name="剪去单角的矩形 4"/>
          <p:cNvSpPr/>
          <p:nvPr>
            <p:custDataLst>
              <p:tags r:id="rId9"/>
            </p:custDataLst>
          </p:nvPr>
        </p:nvSpPr>
        <p:spPr>
          <a:xfrm>
            <a:off x="1371600" y="1066852"/>
            <a:ext cx="4724396" cy="4724399"/>
          </a:xfrm>
          <a:custGeom>
            <a:avLst/>
            <a:gdLst>
              <a:gd name="connsiteX0" fmla="*/ 4724396 w 4724396"/>
              <a:gd name="connsiteY0" fmla="*/ 0 h 4724399"/>
              <a:gd name="connsiteX1" fmla="*/ 4724394 w 4724396"/>
              <a:gd name="connsiteY1" fmla="*/ 4724399 h 4724399"/>
              <a:gd name="connsiteX2" fmla="*/ 551903 w 4724396"/>
              <a:gd name="connsiteY2" fmla="*/ 4724398 h 4724399"/>
              <a:gd name="connsiteX3" fmla="*/ 0 w 4724396"/>
              <a:gd name="connsiteY3" fmla="*/ 4172494 h 4724399"/>
              <a:gd name="connsiteX4" fmla="*/ 2 w 4724396"/>
              <a:gd name="connsiteY4" fmla="*/ 5 h 472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396" h="4724399">
                <a:moveTo>
                  <a:pt x="4724396" y="0"/>
                </a:moveTo>
                <a:lnTo>
                  <a:pt x="4724394" y="4724399"/>
                </a:lnTo>
                <a:lnTo>
                  <a:pt x="551903" y="4724398"/>
                </a:lnTo>
                <a:lnTo>
                  <a:pt x="0" y="4172494"/>
                </a:lnTo>
                <a:lnTo>
                  <a:pt x="2" y="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Microsoft YaHei" charset="0"/>
              <a:ea typeface="Microsoft YaHei" charset="-122"/>
              <a:cs typeface="Microsoft YaHei" charset="0"/>
            </a:endParaRPr>
          </a:p>
        </p:txBody>
      </p:sp>
      <p:sp>
        <p:nvSpPr>
          <p:cNvPr id="5" name="文本框 4"/>
          <p:cNvSpPr txBox="1"/>
          <p:nvPr>
            <p:custDataLst>
              <p:tags r:id="rId10"/>
            </p:custDataLst>
          </p:nvPr>
        </p:nvSpPr>
        <p:spPr>
          <a:xfrm>
            <a:off x="1828815" y="1676499"/>
            <a:ext cx="3810025" cy="758167"/>
          </a:xfrm>
          <a:prstGeom prst="rect">
            <a:avLst/>
          </a:prstGeom>
          <a:noFill/>
        </p:spPr>
        <p:txBody>
          <a:bodyPr wrap="square" lIns="63500" tIns="25400" rIns="63500" bIns="25400" rtlCol="0" anchor="b" anchorCtr="0">
            <a:normAutofit/>
          </a:bodyPr>
          <a:p>
            <a:pPr algn="l"/>
            <a:r>
              <a:rPr lang="zh-CN" altLang="zh-CN" sz="4000" b="1" spc="160" dirty="0">
                <a:solidFill>
                  <a:schemeClr val="lt1"/>
                </a:solidFill>
                <a:uFillTx/>
                <a:latin typeface="Microsoft YaHei" charset="0"/>
                <a:ea typeface="Microsoft YaHei" charset="-122"/>
                <a:cs typeface="Microsoft YaHei" charset="0"/>
              </a:rPr>
              <a:t>Spring</a:t>
            </a:r>
            <a:endParaRPr lang="zh-CN" altLang="zh-CN" sz="4000" b="1" spc="160" dirty="0">
              <a:solidFill>
                <a:schemeClr val="lt1"/>
              </a:solidFill>
              <a:uFillTx/>
              <a:latin typeface="Microsoft YaHei" charset="0"/>
              <a:ea typeface="Microsoft YaHei" charset="-122"/>
              <a:cs typeface="Microsoft YaHei" charset="0"/>
            </a:endParaRPr>
          </a:p>
        </p:txBody>
      </p:sp>
      <p:sp>
        <p:nvSpPr>
          <p:cNvPr id="11" name="Title 6"/>
          <p:cNvSpPr txBox="1"/>
          <p:nvPr>
            <p:custDataLst>
              <p:tags r:id="rId11"/>
            </p:custDataLst>
          </p:nvPr>
        </p:nvSpPr>
        <p:spPr>
          <a:xfrm>
            <a:off x="1828815" y="2556594"/>
            <a:ext cx="3810025" cy="2045889"/>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lt1"/>
                </a:solidFill>
                <a:uFillTx/>
                <a:latin typeface="Microsoft YaHei" charset="0"/>
                <a:ea typeface="Microsoft YaHei" charset="-122"/>
                <a:cs typeface="Microsoft YaHei" charset="0"/>
              </a:rPr>
              <a:t>Spring让每个人的Java编程变得更快、更容易、更安全。Spring专注于速度、简单性和生产力，使其成为世界上最受欢迎的Java框架。</a:t>
            </a:r>
            <a:endParaRPr lang="zh-CN" altLang="en-US" sz="2000" spc="100" dirty="0">
              <a:ln w="3175">
                <a:noFill/>
                <a:prstDash val="dash"/>
              </a:ln>
              <a:solidFill>
                <a:schemeClr val="lt1"/>
              </a:solidFill>
              <a:uFillTx/>
              <a:latin typeface="Microsoft YaHei" charset="0"/>
              <a:ea typeface="Microsoft YaHei" charset="-122"/>
              <a:cs typeface="Microsoft YaHei" charset="0"/>
            </a:endParaRPr>
          </a:p>
        </p:txBody>
      </p:sp>
      <p:pic>
        <p:nvPicPr>
          <p:cNvPr id="6" name="图片 5" descr="/data/download/20220709/825e12a92dea5299bc72e5538b621e1d.png825e12a92dea5299bc72e5538b621e1d"/>
          <p:cNvPicPr>
            <a:picLocks noChangeAspect="1"/>
          </p:cNvPicPr>
          <p:nvPr>
            <p:custDataLst>
              <p:tags r:id="rId12"/>
            </p:custDataLst>
          </p:nvPr>
        </p:nvPicPr>
        <p:blipFill rotWithShape="1">
          <a:blip r:embed="rId13"/>
          <a:srcRect/>
          <a:stretch>
            <a:fillRect/>
          </a:stretch>
        </p:blipFill>
        <p:spPr>
          <a:xfrm>
            <a:off x="6096049" y="2822893"/>
            <a:ext cx="4724425" cy="1212215"/>
          </a:xfrm>
          <a:custGeom>
            <a:avLst/>
            <a:gdLst/>
            <a:ahLst/>
            <a:cxnLst>
              <a:cxn ang="3">
                <a:pos x="hc" y="t"/>
              </a:cxn>
              <a:cxn ang="cd2">
                <a:pos x="l" y="vc"/>
              </a:cxn>
              <a:cxn ang="cd4">
                <a:pos x="hc" y="b"/>
              </a:cxn>
              <a:cxn ang="0">
                <a:pos x="r" y="vc"/>
              </a:cxn>
            </a:cxnLst>
            <a:rect l="l" t="t" r="r" b="b"/>
            <a:pathLst>
              <a:path w="7440" h="7440">
                <a:moveTo>
                  <a:pt x="0" y="0"/>
                </a:moveTo>
                <a:lnTo>
                  <a:pt x="7440" y="0"/>
                </a:lnTo>
                <a:lnTo>
                  <a:pt x="7440" y="7440"/>
                </a:lnTo>
                <a:lnTo>
                  <a:pt x="0" y="7440"/>
                </a:lnTo>
                <a:lnTo>
                  <a:pt x="0" y="0"/>
                </a:lnTo>
                <a:close/>
              </a:path>
            </a:pathLst>
          </a:custGeom>
        </p:spPr>
      </p:pic>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6000">
              <a:schemeClr val="accent1"/>
            </a:gs>
            <a:gs pos="100000">
              <a:schemeClr val="accent1">
                <a:lumMod val="5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48895" y="-270029"/>
            <a:ext cx="12282906" cy="7630172"/>
            <a:chOff x="-47625" y="-383059"/>
            <a:chExt cx="12282906" cy="7630172"/>
          </a:xfrm>
        </p:grpSpPr>
        <p:sp>
          <p:nvSpPr>
            <p:cNvPr id="4" name="矩形 7"/>
            <p:cNvSpPr/>
            <p:nvPr userDrawn="1">
              <p:custDataLst>
                <p:tags r:id="rId2"/>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Microsoft YaHei" charset="0"/>
                <a:cs typeface="Microsoft YaHei" charset="0"/>
              </a:endParaRPr>
            </a:p>
          </p:txBody>
        </p:sp>
        <p:grpSp>
          <p:nvGrpSpPr>
            <p:cNvPr id="365" name="组合 364"/>
            <p:cNvGrpSpPr/>
            <p:nvPr userDrawn="1"/>
          </p:nvGrpSpPr>
          <p:grpSpPr>
            <a:xfrm>
              <a:off x="-47625" y="-383059"/>
              <a:ext cx="12282906" cy="7630172"/>
              <a:chOff x="-47625" y="-383059"/>
              <a:chExt cx="12282906" cy="7630172"/>
            </a:xfrm>
          </p:grpSpPr>
          <p:grpSp>
            <p:nvGrpSpPr>
              <p:cNvPr id="366" name="组合 365"/>
              <p:cNvGrpSpPr/>
              <p:nvPr userDrawn="1"/>
            </p:nvGrpSpPr>
            <p:grpSpPr>
              <a:xfrm>
                <a:off x="11089812" y="-383059"/>
                <a:ext cx="1145469" cy="1237161"/>
                <a:chOff x="11089812" y="-383059"/>
                <a:chExt cx="1145469" cy="1237161"/>
              </a:xfrm>
            </p:grpSpPr>
            <p:sp>
              <p:nvSpPr>
                <p:cNvPr id="370" name="任意多边形: 形状 369"/>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371" name="任意多边形: 形状 370"/>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367" name="组合 366"/>
              <p:cNvGrpSpPr/>
              <p:nvPr userDrawn="1"/>
            </p:nvGrpSpPr>
            <p:grpSpPr>
              <a:xfrm rot="10800000">
                <a:off x="-47625" y="6009952"/>
                <a:ext cx="1145469" cy="1237161"/>
                <a:chOff x="11089812" y="-383059"/>
                <a:chExt cx="1145469" cy="1237161"/>
              </a:xfrm>
            </p:grpSpPr>
            <p:sp>
              <p:nvSpPr>
                <p:cNvPr id="368" name="任意多边形: 形状 367"/>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369" name="任意多边形: 形状 368"/>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grpSp>
      <p:sp>
        <p:nvSpPr>
          <p:cNvPr id="3" name="文本框 2"/>
          <p:cNvSpPr txBox="1"/>
          <p:nvPr>
            <p:custDataLst>
              <p:tags r:id="rId7"/>
            </p:custDataLst>
          </p:nvPr>
        </p:nvSpPr>
        <p:spPr>
          <a:xfrm>
            <a:off x="6757995" y="1828790"/>
            <a:ext cx="3962425" cy="1097267"/>
          </a:xfrm>
          <a:prstGeom prst="rect">
            <a:avLst/>
          </a:prstGeom>
          <a:noFill/>
        </p:spPr>
        <p:txBody>
          <a:bodyPr wrap="square" lIns="63500" tIns="25400" rIns="63500" bIns="25400" rtlCol="0" anchor="b" anchorCtr="0">
            <a:normAutofit fontScale="70000"/>
          </a:bodyPr>
          <a:p>
            <a:pPr algn="l"/>
            <a:r>
              <a:rPr lang="zh-CN" altLang="zh-CN" sz="4000" b="1" spc="160" dirty="0">
                <a:solidFill>
                  <a:schemeClr val="dk1"/>
                </a:solidFill>
                <a:uFillTx/>
                <a:latin typeface="Microsoft YaHei" charset="0"/>
                <a:ea typeface="Microsoft YaHei" charset="-122"/>
                <a:cs typeface="Microsoft YaHei" charset="0"/>
              </a:rPr>
              <a:t>Spring Microservices</a:t>
            </a:r>
            <a:endParaRPr lang="zh-CN" altLang="zh-CN" sz="4000" b="1" spc="160" dirty="0">
              <a:solidFill>
                <a:schemeClr val="dk1"/>
              </a:solidFill>
              <a:uFillTx/>
              <a:latin typeface="Microsoft YaHei" charset="0"/>
              <a:ea typeface="Microsoft YaHei" charset="-122"/>
              <a:cs typeface="Microsoft YaHei" charset="0"/>
            </a:endParaRPr>
          </a:p>
        </p:txBody>
      </p:sp>
      <p:sp>
        <p:nvSpPr>
          <p:cNvPr id="11" name="Title 6"/>
          <p:cNvSpPr txBox="1"/>
          <p:nvPr>
            <p:custDataLst>
              <p:tags r:id="rId8"/>
            </p:custDataLst>
          </p:nvPr>
        </p:nvSpPr>
        <p:spPr>
          <a:xfrm>
            <a:off x="6757995" y="3078464"/>
            <a:ext cx="3962425" cy="1950746"/>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122"/>
              </a:rPr>
              <a:t>构建小型的、独立的、可随时运行的应用程序可以为代码带来极大的灵活性，并增加弹性。微服务架构可以减轻管理并提高容错能力。</a:t>
            </a:r>
            <a:endPar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122"/>
            </a:endParaRPr>
          </a:p>
        </p:txBody>
      </p:sp>
      <p:pic>
        <p:nvPicPr>
          <p:cNvPr id="2" name="图片 1" descr="/data/download/20220709/c9dc95a0497d576ca9770dc8f01d105d.pngc9dc95a0497d576ca9770dc8f01d105d"/>
          <p:cNvPicPr>
            <a:picLocks noChangeAspect="1"/>
          </p:cNvPicPr>
          <p:nvPr>
            <p:custDataLst>
              <p:tags r:id="rId9"/>
            </p:custDataLst>
          </p:nvPr>
        </p:nvPicPr>
        <p:blipFill rotWithShape="1">
          <a:blip r:embed="rId10"/>
          <a:srcRect/>
          <a:stretch>
            <a:fillRect/>
          </a:stretch>
        </p:blipFill>
        <p:spPr>
          <a:xfrm>
            <a:off x="1624006" y="1019163"/>
            <a:ext cx="4629150" cy="4819675"/>
          </a:xfrm>
          <a:custGeom>
            <a:avLst/>
            <a:gdLst/>
            <a:ahLst/>
            <a:cxnLst>
              <a:cxn ang="3">
                <a:pos x="hc" y="t"/>
              </a:cxn>
              <a:cxn ang="cd2">
                <a:pos x="l" y="vc"/>
              </a:cxn>
              <a:cxn ang="cd4">
                <a:pos x="hc" y="b"/>
              </a:cxn>
              <a:cxn ang="0">
                <a:pos x="r" y="vc"/>
              </a:cxn>
            </a:cxnLst>
            <a:rect l="l" t="t" r="r" b="b"/>
            <a:pathLst>
              <a:path w="6720" h="6960">
                <a:moveTo>
                  <a:pt x="0" y="0"/>
                </a:moveTo>
                <a:lnTo>
                  <a:pt x="6720" y="0"/>
                </a:lnTo>
                <a:lnTo>
                  <a:pt x="6720" y="6960"/>
                </a:lnTo>
                <a:lnTo>
                  <a:pt x="0" y="6960"/>
                </a:lnTo>
                <a:lnTo>
                  <a:pt x="0" y="0"/>
                </a:lnTo>
                <a:close/>
              </a:path>
            </a:pathLst>
          </a:custGeom>
        </p:spPr>
      </p:pic>
    </p:spTree>
    <p:custDataLst>
      <p:tags r:id="rId11"/>
    </p:custData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7"/>
          <p:cNvSpPr/>
          <p:nvPr userDrawn="1">
            <p:custDataLst>
              <p:tags r:id="rId1"/>
            </p:custDataLst>
          </p:nvPr>
        </p:nvSpPr>
        <p:spPr>
          <a:xfrm>
            <a:off x="0" y="0"/>
            <a:ext cx="4038253"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Microsoft YaHei" charset="0"/>
              <a:cs typeface="Microsoft YaHei" charset="0"/>
              <a:sym typeface="+mn-ea"/>
            </a:endParaRPr>
          </a:p>
        </p:txBody>
      </p:sp>
      <p:grpSp>
        <p:nvGrpSpPr>
          <p:cNvPr id="113" name="组合 112"/>
          <p:cNvGrpSpPr/>
          <p:nvPr userDrawn="1">
            <p:custDataLst>
              <p:tags r:id="rId2"/>
            </p:custDataLst>
          </p:nvPr>
        </p:nvGrpSpPr>
        <p:grpSpPr>
          <a:xfrm>
            <a:off x="-47625" y="-383059"/>
            <a:ext cx="12282906" cy="7630172"/>
            <a:chOff x="-47625" y="-383059"/>
            <a:chExt cx="12282906" cy="7630172"/>
          </a:xfrm>
        </p:grpSpPr>
        <p:grpSp>
          <p:nvGrpSpPr>
            <p:cNvPr id="114" name="组合 113"/>
            <p:cNvGrpSpPr/>
            <p:nvPr userDrawn="1"/>
          </p:nvGrpSpPr>
          <p:grpSpPr>
            <a:xfrm>
              <a:off x="11089812" y="-383059"/>
              <a:ext cx="1145469" cy="1237161"/>
              <a:chOff x="11089812" y="-383059"/>
              <a:chExt cx="1145469" cy="1237161"/>
            </a:xfrm>
          </p:grpSpPr>
          <p:sp>
            <p:nvSpPr>
              <p:cNvPr id="118" name="任意多边形: 形状 117"/>
              <p:cNvSpPr/>
              <p:nvPr userDrawn="1">
                <p:custDataLst>
                  <p:tags r:id="rId3"/>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19" name="任意多边形: 形状 118"/>
              <p:cNvSpPr/>
              <p:nvPr userDrawn="1">
                <p:custDataLst>
                  <p:tags r:id="rId4"/>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15" name="组合 114"/>
            <p:cNvGrpSpPr/>
            <p:nvPr userDrawn="1"/>
          </p:nvGrpSpPr>
          <p:grpSpPr>
            <a:xfrm rot="10800000">
              <a:off x="-47625" y="6009952"/>
              <a:ext cx="1145469" cy="1237161"/>
              <a:chOff x="11089812" y="-383059"/>
              <a:chExt cx="1145469" cy="1237161"/>
            </a:xfrm>
          </p:grpSpPr>
          <p:sp>
            <p:nvSpPr>
              <p:cNvPr id="116" name="任意多边形: 形状 115"/>
              <p:cNvSpPr/>
              <p:nvPr userDrawn="1">
                <p:custDataLst>
                  <p:tags r:id="rId5"/>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17" name="任意多边形: 形状 116"/>
              <p:cNvSpPr/>
              <p:nvPr userDrawn="1">
                <p:custDataLst>
                  <p:tags r:id="rId6"/>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sp>
        <p:nvSpPr>
          <p:cNvPr id="4" name="Title 6"/>
          <p:cNvSpPr txBox="1"/>
          <p:nvPr>
            <p:custDataLst>
              <p:tags r:id="rId7"/>
            </p:custDataLst>
          </p:nvPr>
        </p:nvSpPr>
        <p:spPr>
          <a:xfrm>
            <a:off x="5633702" y="4542768"/>
            <a:ext cx="5661862" cy="1543962"/>
          </a:xfrm>
          <a:prstGeom prst="rect">
            <a:avLst/>
          </a:prstGeom>
          <a:noFill/>
          <a:ln w="3175">
            <a:noFill/>
            <a:prstDash val="dash"/>
          </a:ln>
        </p:spPr>
        <p:txBody>
          <a:bodyPr wrap="square" lIns="72000" tIns="72000" rIns="72000" bIns="720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just" defTabSz="913765" rtl="0" eaLnBrk="1" fontAlgn="auto" latinLnBrk="0" hangingPunct="1">
              <a:lnSpc>
                <a:spcPct val="130000"/>
              </a:lnSpc>
              <a:spcBef>
                <a:spcPct val="0"/>
              </a:spcBef>
              <a:spcAft>
                <a:spcPts val="800"/>
              </a:spcAft>
              <a:buClrTx/>
              <a:buSzTx/>
              <a:buFontTx/>
              <a:buNone/>
            </a:pPr>
            <a:r>
              <a:rPr kumimoji="0" lang="zh-CN" altLang="en-US" sz="1800" b="0" i="0" u="none" strike="noStrike" kern="1200" cap="none" spc="50" normalizeH="0" baseline="0" noProof="0" dirty="0">
                <a:ln w="3175">
                  <a:noFill/>
                  <a:prstDash val="dash"/>
                </a:ln>
                <a:solidFill>
                  <a:schemeClr val="dk1">
                    <a:lumMod val="65000"/>
                    <a:lumOff val="35000"/>
                  </a:schemeClr>
                </a:solidFill>
                <a:effectLst/>
                <a:uLnTx/>
                <a:uFillTx/>
                <a:latin typeface="Microsoft YaHei" charset="0"/>
                <a:ea typeface="微软雅黑 Light" panose="020B0502040204020203" pitchFamily="34" charset="-122"/>
                <a:cs typeface="Microsoft YaHei" charset="0"/>
              </a:rPr>
              <a:t>全球许多发展迅猛的行业巨头（包括 Facebook、Google、Adobe、Alcatel Lucent 和 Zappos）都使用 MySQL 来支持其高流量网站、业务关键型系统和打包软件，从中节省了大量时间和资金。</a:t>
            </a:r>
            <a:endParaRPr kumimoji="0" lang="zh-CN" altLang="en-US" sz="1800" b="0" i="0" u="none" strike="noStrike" kern="1200" cap="none" spc="50" normalizeH="0" baseline="0" noProof="0" dirty="0">
              <a:ln w="3175">
                <a:noFill/>
                <a:prstDash val="dash"/>
              </a:ln>
              <a:solidFill>
                <a:schemeClr val="dk1">
                  <a:lumMod val="65000"/>
                  <a:lumOff val="35000"/>
                </a:schemeClr>
              </a:solidFill>
              <a:effectLst/>
              <a:uLnTx/>
              <a:uFillTx/>
              <a:latin typeface="Microsoft YaHei" charset="0"/>
              <a:ea typeface="微软雅黑 Light" panose="020B0502040204020203" pitchFamily="34" charset="-122"/>
              <a:cs typeface="Microsoft YaHei" charset="0"/>
            </a:endParaRPr>
          </a:p>
        </p:txBody>
      </p:sp>
      <p:sp>
        <p:nvSpPr>
          <p:cNvPr id="5" name="Title 6"/>
          <p:cNvSpPr txBox="1"/>
          <p:nvPr>
            <p:custDataLst>
              <p:tags r:id="rId8"/>
            </p:custDataLst>
          </p:nvPr>
        </p:nvSpPr>
        <p:spPr>
          <a:xfrm>
            <a:off x="5633702" y="3778912"/>
            <a:ext cx="5661862" cy="688256"/>
          </a:xfrm>
          <a:prstGeom prst="rect">
            <a:avLst/>
          </a:prstGeom>
          <a:noFill/>
          <a:ln w="3175">
            <a:noFill/>
            <a:prstDash val="dash"/>
          </a:ln>
        </p:spPr>
        <p:txBody>
          <a:bodyPr wrap="square" lIns="72000" tIns="36000" rIns="72000" bIns="36000" anchor="b"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ct val="0"/>
              </a:spcBef>
              <a:spcAft>
                <a:spcPts val="0"/>
              </a:spcAft>
              <a:buClrTx/>
              <a:buSzTx/>
              <a:buFontTx/>
              <a:buNone/>
            </a:pPr>
            <a:r>
              <a:rPr kumimoji="0" lang="zh-CN" altLang="en-US" sz="4000" b="1" i="0" u="none" strike="noStrike" kern="1200" cap="none" spc="150" normalizeH="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0"/>
              </a:rPr>
              <a:t>MySQL</a:t>
            </a:r>
            <a:endParaRPr kumimoji="0" lang="zh-CN" altLang="en-US" sz="4000" b="1" i="0" u="none" strike="noStrike" kern="1200" cap="none" spc="150" normalizeH="0" baseline="0" noProof="0" dirty="0">
              <a:ln w="3175">
                <a:noFill/>
                <a:prstDash val="dash"/>
              </a:ln>
              <a:solidFill>
                <a:schemeClr val="dk1">
                  <a:lumMod val="75000"/>
                  <a:lumOff val="25000"/>
                </a:schemeClr>
              </a:solidFill>
              <a:effectLst/>
              <a:uLnTx/>
              <a:uFillTx/>
              <a:latin typeface="Microsoft YaHei" charset="0"/>
              <a:ea typeface="Microsoft YaHei" charset="-122"/>
              <a:cs typeface="Microsoft YaHei" charset="0"/>
            </a:endParaRPr>
          </a:p>
        </p:txBody>
      </p:sp>
      <p:grpSp>
        <p:nvGrpSpPr>
          <p:cNvPr id="6" name="组合 5"/>
          <p:cNvGrpSpPr>
            <a:grpSpLocks noChangeAspect="1"/>
          </p:cNvGrpSpPr>
          <p:nvPr>
            <p:custDataLst>
              <p:tags r:id="rId9"/>
            </p:custDataLst>
          </p:nvPr>
        </p:nvGrpSpPr>
        <p:grpSpPr>
          <a:xfrm>
            <a:off x="10091800" y="932602"/>
            <a:ext cx="1610977" cy="930381"/>
            <a:chOff x="7246094" y="594777"/>
            <a:chExt cx="974314" cy="562692"/>
          </a:xfrm>
          <a:solidFill>
            <a:schemeClr val="bg1">
              <a:lumMod val="85000"/>
            </a:schemeClr>
          </a:solidFill>
        </p:grpSpPr>
        <p:sp>
          <p:nvSpPr>
            <p:cNvPr id="7" name="任意多边形: 形状 6"/>
            <p:cNvSpPr/>
            <p:nvPr>
              <p:custDataLst>
                <p:tags r:id="rId10"/>
              </p:custDataLst>
            </p:nvPr>
          </p:nvSpPr>
          <p:spPr>
            <a:xfrm rot="10800000">
              <a:off x="7759995" y="594777"/>
              <a:ext cx="460413" cy="562692"/>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lt1">
                <a:lumMod val="85000"/>
              </a:schemeClr>
            </a:solidFill>
            <a:ln w="127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Microsoft YaHei" charset="0"/>
                <a:ea typeface="Microsoft YaHei" charset="-122"/>
                <a:cs typeface="Microsoft YaHei" charset="0"/>
              </a:endParaRPr>
            </a:p>
          </p:txBody>
        </p:sp>
        <p:sp>
          <p:nvSpPr>
            <p:cNvPr id="8" name="任意多边形: 形状 7"/>
            <p:cNvSpPr/>
            <p:nvPr>
              <p:custDataLst>
                <p:tags r:id="rId11"/>
              </p:custDataLst>
            </p:nvPr>
          </p:nvSpPr>
          <p:spPr>
            <a:xfrm rot="10800000">
              <a:off x="7246094" y="594777"/>
              <a:ext cx="460413" cy="562692"/>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lt1">
                <a:lumMod val="85000"/>
              </a:schemeClr>
            </a:solidFill>
            <a:ln w="127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Microsoft YaHei" charset="0"/>
                <a:ea typeface="Microsoft YaHei" charset="-122"/>
                <a:cs typeface="Microsoft YaHei" charset="0"/>
              </a:endParaRPr>
            </a:p>
          </p:txBody>
        </p:sp>
      </p:grpSp>
      <p:pic>
        <p:nvPicPr>
          <p:cNvPr id="2" name="图片 1" descr="/data/download/20220709/210c60b4ceaa3294fb59131aede22b0a.png210c60b4ceaa3294fb59131aede22b0a"/>
          <p:cNvPicPr/>
          <p:nvPr>
            <p:custDataLst>
              <p:tags r:id="rId12"/>
            </p:custDataLst>
          </p:nvPr>
        </p:nvPicPr>
        <p:blipFill rotWithShape="1">
          <a:blip r:embed="rId13"/>
          <a:srcRect/>
          <a:stretch>
            <a:fillRect/>
          </a:stretch>
        </p:blipFill>
        <p:spPr>
          <a:xfrm>
            <a:off x="0" y="2096770"/>
            <a:ext cx="5176502" cy="2664460"/>
          </a:xfrm>
          <a:prstGeom prst="rect">
            <a:avLst/>
          </a:prstGeom>
        </p:spPr>
      </p:pic>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5" name="组合 194"/>
          <p:cNvGrpSpPr/>
          <p:nvPr userDrawn="1">
            <p:custDataLst>
              <p:tags r:id="rId1"/>
            </p:custDataLst>
          </p:nvPr>
        </p:nvGrpSpPr>
        <p:grpSpPr>
          <a:xfrm>
            <a:off x="-47625" y="-383059"/>
            <a:ext cx="12282906" cy="7630172"/>
            <a:chOff x="-47625" y="-383059"/>
            <a:chExt cx="12282906" cy="7630172"/>
          </a:xfrm>
        </p:grpSpPr>
        <p:grpSp>
          <p:nvGrpSpPr>
            <p:cNvPr id="191" name="组合 190"/>
            <p:cNvGrpSpPr/>
            <p:nvPr userDrawn="1"/>
          </p:nvGrpSpPr>
          <p:grpSpPr>
            <a:xfrm>
              <a:off x="11089812" y="-383059"/>
              <a:ext cx="1145469" cy="1237161"/>
              <a:chOff x="11089812" y="-383059"/>
              <a:chExt cx="1145469" cy="1237161"/>
            </a:xfrm>
          </p:grpSpPr>
          <p:sp>
            <p:nvSpPr>
              <p:cNvPr id="188" name="任意多边形: 形状 187"/>
              <p:cNvSpPr/>
              <p:nvPr userDrawn="1">
                <p:custDataLst>
                  <p:tags r:id="rId2"/>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sp>
            <p:nvSpPr>
              <p:cNvPr id="190" name="任意多边形: 形状 189"/>
              <p:cNvSpPr/>
              <p:nvPr userDrawn="1">
                <p:custDataLst>
                  <p:tags r:id="rId3"/>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nvGrpSpPr>
            <p:cNvPr id="192" name="组合 191"/>
            <p:cNvGrpSpPr/>
            <p:nvPr userDrawn="1"/>
          </p:nvGrpSpPr>
          <p:grpSpPr>
            <a:xfrm rot="10800000">
              <a:off x="-47625" y="6009952"/>
              <a:ext cx="1145469" cy="1237161"/>
              <a:chOff x="11089812" y="-383059"/>
              <a:chExt cx="1145469" cy="1237161"/>
            </a:xfrm>
          </p:grpSpPr>
          <p:sp>
            <p:nvSpPr>
              <p:cNvPr id="193" name="任意多边形: 形状 192"/>
              <p:cNvSpPr/>
              <p:nvPr userDrawn="1">
                <p:custDataLst>
                  <p:tags r:id="rId4"/>
                </p:custDataLst>
              </p:nvPr>
            </p:nvSpPr>
            <p:spPr>
              <a:xfrm rot="14272062" flipV="1">
                <a:off x="11045632" y="-338879"/>
                <a:ext cx="1233830" cy="1145469"/>
              </a:xfrm>
              <a:custGeom>
                <a:avLst/>
                <a:gdLst>
                  <a:gd name="connsiteX0" fmla="*/ 1233830 w 1233830"/>
                  <a:gd name="connsiteY0" fmla="*/ 1115268 h 1145469"/>
                  <a:gd name="connsiteX1" fmla="*/ 533346 w 1233830"/>
                  <a:gd name="connsiteY1" fmla="*/ 0 h 1145469"/>
                  <a:gd name="connsiteX2" fmla="*/ 0 w 1233830"/>
                  <a:gd name="connsiteY2" fmla="*/ 334986 h 1145469"/>
                  <a:gd name="connsiteX3" fmla="*/ 27913 w 1233830"/>
                  <a:gd name="connsiteY3" fmla="*/ 356406 h 1145469"/>
                  <a:gd name="connsiteX4" fmla="*/ 1052515 w 1233830"/>
                  <a:gd name="connsiteY4" fmla="*/ 1145469 h 1145469"/>
                  <a:gd name="connsiteX5" fmla="*/ 1165330 w 1233830"/>
                  <a:gd name="connsiteY5" fmla="*/ 1134928 h 1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830" h="1145469">
                    <a:moveTo>
                      <a:pt x="1233830" y="1115268"/>
                    </a:moveTo>
                    <a:lnTo>
                      <a:pt x="533346" y="0"/>
                    </a:lnTo>
                    <a:lnTo>
                      <a:pt x="0" y="334986"/>
                    </a:lnTo>
                    <a:lnTo>
                      <a:pt x="27913" y="356406"/>
                    </a:lnTo>
                    <a:cubicBezTo>
                      <a:pt x="375631" y="651818"/>
                      <a:pt x="571853" y="1145468"/>
                      <a:pt x="1052515" y="1145469"/>
                    </a:cubicBezTo>
                    <a:cubicBezTo>
                      <a:pt x="1091814" y="1145469"/>
                      <a:pt x="1129319" y="1141804"/>
                      <a:pt x="1165330" y="1134928"/>
                    </a:cubicBezTo>
                    <a:close/>
                  </a:path>
                </a:pathLst>
              </a:custGeom>
              <a:gradFill flip="none" rotWithShape="1">
                <a:gsLst>
                  <a:gs pos="0">
                    <a:srgbClr val="00217F">
                      <a:lumMod val="50000"/>
                    </a:srgbClr>
                  </a:gs>
                  <a:gs pos="64000">
                    <a:srgbClr val="0042FE"/>
                  </a:gs>
                </a:gsLst>
                <a:lin ang="4800000" scaled="0"/>
              </a:gradFill>
              <a:ln w="9525" cap="flat">
                <a:noFill/>
                <a:prstDash val="solid"/>
                <a:miter/>
              </a:ln>
            </p:spPr>
            <p:txBody>
              <a:bodyPr wrap="square" rtlCol="0" anchor="ctr">
                <a:noAutofit/>
              </a:bodyPr>
              <a:p>
                <a:endParaRPr lang="zh-CN" altLang="en-US" dirty="0">
                  <a:solidFill>
                    <a:schemeClr val="dk1"/>
                  </a:solidFill>
                  <a:latin typeface="Microsoft YaHei" charset="0"/>
                  <a:cs typeface="Microsoft YaHei" charset="0"/>
                </a:endParaRPr>
              </a:p>
            </p:txBody>
          </p:sp>
          <p:sp>
            <p:nvSpPr>
              <p:cNvPr id="194" name="任意多边形: 形状 193"/>
              <p:cNvSpPr/>
              <p:nvPr userDrawn="1">
                <p:custDataLst>
                  <p:tags r:id="rId5"/>
                </p:custDataLst>
              </p:nvPr>
            </p:nvSpPr>
            <p:spPr>
              <a:xfrm rot="14272062" flipV="1">
                <a:off x="11384235" y="60206"/>
                <a:ext cx="745828" cy="841963"/>
              </a:xfrm>
              <a:custGeom>
                <a:avLst/>
                <a:gdLst>
                  <a:gd name="connsiteX0" fmla="*/ 225599 w 745828"/>
                  <a:gd name="connsiteY0" fmla="*/ 0 h 841963"/>
                  <a:gd name="connsiteX1" fmla="*/ 0 w 745828"/>
                  <a:gd name="connsiteY1" fmla="*/ 141695 h 841963"/>
                  <a:gd name="connsiteX2" fmla="*/ 102271 w 745828"/>
                  <a:gd name="connsiteY2" fmla="*/ 226408 h 841963"/>
                  <a:gd name="connsiteX3" fmla="*/ 745828 w 745828"/>
                  <a:gd name="connsiteY3" fmla="*/ 841963 h 841963"/>
                  <a:gd name="connsiteX4" fmla="*/ 273401 w 745828"/>
                  <a:gd name="connsiteY4" fmla="*/ 108853 h 8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28" h="841963">
                    <a:moveTo>
                      <a:pt x="225599" y="0"/>
                    </a:moveTo>
                    <a:lnTo>
                      <a:pt x="0" y="141695"/>
                    </a:lnTo>
                    <a:lnTo>
                      <a:pt x="102271" y="226408"/>
                    </a:lnTo>
                    <a:cubicBezTo>
                      <a:pt x="325294" y="437405"/>
                      <a:pt x="494103" y="713129"/>
                      <a:pt x="745828" y="841963"/>
                    </a:cubicBezTo>
                    <a:cubicBezTo>
                      <a:pt x="519412" y="673779"/>
                      <a:pt x="419265" y="512494"/>
                      <a:pt x="273401" y="108853"/>
                    </a:cubicBezTo>
                    <a:close/>
                  </a:path>
                </a:pathLst>
              </a:custGeom>
              <a:gradFill flip="none" rotWithShape="1">
                <a:gsLst>
                  <a:gs pos="29000">
                    <a:srgbClr val="D800A8"/>
                  </a:gs>
                  <a:gs pos="71000">
                    <a:srgbClr val="A300D5"/>
                  </a:gs>
                  <a:gs pos="100000">
                    <a:srgbClr val="7A00A0">
                      <a:lumMod val="75000"/>
                    </a:srgbClr>
                  </a:gs>
                </a:gsLst>
                <a:lin ang="15000000" scaled="0"/>
              </a:gradFill>
              <a:ln w="9525" cap="flat">
                <a:noFill/>
                <a:prstDash val="solid"/>
                <a:miter/>
              </a:ln>
            </p:spPr>
            <p:txBody>
              <a:bodyPr wrap="square" rtlCol="0" anchor="ctr">
                <a:noAutofit/>
              </a:bodyPr>
              <a:p>
                <a:endParaRPr lang="zh-CN" altLang="en-US">
                  <a:solidFill>
                    <a:schemeClr val="dk1"/>
                  </a:solidFill>
                  <a:latin typeface="Microsoft YaHei" charset="0"/>
                  <a:cs typeface="Microsoft YaHei" charset="0"/>
                </a:endParaRPr>
              </a:p>
            </p:txBody>
          </p:sp>
        </p:grpSp>
      </p:grpSp>
      <p:sp>
        <p:nvSpPr>
          <p:cNvPr id="9" name="直角三角形 8"/>
          <p:cNvSpPr/>
          <p:nvPr>
            <p:custDataLst>
              <p:tags r:id="rId6"/>
            </p:custDataLst>
          </p:nvPr>
        </p:nvSpPr>
        <p:spPr>
          <a:xfrm rot="10800000">
            <a:off x="8648700" y="0"/>
            <a:ext cx="3543298" cy="3251200"/>
          </a:xfrm>
          <a:prstGeom prst="rtTriangle">
            <a:avLst/>
          </a:prstGeom>
          <a:pattFill prst="wdDnDiag">
            <a:fgClr>
              <a:schemeClr val="lt1">
                <a:lumMod val="95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Microsoft YaHei" charset="0"/>
              <a:ea typeface="Microsoft YaHei" charset="-122"/>
              <a:cs typeface="Microsoft YaHei" charset="0"/>
            </a:endParaRPr>
          </a:p>
        </p:txBody>
      </p:sp>
      <p:sp>
        <p:nvSpPr>
          <p:cNvPr id="10" name="直角三角形 9"/>
          <p:cNvSpPr/>
          <p:nvPr>
            <p:custDataLst>
              <p:tags r:id="rId7"/>
            </p:custDataLst>
          </p:nvPr>
        </p:nvSpPr>
        <p:spPr>
          <a:xfrm>
            <a:off x="0" y="4467225"/>
            <a:ext cx="1877695" cy="2390775"/>
          </a:xfrm>
          <a:prstGeom prst="rtTriangl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Microsoft YaHei" charset="0"/>
              <a:ea typeface="Microsoft YaHei" charset="-122"/>
              <a:cs typeface="Microsoft YaHei" charset="0"/>
            </a:endParaRPr>
          </a:p>
        </p:txBody>
      </p:sp>
      <p:sp>
        <p:nvSpPr>
          <p:cNvPr id="2" name="文本框 1"/>
          <p:cNvSpPr txBox="1"/>
          <p:nvPr>
            <p:custDataLst>
              <p:tags r:id="rId8"/>
            </p:custDataLst>
          </p:nvPr>
        </p:nvSpPr>
        <p:spPr>
          <a:xfrm>
            <a:off x="914360" y="1371600"/>
            <a:ext cx="3848125" cy="758167"/>
          </a:xfrm>
          <a:prstGeom prst="rect">
            <a:avLst/>
          </a:prstGeom>
          <a:noFill/>
        </p:spPr>
        <p:txBody>
          <a:bodyPr wrap="square" lIns="63500" tIns="25400" rIns="63500" bIns="25400" rtlCol="0" anchor="b" anchorCtr="0">
            <a:normAutofit/>
          </a:bodyPr>
          <a:p>
            <a:pPr algn="l"/>
            <a:r>
              <a:rPr lang="zh-CN" altLang="zh-CN" sz="4000" b="1" spc="160" dirty="0">
                <a:solidFill>
                  <a:schemeClr val="dk1"/>
                </a:solidFill>
                <a:uFillTx/>
                <a:latin typeface="Microsoft YaHei" charset="0"/>
                <a:ea typeface="Microsoft YaHei" charset="-122"/>
                <a:cs typeface="Microsoft YaHei" charset="0"/>
              </a:rPr>
              <a:t>Redis</a:t>
            </a:r>
            <a:endParaRPr lang="zh-CN" altLang="zh-CN" sz="4000" b="1" spc="160" dirty="0">
              <a:solidFill>
                <a:schemeClr val="dk1"/>
              </a:solidFill>
              <a:uFillTx/>
              <a:latin typeface="Microsoft YaHei" charset="0"/>
              <a:ea typeface="Microsoft YaHei" charset="-122"/>
              <a:cs typeface="Microsoft YaHei" charset="0"/>
            </a:endParaRPr>
          </a:p>
        </p:txBody>
      </p:sp>
      <p:sp>
        <p:nvSpPr>
          <p:cNvPr id="11" name="Title 6"/>
          <p:cNvSpPr txBox="1"/>
          <p:nvPr>
            <p:custDataLst>
              <p:tags r:id="rId9"/>
            </p:custDataLst>
          </p:nvPr>
        </p:nvSpPr>
        <p:spPr>
          <a:xfrm>
            <a:off x="914360" y="2431809"/>
            <a:ext cx="3848125" cy="2902306"/>
          </a:xfrm>
          <a:prstGeom prst="rect">
            <a:avLst/>
          </a:prstGeom>
          <a:noFill/>
          <a:ln w="3175">
            <a:noFill/>
            <a:prstDash val="dash"/>
          </a:ln>
        </p:spPr>
        <p:txBody>
          <a:bodyPr wrap="square" lIns="63500" tIns="25400" rIns="63500" bIns="254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0"/>
              </a:rPr>
              <a:t>Redis使能够用更少、更简单的代码来编写传统的复杂代码。有了Redis，可以写更少的代码行来存储、访问和使用应用程序中的数据。不同的是，使用Redis的开发者可以使用简单的命令结构，而不是传统数据库的查询语言。</a:t>
            </a:r>
            <a:endParaRPr lang="zh-CN" altLang="en-US" sz="2000" spc="100" dirty="0">
              <a:ln w="3175">
                <a:noFill/>
                <a:prstDash val="dash"/>
              </a:ln>
              <a:solidFill>
                <a:schemeClr val="dk1">
                  <a:lumMod val="75000"/>
                  <a:lumOff val="25000"/>
                </a:schemeClr>
              </a:solidFill>
              <a:uFillTx/>
              <a:latin typeface="Microsoft YaHei" charset="0"/>
              <a:ea typeface="Microsoft YaHei" charset="-122"/>
              <a:cs typeface="Microsoft YaHei" charset="0"/>
            </a:endParaRPr>
          </a:p>
        </p:txBody>
      </p:sp>
      <p:pic>
        <p:nvPicPr>
          <p:cNvPr id="4" name="图片 3" descr="/data/download/20220709/d47b0fb8875646c83106da0ef1b9a5b2.pngd47b0fb8875646c83106da0ef1b9a5b2"/>
          <p:cNvPicPr>
            <a:picLocks noChangeAspect="1"/>
          </p:cNvPicPr>
          <p:nvPr>
            <p:custDataLst>
              <p:tags r:id="rId10"/>
            </p:custDataLst>
          </p:nvPr>
        </p:nvPicPr>
        <p:blipFill rotWithShape="1">
          <a:blip r:embed="rId11"/>
          <a:srcRect/>
          <a:stretch>
            <a:fillRect/>
          </a:stretch>
        </p:blipFill>
        <p:spPr>
          <a:xfrm>
            <a:off x="5524501" y="2468239"/>
            <a:ext cx="5753138" cy="1921510"/>
          </a:xfrm>
          <a:custGeom>
            <a:avLst/>
            <a:gdLst/>
            <a:ahLst/>
            <a:cxnLst>
              <a:cxn ang="3">
                <a:pos x="hc" y="t"/>
              </a:cxn>
              <a:cxn ang="cd2">
                <a:pos x="l" y="vc"/>
              </a:cxn>
              <a:cxn ang="cd4">
                <a:pos x="hc" y="b"/>
              </a:cxn>
              <a:cxn ang="0">
                <a:pos x="r" y="vc"/>
              </a:cxn>
            </a:cxnLst>
            <a:rect l="l" t="t" r="r" b="b"/>
            <a:pathLst>
              <a:path w="8400" h="6240">
                <a:moveTo>
                  <a:pt x="0" y="0"/>
                </a:moveTo>
                <a:lnTo>
                  <a:pt x="8400" y="0"/>
                </a:lnTo>
                <a:lnTo>
                  <a:pt x="8400" y="6240"/>
                </a:lnTo>
                <a:lnTo>
                  <a:pt x="0" y="6240"/>
                </a:lnTo>
                <a:lnTo>
                  <a:pt x="0" y="0"/>
                </a:lnTo>
                <a:close/>
              </a:path>
            </a:pathLst>
          </a:custGeom>
        </p:spPr>
      </p:pic>
    </p:spTree>
    <p:custDataLst>
      <p:tags r:id="rId1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BK_DARK_LIGHT" val="1"/>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Lst>
</file>

<file path=ppt/tags/tag1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Lst>
</file>

<file path=ppt/tags/tag1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SLIDE_BACKGROUND_TYPE" val="general"/>
  <p:tag name="KSO_WM_SLIDE_BK_DARK_LIGHT" val="2"/>
  <p:tag name="KSO_WM_UNIT_TYPE" val="i"/>
  <p:tag name="KSO_WM_UNIT_INDEX" val="5"/>
</p:tagLst>
</file>

<file path=ppt/tags/tag1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1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1"/>
</p:tagLst>
</file>

<file path=ppt/tags/tag1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Lst>
</file>

<file path=ppt/tags/tag1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Lst>
</file>

<file path=ppt/tags/tag1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Lst>
</file>

<file path=ppt/tags/tag1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2"/>
  <p:tag name="KSO_WM_SLIDE_BK_DARK_LIGHT" val="2"/>
</p:tagLst>
</file>

<file path=ppt/tags/tag132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1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1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1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1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2"/>
  <p:tag name="KSO_WM_SLIDE_BK_DARK_LIGHT" val="2"/>
</p:tagLst>
</file>

<file path=ppt/tags/tag13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SLIDE_BACKGROUND_TYPE" val="topBottom"/>
  <p:tag name="KSO_WM_SLIDE_BK_DARK_LIGHT" val="2"/>
  <p:tag name="KSO_WM_UNIT_TYPE" val="i"/>
  <p:tag name="KSO_WM_UNIT_INDEX" val="2"/>
</p:tagLst>
</file>

<file path=ppt/tags/tag1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SLIDE_BACKGROUND_TYPE" val="topBottom"/>
  <p:tag name="KSO_WM_SLIDE_BK_DARK_LIGHT" val="2"/>
  <p:tag name="KSO_WM_UNIT_TYPE" val="i"/>
  <p:tag name="KSO_WM_UNIT_INDEX" val="3"/>
</p:tagLst>
</file>

<file path=ppt/tags/tag1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SLIDE_BACKGROUND_TYPE" val="topBottom"/>
  <p:tag name="KSO_WM_SLIDE_BK_DARK_LIGHT" val="2"/>
  <p:tag name="KSO_WM_UNIT_TYPE" val="i"/>
  <p:tag name="KSO_WM_UNIT_INDEX" val="4"/>
</p:tagLst>
</file>

<file path=ppt/tags/tag1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SLIDE_BACKGROUND_TYPE" val="topBottom"/>
  <p:tag name="KSO_WM_SLIDE_BK_DARK_LIGHT" val="2"/>
  <p:tag name="KSO_WM_UNIT_TYPE" val="i"/>
  <p:tag name="KSO_WM_UNIT_INDEX" val="5"/>
</p:tagLst>
</file>

<file path=ppt/tags/tag1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2"/>
  <p:tag name="KSO_WM_SLIDE_BK_DARK_LIGHT" val="2"/>
</p:tagLst>
</file>

<file path=ppt/tags/tag13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1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1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SLIDE_BACKGROUND_TYPE" val="bottomTop"/>
  <p:tag name="KSO_WM_SLIDE_BK_DARK_LIGHT" val="2"/>
  <p:tag name="KSO_WM_UNIT_TYPE" val="i"/>
  <p:tag name="KSO_WM_UNIT_INDEX" val="4"/>
</p:tagLst>
</file>

<file path=ppt/tags/tag1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SLIDE_BACKGROUND_TYPE" val="bottomTop"/>
  <p:tag name="KSO_WM_SLIDE_BK_DARK_LIGHT" val="2"/>
  <p:tag name="KSO_WM_UNIT_TYPE" val="i"/>
  <p:tag name="KSO_WM_UNIT_INDEX" val="5"/>
</p:tagLst>
</file>

<file path=ppt/tags/tag1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2"/>
  <p:tag name="KSO_WM_SLIDE_BK_DARK_LIGHT" val="2"/>
</p:tagLst>
</file>

<file path=ppt/tags/tag13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SLIDE_BACKGROUND_TYPE" val="navigation"/>
  <p:tag name="KSO_WM_SLIDE_BK_DARK_LIGHT" val="2"/>
  <p:tag name="KSO_WM_UNIT_TYPE" val="i"/>
  <p:tag name="KSO_WM_UNIT_INDEX" val="5"/>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Lst>
</file>

<file path=ppt/tags/tag1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1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1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2"/>
</p:tagLst>
</file>

<file path=ppt/tags/tag1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9151"/>
</p:tagLst>
</file>

<file path=ppt/tags/tag139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9151"/>
</p:tagLst>
</file>

<file path=ppt/tags/tag1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6.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9151"/>
  <p:tag name="KSO_WM_TEMPLATE_THUMBS_INDEX" val="1、6、7、8、11、15、17"/>
  <p:tag name="KSO_WM_TEMPLATE_MASTER_TYPE" val="1"/>
  <p:tag name="KSO_WM_TEMPLATE_COLOR_TYPE" val="1"/>
  <p:tag name="KSO_WM_TEMPLATE_MASTER_THUMB_INDEX" val="12"/>
</p:tagLst>
</file>

<file path=ppt/tags/tag1397.xml><?xml version="1.0" encoding="utf-8"?>
<p:tagLst xmlns:p="http://schemas.openxmlformats.org/presentationml/2006/main">
  <p:tag name="KSO_WM_UNIT_ISCONTENTSTITLE" val="0"/>
  <p:tag name="KSO_WM_UNIT_PRESET_TEXT" val="单击此处添加副标题"/>
  <p:tag name="KSO_WM_UNIT_NOCLEAR" val="0"/>
  <p:tag name="KSO_WM_UNIT_VALUE" val="19"/>
  <p:tag name="KSO_WM_UNIT_HIGHLIGHT" val="0"/>
  <p:tag name="KSO_WM_UNIT_COMPATIBLE" val="1"/>
  <p:tag name="KSO_WM_UNIT_DIAGRAM_ISNUMVISUAL" val="0"/>
  <p:tag name="KSO_WM_UNIT_DIAGRAM_ISREFERUNIT" val="0"/>
  <p:tag name="KSO_WM_UNIT_TYPE" val="b"/>
  <p:tag name="KSO_WM_UNIT_INDEX" val="1"/>
  <p:tag name="KSO_WM_UNIT_ID" val="custom20199151_1*b*1"/>
  <p:tag name="KSO_WM_TEMPLATE_CATEGORY" val="custom"/>
  <p:tag name="KSO_WM_TEMPLATE_INDEX" val="20199151"/>
  <p:tag name="KSO_WM_UNIT_LAYERLEVEL" val="1"/>
  <p:tag name="KSO_WM_TAG_VERSION" val="1.0"/>
  <p:tag name="KSO_WM_BEAUTIFY_FLAG" val="#wm#"/>
  <p:tag name="KSO_WM_UNIT_ISNUMDGMTITLE" val="0"/>
  <p:tag name="KSO_WM_UNIT_TEXT_FILL_FORE_SCHEMECOLOR_INDEX_BRIGHTNESS" val="0"/>
  <p:tag name="KSO_WM_UNIT_TEXT_FILL_FORE_SCHEMECOLOR_INDEX" val="14"/>
  <p:tag name="KSO_WM_UNIT_TEXT_FILL_TYPE" val="1"/>
</p:tagLst>
</file>

<file path=ppt/tags/tag1398.xml><?xml version="1.0" encoding="utf-8"?>
<p:tagLst xmlns:p="http://schemas.openxmlformats.org/presentationml/2006/main">
  <p:tag name="KSO_WM_UNIT_ISCONTENTSTITLE" val="0"/>
  <p:tag name="KSO_WM_UNIT_PRESET_TEXT" val="汇报人姓名"/>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9151_1*b*2"/>
  <p:tag name="KSO_WM_TEMPLATE_CATEGORY" val="custom"/>
  <p:tag name="KSO_WM_TEMPLATE_INDEX" val="20199151"/>
  <p:tag name="KSO_WM_UNIT_LAYERLEVEL" val="1"/>
  <p:tag name="KSO_WM_TAG_VERSION" val="1.0"/>
  <p:tag name="KSO_WM_BEAUTIFY_FLAG" val="#wm#"/>
  <p:tag name="KSO_WM_UNIT_ISNUMDGMTITLE" val="0"/>
  <p:tag name="KSO_WM_UNIT_TEXT_FILL_FORE_SCHEMECOLOR_INDEX_BRIGHTNESS" val="0"/>
  <p:tag name="KSO_WM_UNIT_TEXT_FILL_FORE_SCHEMECOLOR_INDEX" val="14"/>
  <p:tag name="KSO_WM_UNIT_TEXT_FILL_TYPE" val="1"/>
</p:tagLst>
</file>

<file path=ppt/tags/tag1399.xml><?xml version="1.0" encoding="utf-8"?>
<p:tagLst xmlns:p="http://schemas.openxmlformats.org/presentationml/2006/main">
  <p:tag name="KSO_WM_UNIT_ISCONTENTSTITLE" val="0"/>
  <p:tag name="KSO_WM_UNIT_PRESET_TEXT" val="汇报日期"/>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3"/>
  <p:tag name="KSO_WM_UNIT_ID" val="custom20199151_1*b*3"/>
  <p:tag name="KSO_WM_TEMPLATE_CATEGORY" val="custom"/>
  <p:tag name="KSO_WM_TEMPLATE_INDEX" val="20199151"/>
  <p:tag name="KSO_WM_UNIT_LAYERLEVEL" val="1"/>
  <p:tag name="KSO_WM_TAG_VERSION" val="1.0"/>
  <p:tag name="KSO_WM_BEAUTIFY_FLAG" val="#wm#"/>
  <p:tag name="KSO_WM_UNIT_ISNUMDGMTITLE" val="0"/>
  <p:tag name="KSO_WM_UNIT_TEXT_FILL_FORE_SCHEMECOLOR_INDEX_BRIGHTNESS" val="0"/>
  <p:tag name="KSO_WM_UNIT_TEXT_FILL_FORE_SCHEMECOLOR_INDEX" val="14"/>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0.xml><?xml version="1.0" encoding="utf-8"?>
<p:tagLst xmlns:p="http://schemas.openxmlformats.org/presentationml/2006/main">
  <p:tag name="KSO_WM_UNIT_ISCONTENTSTITLE" val="0"/>
  <p:tag name="KSO_WM_UNIT_PRESET_TEXT" val="商业计划书"/>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199151_1*a*1"/>
  <p:tag name="KSO_WM_TEMPLATE_CATEGORY" val="custom"/>
  <p:tag name="KSO_WM_TEMPLATE_INDEX" val="20199151"/>
  <p:tag name="KSO_WM_UNIT_LAYERLEVEL" val="1"/>
  <p:tag name="KSO_WM_TAG_VERSION" val="1.0"/>
  <p:tag name="KSO_WM_BEAUTIFY_FLAG" val="#wm#"/>
  <p:tag name="KSO_WM_UNIT_ISNUMDGMTITLE" val="0"/>
  <p:tag name="KSO_WM_UNIT_TEXT_FILL_FORE_SCHEMECOLOR_INDEX_BRIGHTNESS" val="0"/>
  <p:tag name="KSO_WM_UNIT_TEXT_FILL_FORE_SCHEMECOLOR_INDEX" val="14"/>
  <p:tag name="KSO_WM_UNIT_TEXT_FILL_TYPE" val="1"/>
</p:tagLst>
</file>

<file path=ppt/tags/tag1401.xml><?xml version="1.0" encoding="utf-8"?>
<p:tagLst xmlns:p="http://schemas.openxmlformats.org/presentationml/2006/main">
  <p:tag name="KSO_WM_SLIDE_ID" val="custom20199151_1"/>
  <p:tag name="KSO_WM_TEMPLATE_SUBCATEGORY" val="0"/>
  <p:tag name="KSO_WM_SLIDE_ITEM_CNT" val="0"/>
  <p:tag name="KSO_WM_SLIDE_INDEX" val="1"/>
  <p:tag name="KSO_WM_TAG_VERSION" val="1.0"/>
  <p:tag name="KSO_WM_BEAUTIFY_FLAG" val="#wm#"/>
  <p:tag name="KSO_WM_TEMPLATE_CATEGORY" val="custom"/>
  <p:tag name="KSO_WM_TEMPLATE_INDEX" val="20199151"/>
  <p:tag name="KSO_WM_TEMPLATE_THUMBS_INDEX" val="1、4、9、11、15、17"/>
  <p:tag name="KSO_WM_SLIDE_TYPE" val="title"/>
  <p:tag name="KSO_WM_SLIDE_SUBTYPE" val="pureTxt"/>
  <p:tag name="KSO_WM_SLIDE_LAYOUT" val="a_b"/>
  <p:tag name="KSO_WM_SLIDE_LAYOUT_CNT" val="1_3"/>
  <p:tag name="KSO_WM_TEMPLATE_MASTER_TYPE" val="1"/>
  <p:tag name="KSO_WM_TEMPLATE_COLOR_TYPE" val="1"/>
  <p:tag name="KSO_WM_TEMPLATE_MASTER_THUMB_INDEX" val="12"/>
</p:tagLst>
</file>

<file path=ppt/tags/tag14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SLIDE_BACKGROUND_TYPE" val="general"/>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990_5*i*1"/>
  <p:tag name="KSO_WM_TEMPLATE_CATEGORY" val="custom"/>
  <p:tag name="KSO_WM_TEMPLATE_INDEX" val="20202990"/>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14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2990_5*l_i*1_1"/>
  <p:tag name="KSO_WM_TEMPLATE_CATEGORY" val="custom"/>
  <p:tag name="KSO_WM_TEMPLATE_INDEX" val="20202990"/>
  <p:tag name="KSO_WM_UNIT_LAYERLEVEL" val="1_1"/>
  <p:tag name="KSO_WM_TAG_VERSION" val="1.0"/>
  <p:tag name="KSO_WM_BEAUTIFY_FLAG" val="#wm#"/>
  <p:tag name="KSO_WM_UNIT_LINE_FORE_SCHEMECOLOR_INDEX_BRIGHTNESS" val="-0.25"/>
  <p:tag name="KSO_WM_UNIT_LINE_FORE_SCHEMECOLOR_INDEX" val="14"/>
  <p:tag name="KSO_WM_UNIT_LINE_FILL_TYPE" val="2"/>
</p:tagLst>
</file>

<file path=ppt/tags/tag14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2990_5*l_h_i*1_1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2990_5*l_h_i*1_2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2990_5*l_h_i*1_3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4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2990_5*l_h_i*1_4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4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02990_5*l_h_i*1_5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414.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990_5*a*1"/>
  <p:tag name="KSO_WM_TEMPLATE_CATEGORY" val="custom"/>
  <p:tag name="KSO_WM_TEMPLATE_INDEX" val="20202990"/>
  <p:tag name="KSO_WM_UNIT_LAYERLEVEL" val="1"/>
  <p:tag name="KSO_WM_TAG_VERSION" val="1.0"/>
  <p:tag name="KSO_WM_BEAUTIFY_FLAG" val="#wm#"/>
  <p:tag name="KSO_WM_UNIT_PRESET_TEXT" val="目录"/>
  <p:tag name="KSO_WM_UNIT_TEXT_FILL_FORE_SCHEMECOLOR_INDEX_BRIGHTNESS" val="0.15"/>
  <p:tag name="KSO_WM_UNIT_TEXT_FILL_FORE_SCHEMECOLOR_INDEX" val="13"/>
  <p:tag name="KSO_WM_UNIT_TEXT_FILL_TYPE" val="1"/>
</p:tagLst>
</file>

<file path=ppt/tags/tag1415.xml><?xml version="1.0" encoding="utf-8"?>
<p:tagLst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990_5*l_h_f*1_1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1416.xml><?xml version="1.0" encoding="utf-8"?>
<p:tagLst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990_5*l_h_f*1_2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1417.xml><?xml version="1.0" encoding="utf-8"?>
<p:tagLst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990_5*l_h_f*1_3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1418.xml><?xml version="1.0" encoding="utf-8"?>
<p:tagLst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990_5*l_h_f*1_4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1419.xml><?xml version="1.0" encoding="utf-8"?>
<p:tagLst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2990_5*l_h_f*1_5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20.xml><?xml version="1.0" encoding="utf-8"?>
<p:tagLst xmlns:p="http://schemas.openxmlformats.org/presentationml/2006/main">
  <p:tag name="KSO_WM_SLIDE_ID" val="custom20202990_5"/>
  <p:tag name="KSO_WM_TEMPLATE_SUBCATEGORY" val="17"/>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TEMPLATE_CATEGORY" val="custom"/>
  <p:tag name="KSO_WM_TEMPLATE_INDEX" val="20202990"/>
  <p:tag name="KSO_WM_SLIDE_LAYOUT" val="a_l"/>
  <p:tag name="KSO_WM_SLIDE_LAYOUT_CNT" val="1_1"/>
  <p:tag name="KSO_WM_SLIDE_BK_DARK_LIGHT" val="2"/>
  <p:tag name="KSO_WM_SLIDE_BACKGROUND_TYPE" val="general"/>
</p:tagLst>
</file>

<file path=ppt/tags/tag1421.xml><?xml version="1.0" encoding="utf-8"?>
<p:tagLst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199151_9*a*1"/>
  <p:tag name="KSO_WM_TEMPLATE_CATEGORY" val="custom"/>
  <p:tag name="KSO_WM_TEMPLATE_INDEX" val="20199151"/>
  <p:tag name="KSO_WM_UNIT_LAYERLEVEL" val="1"/>
  <p:tag name="KSO_WM_TAG_VERSION" val="1.0"/>
  <p:tag name="KSO_WM_BEAUTIFY_FLAG" val="#wm#"/>
</p:tagLst>
</file>

<file path=ppt/tags/tag1422.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199151_9*e*1"/>
  <p:tag name="KSO_WM_TEMPLATE_CATEGORY" val="custom"/>
  <p:tag name="KSO_WM_TEMPLATE_INDEX" val="20199151"/>
  <p:tag name="KSO_WM_UNIT_LAYERLEVEL" val="1"/>
  <p:tag name="KSO_WM_TAG_VERSION" val="1.0"/>
  <p:tag name="KSO_WM_BEAUTIFY_FLAG" val="#wm#"/>
</p:tagLst>
</file>

<file path=ppt/tags/tag1423.xml><?xml version="1.0" encoding="utf-8"?>
<p:tagLst xmlns:p="http://schemas.openxmlformats.org/presentationml/2006/main">
  <p:tag name="KSO_WM_SLIDE_ID" val="custom20199151_9"/>
  <p:tag name="KSO_WM_TEMPLATE_SUBCATEGORY" val="0"/>
  <p:tag name="KSO_WM_SLIDE_ITEM_CNT" val="0"/>
  <p:tag name="KSO_WM_SLIDE_INDEX" val="9"/>
  <p:tag name="KSO_WM_TAG_VERSION" val="1.0"/>
  <p:tag name="KSO_WM_BEAUTIFY_FLAG" val="#wm#"/>
  <p:tag name="KSO_WM_TEMPLATE_CATEGORY" val="custom"/>
  <p:tag name="KSO_WM_TEMPLATE_INDEX" val="20199151"/>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142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386_1*i*4"/>
  <p:tag name="KSO_WM_TEMPLATE_CATEGORY" val="diagram"/>
  <p:tag name="KSO_WM_TEMPLATE_INDEX" val="20202386"/>
  <p:tag name="KSO_WM_UNIT_LAYERLEVEL" val="1"/>
  <p:tag name="KSO_WM_TAG_VERSION" val="1.0"/>
  <p:tag name="KSO_WM_BEAUTIFY_FLAG" val="#wm#"/>
  <p:tag name="KSO_WM_UNIT_BLOCK" val="0"/>
  <p:tag name="KSO_WM_UNIT_SM_LIMIT_TYPE" val="1"/>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1431.xml><?xml version="1.0" encoding="utf-8"?>
<p:tagLst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86_1*a*1"/>
  <p:tag name="KSO_WM_TEMPLATE_CATEGORY" val="diagram"/>
  <p:tag name="KSO_WM_TEMPLATE_INDEX" val="20202386"/>
  <p:tag name="KSO_WM_UNIT_LAYERLEVEL" val="1"/>
  <p:tag name="KSO_WM_TAG_VERSION" val="1.0"/>
  <p:tag name="KSO_WM_BEAUTIFY_FLAG" val="#wm#"/>
  <p:tag name="KSO_WM_UNIT_DEFAULT_FONT" val="28;32;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1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1"/>
  <p:tag name="KSO_WM_TEMPLATE_CATEGORY" val="diagram"/>
  <p:tag name="KSO_WM_TEMPLATE_INDEX" val="20202386"/>
  <p:tag name="KSO_WM_UNIT_LAYERLEVEL" val="1"/>
  <p:tag name="KSO_WM_TAG_VERSION" val="1.0"/>
  <p:tag name="KSO_WM_BEAUTIFY_FLAG" val="#wm#"/>
  <p:tag name="KSO_WM_UNIT_TYPE" val="i"/>
  <p:tag name="KSO_WM_UNIT_INDEX" val="1"/>
  <p:tag name="KSO_WM_UNIT_BLOCK" val="0"/>
  <p:tag name="KSO_WM_UNIT_SM_LIMIT_TYPE" val="1"/>
  <p:tag name="KSO_WM_UNIT_PLACING_PICTURE_MD4" val="0"/>
</p:tagLst>
</file>

<file path=ppt/tags/tag1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2"/>
  <p:tag name="KSO_WM_TEMPLATE_CATEGORY" val="diagram"/>
  <p:tag name="KSO_WM_TEMPLATE_INDEX" val="20202386"/>
  <p:tag name="KSO_WM_UNIT_LAYERLEVEL" val="1"/>
  <p:tag name="KSO_WM_TAG_VERSION" val="1.0"/>
  <p:tag name="KSO_WM_BEAUTIFY_FLAG" val="#wm#"/>
  <p:tag name="KSO_WM_UNIT_TYPE" val="i"/>
  <p:tag name="KSO_WM_UNIT_INDEX" val="2"/>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1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3"/>
  <p:tag name="KSO_WM_TEMPLATE_CATEGORY" val="diagram"/>
  <p:tag name="KSO_WM_TEMPLATE_INDEX" val="20202386"/>
  <p:tag name="KSO_WM_UNIT_LAYERLEVEL" val="1"/>
  <p:tag name="KSO_WM_TAG_VERSION" val="1.0"/>
  <p:tag name="KSO_WM_BEAUTIFY_FLAG" val="#wm#"/>
  <p:tag name="KSO_WM_UNIT_TYPE" val="i"/>
  <p:tag name="KSO_WM_UNIT_INDEX" val="3"/>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1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1_2"/>
  <p:tag name="KSO_WM_TEMPLATE_CATEGORY" val="diagram"/>
  <p:tag name="KSO_WM_TEMPLATE_INDEX" val="20214931"/>
  <p:tag name="KSO_WM_UNIT_LAYERLEVEL" val="1_1_1"/>
  <p:tag name="KSO_WM_TAG_VERSION" val="1.0"/>
  <p:tag name="KSO_WM_BEAUTIFY_FLAG" val="#wm#"/>
  <p:tag name="KSO_WM_UNIT_TYPE" val="l_h_i"/>
  <p:tag name="KSO_WM_UNIT_INDEX" val="1_1_2"/>
  <p:tag name="KSO_WM_DIAGRAM_GROUP_CODE" val="l1-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1_1"/>
  <p:tag name="KSO_WM_TEMPLATE_CATEGORY" val="diagram"/>
  <p:tag name="KSO_WM_TEMPLATE_INDEX" val="20214931"/>
  <p:tag name="KSO_WM_UNIT_LAYERLEVEL" val="1_1_1"/>
  <p:tag name="KSO_WM_TAG_VERSION" val="1.0"/>
  <p:tag name="KSO_WM_BEAUTIFY_FLAG" val="#wm#"/>
  <p:tag name="KSO_WM_UNIT_SUBTYPE" val="d"/>
  <p:tag name="KSO_WM_UNIT_TYPE" val="l_h_i"/>
  <p:tag name="KSO_WM_UNIT_INDEX" val="1_1_1"/>
  <p:tag name="KSO_WM_DIAGRAM_GROUP_CODE" val="l1-1"/>
  <p:tag name="KSO_WM_UNIT_TEXT_FILL_FORE_SCHEMECOLOR_INDEX_BRIGHTNESS" val="0"/>
  <p:tag name="KSO_WM_UNIT_TEXT_FILL_FORE_SCHEMECOLOR_INDEX" val="5"/>
  <p:tag name="KSO_WM_UNIT_TEXT_FILL_TYPE" val="1"/>
</p:tagLst>
</file>

<file path=ppt/tags/tag1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a*1_1_1"/>
  <p:tag name="KSO_WM_TEMPLATE_CATEGORY" val="diagram"/>
  <p:tag name="KSO_WM_TEMPLATE_INDEX" val="20214931"/>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1_1"/>
  <p:tag name="KSO_WM_UNIT_PRESET_TEXT" val="添加小标题"/>
  <p:tag name="KSO_WM_UNIT_VALUE" val="15"/>
  <p:tag name="KSO_WM_DIAGRAM_GROUP_CODE" val="l1-1"/>
  <p:tag name="KSO_WM_UNIT_TEXT_FILL_FORE_SCHEMECOLOR_INDEX_BRIGHTNESS" val="0.25"/>
  <p:tag name="KSO_WM_UNIT_TEXT_FILL_FORE_SCHEMECOLOR_INDEX" val="13"/>
  <p:tag name="KSO_WM_UNIT_TEXT_FILL_TYPE" val="1"/>
</p:tagLst>
</file>

<file path=ppt/tags/tag1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f*1_1_1"/>
  <p:tag name="KSO_WM_TEMPLATE_CATEGORY" val="diagram"/>
  <p:tag name="KSO_WM_TEMPLATE_INDEX" val="20214931"/>
  <p:tag name="KSO_WM_UNIT_LAYERLEVEL" val="1_1_1"/>
  <p:tag name="KSO_WM_TAG_VERSION" val="1.0"/>
  <p:tag name="KSO_WM_BEAUTIFY_FLAG" val="#wm#"/>
  <p:tag name="KSO_WM_UNIT_SUBTYPE" val="a"/>
  <p:tag name="KSO_WM_UNIT_NOCLEAR" val="0"/>
  <p:tag name="KSO_WM_UNIT_TYPE" val="l_h_f"/>
  <p:tag name="KSO_WM_UNIT_INDEX" val="1_1_1"/>
  <p:tag name="KSO_WM_UNIT_PRESET_TEXT" val="单击此处输入正文，准确理解传达信息"/>
  <p:tag name="KSO_WM_UNIT_VALUE" val="19"/>
  <p:tag name="KSO_WM_DIAGRAM_GROUP_CODE" val="l1-1"/>
  <p:tag name="KSO_WM_UNIT_TEXT_FILL_FORE_SCHEMECOLOR_INDEX_BRIGHTNESS" val="0.25"/>
  <p:tag name="KSO_WM_UNIT_TEXT_FILL_FORE_SCHEMECOLOR_INDEX" val="13"/>
  <p:tag name="KSO_WM_UNIT_TEXT_FILL_TYPE" val="1"/>
</p:tagLst>
</file>

<file path=ppt/tags/tag1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3_2"/>
  <p:tag name="KSO_WM_TEMPLATE_CATEGORY" val="diagram"/>
  <p:tag name="KSO_WM_TEMPLATE_INDEX" val="20214931"/>
  <p:tag name="KSO_WM_UNIT_LAYERLEVEL" val="1_1_1"/>
  <p:tag name="KSO_WM_TAG_VERSION" val="1.0"/>
  <p:tag name="KSO_WM_BEAUTIFY_FLAG" val="#wm#"/>
  <p:tag name="KSO_WM_UNIT_TYPE" val="l_h_i"/>
  <p:tag name="KSO_WM_UNIT_INDEX" val="1_3_2"/>
  <p:tag name="KSO_WM_DIAGRAM_GROUP_CODE" val="l1-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3_1"/>
  <p:tag name="KSO_WM_TEMPLATE_CATEGORY" val="diagram"/>
  <p:tag name="KSO_WM_TEMPLATE_INDEX" val="20214931"/>
  <p:tag name="KSO_WM_UNIT_LAYERLEVEL" val="1_1_1"/>
  <p:tag name="KSO_WM_TAG_VERSION" val="1.0"/>
  <p:tag name="KSO_WM_BEAUTIFY_FLAG" val="#wm#"/>
  <p:tag name="KSO_WM_UNIT_SUBTYPE" val="d"/>
  <p:tag name="KSO_WM_UNIT_TYPE" val="l_h_i"/>
  <p:tag name="KSO_WM_UNIT_INDEX" val="1_3_1"/>
  <p:tag name="KSO_WM_DIAGRAM_GROUP_CODE" val="l1-1"/>
  <p:tag name="KSO_WM_UNIT_TEXT_FILL_FORE_SCHEMECOLOR_INDEX_BRIGHTNESS" val="0"/>
  <p:tag name="KSO_WM_UNIT_TEXT_FILL_FORE_SCHEMECOLOR_INDEX" val="7"/>
  <p:tag name="KSO_WM_UNIT_TEXT_FILL_TYPE" val="1"/>
</p:tagLst>
</file>

<file path=ppt/tags/tag1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a*1_3_1"/>
  <p:tag name="KSO_WM_TEMPLATE_CATEGORY" val="diagram"/>
  <p:tag name="KSO_WM_TEMPLATE_INDEX" val="20214931"/>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3_1"/>
  <p:tag name="KSO_WM_UNIT_PRESET_TEXT" val="添加小标题"/>
  <p:tag name="KSO_WM_UNIT_VALUE" val="15"/>
  <p:tag name="KSO_WM_DIAGRAM_GROUP_CODE" val="l1-1"/>
  <p:tag name="KSO_WM_UNIT_TEXT_FILL_FORE_SCHEMECOLOR_INDEX_BRIGHTNESS" val="0.25"/>
  <p:tag name="KSO_WM_UNIT_TEXT_FILL_FORE_SCHEMECOLOR_INDEX" val="13"/>
  <p:tag name="KSO_WM_UNIT_TEXT_FILL_TYPE" val="1"/>
</p:tagLst>
</file>

<file path=ppt/tags/tag1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f*1_3_1"/>
  <p:tag name="KSO_WM_TEMPLATE_CATEGORY" val="diagram"/>
  <p:tag name="KSO_WM_TEMPLATE_INDEX" val="20214931"/>
  <p:tag name="KSO_WM_UNIT_LAYERLEVEL" val="1_1_1"/>
  <p:tag name="KSO_WM_TAG_VERSION" val="1.0"/>
  <p:tag name="KSO_WM_BEAUTIFY_FLAG" val="#wm#"/>
  <p:tag name="KSO_WM_UNIT_SUBTYPE" val="a"/>
  <p:tag name="KSO_WM_UNIT_NOCLEAR" val="0"/>
  <p:tag name="KSO_WM_UNIT_TYPE" val="l_h_f"/>
  <p:tag name="KSO_WM_UNIT_INDEX" val="1_3_1"/>
  <p:tag name="KSO_WM_UNIT_PRESET_TEXT" val="单击此处输入正文，准确理解传达信息"/>
  <p:tag name="KSO_WM_UNIT_VALUE" val="19"/>
  <p:tag name="KSO_WM_DIAGRAM_GROUP_CODE" val="l1-1"/>
  <p:tag name="KSO_WM_UNIT_TEXT_FILL_FORE_SCHEMECOLOR_INDEX_BRIGHTNESS" val="0.25"/>
  <p:tag name="KSO_WM_UNIT_TEXT_FILL_FORE_SCHEMECOLOR_INDEX" val="13"/>
  <p:tag name="KSO_WM_UNIT_TEXT_FILL_TYPE" val="1"/>
</p:tagLst>
</file>

<file path=ppt/tags/tag1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5_2"/>
  <p:tag name="KSO_WM_TEMPLATE_CATEGORY" val="diagram"/>
  <p:tag name="KSO_WM_TEMPLATE_INDEX" val="20214931"/>
  <p:tag name="KSO_WM_UNIT_LAYERLEVEL" val="1_1_1"/>
  <p:tag name="KSO_WM_TAG_VERSION" val="1.0"/>
  <p:tag name="KSO_WM_BEAUTIFY_FLAG" val="#wm#"/>
  <p:tag name="KSO_WM_UNIT_TYPE" val="l_h_i"/>
  <p:tag name="KSO_WM_UNIT_INDEX" val="1_5_2"/>
  <p:tag name="KSO_WM_DIAGRAM_GROUP_CODE" val="l1-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Lst>
</file>

<file path=ppt/tags/tag1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5_1"/>
  <p:tag name="KSO_WM_TEMPLATE_CATEGORY" val="diagram"/>
  <p:tag name="KSO_WM_TEMPLATE_INDEX" val="20214931"/>
  <p:tag name="KSO_WM_UNIT_LAYERLEVEL" val="1_1_1"/>
  <p:tag name="KSO_WM_TAG_VERSION" val="1.0"/>
  <p:tag name="KSO_WM_BEAUTIFY_FLAG" val="#wm#"/>
  <p:tag name="KSO_WM_UNIT_SUBTYPE" val="d"/>
  <p:tag name="KSO_WM_UNIT_TYPE" val="l_h_i"/>
  <p:tag name="KSO_WM_UNIT_INDEX" val="1_5_1"/>
  <p:tag name="KSO_WM_DIAGRAM_GROUP_CODE" val="l1-1"/>
  <p:tag name="KSO_WM_UNIT_TEXT_FILL_FORE_SCHEMECOLOR_INDEX_BRIGHTNESS" val="0"/>
  <p:tag name="KSO_WM_UNIT_TEXT_FILL_FORE_SCHEMECOLOR_INDEX" val="9"/>
  <p:tag name="KSO_WM_UNIT_TEXT_FILL_TYPE" val="1"/>
</p:tagLst>
</file>

<file path=ppt/tags/tag1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a*1_5_1"/>
  <p:tag name="KSO_WM_TEMPLATE_CATEGORY" val="diagram"/>
  <p:tag name="KSO_WM_TEMPLATE_INDEX" val="20214931"/>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5_1"/>
  <p:tag name="KSO_WM_UNIT_PRESET_TEXT" val="添加小标题"/>
  <p:tag name="KSO_WM_UNIT_VALUE" val="15"/>
  <p:tag name="KSO_WM_DIAGRAM_GROUP_CODE" val="l1-1"/>
  <p:tag name="KSO_WM_UNIT_TEXT_FILL_FORE_SCHEMECOLOR_INDEX_BRIGHTNESS" val="0.25"/>
  <p:tag name="KSO_WM_UNIT_TEXT_FILL_FORE_SCHEMECOLOR_INDEX" val="13"/>
  <p:tag name="KSO_WM_UNIT_TEXT_FILL_TYPE" val="1"/>
</p:tagLst>
</file>

<file path=ppt/tags/tag1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f*1_5_1"/>
  <p:tag name="KSO_WM_TEMPLATE_CATEGORY" val="diagram"/>
  <p:tag name="KSO_WM_TEMPLATE_INDEX" val="20214931"/>
  <p:tag name="KSO_WM_UNIT_LAYERLEVEL" val="1_1_1"/>
  <p:tag name="KSO_WM_TAG_VERSION" val="1.0"/>
  <p:tag name="KSO_WM_BEAUTIFY_FLAG" val="#wm#"/>
  <p:tag name="KSO_WM_UNIT_SUBTYPE" val="a"/>
  <p:tag name="KSO_WM_UNIT_NOCLEAR" val="0"/>
  <p:tag name="KSO_WM_UNIT_TYPE" val="l_h_f"/>
  <p:tag name="KSO_WM_UNIT_INDEX" val="1_5_1"/>
  <p:tag name="KSO_WM_UNIT_PRESET_TEXT" val="单击此处输入正文，准确理解传达信息"/>
  <p:tag name="KSO_WM_UNIT_VALUE" val="19"/>
  <p:tag name="KSO_WM_DIAGRAM_GROUP_CODE" val="l1-1"/>
  <p:tag name="KSO_WM_UNIT_TEXT_FILL_FORE_SCHEMECOLOR_INDEX_BRIGHTNESS" val="0.25"/>
  <p:tag name="KSO_WM_UNIT_TEXT_FILL_FORE_SCHEMECOLOR_INDEX" val="13"/>
  <p:tag name="KSO_WM_UNIT_TEXT_FILL_TYPE" val="1"/>
</p:tagLst>
</file>

<file path=ppt/tags/tag1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2_2"/>
  <p:tag name="KSO_WM_TEMPLATE_CATEGORY" val="diagram"/>
  <p:tag name="KSO_WM_TEMPLATE_INDEX" val="20214931"/>
  <p:tag name="KSO_WM_UNIT_LAYERLEVEL" val="1_1_1"/>
  <p:tag name="KSO_WM_TAG_VERSION" val="1.0"/>
  <p:tag name="KSO_WM_BEAUTIFY_FLAG" val="#wm#"/>
  <p:tag name="KSO_WM_UNIT_TYPE" val="l_h_i"/>
  <p:tag name="KSO_WM_UNIT_INDEX" val="1_2_2"/>
  <p:tag name="KSO_WM_DIAGRAM_GROUP_CODE" val="l1-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1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2_1"/>
  <p:tag name="KSO_WM_TEMPLATE_CATEGORY" val="diagram"/>
  <p:tag name="KSO_WM_TEMPLATE_INDEX" val="20214931"/>
  <p:tag name="KSO_WM_UNIT_LAYERLEVEL" val="1_1_1"/>
  <p:tag name="KSO_WM_TAG_VERSION" val="1.0"/>
  <p:tag name="KSO_WM_BEAUTIFY_FLAG" val="#wm#"/>
  <p:tag name="KSO_WM_UNIT_SUBTYPE" val="d"/>
  <p:tag name="KSO_WM_UNIT_TYPE" val="l_h_i"/>
  <p:tag name="KSO_WM_UNIT_INDEX" val="1_2_1"/>
  <p:tag name="KSO_WM_DIAGRAM_GROUP_CODE" val="l1-1"/>
  <p:tag name="KSO_WM_UNIT_TEXT_FILL_FORE_SCHEMECOLOR_INDEX_BRIGHTNESS" val="0"/>
  <p:tag name="KSO_WM_UNIT_TEXT_FILL_FORE_SCHEMECOLOR_INDEX" val="6"/>
  <p:tag name="KSO_WM_UNIT_TEXT_FILL_TYPE" val="1"/>
</p:tagLst>
</file>

<file path=ppt/tags/tag1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a*1_2_1"/>
  <p:tag name="KSO_WM_TEMPLATE_CATEGORY" val="diagram"/>
  <p:tag name="KSO_WM_TEMPLATE_INDEX" val="20214931"/>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2_1"/>
  <p:tag name="KSO_WM_UNIT_PRESET_TEXT" val="添加小标题"/>
  <p:tag name="KSO_WM_UNIT_VALUE" val="15"/>
  <p:tag name="KSO_WM_DIAGRAM_GROUP_CODE" val="l1-1"/>
  <p:tag name="KSO_WM_UNIT_TEXT_FILL_FORE_SCHEMECOLOR_INDEX_BRIGHTNESS" val="0.25"/>
  <p:tag name="KSO_WM_UNIT_TEXT_FILL_FORE_SCHEMECOLOR_INDEX" val="13"/>
  <p:tag name="KSO_WM_UNIT_TEXT_FILL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f*1_2_1"/>
  <p:tag name="KSO_WM_TEMPLATE_CATEGORY" val="diagram"/>
  <p:tag name="KSO_WM_TEMPLATE_INDEX" val="20214931"/>
  <p:tag name="KSO_WM_UNIT_LAYERLEVEL" val="1_1_1"/>
  <p:tag name="KSO_WM_TAG_VERSION" val="1.0"/>
  <p:tag name="KSO_WM_BEAUTIFY_FLAG" val="#wm#"/>
  <p:tag name="KSO_WM_UNIT_SUBTYPE" val="a"/>
  <p:tag name="KSO_WM_UNIT_NOCLEAR" val="0"/>
  <p:tag name="KSO_WM_UNIT_TYPE" val="l_h_f"/>
  <p:tag name="KSO_WM_UNIT_INDEX" val="1_2_1"/>
  <p:tag name="KSO_WM_UNIT_PRESET_TEXT" val="单击此处输入正文，准确理解传达信息"/>
  <p:tag name="KSO_WM_UNIT_VALUE" val="19"/>
  <p:tag name="KSO_WM_DIAGRAM_GROUP_CODE" val="l1-1"/>
  <p:tag name="KSO_WM_UNIT_TEXT_FILL_FORE_SCHEMECOLOR_INDEX_BRIGHTNESS" val="0.25"/>
  <p:tag name="KSO_WM_UNIT_TEXT_FILL_FORE_SCHEMECOLOR_INDEX" val="13"/>
  <p:tag name="KSO_WM_UNIT_TEXT_FILL_TYPE" val="1"/>
</p:tagLst>
</file>

<file path=ppt/tags/tag1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4_2"/>
  <p:tag name="KSO_WM_TEMPLATE_CATEGORY" val="diagram"/>
  <p:tag name="KSO_WM_TEMPLATE_INDEX" val="20214931"/>
  <p:tag name="KSO_WM_UNIT_LAYERLEVEL" val="1_1_1"/>
  <p:tag name="KSO_WM_TAG_VERSION" val="1.0"/>
  <p:tag name="KSO_WM_BEAUTIFY_FLAG" val="#wm#"/>
  <p:tag name="KSO_WM_UNIT_TYPE" val="l_h_i"/>
  <p:tag name="KSO_WM_UNIT_INDEX" val="1_4_2"/>
  <p:tag name="KSO_WM_DIAGRAM_GROUP_CODE" val="l1-1"/>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2"/>
  <p:tag name="KSO_WM_UNIT_TEXT_FILL_TYPE" val="1"/>
</p:tagLst>
</file>

<file path=ppt/tags/tag1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4_1"/>
  <p:tag name="KSO_WM_TEMPLATE_CATEGORY" val="diagram"/>
  <p:tag name="KSO_WM_TEMPLATE_INDEX" val="20214931"/>
  <p:tag name="KSO_WM_UNIT_LAYERLEVEL" val="1_1_1"/>
  <p:tag name="KSO_WM_TAG_VERSION" val="1.0"/>
  <p:tag name="KSO_WM_BEAUTIFY_FLAG" val="#wm#"/>
  <p:tag name="KSO_WM_UNIT_SUBTYPE" val="d"/>
  <p:tag name="KSO_WM_UNIT_TYPE" val="l_h_i"/>
  <p:tag name="KSO_WM_UNIT_INDEX" val="1_4_1"/>
  <p:tag name="KSO_WM_DIAGRAM_GROUP_CODE" val="l1-1"/>
  <p:tag name="KSO_WM_UNIT_TEXT_FILL_FORE_SCHEMECOLOR_INDEX_BRIGHTNESS" val="0"/>
  <p:tag name="KSO_WM_UNIT_TEXT_FILL_FORE_SCHEMECOLOR_INDEX" val="8"/>
  <p:tag name="KSO_WM_UNIT_TEXT_FILL_TYPE" val="1"/>
</p:tagLst>
</file>

<file path=ppt/tags/tag1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a*1_4_1"/>
  <p:tag name="KSO_WM_TEMPLATE_CATEGORY" val="diagram"/>
  <p:tag name="KSO_WM_TEMPLATE_INDEX" val="20214931"/>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4_1"/>
  <p:tag name="KSO_WM_UNIT_PRESET_TEXT" val="添加小标题"/>
  <p:tag name="KSO_WM_UNIT_VALUE" val="15"/>
  <p:tag name="KSO_WM_DIAGRAM_GROUP_CODE" val="l1-1"/>
  <p:tag name="KSO_WM_UNIT_TEXT_FILL_FORE_SCHEMECOLOR_INDEX_BRIGHTNESS" val="0.25"/>
  <p:tag name="KSO_WM_UNIT_TEXT_FILL_FORE_SCHEMECOLOR_INDEX" val="13"/>
  <p:tag name="KSO_WM_UNIT_TEXT_FILL_TYPE" val="1"/>
</p:tagLst>
</file>

<file path=ppt/tags/tag1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f*1_4_1"/>
  <p:tag name="KSO_WM_TEMPLATE_CATEGORY" val="diagram"/>
  <p:tag name="KSO_WM_TEMPLATE_INDEX" val="20214931"/>
  <p:tag name="KSO_WM_UNIT_LAYERLEVEL" val="1_1_1"/>
  <p:tag name="KSO_WM_TAG_VERSION" val="1.0"/>
  <p:tag name="KSO_WM_BEAUTIFY_FLAG" val="#wm#"/>
  <p:tag name="KSO_WM_UNIT_SUBTYPE" val="a"/>
  <p:tag name="KSO_WM_UNIT_NOCLEAR" val="0"/>
  <p:tag name="KSO_WM_UNIT_TYPE" val="l_h_f"/>
  <p:tag name="KSO_WM_UNIT_INDEX" val="1_4_1"/>
  <p:tag name="KSO_WM_UNIT_PRESET_TEXT" val="单击此处输入正文，准确理解传达信息"/>
  <p:tag name="KSO_WM_UNIT_VALUE" val="19"/>
  <p:tag name="KSO_WM_DIAGRAM_GROUP_CODE" val="l1-1"/>
  <p:tag name="KSO_WM_UNIT_TEXT_FILL_FORE_SCHEMECOLOR_INDEX_BRIGHTNESS" val="0.25"/>
  <p:tag name="KSO_WM_UNIT_TEXT_FILL_FORE_SCHEMECOLOR_INDEX" val="13"/>
  <p:tag name="KSO_WM_UNIT_TEXT_FILL_TYPE" val="1"/>
</p:tagLst>
</file>

<file path=ppt/tags/tag1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6_2"/>
  <p:tag name="KSO_WM_TEMPLATE_CATEGORY" val="diagram"/>
  <p:tag name="KSO_WM_TEMPLATE_INDEX" val="20214931"/>
  <p:tag name="KSO_WM_UNIT_LAYERLEVEL" val="1_1_1"/>
  <p:tag name="KSO_WM_TAG_VERSION" val="1.0"/>
  <p:tag name="KSO_WM_BEAUTIFY_FLAG" val="#wm#"/>
  <p:tag name="KSO_WM_UNIT_TYPE" val="l_h_i"/>
  <p:tag name="KSO_WM_UNIT_INDEX" val="1_6_2"/>
  <p:tag name="KSO_WM_DIAGRAM_GROUP_CODE" val="l1-1"/>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Lst>
</file>

<file path=ppt/tags/tag1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i*1_6_1"/>
  <p:tag name="KSO_WM_TEMPLATE_CATEGORY" val="diagram"/>
  <p:tag name="KSO_WM_TEMPLATE_INDEX" val="20214931"/>
  <p:tag name="KSO_WM_UNIT_LAYERLEVEL" val="1_1_1"/>
  <p:tag name="KSO_WM_TAG_VERSION" val="1.0"/>
  <p:tag name="KSO_WM_BEAUTIFY_FLAG" val="#wm#"/>
  <p:tag name="KSO_WM_UNIT_SUBTYPE" val="d"/>
  <p:tag name="KSO_WM_UNIT_TYPE" val="l_h_i"/>
  <p:tag name="KSO_WM_UNIT_INDEX" val="1_6_1"/>
  <p:tag name="KSO_WM_DIAGRAM_GROUP_CODE" val="l1-1"/>
  <p:tag name="KSO_WM_UNIT_TEXT_FILL_FORE_SCHEMECOLOR_INDEX_BRIGHTNESS" val="0"/>
  <p:tag name="KSO_WM_UNIT_TEXT_FILL_FORE_SCHEMECOLOR_INDEX" val="10"/>
  <p:tag name="KSO_WM_UNIT_TEXT_FILL_TYPE" val="1"/>
</p:tagLst>
</file>

<file path=ppt/tags/tag1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a*1_6_1"/>
  <p:tag name="KSO_WM_TEMPLATE_CATEGORY" val="diagram"/>
  <p:tag name="KSO_WM_TEMPLATE_INDEX" val="20214931"/>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6_1"/>
  <p:tag name="KSO_WM_UNIT_PRESET_TEXT" val="添加小标题"/>
  <p:tag name="KSO_WM_UNIT_VALUE" val="15"/>
  <p:tag name="KSO_WM_DIAGRAM_GROUP_CODE" val="l1-1"/>
  <p:tag name="KSO_WM_UNIT_TEXT_FILL_FORE_SCHEMECOLOR_INDEX_BRIGHTNESS" val="0.25"/>
  <p:tag name="KSO_WM_UNIT_TEXT_FILL_FORE_SCHEMECOLOR_INDEX" val="13"/>
  <p:tag name="KSO_WM_UNIT_TEXT_FILL_TYPE" val="1"/>
</p:tagLst>
</file>

<file path=ppt/tags/tag1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931_5*l_h_f*1_6_1"/>
  <p:tag name="KSO_WM_TEMPLATE_CATEGORY" val="diagram"/>
  <p:tag name="KSO_WM_TEMPLATE_INDEX" val="20214931"/>
  <p:tag name="KSO_WM_UNIT_LAYERLEVEL" val="1_1_1"/>
  <p:tag name="KSO_WM_TAG_VERSION" val="1.0"/>
  <p:tag name="KSO_WM_BEAUTIFY_FLAG" val="#wm#"/>
  <p:tag name="KSO_WM_UNIT_SUBTYPE" val="a"/>
  <p:tag name="KSO_WM_UNIT_NOCLEAR" val="0"/>
  <p:tag name="KSO_WM_UNIT_TYPE" val="l_h_f"/>
  <p:tag name="KSO_WM_UNIT_INDEX" val="1_6_1"/>
  <p:tag name="KSO_WM_UNIT_PRESET_TEXT" val="单击此处输入正文，准确理解传达信息"/>
  <p:tag name="KSO_WM_UNIT_VALUE" val="19"/>
  <p:tag name="KSO_WM_DIAGRAM_GROUP_CODE" val="l1-1"/>
  <p:tag name="KSO_WM_UNIT_TEXT_FILL_FORE_SCHEMECOLOR_INDEX_BRIGHTNESS" val="0.25"/>
  <p:tag name="KSO_WM_UNIT_TEXT_FILL_FORE_SCHEMECOLOR_INDEX" val="13"/>
  <p:tag name="KSO_WM_UNIT_TEXT_FILL_TYPE" val="1"/>
</p:tagLst>
</file>

<file path=ppt/tags/tag1459.xml><?xml version="1.0" encoding="utf-8"?>
<p:tagLst xmlns:p="http://schemas.openxmlformats.org/presentationml/2006/main">
  <p:tag name="KSO_WM_SLIDE_ID" val="diagram20202386_1"/>
  <p:tag name="KSO_WM_TEMPLATE_SUBCATEGORY" val="1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2386"/>
  <p:tag name="KSO_WM_SLIDE_LAYOUT" val="a_d"/>
  <p:tag name="KSO_WM_SLIDE_LAYOUT_CNT" val="1_1"/>
  <p:tag name="KSO_WM_SLIDE_TYPE" val="text"/>
  <p:tag name="KSO_WM_SLIDE_SUBTYPE" val="picTxt"/>
  <p:tag name="KSO_WM_SLIDE_SIZE" val="960*457"/>
  <p:tag name="KSO_WM_SLIDE_POSITION" val="0*34"/>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horizontalAlign&quot;:1,&quot;id&quot;:&quot;2022-07-09T15:02:56&quot;,&quot;maxSize&quot;:{&quot;size1&quot;:23.6},&quot;minSize&quot;:{&quot;size1&quot;:23.6},&quot;normalSize&quot;:{&quot;size1&quot;:23.6},&quot;subLayout&quot;:[{&quot;id&quot;:&quot;2022-07-09T15:02:56&quot;,&quot;margin&quot;:{&quot;bottom&quot;:1.2350000143051147,&quot;left&quot;:1.690000057220459,&quot;right&quot;:1.6970000267028809,&quot;top&quot;:1.690000057220459},&quot;type&quot;:0},{&quot;horizontalAlign&quot;:0,&quot;id&quot;:&quot;2022-07-09T15:02:56&quot;,&quot;margin&quot;:{&quot;bottom&quot;:2.5399999618530273,&quot;left&quot;:1.690000057220459,&quot;right&quot;:1.690000057220459,&quot;top&quot;:0.025999998673796654},&quot;type&quot;:1,&quot;verticalAlign&quot;:0}],&quot;type&quot;:1,&quot;verticalAlign&quot;:1}"/>
  <p:tag name="KSO_WM_SLIDE_CAN_ADD_NAVIGATION" val="1"/>
  <p:tag name="KSO_WM_SLIDE_BACKGROUND" val="[&quot;general&quot;,&quot;frame&quot;]"/>
  <p:tag name="KSO_WM_SLIDE_RATIO" val="1.777778"/>
  <p:tag name="KSO_WM_SLIDE_BK_DARK_LIGHT" val="1"/>
  <p:tag name="KSO_WM_SLIDE_BACKGROUND_TYPE" val="frame"/>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60.xml><?xml version="1.0" encoding="utf-8"?>
<p:tagLst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199151_9*a*1"/>
  <p:tag name="KSO_WM_TEMPLATE_CATEGORY" val="custom"/>
  <p:tag name="KSO_WM_TEMPLATE_INDEX" val="20199151"/>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461.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199151_9*e*1"/>
  <p:tag name="KSO_WM_TEMPLATE_CATEGORY" val="custom"/>
  <p:tag name="KSO_WM_TEMPLATE_INDEX" val="2019915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462.xml><?xml version="1.0" encoding="utf-8"?>
<p:tagLst xmlns:p="http://schemas.openxmlformats.org/presentationml/2006/main">
  <p:tag name="KSO_WM_SLIDE_ID" val="custom20199151_9"/>
  <p:tag name="KSO_WM_TEMPLATE_SUBCATEGORY" val="0"/>
  <p:tag name="KSO_WM_SLIDE_ITEM_CNT" val="0"/>
  <p:tag name="KSO_WM_SLIDE_INDEX" val="9"/>
  <p:tag name="KSO_WM_TAG_VERSION" val="1.0"/>
  <p:tag name="KSO_WM_BEAUTIFY_FLAG" val="#wm#"/>
  <p:tag name="KSO_WM_TEMPLATE_CATEGORY" val="custom"/>
  <p:tag name="KSO_WM_TEMPLATE_INDEX" val="20199151"/>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14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SLIDE_BACKGROUND_TYPE" val="general"/>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2342_1*i*1"/>
  <p:tag name="KSO_WM_TEMPLATE_CATEGORY" val="diagram"/>
  <p:tag name="KSO_WM_TEMPLATE_INDEX" val="20212342"/>
  <p:tag name="KSO_WM_UNIT_LAYERLEVEL" val="1"/>
  <p:tag name="KSO_WM_TAG_VERSION" val="1.0"/>
  <p:tag name="KSO_WM_BEAUTIFY_FLAG" val="#wm#"/>
  <p:tag name="KSO_WM_UNIT_TYPE" val="i"/>
  <p:tag name="KSO_WM_UNIT_INDEX" val="1"/>
  <p:tag name="KSO_WM_UNIT_SM_LIMIT_TYPE" val="2"/>
  <p:tag name="KSO_WM_UNIT_BLOCK" val="0"/>
  <p:tag name="KSO_WM_UNIT_DEC_AREA_ID" val="fb8eefef0509451f803e81bcdee5a760"/>
  <p:tag name="KSO_WM_UNIT_DECORATE_INFO" val="{&quot;ReferentInfo&quot;:{&quot;Id&quot;:&quot;734fc7efd26046b0ae21754a5d48c8df&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d1e631f3c142e57c6eed4"/>
  <p:tag name="KSO_WM_CHIP_XID" val="5f2d1e631f3c142e57c6eed5"/>
  <p:tag name="KSO_WM_UNIT_LINE_FORE_SCHEMECOLOR_INDEX_BRIGHTNESS" val="0"/>
  <p:tag name="KSO_WM_UNIT_LINE_FORE_SCHEMECOLOR_INDEX" val="5"/>
  <p:tag name="KSO_WM_UNIT_LINE_FILL_TYPE" val="2"/>
  <p:tag name="KSO_WM_TEMPLATE_ASSEMBLE_XID" val="60656f484054ed1e2fb806e7"/>
  <p:tag name="KSO_WM_TEMPLATE_ASSEMBLE_GROUPID" val="60656f484054ed1e2fb806e7"/>
</p:tagLst>
</file>

<file path=ppt/tags/tag1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2342_1*i*2"/>
  <p:tag name="KSO_WM_TEMPLATE_CATEGORY" val="diagram"/>
  <p:tag name="KSO_WM_TEMPLATE_INDEX" val="20212342"/>
  <p:tag name="KSO_WM_UNIT_LAYERLEVEL" val="1"/>
  <p:tag name="KSO_WM_TAG_VERSION" val="1.0"/>
  <p:tag name="KSO_WM_BEAUTIFY_FLAG" val="#wm#"/>
  <p:tag name="KSO_WM_UNIT_TYPE" val="i"/>
  <p:tag name="KSO_WM_UNIT_INDEX" val="2"/>
  <p:tag name="KSO_WM_UNIT_SM_LIMIT_TYPE" val="2"/>
  <p:tag name="KSO_WM_UNIT_BLOCK" val="0"/>
  <p:tag name="KSO_WM_UNIT_DEC_AREA_ID" val="734fc7efd26046b0ae21754a5d48c8df"/>
  <p:tag name="KSO_WM_UNIT_DECORATE_INFO" val="{&quot;ReferentInfo&quot;:{&quot;Id&quot;:&quot;slide&quot;,&quot;X&quot;:{&quot;Pos&quot;:1},&quot;Y&quot;:{&quot;Pos&quot;:2}},&quot;DecorateInfoX&quot;:{&quot;Pos&quot;:1,&quot;IsAbs&quot;:false},&quot;DecorateInfoY&quot;:{&quot;Pos&quot;:2,&quot;IsAbs&quot;:false},&quot;DecorateInfoW&quot;:{&quot;IsAbs&quot;:false},&quot;DecorateInfoH&quot;:{&quot;IsAbs&quot;:false},&quot;whChangeMode&quot;:1}"/>
  <p:tag name="KSO_WM_CHIP_GROUPID" val="5f2d1e631f3c142e57c6eed4"/>
  <p:tag name="KSO_WM_CHIP_XID" val="5f2d1e631f3c142e57c6eed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484054ed1e2fb806e7"/>
  <p:tag name="KSO_WM_TEMPLATE_ASSEMBLE_GROUPID" val="60656f484054ed1e2fb806e7"/>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2342_1*i*3"/>
  <p:tag name="KSO_WM_TEMPLATE_CATEGORY" val="diagram"/>
  <p:tag name="KSO_WM_TEMPLATE_INDEX" val="20212342"/>
  <p:tag name="KSO_WM_UNIT_LAYERLEVEL" val="1"/>
  <p:tag name="KSO_WM_TAG_VERSION" val="1.0"/>
  <p:tag name="KSO_WM_BEAUTIFY_FLAG" val="#wm#"/>
  <p:tag name="KSO_WM_UNIT_TYPE" val="i"/>
  <p:tag name="KSO_WM_UNIT_INDEX" val="3"/>
  <p:tag name="KSO_WM_UNIT_BLOCK" val="0"/>
  <p:tag name="KSO_WM_UNIT_DEC_AREA_ID" val="fcb294c22e60426ebe62567ee97b8241"/>
  <p:tag name="KSO_WM_UNIT_DECORATE_INFO" val="{&quot;ReferentInfo&quot;:{&quot;Id&quot;:&quot;e4a7a560b66c428ab26165a66847040f&quot;,&quot;X&quot;:{&quot;Pos&quot;:0},&quot;Y&quot;:{&quot;Pos&quot;:2}},&quot;DecorateInfoX&quot;:{&quot;Pos&quot;:0,&quot;IsAbs&quot;:true},&quot;DecorateInfoY&quot;:{&quot;Pos&quot;:2,&quot;IsAbs&quot;:true},&quot;DecorateInfoW&quot;:{&quot;IsAbs&quot;:true},&quot;DecorateInfoH&quot;:{&quot;IsAbs&quot;:true},&quot;whChangeMode&quot;:0}"/>
  <p:tag name="KSO_WM_UNIT_SM_LIMIT_TYPE" val="2"/>
  <p:tag name="KSO_WM_CHIP_GROUPID" val="5f2d1e631f3c142e57c6eed4"/>
  <p:tag name="KSO_WM_CHIP_XID" val="5f2d1e631f3c142e57c6eed5"/>
  <p:tag name="KSO_WM_UNIT_LINE_FORE_SCHEMECOLOR_INDEX_BRIGHTNESS" val="0"/>
  <p:tag name="KSO_WM_UNIT_LINE_FORE_SCHEMECOLOR_INDEX" val="5"/>
  <p:tag name="KSO_WM_UNIT_LINE_FILL_TYPE" val="2"/>
  <p:tag name="KSO_WM_TEMPLATE_ASSEMBLE_XID" val="60656f484054ed1e2fb806e7"/>
  <p:tag name="KSO_WM_TEMPLATE_ASSEMBLE_GROUPID" val="60656f484054ed1e2fb806e7"/>
</p:tagLst>
</file>

<file path=ppt/tags/tag1471.xml><?xml version="1.0" encoding="utf-8"?>
<p:tagLst xmlns:p="http://schemas.openxmlformats.org/presentationml/2006/main">
  <p:tag name="KSO_WM_UNIT_BLOCK" val="0"/>
  <p:tag name="KSO_WM_UNIT_DEC_AREA_ID" val="aba065a4e844400393170a148dc080d5"/>
  <p:tag name="KSO_WM_CHIP_GROUPID" val="5f2d1e631f3c142e57c6eed4"/>
  <p:tag name="KSO_WM_CHIP_XID" val="5f2d1e631f3c142e57c6eed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2342"/>
  <p:tag name="KSO_WM_UNIT_ID" val="diagram20212342_1**"/>
  <p:tag name="KSO_WM_UNIT_VALUE" val="340"/>
  <p:tag name="KSO_WM_TEMPLATE_ASSEMBLE_XID" val="60656f484054ed1e2fb806e7"/>
  <p:tag name="KSO_WM_TEMPLATE_ASSEMBLE_GROUPID" val="60656f484054ed1e2fb806e7"/>
</p:tagLst>
</file>

<file path=ppt/tags/tag1472.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342_1*a*1"/>
  <p:tag name="KSO_WM_TEMPLATE_CATEGORY" val="diagram"/>
  <p:tag name="KSO_WM_TEMPLATE_INDEX" val="20212342"/>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34a302f8dd94e16bac62d93610110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8e76432a52844852907b71dfadce15e9"/>
  <p:tag name="KSO_WM_UNIT_SUPPORT_BIG_FONT" val="1"/>
  <p:tag name="KSO_WM_UNIT_TEXT_FILL_FORE_SCHEMECOLOR_INDEX_BRIGHTNESS" val="0"/>
  <p:tag name="KSO_WM_UNIT_TEXT_FILL_FORE_SCHEMECOLOR_INDEX" val="13"/>
  <p:tag name="KSO_WM_UNIT_TEXT_FILL_TYPE" val="1"/>
  <p:tag name="KSO_WM_TEMPLATE_ASSEMBLE_XID" val="60656f484054ed1e2fb806e7"/>
  <p:tag name="KSO_WM_TEMPLATE_ASSEMBLE_GROUPID" val="60656f484054ed1e2fb806e7"/>
</p:tagLst>
</file>

<file path=ppt/tags/tag1473.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42_1*f*1"/>
  <p:tag name="KSO_WM_TEMPLATE_CATEGORY" val="diagram"/>
  <p:tag name="KSO_WM_TEMPLATE_INDEX" val="20212342"/>
  <p:tag name="KSO_WM_UNIT_LAYERLEVEL" val="1"/>
  <p:tag name="KSO_WM_TAG_VERSION" val="1.0"/>
  <p:tag name="KSO_WM_BEAUTIFY_FLAG" val="#wm#"/>
  <p:tag name="KSO_WM_UNIT_DEFAULT_FONT" val="14;20;2"/>
  <p:tag name="KSO_WM_UNIT_BLOCK" val="0"/>
  <p:tag name="KSO_WM_UNIT_VALUE" val="45"/>
  <p:tag name="KSO_WM_UNIT_SHOW_EDIT_AREA_INDICATION" val="1"/>
  <p:tag name="KSO_WM_CHIP_GROUPID" val="5e6b05596848fb12bee65ac8"/>
  <p:tag name="KSO_WM_CHIP_XID" val="5e6b05596848fb12bee65aca"/>
  <p:tag name="KSO_WM_UNIT_DEC_AREA_ID" val="07e9e44073e9409780b13e7da6f49b46"/>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lt&quot;,&quot;fill_mode&quot;:&quot;full&quot;,&quot;sacle_strategy&quot;:&quot;smart&quot;}"/>
  <p:tag name="KSO_WM_ASSEMBLE_CHIP_INDEX" val="cc27f074e51c4f649dfbbfae8228b326"/>
  <p:tag name="KSO_WM_UNIT_SUPPORT_BIG_FONT" val="1"/>
  <p:tag name="KSO_WM_UNIT_TEXT_FILL_FORE_SCHEMECOLOR_INDEX_BRIGHTNESS" val="0.25"/>
  <p:tag name="KSO_WM_UNIT_TEXT_FILL_FORE_SCHEMECOLOR_INDEX" val="13"/>
  <p:tag name="KSO_WM_UNIT_TEXT_FILL_TYPE" val="1"/>
  <p:tag name="KSO_WM_TEMPLATE_ASSEMBLE_XID" val="60656f484054ed1e2fb806e7"/>
  <p:tag name="KSO_WM_TEMPLATE_ASSEMBLE_GROUPID" val="60656f484054ed1e2fb806e7"/>
</p:tagLst>
</file>

<file path=ppt/tags/tag1474.xml><?xml version="1.0" encoding="utf-8"?>
<p:tagLst xmlns:p="http://schemas.openxmlformats.org/presentationml/2006/main">
  <p:tag name="KSO_WM_UNIT_VALUE" val="1311*1311"/>
  <p:tag name="KSO_WM_UNIT_HIGHLIGHT" val="0"/>
  <p:tag name="KSO_WM_UNIT_COMPATIBLE" val="1"/>
  <p:tag name="KSO_WM_UNIT_DIAGRAM_ISNUMVISUAL" val="0"/>
  <p:tag name="KSO_WM_UNIT_DIAGRAM_ISREFERUNIT" val="0"/>
  <p:tag name="KSO_WM_UNIT_TYPE" val="d"/>
  <p:tag name="KSO_WM_UNIT_INDEX" val="1"/>
  <p:tag name="KSO_WM_UNIT_ID" val="diagram20212342_1*d*1"/>
  <p:tag name="KSO_WM_TEMPLATE_CATEGORY" val="diagram"/>
  <p:tag name="KSO_WM_TEMPLATE_INDEX" val="20212342"/>
  <p:tag name="KSO_WM_UNIT_LAYERLEVEL" val="1"/>
  <p:tag name="KSO_WM_TAG_VERSION" val="1.0"/>
  <p:tag name="KSO_WM_BEAUTIFY_FLAG" val="#wm#"/>
  <p:tag name="KSO_WM_CHIP_GROUPID" val="5e7310da9a230a26b9e88a19"/>
  <p:tag name="KSO_WM_CHIP_XID" val="5e7310da9a230a26b9e88a1a"/>
  <p:tag name="KSO_WM_UNIT_DEC_AREA_ID" val="0f20bcc121de4160836409c6ce0a8f3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08acbdf692c4ce99f809813a0d9d099"/>
  <p:tag name="KSO_WM_UNIT_PLACING_PICTURE" val="208acbdf692c4ce99f809813a0d9d099"/>
  <p:tag name="KSO_WM_TEMPLATE_ASSEMBLE_XID" val="60656f484054ed1e2fb806e7"/>
  <p:tag name="KSO_WM_TEMPLATE_ASSEMBLE_GROUPID" val="60656f484054ed1e2fb806e7"/>
</p:tagLst>
</file>

<file path=ppt/tags/tag1475.xml><?xml version="1.0" encoding="utf-8"?>
<p:tagLst xmlns:p="http://schemas.openxmlformats.org/presentationml/2006/main">
  <p:tag name="KSO_WM_SLIDE_ID" val="diagram2021234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79*423"/>
  <p:tag name="KSO_WM_SLIDE_POSITION" val="80*84"/>
  <p:tag name="KSO_WM_TAG_VERSION" val="1.0"/>
  <p:tag name="KSO_WM_BEAUTIFY_FLAG" val="#wm#"/>
  <p:tag name="KSO_WM_TEMPLATE_CATEGORY" val="diagram"/>
  <p:tag name="KSO_WM_TEMPLATE_INDEX" val="20212342"/>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direction&quot;:1,&quot;id&quot;:&quot;2021-04-01T15:37:37&quot;,&quot;maxSize&quot;:{&quot;size1&quot;:46.3},&quot;minSize&quot;:{&quot;size1&quot;:46.3},&quot;normalSize&quot;:{&quot;size1&quot;:46.3},&quot;subLayout&quot;:[{&quot;id&quot;:&quot;2021-04-01T15:37:37&quot;,&quot;maxSize&quot;:{&quot;size1&quot;:51.099686508650755},&quot;minSize&quot;:{&quot;size1&quot;:35.599686508650755},&quot;normalSize&quot;:{&quot;size1&quot;:35.60086978358401},&quot;subLayout&quot;:[{&quot;id&quot;:&quot;2021-04-01T15:37:37&quot;,&quot;margin&quot;:{&quot;bottom&quot;:0.02600000612437725,&quot;left&quot;:5.079999923706055,&quot;right&quot;:0.02600000612437725,&quot;top&quot;:4.657000541687012},&quot;type&quot;:0},{&quot;id&quot;:&quot;2021-04-01T15:37:37&quot;,&quot;type&quot;:0}],&quot;type&quot;:0},{&quot;id&quot;:&quot;2021-04-01T15:37:37&quot;,&quot;margin&quot;:{&quot;bottom&quot;:2.9629998207092285,&quot;left&quot;:1.2699999809265137,&quot;right&quot;:3.809999942779541,&quot;top&quot;:2.962999820709228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true,&quot;fill_id&quot;:&quot;2678a678f7794c34943ba820aca0cc5a&quot;,&quot;fill_align&quot;:&quot;lb&quot;,&quot;chip_types&quot;:[&quot;header&quot;]},{&quot;text_align&quot;:&quot;lt&quot;,&quot;text_direction&quot;:&quot;horizontal&quot;,&quot;support_big_font&quot;:true,&quot;fill_id&quot;:&quot;16808244ecd54565945302137e5d38b5&quot;,&quot;fill_align&quot;:&quot;lt&quot;,&quot;chip_types&quot;:[&quot;text&quot;]},{&quot;text_align&quot;:&quot;cm&quot;,&quot;text_direction&quot;:&quot;horizontal&quot;,&quot;support_big_font&quot;:false,&quot;fill_id&quot;:&quot;d6a8c868a2e749dca6b9cd3d5de65bb9&quot;,&quot;fill_align&quot;:&quot;cm&quot;,&quot;chip_types&quot;:[&quot;picture&quot;]}]]"/>
  <p:tag name="KSO_WM_CHIP_XID" val="5f2d1e631f3c142e57c6eed5"/>
  <p:tag name="KSO_WM_CHIP_DECFILLPROP" val="[]"/>
  <p:tag name="KSO_WM_SLIDE_CAN_ADD_NAVIGATION" val="1"/>
  <p:tag name="KSO_WM_CHIP_GROUPID" val="5f2d1e631f3c142e57c6eed4"/>
  <p:tag name="KSO_WM_SLIDE_BK_DARK_LIGHT" val="2"/>
  <p:tag name="KSO_WM_SLIDE_BACKGROUND_TYPE" val="general"/>
  <p:tag name="KSO_WM_SLIDE_SUPPORT_FEATURE_TYPE" val="0"/>
  <p:tag name="KSO_WM_TEMPLATE_ASSEMBLE_XID" val="60656f484054ed1e2fb806e7"/>
  <p:tag name="KSO_WM_TEMPLATE_ASSEMBLE_GROUPID" val="60656f484054ed1e2fb806e7"/>
</p:tagLst>
</file>

<file path=ppt/tags/tag147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82.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646_1*a*1"/>
  <p:tag name="KSO_WM_TEMPLATE_CATEGORY" val="diagram"/>
  <p:tag name="KSO_WM_TEMPLATE_INDEX" val="20212646"/>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f25b0a67d5f4c75b00d159231353da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911525f753124ba2b99f0191b467a087"/>
  <p:tag name="KSO_WM_UNIT_SUPPORT_BIG_FONT" val="1"/>
  <p:tag name="KSO_WM_UNIT_TEXT_FILL_FORE_SCHEMECOLOR_INDEX_BRIGHTNESS" val="0"/>
  <p:tag name="KSO_WM_UNIT_TEXT_FILL_FORE_SCHEMECOLOR_INDEX" val="13"/>
  <p:tag name="KSO_WM_UNIT_TEXT_FILL_TYPE" val="1"/>
  <p:tag name="KSO_WM_TEMPLATE_ASSEMBLE_XID" val="60656f5c4054ed1e2fb80892"/>
  <p:tag name="KSO_WM_TEMPLATE_ASSEMBLE_GROUPID" val="60656f5c4054ed1e2fb80892"/>
</p:tagLst>
</file>

<file path=ppt/tags/tag148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646_1*f*1"/>
  <p:tag name="KSO_WM_TEMPLATE_CATEGORY" val="diagram"/>
  <p:tag name="KSO_WM_TEMPLATE_INDEX" val="20212646"/>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118cbb40fd3c4998b622ba2c28dd17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f5e6abd56a24785b792223e27a82326"/>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5c4054ed1e2fb80892"/>
  <p:tag name="KSO_WM_TEMPLATE_ASSEMBLE_GROUPID" val="60656f5c4054ed1e2fb80892"/>
</p:tagLst>
</file>

<file path=ppt/tags/tag1484.xml><?xml version="1.0" encoding="utf-8"?>
<p:tagLst xmlns:p="http://schemas.openxmlformats.org/presentationml/2006/main">
  <p:tag name="KSO_WM_UNIT_VALUE" val="1227*1184"/>
  <p:tag name="KSO_WM_UNIT_HIGHLIGHT" val="0"/>
  <p:tag name="KSO_WM_UNIT_COMPATIBLE" val="0"/>
  <p:tag name="KSO_WM_UNIT_DIAGRAM_ISNUMVISUAL" val="0"/>
  <p:tag name="KSO_WM_UNIT_DIAGRAM_ISREFERUNIT" val="0"/>
  <p:tag name="KSO_WM_UNIT_TYPE" val="d"/>
  <p:tag name="KSO_WM_UNIT_INDEX" val="1"/>
  <p:tag name="KSO_WM_UNIT_ID" val="diagram20212646_1*d*1"/>
  <p:tag name="KSO_WM_TEMPLATE_CATEGORY" val="diagram"/>
  <p:tag name="KSO_WM_TEMPLATE_INDEX" val="20212646"/>
  <p:tag name="KSO_WM_UNIT_LAYERLEVEL" val="1"/>
  <p:tag name="KSO_WM_TAG_VERSION" val="1.0"/>
  <p:tag name="KSO_WM_BEAUTIFY_FLAG" val="#wm#"/>
  <p:tag name="KSO_WM_CHIP_GROUPID" val="5e7310da9a230a26b9e88a19"/>
  <p:tag name="KSO_WM_CHIP_XID" val="5e7310da9a230a26b9e88a1a"/>
  <p:tag name="KSO_WM_UNIT_DEC_AREA_ID" val="498f3a244def49a491d292931d8bb9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d64b918df4704a93bfb322d1cab84bb0"/>
  <p:tag name="KSO_WM_UNIT_PLACING_PICTURE" val="d64b918df4704a93bfb322d1cab84bb0"/>
  <p:tag name="KSO_WM_UNIT_SUPPORT_UNIT_TYPE" val="[&quot;d&quot;,&quot;θ&quot;]"/>
  <p:tag name="KSO_WM_TEMPLATE_ASSEMBLE_XID" val="60656f5c4054ed1e2fb80892"/>
  <p:tag name="KSO_WM_TEMPLATE_ASSEMBLE_GROUPID" val="60656f5c4054ed1e2fb80892"/>
</p:tagLst>
</file>

<file path=ppt/tags/tag1485.xml><?xml version="1.0" encoding="utf-8"?>
<p:tagLst xmlns:p="http://schemas.openxmlformats.org/presentationml/2006/main">
  <p:tag name="KSO_WM_BEAUTIFY_FLAG" val="#wm#"/>
  <p:tag name="KSO_WM_TEMPLATE_CATEGORY" val="diagram"/>
  <p:tag name="KSO_WM_TEMPLATE_INDEX" val="20212646"/>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42:10&quot;,&quot;maxSize&quot;:{&quot;size1&quot;:52.92932679255804},&quot;minSize&quot;:{&quot;size1&quot;:45.42932679255804},&quot;normalSize&quot;:{&quot;size1&quot;:52.92932679255804},&quot;subLayout&quot;:[{&quot;id&quot;:&quot;2021-04-01T15:42:10&quot;,&quot;margin&quot;:{&quot;bottom&quot;:2.5399999618530273,&quot;left&quot;:3.38700008392334,&quot;right&quot;:0,&quot;top&quot;:2.5399999618530273},&quot;type&quot;:0},{&quot;id&quot;:&quot;2021-04-01T15:42:10&quot;,&quot;maxSize&quot;:{&quot;size1&quot;:44.39963434086466},&quot;minSize&quot;:{&quot;size1&quot;:26.69963434086466},&quot;normalSize&quot;:{&quot;size1&quot;:42.68833804456836},&quot;subLayout&quot;:[{&quot;id&quot;:&quot;2021-04-01T15:42:10&quot;,&quot;margin&quot;:{&quot;bottom&quot;:0,&quot;left&quot;:0.847000002861023,&quot;right&quot;:3.38700008392334,&quot;top&quot;:3.38700008392334},&quot;type&quot;:0},{&quot;id&quot;:&quot;2021-04-01T15:42:10&quot;,&quot;margin&quot;:{&quot;bottom&quot;:3.38700008392334,&quot;left&quot;:0.847000002861023,&quot;right&quot;:3.38700008392334,&quot;top&quot;:0.4230000674724579},&quot;type&quot;:0}],&quot;type&quot;:0}],&quot;type&quot;:0}"/>
  <p:tag name="KSO_WM_SLIDE_CAN_ADD_NAVIGATION" val="1"/>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1ea2c47edf80c4a5df18b"/>
  <p:tag name="KSO_WM_SLIDE_ID" val="diagram20212646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720*348"/>
  <p:tag name="KSO_WM_SLIDE_POSITION" val="120*95"/>
  <p:tag name="KSO_WM_TAG_VERSION" val="1.0"/>
  <p:tag name="KSO_WM_CHIP_FILLPROP" val="[[{&quot;text_align&quot;:&quot;lb&quot;,&quot;text_direction&quot;:&quot;horizontal&quot;,&quot;support_big_font&quot;:true,&quot;fill_id&quot;:&quot;e57bfa1d5aa74e19b89ecbda2d730518&quot;,&quot;fill_align&quot;:&quot;lb&quot;,&quot;chip_types&quot;:[&quot;header&quot;]},{&quot;text_align&quot;:&quot;lt&quot;,&quot;text_direction&quot;:&quot;horizontal&quot;,&quot;support_big_font&quot;:true,&quot;fill_id&quot;:&quot;7a0967d824244b51bc38bbc9e0ecbbb2&quot;,&quot;fill_align&quot;:&quot;lt&quot;,&quot;chip_types&quot;:[&quot;text&quot;,&quot;picture&quot;,&quot;chart&quot;,&quot;table&quot;]},{&quot;text_align&quot;:&quot;lm&quot;,&quot;text_direction&quot;:&quot;horizontal&quot;,&quot;support_features&quot;:[&quot;collage&quot;,&quot;carousel&quot;,&quot;creativecrop&quot;],&quot;support_big_font&quot;:false,&quot;fill_id&quot;:&quot;4327c07703e44616b342edeb10877556&quot;,&quot;fill_align&quot;:&quot;rm&quot;,&quot;chip_types&quot;:[&quot;picture&quot;,&quot;video&quot;]}]]"/>
  <p:tag name="KSO_WM_SLIDE_LAYOUT" val="a_d_f"/>
  <p:tag name="KSO_WM_SLIDE_LAYOUT_CNT" val="1_1_1"/>
  <p:tag name="KSO_WM_CHIP_DECFILLPROP" val="[]"/>
  <p:tag name="KSO_WM_CHIP_GROUPID" val="5e71ea2c47edf80c4a5df18a"/>
  <p:tag name="KSO_WM_SLIDE_BK_DARK_LIGHT" val="1"/>
  <p:tag name="KSO_WM_SLIDE_BACKGROUND_TYPE" val="frame"/>
  <p:tag name="KSO_WM_SLIDE_SUPPORT_FEATURE_TYPE" val="7"/>
  <p:tag name="KSO_WM_TEMPLATE_ASSEMBLE_XID" val="60656f5c4054ed1e2fb80892"/>
  <p:tag name="KSO_WM_TEMPLATE_ASSEMBLE_GROUPID" val="60656f5c4054ed1e2fb80892"/>
</p:tagLst>
</file>

<file path=ppt/tags/tag1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2"/>
  <p:tag name="KSO_WM_SLIDE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492.xml><?xml version="1.0" encoding="utf-8"?>
<p:tagLst xmlns:p="http://schemas.openxmlformats.org/presentationml/2006/main">
  <p:tag name="KSO_WM_UNIT_PRESET_TEXT" val="我们是致力于研究AI智能创作PPT的一个团队;我们潜心钻研幻灯片的演示规律……"/>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diagram20201872_1*f*1"/>
  <p:tag name="KSO_WM_TEMPLATE_CATEGORY" val="diagram"/>
  <p:tag name="KSO_WM_TEMPLATE_INDEX" val="20201872"/>
  <p:tag name="KSO_WM_UNIT_LAYERLEVEL" val="1"/>
  <p:tag name="KSO_WM_TAG_VERSION" val="1.0"/>
  <p:tag name="KSO_WM_BEAUTIFY_FLAG" val="#wm#"/>
  <p:tag name="KSO_WM_UNIT_DEFAULT_FONT" val="14;20;2"/>
  <p:tag name="KSO_WM_UNIT_BLOCK" val="0"/>
  <p:tag name="KSO_WM_UNIT_SM_LIMIT_TYPE" val="1"/>
  <p:tag name="KSO_WM_UNIT_PLACING_PICTURE_MD4" val="0"/>
  <p:tag name="KSO_WM_UNIT_SUBTYPE" val="a"/>
  <p:tag name="KSO_WM_UNIT_TEXT_FILL_FORE_SCHEMECOLOR_INDEX_BRIGHTNESS" val="0.35"/>
  <p:tag name="KSO_WM_UNIT_TEXT_FILL_FORE_SCHEMECOLOR_INDEX" val="13"/>
  <p:tag name="KSO_WM_UNIT_TEXT_FILL_TYPE" val="1"/>
</p:tagLst>
</file>

<file path=ppt/tags/tag1493.xml><?xml version="1.0" encoding="utf-8"?>
<p:tagLst xmlns:p="http://schemas.openxmlformats.org/presentationml/2006/main">
  <p:tag name="KSO_WM_UNIT_ISCONTENTSTITLE" val="0"/>
  <p:tag name="KSO_WM_UNIT_PRESET_TEXT" val="点击输入大标题"/>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1872_1*a*1"/>
  <p:tag name="KSO_WM_TEMPLATE_CATEGORY" val="diagram"/>
  <p:tag name="KSO_WM_TEMPLATE_INDEX" val="20201872"/>
  <p:tag name="KSO_WM_UNIT_LAYERLEVEL" val="1"/>
  <p:tag name="KSO_WM_TAG_VERSION" val="1.0"/>
  <p:tag name="KSO_WM_BEAUTIFY_FLAG" val="#wm#"/>
  <p:tag name="KSO_WM_UNIT_DEFAULT_FONT" val="32;40;4"/>
  <p:tag name="KSO_WM_UNIT_BLOCK" val="0"/>
  <p:tag name="KSO_WM_UNIT_SM_LIMIT_TYPE" val="1"/>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1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72_1*i*1"/>
  <p:tag name="KSO_WM_TEMPLATE_CATEGORY" val="diagram"/>
  <p:tag name="KSO_WM_TEMPLATE_INDEX" val="20201872"/>
  <p:tag name="KSO_WM_UNIT_LAYERLEVEL" val="1"/>
  <p:tag name="KSO_WM_TAG_VERSION" val="1.0"/>
  <p:tag name="KSO_WM_BEAUTIFY_FLAG" val="#wm#"/>
  <p:tag name="KSO_WM_UNIT_LIMIT_TYPE" val="1"/>
  <p:tag name="KSO_WM_UNIT_BLOCK" val="0"/>
  <p:tag name="KSO_WM_UNIT_SM_LIMIT_TYPE" val="1"/>
  <p:tag name="KSO_WM_UNIT_PLACING_PICTURE_MD4" val="0"/>
</p:tagLst>
</file>

<file path=ppt/tags/tag1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72_1*i*2"/>
  <p:tag name="KSO_WM_TEMPLATE_CATEGORY" val="diagram"/>
  <p:tag name="KSO_WM_TEMPLATE_INDEX" val="20201872"/>
  <p:tag name="KSO_WM_UNIT_LAYERLEVEL" val="1"/>
  <p:tag name="KSO_WM_TAG_VERSION" val="1.0"/>
  <p:tag name="KSO_WM_BEAUTIFY_FLAG" val="#wm#"/>
  <p:tag name="KSO_WM_UNIT_SM_LIMIT_TYPE" val="1"/>
  <p:tag name="KSO_WM_UNIT_PLACING_PICTURE_MD4" val="0"/>
  <p:tag name="KSO_WM_UNIT_FILL_FORE_SCHEMECOLOR_INDEX_BRIGHTNESS" val="-0.15"/>
  <p:tag name="KSO_WM_UNIT_FILL_FORE_SCHEMECOLOR_INDEX" val="14"/>
  <p:tag name="KSO_WM_UNIT_FILL_TYPE" val="1"/>
</p:tagLst>
</file>

<file path=ppt/tags/tag1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72_1*i*3"/>
  <p:tag name="KSO_WM_TEMPLATE_CATEGORY" val="diagram"/>
  <p:tag name="KSO_WM_TEMPLATE_INDEX" val="20201872"/>
  <p:tag name="KSO_WM_UNIT_LAYERLEVEL" val="1"/>
  <p:tag name="KSO_WM_TAG_VERSION" val="1.0"/>
  <p:tag name="KSO_WM_BEAUTIFY_FLAG" val="#wm#"/>
  <p:tag name="KSO_WM_UNIT_SM_LIMIT_TYPE" val="1"/>
  <p:tag name="KSO_WM_UNIT_PLACING_PICTURE_MD4" val="0"/>
  <p:tag name="KSO_WM_UNIT_FILL_FORE_SCHEMECOLOR_INDEX_BRIGHTNESS" val="-0.15"/>
  <p:tag name="KSO_WM_UNIT_FILL_FORE_SCHEMECOLOR_INDEX" val="14"/>
  <p:tag name="KSO_WM_UNIT_FILL_TYPE" val="1"/>
</p:tagLst>
</file>

<file path=ppt/tags/tag1497.xml><?xml version="1.0" encoding="utf-8"?>
<p:tagLst xmlns:p="http://schemas.openxmlformats.org/presentationml/2006/main">
  <p:tag name="KSO_WM_UNIT_VALUE" val="1321*1320"/>
  <p:tag name="KSO_WM_UNIT_HIGHLIGHT" val="0"/>
  <p:tag name="KSO_WM_UNIT_COMPATIBLE" val="0"/>
  <p:tag name="KSO_WM_UNIT_DIAGRAM_ISNUMVISUAL" val="0"/>
  <p:tag name="KSO_WM_UNIT_DIAGRAM_ISREFERUNIT" val="0"/>
  <p:tag name="KSO_WM_UNIT_TYPE" val="d"/>
  <p:tag name="KSO_WM_UNIT_INDEX" val="1"/>
  <p:tag name="KSO_WM_UNIT_ID" val="diagram20201872_1*d*1"/>
  <p:tag name="KSO_WM_TEMPLATE_CATEGORY" val="diagram"/>
  <p:tag name="KSO_WM_TEMPLATE_INDEX" val="20201872"/>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d&quot;]"/>
  <p:tag name="KSO_WM_UNIT_BLOCK" val="0"/>
  <p:tag name="KSO_WM_UNIT_PLACING_PICTURE_USER_VIEWPORT" val="{&quot;height&quot;:7494.8031496062995,&quot;width&quot;:7491.9716535433072}"/>
  <p:tag name="KSO_WM_UNIT_PLACING_PICTURE_USER_RELATIVERECTANGLE" val="{&quot;bottom&quot;:0,&quot;left&quot;:0,&quot;right&quot;:0,&quot;top&quot;:0}"/>
  <p:tag name="KSO_WM_UNIT_PLACING_PICTURE_COLLAGE_RELATIVERECTANGLE" val="{&quot;bottom&quot;:1.5168755663394304e-16,&quot;left&quot;:0,&quot;right&quot;:0,&quot;top&quot;:1.5168755663394304e-16}"/>
  <p:tag name="KSO_WM_UNIT_PLACING_PICTURE_COLLAGE_VIEWPORT" val="{&quot;height&quot;:7494.8031496062977,&quot;width&quot;:7491.9716535433072}"/>
  <p:tag name="KSO_WM_UNIT_PLACING_PICTURE" val="145706.443"/>
  <p:tag name="KSO_WM_UNIT_PLACING_PICTURE_MD4" val="0"/>
</p:tagLst>
</file>

<file path=ppt/tags/tag1498.xml><?xml version="1.0" encoding="utf-8"?>
<p:tagLst xmlns:p="http://schemas.openxmlformats.org/presentationml/2006/main">
  <p:tag name="KSO_WM_SLIDE_ID" val="diagram20201872_1"/>
  <p:tag name="KSO_WM_TEMPLATE_SUBCATEGORY" val="11"/>
  <p:tag name="KSO_WM_SLIDE_TYPE" val="text"/>
  <p:tag name="KSO_WM_SLIDE_SUBTYPE" val="picTxt"/>
  <p:tag name="KSO_WM_SLIDE_ITEM_CNT" val="0"/>
  <p:tag name="KSO_WM_SLIDE_INDEX" val="1"/>
  <p:tag name="KSO_WM_SLIDE_SIZE" val="920*383"/>
  <p:tag name="KSO_WM_SLIDE_POSITION" val="0*73"/>
  <p:tag name="KSO_WM_TAG_VERSION" val="1.0"/>
  <p:tag name="KSO_WM_BEAUTIFY_FLAG" val="#wm#"/>
  <p:tag name="KSO_WM_TEMPLATE_CATEGORY" val="diagram"/>
  <p:tag name="KSO_WM_TEMPLATE_INDEX" val="20201872"/>
  <p:tag name="KSO_WM_SLIDE_LAYOUT" val="a_d_f"/>
  <p:tag name="KSO_WM_SLIDE_LAYOUT_CNT" val="1_1_1"/>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2-07-09T15:42:51&quot;,&quot;maxSize&quot;:{&quot;size1&quot;:69.2},&quot;minSize&quot;:{&quot;size1&quot;:29.8},&quot;normalSize&quot;:{&quot;size1&quot;:46.13750000000001},&quot;subLayout&quot;:[{&quot;backgroundInfo&quot;:[{&quot;bottom&quot;:0,&quot;bottomAbs&quot;:false,&quot;left&quot;:0,&quot;leftAbs&quot;:false,&quot;right&quot;:0.282099,&quot;rightAbs&quot;:false,&quot;top&quot;:0,&quot;topAbs&quot;:false,&quot;type&quot;:&quot;leftRight&quot;}],&quot;horizontalAlign&quot;:2,&quot;id&quot;:&quot;2022-07-09T15:42:51&quot;,&quot;margin&quot;:{&quot;bottom&quot;:1.690000057220459,&quot;left&quot;:1.2699999809265137,&quot;right&quot;:1.2699999809265137,&quot;top&quot;:1.690000057220459},&quot;marginOverLayout&quot;:{&quot;bottom&quot;:1.690000057220459,&quot;left&quot;:1.2699999809265137,&quot;right&quot;:1.2699999809265137,&quot;top&quot;:1.690000057220459},&quot;type&quot;:0,&quot;verticalAlign&quot;:1},{&quot;horizontalAlign&quot;:0,&quot;id&quot;:&quot;2022-07-09T15:42:51&quot;,&quot;margin&quot;:{&quot;bottom&quot;:1.690000057220459,&quot;left&quot;:0.025999996811151505,&quot;right&quot;:1.2699999809265137,&quot;top&quot;:5.480000019073486},&quot;type&quot;:0,&quot;verticalAlign&quot;:2}],&quot;type&quot;:0}"/>
  <p:tag name="KSO_WM_SLIDE_CAN_ADD_NAVIGATION" val="1"/>
  <p:tag name="KSO_WM_SLIDE_BACKGROUND" val="[&quot;general&quot;,&quot;frame&quot;,&quot;leftRight&quot;]"/>
  <p:tag name="KSO_WM_SLIDE_RATIO" val="1.777778"/>
  <p:tag name="KSO_WM_SLIDE_BK_DARK_LIGHT" val="2"/>
  <p:tag name="KSO_WM_SLIDE_BACKGROUND_TYPE" val="leftRight"/>
</p:tagLst>
</file>

<file path=ppt/tags/tag149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SLIDE_BACKGROUND_TYPE" val="general"/>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04.xml><?xml version="1.0" encoding="utf-8"?>
<p:tagLst xmlns:p="http://schemas.openxmlformats.org/presentationml/2006/main">
  <p:tag name="KSO_WM_UNIT_COLOR_SCHEME_SHAPE_ID" val="25"/>
  <p:tag name="KSO_WM_UNIT_COLOR_SCHEME_PARENT_PAGE" val="0_1"/>
  <p:tag name="KSO_WM_UNIT_FOIL_COLOR" val="1"/>
  <p:tag name="KSO_WM_UNIT_BLOCK" val="0"/>
  <p:tag name="KSO_WM_UNIT_SM_LIMIT_TYPE" val="2"/>
  <p:tag name="KSO_WM_UNIT_DEC_AREA_ID" val="54777991d09e4e349be09549471a3b56"/>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HIGHLIGHT" val="0"/>
  <p:tag name="KSO_WM_UNIT_COMPATIBLE" val="0"/>
  <p:tag name="KSO_WM_UNIT_DIAGRAM_ISNUMVISUAL" val="0"/>
  <p:tag name="KSO_WM_UNIT_DIAGRAM_ISREFERUNIT" val="0"/>
  <p:tag name="KSO_WM_UNIT_TYPE" val="i"/>
  <p:tag name="KSO_WM_UNIT_INDEX" val="1"/>
  <p:tag name="KSO_WM_UNIT_ID" val="diagram20212505_1*i*1"/>
  <p:tag name="KSO_WM_TEMPLATE_CATEGORY" val="diagram"/>
  <p:tag name="KSO_WM_TEMPLATE_INDEX" val="20212505"/>
  <p:tag name="KSO_WM_UNIT_LAYERLEVEL" val="1"/>
  <p:tag name="KSO_WM_TAG_VERSION" val="1.0"/>
  <p:tag name="KSO_WM_BEAUTIFY_FLAG" val="#wm#"/>
  <p:tag name="KSO_WM_CHIP_GROUPID" val="5ef3191ec6295c63c1a2e032"/>
  <p:tag name="KSO_WM_CHIP_XID" val="5ef3191ec6295c63c1a2e033"/>
  <p:tag name="KSO_WM_UNIT_FILL_FORE_SCHEMECOLOR_INDEX_BRIGHTNESS" val="-0.05"/>
  <p:tag name="KSO_WM_UNIT_FILL_FORE_SCHEMECOLOR_INDEX" val="14"/>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14"/>
  <p:tag name="KSO_WM_UNIT_TEXT_FILL_TYPE" val="1"/>
  <p:tag name="KSO_WM_UNIT_VALUE" val="221"/>
  <p:tag name="KSO_WM_TEMPLATE_ASSEMBLE_XID" val="60656f594054ed1e2fb8087e"/>
  <p:tag name="KSO_WM_TEMPLATE_ASSEMBLE_GROUPID" val="60656f594054ed1e2fb8087e"/>
</p:tagLst>
</file>

<file path=ppt/tags/tag1505.xml><?xml version="1.0" encoding="utf-8"?>
<p:tagLst xmlns:p="http://schemas.openxmlformats.org/presentationml/2006/main">
  <p:tag name="KSO_WM_UNIT_COLOR_SCHEME_SHAPE_ID" val="27"/>
  <p:tag name="KSO_WM_UNIT_COLOR_SCHEME_PARENT_PAGE" val="0_1"/>
  <p:tag name="KSO_WM_UNIT_FOIL_COLOR" val="1"/>
  <p:tag name="KSO_WM_UNIT_BLOCK" val="0"/>
  <p:tag name="KSO_WM_UNIT_SM_LIMIT_TYPE" val="2"/>
  <p:tag name="KSO_WM_UNIT_DEC_AREA_ID" val="41221dc45a604754a4e96b6998fcb1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HIGHLIGHT" val="0"/>
  <p:tag name="KSO_WM_UNIT_COMPATIBLE" val="0"/>
  <p:tag name="KSO_WM_UNIT_DIAGRAM_ISNUMVISUAL" val="0"/>
  <p:tag name="KSO_WM_UNIT_DIAGRAM_ISREFERUNIT" val="0"/>
  <p:tag name="KSO_WM_UNIT_TYPE" val="i"/>
  <p:tag name="KSO_WM_UNIT_INDEX" val="2"/>
  <p:tag name="KSO_WM_UNIT_ID" val="diagram20212505_1*i*2"/>
  <p:tag name="KSO_WM_TEMPLATE_CATEGORY" val="diagram"/>
  <p:tag name="KSO_WM_TEMPLATE_INDEX" val="20212505"/>
  <p:tag name="KSO_WM_UNIT_LAYERLEVEL" val="1"/>
  <p:tag name="KSO_WM_TAG_VERSION" val="1.0"/>
  <p:tag name="KSO_WM_BEAUTIFY_FLAG" val="#wm#"/>
  <p:tag name="KSO_WM_CHIP_GROUPID" val="5ef3191ec6295c63c1a2e032"/>
  <p:tag name="KSO_WM_CHIP_XID" val="5ef3191ec6295c63c1a2e03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90"/>
  <p:tag name="KSO_WM_TEMPLATE_ASSEMBLE_XID" val="60656f594054ed1e2fb8087e"/>
  <p:tag name="KSO_WM_TEMPLATE_ASSEMBLE_GROUPID" val="60656f594054ed1e2fb8087e"/>
</p:tagLst>
</file>

<file path=ppt/tags/tag150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505_1*a*1"/>
  <p:tag name="KSO_WM_TEMPLATE_CATEGORY" val="diagram"/>
  <p:tag name="KSO_WM_TEMPLATE_INDEX" val="2021250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ce2054d4daa411e9a5e95d8b47232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830fc55dc1942789402c2bf63dd393f"/>
  <p:tag name="KSO_WM_UNIT_TEXT_FILL_FORE_SCHEMECOLOR_INDEX_BRIGHTNESS" val="0"/>
  <p:tag name="KSO_WM_UNIT_TEXT_FILL_FORE_SCHEMECOLOR_INDEX" val="13"/>
  <p:tag name="KSO_WM_UNIT_TEXT_FILL_TYPE" val="1"/>
  <p:tag name="KSO_WM_TEMPLATE_ASSEMBLE_XID" val="60656f594054ed1e2fb8087e"/>
  <p:tag name="KSO_WM_TEMPLATE_ASSEMBLE_GROUPID" val="60656f594054ed1e2fb8087e"/>
</p:tagLst>
</file>

<file path=ppt/tags/tag150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05_1*f*1"/>
  <p:tag name="KSO_WM_TEMPLATE_CATEGORY" val="diagram"/>
  <p:tag name="KSO_WM_TEMPLATE_INDEX" val="20212505"/>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b57e5769885f4a9cba9e47315fd9bcf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19574f3c7f24ec49888cddc4ed9866b"/>
  <p:tag name="KSO_WM_UNIT_SUPPORT_UNIT_TYPE" val="[&quot;α&quot;,&quot;β&quot;]"/>
  <p:tag name="KSO_WM_UNIT_TEXT_FILL_FORE_SCHEMECOLOR_INDEX_BRIGHTNESS" val="0.25"/>
  <p:tag name="KSO_WM_UNIT_TEXT_FILL_FORE_SCHEMECOLOR_INDEX" val="13"/>
  <p:tag name="KSO_WM_UNIT_TEXT_FILL_TYPE" val="1"/>
  <p:tag name="KSO_WM_TEMPLATE_ASSEMBLE_XID" val="60656f594054ed1e2fb8087e"/>
  <p:tag name="KSO_WM_TEMPLATE_ASSEMBLE_GROUPID" val="60656f594054ed1e2fb8087e"/>
</p:tagLst>
</file>

<file path=ppt/tags/tag1508.xml><?xml version="1.0" encoding="utf-8"?>
<p:tagLst xmlns:p="http://schemas.openxmlformats.org/presentationml/2006/main">
  <p:tag name="KSO_WM_UNIT_VALUE" val="1100*1481"/>
  <p:tag name="KSO_WM_UNIT_HIGHLIGHT" val="0"/>
  <p:tag name="KSO_WM_UNIT_COMPATIBLE" val="0"/>
  <p:tag name="KSO_WM_UNIT_DIAGRAM_ISNUMVISUAL" val="0"/>
  <p:tag name="KSO_WM_UNIT_DIAGRAM_ISREFERUNIT" val="0"/>
  <p:tag name="KSO_WM_UNIT_TYPE" val="d"/>
  <p:tag name="KSO_WM_UNIT_INDEX" val="1"/>
  <p:tag name="KSO_WM_UNIT_ID" val="diagram20212505_1*d*1"/>
  <p:tag name="KSO_WM_TEMPLATE_CATEGORY" val="diagram"/>
  <p:tag name="KSO_WM_TEMPLATE_INDEX" val="20212505"/>
  <p:tag name="KSO_WM_UNIT_LAYERLEVEL" val="1"/>
  <p:tag name="KSO_WM_TAG_VERSION" val="1.0"/>
  <p:tag name="KSO_WM_BEAUTIFY_FLAG" val="#wm#"/>
  <p:tag name="KSO_WM_CHIP_GROUPID" val="5e7310da9a230a26b9e88a19"/>
  <p:tag name="KSO_WM_CHIP_XID" val="5e7310da9a230a26b9e88a1a"/>
  <p:tag name="KSO_WM_UNIT_DEC_AREA_ID" val="6f782eda2d7e4f30b848ee22bc8eb33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44c3391fbb7451e94729dad206b6162"/>
  <p:tag name="KSO_WM_UNIT_PLACING_PICTURE" val="f44c3391fbb7451e94729dad206b6162"/>
  <p:tag name="KSO_WM_UNIT_SUPPORT_UNIT_TYPE" val="[&quot;d&quot;,&quot;α&quot;,&quot;β&quot;,&quot;θ&quot;]"/>
  <p:tag name="KSO_WM_TEMPLATE_ASSEMBLE_XID" val="60656f594054ed1e2fb8087e"/>
  <p:tag name="KSO_WM_TEMPLATE_ASSEMBLE_GROUPID" val="60656f594054ed1e2fb8087e"/>
</p:tagLst>
</file>

<file path=ppt/tags/tag1509.xml><?xml version="1.0" encoding="utf-8"?>
<p:tagLst xmlns:p="http://schemas.openxmlformats.org/presentationml/2006/main">
  <p:tag name="KSO_WM_SLIDE_COLORSCHEME_VERSION" val="3.2"/>
  <p:tag name="KSO_WM_SLIDE_LAYOUT_INFO" val="{&quot;backgroundInfo&quot;:[{&quot;bottom&quot;:0,&quot;bottomAbs&quot;:false,&quot;left&quot;:0,&quot;leftAbs&quot;:false,&quot;right&quot;:0,&quot;rightAbs&quot;:false,&quot;top&quot;:0,&quot;topAbs&quot;:false,&quot;type&quot;:&quot;general&quot;}],&quot;direction&quot;:1,&quot;id&quot;:&quot;2021-04-01T15:41:56&quot;,&quot;maxSize&quot;:{&quot;size1&quot;:49.99961833602962},&quot;minSize&quot;:{&quot;size1&quot;:37.49961833602962},&quot;normalSize&quot;:{&quot;size1&quot;:39.16211833602962},&quot;subLayout&quot;:[{&quot;id&quot;:&quot;2021-04-01T15:41:56&quot;,&quot;maxSize&quot;:{&quot;size1&quot;:51.1},&quot;minSize&quot;:{&quot;size1&quot;:31.1},&quot;normalSize&quot;:{&quot;size1&quot;:31.154986895448296},&quot;subLayout&quot;:[{&quot;id&quot;:&quot;2021-04-01T15:41:56&quot;,&quot;margin&quot;:{&quot;bottom&quot;:0.02600000612437725,&quot;left&quot;:2.5399999618530273,&quot;right&quot;:0.02600000612437725,&quot;top&quot;:3.809999942779541},&quot;type&quot;:0},{&quot;id&quot;:&quot;2021-04-01T15:41:56&quot;,&quot;margin&quot;:{&quot;bottom&quot;:4.2330002784729,&quot;left&quot;:2.5399999618530273,&quot;right&quot;:0.02600000612437725,&quot;top&quot;:0.8199999928474426},&quot;type&quot;:0}],&quot;type&quot;:0},{&quot;id&quot;:&quot;2021-04-01T15:41:56&quot;,&quot;margin&quot;:{&quot;bottom&quot;:1.6929999589920044,&quot;left&quot;:2.117000102996826,&quot;right&quot;:2.5399999618530273,&quot;top&quot;:1.6929999589920044},&quot;type&quot;:0}],&quot;type&quot;:0}"/>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d72ddcd8164b47abbb844c26f9b1c22e&quot;,&quot;fill_align&quot;:&quot;lb&quot;,&quot;text_align&quot;:&quot;lb&quot;,&quot;text_direction&quot;:&quot;horizontal&quot;,&quot;chip_types&quot;:[&quot;header&quot;]},{&quot;fill_id&quot;:&quot;ac4bd4ae6b3343f1999d7f7c8f946581&quot;,&quot;fill_align&quot;:&quot;lt&quot;,&quot;text_align&quot;:&quot;lt&quot;,&quot;text_direction&quot;:&quot;horizontal&quot;,&quot;chip_types&quot;:[&quot;text&quot;,&quot;chart&quot;,&quot;table&quot;]},{&quot;fill_id&quot;:&quot;0d50cc8ab1cb48459d90f269727d3fbc&quot;,&quot;fill_align&quot;:&quot;lm&quot;,&quot;text_align&quot;:&quot;lm&quot;,&quot;text_direction&quot;:&quot;horizontal&quot;,&quot;chip_types&quot;:[&quot;pictext&quot;,&quot;picture&quot;,&quot;chart&quot;,&quot;table&quot;,&quot;video&quot;],&quot;support_features&quot;:[&quot;collage&quot;,&quot;carousel&quot;,&quot;creativecrop&quot;]}]]"/>
  <p:tag name="KSO_WM_CHIP_XID" val="5ef3191ec6295c63c1a2e033"/>
  <p:tag name="KSO_WM_SLIDE_ID" val="diagram2021250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39"/>
  <p:tag name="KSO_WM_SLIDE_POSITION" val="0*0"/>
  <p:tag name="KSO_WM_TAG_VERSION" val="1.0"/>
  <p:tag name="KSO_WM_BEAUTIFY_FLAG" val="#wm#"/>
  <p:tag name="KSO_WM_TEMPLATE_CATEGORY" val="diagram"/>
  <p:tag name="KSO_WM_TEMPLATE_INDEX" val="20212505"/>
  <p:tag name="KSO_WM_SLIDE_LAYOUT" val="a_d_f"/>
  <p:tag name="KSO_WM_SLIDE_LAYOUT_CNT" val="1_1_1"/>
  <p:tag name="KSO_WM_CHIP_GROUPID" val="5ef3191ec6295c63c1a2e032"/>
  <p:tag name="KSO_WM_SLIDE_BK_DARK_LIGHT" val="2"/>
  <p:tag name="KSO_WM_SLIDE_BACKGROUND_TYPE" val="general"/>
  <p:tag name="KSO_WM_SLIDE_SUPPORT_FEATURE_TYPE" val="7"/>
  <p:tag name="KSO_WM_TEMPLATE_ASSEMBLE_XID" val="60656f594054ed1e2fb8087e"/>
  <p:tag name="KSO_WM_TEMPLATE_ASSEMBLE_GROUPID" val="60656f594054ed1e2fb8087e"/>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Lst>
</file>

<file path=ppt/tags/tag1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8"/>
  <p:tag name="KSO_WM_UNIT_FILL_FORE_SCHEMECOLOR_INDEX_2_TRANS" val="0"/>
  <p:tag name="KSO_WM_UNIT_FILL_FORE_SCHEMECOLOR_INDEX_3_BRIGHTNESS" val="-0.25"/>
  <p:tag name="KSO_WM_UNIT_FILL_FORE_SCHEMECOLOR_INDEX_3" val="8"/>
  <p:tag name="KSO_WM_UNIT_FILL_FORE_SCHEMECOLOR_INDEX_3_POS" val="1"/>
  <p:tag name="KSO_WM_UNIT_FILL_FORE_SCHEMECOLOR_INDEX_3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 name="KSO_WM_UNIT_FILL_FORE_SCHEMECOLOR_INDEX_1_BRIGHTNESS" val="0"/>
  <p:tag name="KSO_WM_UNIT_FILL_FORE_SCHEMECOLOR_INDEX_1" val="7"/>
  <p:tag name="KSO_WM_UNIT_FILL_FORE_SCHEMECOLOR_INDEX_1_POS" val="0.38"/>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8"/>
  <p:tag name="KSO_WM_UNIT_FILL_FORE_SCHEMECOLOR_INDEX_2_TRANS" val="0"/>
  <p:tag name="KSO_WM_UNIT_FILL_FORE_SCHEMECOLOR_INDEX_3_BRIGHTNESS" val="-0.25"/>
  <p:tag name="KSO_WM_UNIT_FILL_FORE_SCHEMECOLOR_INDEX_3" val="8"/>
  <p:tag name="KSO_WM_UNIT_FILL_FORE_SCHEMECOLOR_INDEX_3_POS" val="1"/>
  <p:tag name="KSO_WM_UNIT_FILL_FORE_SCHEMECOLOR_INDEX_3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 name="KSO_WM_UNIT_FILL_FORE_SCHEMECOLOR_INDEX_1_BRIGHTNESS" val="0"/>
  <p:tag name="KSO_WM_UNIT_FILL_FORE_SCHEMECOLOR_INDEX_1" val="7"/>
  <p:tag name="KSO_WM_UNIT_FILL_FORE_SCHEMECOLOR_INDEX_1_POS" val="0.38"/>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518.xml><?xml version="1.0" encoding="utf-8"?>
<p:tagLst xmlns:p="http://schemas.openxmlformats.org/presentationml/2006/main">
  <p:tag name="KSO_WM_UNIT_VALUE" val="1396*1046"/>
  <p:tag name="KSO_WM_UNIT_HIGHLIGHT" val="0"/>
  <p:tag name="KSO_WM_UNIT_COMPATIBLE" val="0"/>
  <p:tag name="KSO_WM_UNIT_DIAGRAM_ISNUMVISUAL" val="0"/>
  <p:tag name="KSO_WM_UNIT_DIAGRAM_ISREFERUNIT" val="0"/>
  <p:tag name="KSO_WM_UNIT_TYPE" val="d"/>
  <p:tag name="KSO_WM_UNIT_INDEX" val="1"/>
  <p:tag name="KSO_WM_UNIT_ID" val="diagram20200420_1*d*1"/>
  <p:tag name="KSO_WM_TEMPLATE_CATEGORY" val="diagram"/>
  <p:tag name="KSO_WM_TEMPLATE_INDEX" val="20200420"/>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d&quot;]"/>
  <p:tag name="KSO_WM_UNIT_PLACING_PICTURE_USER_VIEWPORT" val="{&quot;height&quot;:7920,&quot;width&quot;:5934.2645669291342}"/>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7920,&quot;width&quot;:5934.2645669291342}"/>
  <p:tag name="KSO_WM_UNIT_PLACING_PICTURE_MD4" val="0"/>
  <p:tag name="KSO_WM_UNIT_BLOCK" val="0"/>
  <p:tag name="KSO_WM_UNIT_SM_LIMIT_TYPE" val="1"/>
</p:tagLst>
</file>

<file path=ppt/tags/tag1519.xml><?xml version="1.0" encoding="utf-8"?>
<p:tagLst xmlns:p="http://schemas.openxmlformats.org/presentationml/2006/main">
  <p:tag name="KSO_WM_UNIT_PRESET_TEXT" val="点击输入正文"/>
  <p:tag name="KSO_WM_UNIT_NOCLEAR" val="0"/>
  <p:tag name="KSO_WM_UNIT_VALUE" val="175"/>
  <p:tag name="KSO_WM_UNIT_HIGHLIGHT" val="0"/>
  <p:tag name="KSO_WM_UNIT_COMPATIBLE" val="0"/>
  <p:tag name="KSO_WM_UNIT_DIAGRAM_ISNUMVISUAL" val="0"/>
  <p:tag name="KSO_WM_UNIT_DIAGRAM_ISREFERUNIT" val="0"/>
  <p:tag name="KSO_WM_UNIT_TYPE" val="f"/>
  <p:tag name="KSO_WM_UNIT_INDEX" val="1"/>
  <p:tag name="KSO_WM_UNIT_ID" val="diagram20200420_1*f*1"/>
  <p:tag name="KSO_WM_TEMPLATE_CATEGORY" val="diagram"/>
  <p:tag name="KSO_WM_TEMPLATE_INDEX" val="20200420"/>
  <p:tag name="KSO_WM_UNIT_LAYERLEVEL" val="1"/>
  <p:tag name="KSO_WM_TAG_VERSION" val="1.0"/>
  <p:tag name="KSO_WM_BEAUTIFY_FLAG" val="#wm#"/>
  <p:tag name="KSO_WM_UNIT_SHOW_EDIT_AREA_INDICATION" val="1"/>
  <p:tag name="KSO_WM_UNIT_PLACING_PICTURE_MD4" val="0"/>
  <p:tag name="KSO_WM_UNIT_DEFAULT_FONT" val="14;18;2"/>
  <p:tag name="KSO_WM_UNIT_BLOCK" val="0"/>
  <p:tag name="KSO_WM_UNIT_SUBTYPE" val="a"/>
  <p:tag name="KSO_WM_UNIT_TEXT_FILL_FORE_SCHEMECOLOR_INDEX_BRIGHTNESS" val="0.35"/>
  <p:tag name="KSO_WM_UNIT_TEXT_FILL_FORE_SCHEMECOLOR_INDEX" val="13"/>
  <p:tag name="KSO_WM_UNIT_TEXT_FILL_TYPE"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20.xml><?xml version="1.0" encoding="utf-8"?>
<p:tagLst xmlns:p="http://schemas.openxmlformats.org/presentationml/2006/main">
  <p:tag name="KSO_WM_UNIT_ISCONTENTSTITLE" val="0"/>
  <p:tag name="KSO_WM_UNIT_PRESET_TEXT" val="点击输入大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20_1*a*1"/>
  <p:tag name="KSO_WM_TEMPLATE_CATEGORY" val="diagram"/>
  <p:tag name="KSO_WM_TEMPLATE_INDEX" val="20200420"/>
  <p:tag name="KSO_WM_UNIT_LAYERLEVEL" val="1"/>
  <p:tag name="KSO_WM_TAG_VERSION" val="1.0"/>
  <p:tag name="KSO_WM_BEAUTIFY_FLAG" val="#wm#"/>
  <p:tag name="KSO_WM_UNIT_ISNUMDGMTITLE" val="0"/>
  <p:tag name="KSO_WM_UNIT_SHOW_EDIT_AREA_INDICATION" val="1"/>
  <p:tag name="KSO_WM_UNIT_PLACING_PICTURE_MD4" val="0"/>
  <p:tag name="KSO_WM_UNIT_DEFAULT_FONT" val="32;40;4"/>
  <p:tag name="KSO_WM_UNIT_BLOCK" val="0"/>
  <p:tag name="KSO_WM_UNIT_TEXT_FILL_FORE_SCHEMECOLOR_INDEX_BRIGHTNESS" val="0.25"/>
  <p:tag name="KSO_WM_UNIT_TEXT_FILL_FORE_SCHEMECOLOR_INDEX" val="13"/>
  <p:tag name="KSO_WM_UNIT_TEXT_FILL_TYPE" val="1"/>
</p:tagLst>
</file>

<file path=ppt/tags/tag1521.xml><?xml version="1.0" encoding="utf-8"?>
<p:tagLst xmlns:p="http://schemas.openxmlformats.org/presentationml/2006/main">
  <p:tag name="KSO_WM_SLIDE_ID" val="diagram20200420_1"/>
  <p:tag name="KSO_WM_TEMPLATE_SUBCATEGORY" val="11"/>
  <p:tag name="KSO_WM_SLIDE_TYPE" val="text"/>
  <p:tag name="KSO_WM_SLIDE_SUBTYPE" val="picTxt"/>
  <p:tag name="KSO_WM_SLIDE_ITEM_CNT" val="0"/>
  <p:tag name="KSO_WM_SLIDE_INDEX" val="1"/>
  <p:tag name="KSO_WM_SLIDE_SIZE" val="815*396"/>
  <p:tag name="KSO_WM_SLIDE_POSITION" val="72*72"/>
  <p:tag name="KSO_WM_TAG_VERSION" val="1.0"/>
  <p:tag name="KSO_WM_BEAUTIFY_FLAG" val="#wm#"/>
  <p:tag name="KSO_WM_TEMPLATE_CATEGORY" val="diagram"/>
  <p:tag name="KSO_WM_TEMPLATE_INDEX" val="20200420"/>
  <p:tag name="KSO_WM_SLIDE_LAYOUT" val="a_d_f"/>
  <p:tag name="KSO_WM_SLIDE_LAYOUT_CNT" val="1_1_1"/>
  <p:tag name="KSO_WM_TEMPLATE_MASTER_TYPE" val="0"/>
  <p:tag name="KSO_WM_TEMPLATE_COLOR_TYPE" val="1"/>
  <p:tag name="KSO_WM_UNIT_SHOW_EDIT_AREA_INDICATION" val="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bottom&quot;:0.13333334,&quot;bottomAbs&quot;:false,&quot;left&quot;:0,&quot;leftAbs&quot;:false,&quot;right&quot;:0,&quot;rightAbs&quot;:false,&quot;top&quot;:0.13333334,&quot;topAbs&quot;:false,&quot;type&quot;:&quot;belt&quot;}],&quot;direction&quot;:1,&quot;horizontalAlign&quot;:1,&quot;id&quot;:&quot;2022-07-09T15:49:44&quot;,&quot;maxSize&quot;:{&quot;size1&quot;:69.3},&quot;minSize&quot;:{&quot;size1&quot;:40.8},&quot;normalSize&quot;:{&quot;size1&quot;:51.1875},&quot;subLayout&quot;:[{&quot;horizontalAlign&quot;:2,&quot;id&quot;:&quot;2022-07-09T15:49:44&quot;,&quot;margin&quot;:{&quot;bottom&quot;:2.5399999618530273,&quot;left&quot;:2.5399999618530273,&quot;right&quot;:1.6639997959136963,&quot;top&quot;:2.5399999618530273},&quot;type&quot;:0,&quot;verticalAlign&quot;:1},{&quot;horizontalAlign&quot;:0,&quot;id&quot;:&quot;2022-07-09T15:49:44&quot;,&quot;margin&quot;:{&quot;bottom&quot;:2.5399999618530273,&quot;left&quot;:0.025999996811151505,&quot;right&quot;:2.5399999618530273,&quot;top&quot;:2.5399999618530273},&quot;marginOverLayout&quot;:{&quot;bottom&quot;:2.5399999618530273,&quot;left&quot;:0.025999996811151505,&quot;right&quot;:2.5399999618530273,&quot;top&quot;:2.5399999618530273},&quot;type&quot;:0,&quot;verticalAlign&quot;:1}],&quot;type&quot;:0,&quot;verticalAlign&quot;:1}"/>
  <p:tag name="KSO_WM_SLIDE_CAN_ADD_NAVIGATION" val="1"/>
  <p:tag name="KSO_WM_SLIDE_BACKGROUND" val="[&quot;general&quot;,&quot;frame&quot;,&quot;belt&quot;]"/>
  <p:tag name="KSO_WM_SLIDE_RATIO" val="1.777778"/>
  <p:tag name="KSO_WM_SLIDE_BK_DARK_LIGHT" val="2"/>
  <p:tag name="KSO_WM_SLIDE_BACKGROUND_TYPE" val="belt"/>
</p:tagLst>
</file>

<file path=ppt/tags/tag1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2"/>
  <p:tag name="KSO_WM_SLIDE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28.xml><?xml version="1.0" encoding="utf-8"?>
<p:tagLst xmlns:p="http://schemas.openxmlformats.org/presentationml/2006/main">
  <p:tag name="KSO_WM_UNIT_PRESET_TEXT" val="我们是致力于研究AI智能创作PPT的一个团队;我们潜心钻研幻灯片的演示规律……"/>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diagram20201872_1*f*1"/>
  <p:tag name="KSO_WM_TEMPLATE_CATEGORY" val="diagram"/>
  <p:tag name="KSO_WM_TEMPLATE_INDEX" val="20201872"/>
  <p:tag name="KSO_WM_UNIT_LAYERLEVEL" val="1"/>
  <p:tag name="KSO_WM_TAG_VERSION" val="1.0"/>
  <p:tag name="KSO_WM_BEAUTIFY_FLAG" val="#wm#"/>
  <p:tag name="KSO_WM_UNIT_DEFAULT_FONT" val="14;20;2"/>
  <p:tag name="KSO_WM_UNIT_BLOCK" val="0"/>
  <p:tag name="KSO_WM_UNIT_SM_LIMIT_TYPE" val="1"/>
  <p:tag name="KSO_WM_UNIT_PLACING_PICTURE_MD4" val="0"/>
  <p:tag name="KSO_WM_UNIT_SUBTYPE" val="a"/>
  <p:tag name="KSO_WM_UNIT_TEXT_FILL_FORE_SCHEMECOLOR_INDEX_BRIGHTNESS" val="0.35"/>
  <p:tag name="KSO_WM_UNIT_TEXT_FILL_FORE_SCHEMECOLOR_INDEX" val="13"/>
  <p:tag name="KSO_WM_UNIT_TEXT_FILL_TYPE" val="1"/>
</p:tagLst>
</file>

<file path=ppt/tags/tag1529.xml><?xml version="1.0" encoding="utf-8"?>
<p:tagLst xmlns:p="http://schemas.openxmlformats.org/presentationml/2006/main">
  <p:tag name="KSO_WM_UNIT_ISCONTENTSTITLE" val="0"/>
  <p:tag name="KSO_WM_UNIT_PRESET_TEXT" val="点击输入大标题"/>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1872_1*a*1"/>
  <p:tag name="KSO_WM_TEMPLATE_CATEGORY" val="diagram"/>
  <p:tag name="KSO_WM_TEMPLATE_INDEX" val="20201872"/>
  <p:tag name="KSO_WM_UNIT_LAYERLEVEL" val="1"/>
  <p:tag name="KSO_WM_TAG_VERSION" val="1.0"/>
  <p:tag name="KSO_WM_BEAUTIFY_FLAG" val="#wm#"/>
  <p:tag name="KSO_WM_UNIT_DEFAULT_FONT" val="32;40;4"/>
  <p:tag name="KSO_WM_UNIT_BLOCK" val="0"/>
  <p:tag name="KSO_WM_UNIT_SM_LIMIT_TYPE" val="1"/>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72_1*i*1"/>
  <p:tag name="KSO_WM_TEMPLATE_CATEGORY" val="diagram"/>
  <p:tag name="KSO_WM_TEMPLATE_INDEX" val="20201872"/>
  <p:tag name="KSO_WM_UNIT_LAYERLEVEL" val="1"/>
  <p:tag name="KSO_WM_TAG_VERSION" val="1.0"/>
  <p:tag name="KSO_WM_BEAUTIFY_FLAG" val="#wm#"/>
  <p:tag name="KSO_WM_UNIT_LIMIT_TYPE" val="1"/>
  <p:tag name="KSO_WM_UNIT_BLOCK" val="0"/>
  <p:tag name="KSO_WM_UNIT_SM_LIMIT_TYPE" val="1"/>
  <p:tag name="KSO_WM_UNIT_PLACING_PICTURE_MD4" val="0"/>
</p:tagLst>
</file>

<file path=ppt/tags/tag1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72_1*i*2"/>
  <p:tag name="KSO_WM_TEMPLATE_CATEGORY" val="diagram"/>
  <p:tag name="KSO_WM_TEMPLATE_INDEX" val="20201872"/>
  <p:tag name="KSO_WM_UNIT_LAYERLEVEL" val="1"/>
  <p:tag name="KSO_WM_TAG_VERSION" val="1.0"/>
  <p:tag name="KSO_WM_BEAUTIFY_FLAG" val="#wm#"/>
  <p:tag name="KSO_WM_UNIT_SM_LIMIT_TYPE" val="1"/>
  <p:tag name="KSO_WM_UNIT_PLACING_PICTURE_MD4" val="0"/>
  <p:tag name="KSO_WM_UNIT_FILL_FORE_SCHEMECOLOR_INDEX_BRIGHTNESS" val="-0.15"/>
  <p:tag name="KSO_WM_UNIT_FILL_FORE_SCHEMECOLOR_INDEX" val="14"/>
  <p:tag name="KSO_WM_UNIT_FILL_TYPE" val="1"/>
</p:tagLst>
</file>

<file path=ppt/tags/tag1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72_1*i*3"/>
  <p:tag name="KSO_WM_TEMPLATE_CATEGORY" val="diagram"/>
  <p:tag name="KSO_WM_TEMPLATE_INDEX" val="20201872"/>
  <p:tag name="KSO_WM_UNIT_LAYERLEVEL" val="1"/>
  <p:tag name="KSO_WM_TAG_VERSION" val="1.0"/>
  <p:tag name="KSO_WM_BEAUTIFY_FLAG" val="#wm#"/>
  <p:tag name="KSO_WM_UNIT_SM_LIMIT_TYPE" val="1"/>
  <p:tag name="KSO_WM_UNIT_PLACING_PICTURE_MD4" val="0"/>
  <p:tag name="KSO_WM_UNIT_FILL_FORE_SCHEMECOLOR_INDEX_BRIGHTNESS" val="-0.15"/>
  <p:tag name="KSO_WM_UNIT_FILL_FORE_SCHEMECOLOR_INDEX" val="14"/>
  <p:tag name="KSO_WM_UNIT_FILL_TYPE" val="1"/>
</p:tagLst>
</file>

<file path=ppt/tags/tag1533.xml><?xml version="1.0" encoding="utf-8"?>
<p:tagLst xmlns:p="http://schemas.openxmlformats.org/presentationml/2006/main">
  <p:tag name="KSO_WM_UNIT_VALUE" val="1321*1320"/>
  <p:tag name="KSO_WM_UNIT_HIGHLIGHT" val="0"/>
  <p:tag name="KSO_WM_UNIT_COMPATIBLE" val="0"/>
  <p:tag name="KSO_WM_UNIT_DIAGRAM_ISNUMVISUAL" val="0"/>
  <p:tag name="KSO_WM_UNIT_DIAGRAM_ISREFERUNIT" val="0"/>
  <p:tag name="KSO_WM_UNIT_TYPE" val="d"/>
  <p:tag name="KSO_WM_UNIT_INDEX" val="1"/>
  <p:tag name="KSO_WM_UNIT_ID" val="diagram20201872_1*d*1"/>
  <p:tag name="KSO_WM_TEMPLATE_CATEGORY" val="diagram"/>
  <p:tag name="KSO_WM_TEMPLATE_INDEX" val="20201872"/>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d&quot;]"/>
  <p:tag name="KSO_WM_UNIT_BLOCK" val="0"/>
  <p:tag name="KSO_WM_UNIT_PLACING_PICTURE_USER_VIEWPORT" val="{&quot;height&quot;:7494.8031496062995,&quot;width&quot;:7491.9716535433072}"/>
  <p:tag name="KSO_WM_UNIT_PLACING_PICTURE_USER_RELATIVERECTANGLE" val="{&quot;bottom&quot;:0,&quot;left&quot;:0,&quot;right&quot;:0,&quot;top&quot;:0}"/>
  <p:tag name="KSO_WM_UNIT_PLACING_PICTURE_COLLAGE_RELATIVERECTANGLE" val="{&quot;bottom&quot;:1.5168755663394304e-16,&quot;left&quot;:0,&quot;right&quot;:0,&quot;top&quot;:1.5168755663394304e-16}"/>
  <p:tag name="KSO_WM_UNIT_PLACING_PICTURE_COLLAGE_VIEWPORT" val="{&quot;height&quot;:7494.8031496062977,&quot;width&quot;:7491.9716535433072}"/>
  <p:tag name="KSO_WM_UNIT_PLACING_PICTURE" val="145706.443"/>
  <p:tag name="KSO_WM_UNIT_PLACING_PICTURE_MD4" val="0"/>
</p:tagLst>
</file>

<file path=ppt/tags/tag1534.xml><?xml version="1.0" encoding="utf-8"?>
<p:tagLst xmlns:p="http://schemas.openxmlformats.org/presentationml/2006/main">
  <p:tag name="KSO_WM_SLIDE_ID" val="diagram20201872_1"/>
  <p:tag name="KSO_WM_TEMPLATE_SUBCATEGORY" val="11"/>
  <p:tag name="KSO_WM_SLIDE_TYPE" val="text"/>
  <p:tag name="KSO_WM_SLIDE_SUBTYPE" val="picTxt"/>
  <p:tag name="KSO_WM_SLIDE_ITEM_CNT" val="0"/>
  <p:tag name="KSO_WM_SLIDE_INDEX" val="1"/>
  <p:tag name="KSO_WM_SLIDE_SIZE" val="920*383"/>
  <p:tag name="KSO_WM_SLIDE_POSITION" val="0*73"/>
  <p:tag name="KSO_WM_TAG_VERSION" val="1.0"/>
  <p:tag name="KSO_WM_BEAUTIFY_FLAG" val="#wm#"/>
  <p:tag name="KSO_WM_TEMPLATE_CATEGORY" val="diagram"/>
  <p:tag name="KSO_WM_TEMPLATE_INDEX" val="20201872"/>
  <p:tag name="KSO_WM_SLIDE_LAYOUT" val="a_d_f"/>
  <p:tag name="KSO_WM_SLIDE_LAYOUT_CNT" val="1_1_1"/>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2-07-09T16:03:19&quot;,&quot;maxSize&quot;:{&quot;size1&quot;:69.2},&quot;minSize&quot;:{&quot;size1&quot;:29.8},&quot;normalSize&quot;:{&quot;size1&quot;:42.7},&quot;subLayout&quot;:[{&quot;backgroundInfo&quot;:[{&quot;bottom&quot;:0,&quot;bottomAbs&quot;:false,&quot;left&quot;:0,&quot;leftAbs&quot;:false,&quot;right&quot;:0.282099,&quot;rightAbs&quot;:false,&quot;top&quot;:0,&quot;topAbs&quot;:false,&quot;type&quot;:&quot;leftRight&quot;}],&quot;horizontalAlign&quot;:2,&quot;id&quot;:&quot;2022-07-09T16:03:19&quot;,&quot;margin&quot;:{&quot;bottom&quot;:1.690000057220459,&quot;left&quot;:1.2699999809265137,&quot;right&quot;:1.2699999809265137,&quot;top&quot;:1.690000057220459},&quot;marginOverLayout&quot;:{&quot;bottom&quot;:1.690000057220459,&quot;left&quot;:1.2699999809265137,&quot;right&quot;:1.2699999809265137,&quot;top&quot;:1.690000057220459},&quot;type&quot;:0,&quot;verticalAlign&quot;:1},{&quot;horizontalAlign&quot;:0,&quot;id&quot;:&quot;2022-07-09T16:03:19&quot;,&quot;margin&quot;:{&quot;bottom&quot;:1.690000057220459,&quot;left&quot;:0.025999998673796654,&quot;right&quot;:1.2699999809265137,&quot;top&quot;:5.480000019073486},&quot;type&quot;:0,&quot;verticalAlign&quot;:2}],&quot;type&quot;:0}"/>
  <p:tag name="KSO_WM_SLIDE_CAN_ADD_NAVIGATION" val="1"/>
  <p:tag name="KSO_WM_SLIDE_BACKGROUND" val="[&quot;general&quot;,&quot;frame&quot;,&quot;leftRight&quot;]"/>
  <p:tag name="KSO_WM_SLIDE_RATIO" val="1.777778"/>
  <p:tag name="KSO_WM_SLIDE_BK_DARK_LIGHT" val="2"/>
  <p:tag name="KSO_WM_SLIDE_BACKGROUND_TYPE" val="leftRight"/>
</p:tagLst>
</file>

<file path=ppt/tags/tag153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SLIDE_BACKGROUND_TYPE" val="general"/>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40.xml><?xml version="1.0" encoding="utf-8"?>
<p:tagLst xmlns:p="http://schemas.openxmlformats.org/presentationml/2006/main">
  <p:tag name="KSO_WM_UNIT_VALUE" val="1904*1437"/>
  <p:tag name="KSO_WM_UNIT_HIGHLIGHT" val="0"/>
  <p:tag name="KSO_WM_UNIT_COMPATIBLE" val="1"/>
  <p:tag name="KSO_WM_UNIT_DIAGRAM_ISNUMVISUAL" val="0"/>
  <p:tag name="KSO_WM_UNIT_DIAGRAM_ISREFERUNIT" val="0"/>
  <p:tag name="KSO_WM_UNIT_TYPE" val="d"/>
  <p:tag name="KSO_WM_UNIT_INDEX" val="1"/>
  <p:tag name="KSO_WM_UNIT_ID" val="diagram20211382_1*d*1"/>
  <p:tag name="KSO_WM_TEMPLATE_CATEGORY" val="diagram"/>
  <p:tag name="KSO_WM_TEMPLATE_INDEX" val="20211382"/>
  <p:tag name="KSO_WM_UNIT_LAYERLEVEL" val="1"/>
  <p:tag name="KSO_WM_TAG_VERSION" val="1.0"/>
  <p:tag name="KSO_WM_BEAUTIFY_FLAG" val="#wm#"/>
  <p:tag name="KSO_WM_CHIP_GROUPID" val="5e7310da9a230a26b9e88a19"/>
  <p:tag name="KSO_WM_CHIP_XID" val="5e7310da9a230a26b9e88a1a"/>
  <p:tag name="KSO_WM_UNIT_DEC_AREA_ID" val="8a22c634f0f24e79b48432303ae35b4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33110fe52bc4ccabb2aa63018d832fd"/>
  <p:tag name="KSO_WM_UNIT_PLACING_PICTURE" val="033110fe52bc4ccabb2aa63018d832fd"/>
  <p:tag name="KSO_WM_TEMPLATE_ASSEMBLE_XID" val="60656f024054ed1e2fb8022c"/>
  <p:tag name="KSO_WM_TEMPLATE_ASSEMBLE_GROUPID" val="60656f024054ed1e2fb8022c"/>
</p:tagLst>
</file>

<file path=ppt/tags/tag154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1382_1*a*1"/>
  <p:tag name="KSO_WM_TEMPLATE_CATEGORY" val="diagram"/>
  <p:tag name="KSO_WM_TEMPLATE_INDEX" val="20211382"/>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3ea681c06c5241029b08a6869a998e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SM_LIMIT_TYPE" val="2"/>
  <p:tag name="KSO_WM_CHIP_FILLAREA_FILL_RULE" val="{&quot;fill_align&quot;:&quot;lb&quot;,&quot;fill_mode&quot;:&quot;full&quot;,&quot;sacle_strategy&quot;:&quot;smart&quot;}"/>
  <p:tag name="KSO_WM_ASSEMBLE_CHIP_INDEX" val="9d0496ebc6214934b9db0953d2b75287"/>
  <p:tag name="KSO_WM_UNIT_SUPPORT_BIG_FONT" val="1"/>
  <p:tag name="KSO_WM_UNIT_TEXT_FILL_FORE_SCHEMECOLOR_INDEX_BRIGHTNESS" val="0"/>
  <p:tag name="KSO_WM_UNIT_TEXT_FILL_FORE_SCHEMECOLOR_INDEX" val="13"/>
  <p:tag name="KSO_WM_UNIT_TEXT_FILL_TYPE" val="1"/>
  <p:tag name="KSO_WM_TEMPLATE_ASSEMBLE_XID" val="60656f024054ed1e2fb8022c"/>
  <p:tag name="KSO_WM_TEMPLATE_ASSEMBLE_GROUPID" val="60656f024054ed1e2fb8022c"/>
</p:tagLst>
</file>

<file path=ppt/tags/tag15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382_1*f*1"/>
  <p:tag name="KSO_WM_TEMPLATE_CATEGORY" val="diagram"/>
  <p:tag name="KSO_WM_TEMPLATE_INDEX" val="20211382"/>
  <p:tag name="KSO_WM_UNIT_LAYERLEVEL" val="1"/>
  <p:tag name="KSO_WM_TAG_VERSION" val="1.0"/>
  <p:tag name="KSO_WM_BEAUTIFY_FLAG" val="#wm#"/>
  <p:tag name="KSO_WM_UNIT_DEFAULT_FONT" val="14;20;2"/>
  <p:tag name="KSO_WM_UNIT_BLOCK" val="0"/>
  <p:tag name="KSO_WM_UNIT_VALUE" val="60"/>
  <p:tag name="KSO_WM_UNIT_SHOW_EDIT_AREA_INDICATION" val="1"/>
  <p:tag name="KSO_WM_CHIP_GROUPID" val="5e6b05596848fb12bee65ac8"/>
  <p:tag name="KSO_WM_CHIP_XID" val="5e6b05596848fb12bee65aca"/>
  <p:tag name="KSO_WM_UNIT_DEC_AREA_ID" val="ba87844d2e974c9fb7ac2bff8c45e42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24f3bc0c42e4b3baee3015ea5e8e29b"/>
  <p:tag name="KSO_WM_UNIT_SUPPORT_BIG_FONT" val="1"/>
  <p:tag name="KSO_WM_UNIT_TEXT_FILL_FORE_SCHEMECOLOR_INDEX_BRIGHTNESS" val="0.25"/>
  <p:tag name="KSO_WM_UNIT_TEXT_FILL_FORE_SCHEMECOLOR_INDEX" val="13"/>
  <p:tag name="KSO_WM_UNIT_TEXT_FILL_TYPE" val="1"/>
  <p:tag name="KSO_WM_TEMPLATE_ASSEMBLE_XID" val="60656f024054ed1e2fb8022c"/>
  <p:tag name="KSO_WM_TEMPLATE_ASSEMBLE_GROUPID" val="60656f024054ed1e2fb8022c"/>
</p:tagLst>
</file>

<file path=ppt/tags/tag1543.xml><?xml version="1.0" encoding="utf-8"?>
<p:tagLst xmlns:p="http://schemas.openxmlformats.org/presentationml/2006/main">
  <p:tag name="KSO_WM_BEAUTIFY_FLAG" val="#wm#"/>
  <p:tag name="KSO_WM_TEMPLATE_CATEGORY" val="diagram"/>
  <p:tag name="KSO_WM_TEMPLATE_INDEX" val="20211382"/>
  <p:tag name="KSO_WM_SPECIAL_SOURCE" val="bdnull"/>
  <p:tag name="KSO_WM_SLIDE_ID" val="diagram2021138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72*0"/>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direction&quot;:1,&quot;id&quot;:&quot;2021-04-01T15:25:00&quot;,&quot;maxSize&quot;:{&quot;size1&quot;:57.4},&quot;minSize&quot;:{&quot;size1&quot;:42.5},&quot;normalSize&quot;:{&quot;size1&quot;:45.36875},&quot;subLayout&quot;:[{&quot;id&quot;:&quot;2021-04-01T15:25:00&quot;,&quot;maxSize&quot;:{&quot;size1&quot;:48.99074074060277},&quot;minSize&quot;:{&quot;size1&quot;:33.49074074060277},&quot;normalSize&quot;:{&quot;size1&quot;:33.49092592578795},&quot;subLayout&quot;:[{&quot;id&quot;:&quot;2021-04-01T15:25:00&quot;,&quot;margin&quot;:{&quot;bottom&quot;:0.02600000612437725,&quot;left&quot;:2.5399999618530273,&quot;right&quot;:2.5260002613067627,&quot;top&quot;:4.2330002784729},&quot;type&quot;:0},{&quot;id&quot;:&quot;2021-04-01T15:25:00&quot;,&quot;margin&quot;:{&quot;bottom&quot;:4.2330002784729,&quot;left&quot;:2.5399999618530273,&quot;right&quot;:2.5260002613067627,&quot;top&quot;:0.3970000147819519},&quot;type&quot;:0}],&quot;type&quot;:0},{&quot;id&quot;:&quot;2021-04-01T15:25:00&quot;,&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afb59c98c299aacce4d6"/>
  <p:tag name="KSO_WM_CHIP_FILLPROP" val="[[{&quot;text_align&quot;:&quot;cm&quot;,&quot;text_direction&quot;:&quot;horizontal&quot;,&quot;support_features&quot;:[&quot;collage&quot;,&quot;carousel&quot;],&quot;support_big_font&quot;:false,&quot;fill_id&quot;:&quot;7325af2ead7d4ad383c44bee22843bee&quot;,&quot;fill_align&quot;:&quot;cm&quot;,&quot;chip_types&quot;:[&quot;picture&quot;]},{&quot;text_align&quot;:&quot;lb&quot;,&quot;text_direction&quot;:&quot;horizontal&quot;,&quot;support_big_font&quot;:true,&quot;fill_id&quot;:&quot;319ec10203914616ac9484f3c80aec95&quot;,&quot;fill_align&quot;:&quot;lb&quot;,&quot;chip_types&quot;:[&quot;header&quot;]},{&quot;text_align&quot;:&quot;lt&quot;,&quot;text_direction&quot;:&quot;horizontal&quot;,&quot;support_big_font&quot;:true,&quot;fill_id&quot;:&quot;e865351ab2c849e3b2d22f89a61e1e38&quot;,&quot;fill_align&quot;:&quot;lt&quot;,&quot;chip_types&quot;:[&quot;text&quot;]}]]"/>
  <p:tag name="KSO_WM_CHIP_DECFILLPROP" val="[]"/>
  <p:tag name="KSO_WM_SLIDE_CAN_ADD_NAVIGATION" val="1"/>
  <p:tag name="KSO_WM_CHIP_GROUPID" val="5f6dafb59c98c299aacce4d5"/>
  <p:tag name="KSO_WM_SLIDE_BK_DARK_LIGHT" val="2"/>
  <p:tag name="KSO_WM_SLIDE_BACKGROUND_TYPE" val="general"/>
  <p:tag name="KSO_WM_SLIDE_SUPPORT_FEATURE_TYPE" val="3"/>
  <p:tag name="KSO_WM_TEMPLATE_ASSEMBLE_XID" val="60656f024054ed1e2fb8022c"/>
  <p:tag name="KSO_WM_TEMPLATE_ASSEMBLE_GROUPID" val="60656f024054ed1e2fb8022c"/>
</p:tagLst>
</file>

<file path=ppt/tags/tag15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SLIDE_BACKGROUND_TYPE" val="general"/>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49.xml><?xml version="1.0" encoding="utf-8"?>
<p:tagLst xmlns:p="http://schemas.openxmlformats.org/presentationml/2006/main">
  <p:tag name="KSO_WM_UNIT_VALUE" val="1904*1437"/>
  <p:tag name="KSO_WM_UNIT_HIGHLIGHT" val="0"/>
  <p:tag name="KSO_WM_UNIT_COMPATIBLE" val="1"/>
  <p:tag name="KSO_WM_UNIT_DIAGRAM_ISNUMVISUAL" val="0"/>
  <p:tag name="KSO_WM_UNIT_DIAGRAM_ISREFERUNIT" val="0"/>
  <p:tag name="KSO_WM_UNIT_TYPE" val="d"/>
  <p:tag name="KSO_WM_UNIT_INDEX" val="1"/>
  <p:tag name="KSO_WM_UNIT_ID" val="diagram20211382_1*d*1"/>
  <p:tag name="KSO_WM_TEMPLATE_CATEGORY" val="diagram"/>
  <p:tag name="KSO_WM_TEMPLATE_INDEX" val="20211382"/>
  <p:tag name="KSO_WM_UNIT_LAYERLEVEL" val="1"/>
  <p:tag name="KSO_WM_TAG_VERSION" val="1.0"/>
  <p:tag name="KSO_WM_BEAUTIFY_FLAG" val="#wm#"/>
  <p:tag name="KSO_WM_CHIP_GROUPID" val="5e7310da9a230a26b9e88a19"/>
  <p:tag name="KSO_WM_CHIP_XID" val="5e7310da9a230a26b9e88a1a"/>
  <p:tag name="KSO_WM_UNIT_DEC_AREA_ID" val="8a22c634f0f24e79b48432303ae35b4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33110fe52bc4ccabb2aa63018d832fd"/>
  <p:tag name="KSO_WM_UNIT_PLACING_PICTURE" val="033110fe52bc4ccabb2aa63018d832fd"/>
  <p:tag name="KSO_WM_TEMPLATE_ASSEMBLE_XID" val="60656f024054ed1e2fb8022c"/>
  <p:tag name="KSO_WM_TEMPLATE_ASSEMBLE_GROUPID" val="60656f024054ed1e2fb8022c"/>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5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1382_1*a*1"/>
  <p:tag name="KSO_WM_TEMPLATE_CATEGORY" val="diagram"/>
  <p:tag name="KSO_WM_TEMPLATE_INDEX" val="20211382"/>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3ea681c06c5241029b08a6869a998e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SM_LIMIT_TYPE" val="2"/>
  <p:tag name="KSO_WM_CHIP_FILLAREA_FILL_RULE" val="{&quot;fill_align&quot;:&quot;lb&quot;,&quot;fill_mode&quot;:&quot;full&quot;,&quot;sacle_strategy&quot;:&quot;smart&quot;}"/>
  <p:tag name="KSO_WM_ASSEMBLE_CHIP_INDEX" val="9d0496ebc6214934b9db0953d2b75287"/>
  <p:tag name="KSO_WM_UNIT_SUPPORT_BIG_FONT" val="1"/>
  <p:tag name="KSO_WM_UNIT_TEXT_FILL_FORE_SCHEMECOLOR_INDEX_BRIGHTNESS" val="0"/>
  <p:tag name="KSO_WM_UNIT_TEXT_FILL_FORE_SCHEMECOLOR_INDEX" val="13"/>
  <p:tag name="KSO_WM_UNIT_TEXT_FILL_TYPE" val="1"/>
  <p:tag name="KSO_WM_TEMPLATE_ASSEMBLE_XID" val="60656f024054ed1e2fb8022c"/>
  <p:tag name="KSO_WM_TEMPLATE_ASSEMBLE_GROUPID" val="60656f024054ed1e2fb8022c"/>
</p:tagLst>
</file>

<file path=ppt/tags/tag15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382_1*f*1"/>
  <p:tag name="KSO_WM_TEMPLATE_CATEGORY" val="diagram"/>
  <p:tag name="KSO_WM_TEMPLATE_INDEX" val="20211382"/>
  <p:tag name="KSO_WM_UNIT_LAYERLEVEL" val="1"/>
  <p:tag name="KSO_WM_TAG_VERSION" val="1.0"/>
  <p:tag name="KSO_WM_BEAUTIFY_FLAG" val="#wm#"/>
  <p:tag name="KSO_WM_UNIT_DEFAULT_FONT" val="14;20;2"/>
  <p:tag name="KSO_WM_UNIT_BLOCK" val="0"/>
  <p:tag name="KSO_WM_UNIT_VALUE" val="60"/>
  <p:tag name="KSO_WM_UNIT_SHOW_EDIT_AREA_INDICATION" val="1"/>
  <p:tag name="KSO_WM_CHIP_GROUPID" val="5e6b05596848fb12bee65ac8"/>
  <p:tag name="KSO_WM_CHIP_XID" val="5e6b05596848fb12bee65aca"/>
  <p:tag name="KSO_WM_UNIT_DEC_AREA_ID" val="ba87844d2e974c9fb7ac2bff8c45e42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24f3bc0c42e4b3baee3015ea5e8e29b"/>
  <p:tag name="KSO_WM_UNIT_SUPPORT_BIG_FONT" val="1"/>
  <p:tag name="KSO_WM_UNIT_TEXT_FILL_FORE_SCHEMECOLOR_INDEX_BRIGHTNESS" val="0.25"/>
  <p:tag name="KSO_WM_UNIT_TEXT_FILL_FORE_SCHEMECOLOR_INDEX" val="13"/>
  <p:tag name="KSO_WM_UNIT_TEXT_FILL_TYPE" val="1"/>
  <p:tag name="KSO_WM_TEMPLATE_ASSEMBLE_XID" val="60656f024054ed1e2fb8022c"/>
  <p:tag name="KSO_WM_TEMPLATE_ASSEMBLE_GROUPID" val="60656f024054ed1e2fb8022c"/>
</p:tagLst>
</file>

<file path=ppt/tags/tag1552.xml><?xml version="1.0" encoding="utf-8"?>
<p:tagLst xmlns:p="http://schemas.openxmlformats.org/presentationml/2006/main">
  <p:tag name="KSO_WM_BEAUTIFY_FLAG" val="#wm#"/>
  <p:tag name="KSO_WM_TEMPLATE_CATEGORY" val="diagram"/>
  <p:tag name="KSO_WM_TEMPLATE_INDEX" val="20211382"/>
  <p:tag name="KSO_WM_SPECIAL_SOURCE" val="bdnull"/>
  <p:tag name="KSO_WM_SLIDE_ID" val="diagram2021138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72*0"/>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direction&quot;:1,&quot;id&quot;:&quot;2021-04-01T15:25:00&quot;,&quot;maxSize&quot;:{&quot;size1&quot;:57.4},&quot;minSize&quot;:{&quot;size1&quot;:42.5},&quot;normalSize&quot;:{&quot;size1&quot;:43.65},&quot;subLayout&quot;:[{&quot;id&quot;:&quot;2021-04-01T15:25:00&quot;,&quot;maxSize&quot;:{&quot;size1&quot;:48.99074074060277},&quot;minSize&quot;:{&quot;size1&quot;:33.49074074060277},&quot;normalSize&quot;:{&quot;size1&quot;:42.390740740602766},&quot;subLayout&quot;:[{&quot;id&quot;:&quot;2021-04-01T15:25:00&quot;,&quot;margin&quot;:{&quot;bottom&quot;:0.02600000612437725,&quot;left&quot;:2.5399999618530273,&quot;right&quot;:2.5260002613067627,&quot;top&quot;:4.2330002784729},&quot;type&quot;:0},{&quot;id&quot;:&quot;2021-04-01T15:25:00&quot;,&quot;margin&quot;:{&quot;bottom&quot;:4.2330002784729,&quot;left&quot;:2.5399999618530273,&quot;right&quot;:2.5260002613067627,&quot;top&quot;:0.3970000147819519},&quot;type&quot;:0}],&quot;type&quot;:0},{&quot;id&quot;:&quot;2021-04-01T15:25:00&quot;,&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afb59c98c299aacce4d6"/>
  <p:tag name="KSO_WM_CHIP_FILLPROP" val="[[{&quot;text_align&quot;:&quot;cm&quot;,&quot;text_direction&quot;:&quot;horizontal&quot;,&quot;support_features&quot;:[&quot;collage&quot;,&quot;carousel&quot;],&quot;support_big_font&quot;:false,&quot;fill_id&quot;:&quot;7325af2ead7d4ad383c44bee22843bee&quot;,&quot;fill_align&quot;:&quot;cm&quot;,&quot;chip_types&quot;:[&quot;picture&quot;]},{&quot;text_align&quot;:&quot;lb&quot;,&quot;text_direction&quot;:&quot;horizontal&quot;,&quot;support_big_font&quot;:true,&quot;fill_id&quot;:&quot;319ec10203914616ac9484f3c80aec95&quot;,&quot;fill_align&quot;:&quot;lb&quot;,&quot;chip_types&quot;:[&quot;header&quot;]},{&quot;text_align&quot;:&quot;lt&quot;,&quot;text_direction&quot;:&quot;horizontal&quot;,&quot;support_big_font&quot;:true,&quot;fill_id&quot;:&quot;e865351ab2c849e3b2d22f89a61e1e38&quot;,&quot;fill_align&quot;:&quot;lt&quot;,&quot;chip_types&quot;:[&quot;text&quot;]}]]"/>
  <p:tag name="KSO_WM_CHIP_DECFILLPROP" val="[]"/>
  <p:tag name="KSO_WM_SLIDE_CAN_ADD_NAVIGATION" val="1"/>
  <p:tag name="KSO_WM_CHIP_GROUPID" val="5f6dafb59c98c299aacce4d5"/>
  <p:tag name="KSO_WM_SLIDE_BK_DARK_LIGHT" val="2"/>
  <p:tag name="KSO_WM_SLIDE_BACKGROUND_TYPE" val="general"/>
  <p:tag name="KSO_WM_SLIDE_SUPPORT_FEATURE_TYPE" val="3"/>
  <p:tag name="KSO_WM_TEMPLATE_ASSEMBLE_XID" val="60656f024054ed1e2fb8022c"/>
  <p:tag name="KSO_WM_TEMPLATE_ASSEMBLE_GROUPID" val="60656f024054ed1e2fb8022c"/>
</p:tagLst>
</file>

<file path=ppt/tags/tag1553.xml><?xml version="1.0" encoding="utf-8"?>
<p:tagLst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199151_9*a*1"/>
  <p:tag name="KSO_WM_TEMPLATE_CATEGORY" val="custom"/>
  <p:tag name="KSO_WM_TEMPLATE_INDEX" val="20199151"/>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554.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199151_9*e*1"/>
  <p:tag name="KSO_WM_TEMPLATE_CATEGORY" val="custom"/>
  <p:tag name="KSO_WM_TEMPLATE_INDEX" val="2019915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555.xml><?xml version="1.0" encoding="utf-8"?>
<p:tagLst xmlns:p="http://schemas.openxmlformats.org/presentationml/2006/main">
  <p:tag name="KSO_WM_SLIDE_ID" val="custom20199151_9"/>
  <p:tag name="KSO_WM_TEMPLATE_SUBCATEGORY" val="0"/>
  <p:tag name="KSO_WM_SLIDE_ITEM_CNT" val="0"/>
  <p:tag name="KSO_WM_SLIDE_INDEX" val="9"/>
  <p:tag name="KSO_WM_TAG_VERSION" val="1.0"/>
  <p:tag name="KSO_WM_BEAUTIFY_FLAG" val="#wm#"/>
  <p:tag name="KSO_WM_TEMPLATE_CATEGORY" val="custom"/>
  <p:tag name="KSO_WM_TEMPLATE_INDEX" val="20199151"/>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155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SLIDE_BACKGROUND_TYPE" val="general"/>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61.xml><?xml version="1.0" encoding="utf-8"?>
<p:tagLst xmlns:p="http://schemas.openxmlformats.org/presentationml/2006/main">
  <p:tag name="KSO_WM_TAG_VERSION" val="1.0"/>
  <p:tag name="KSO_WM_BEAUTIFY_FLAG" val="#wm#"/>
  <p:tag name="KSO_WM_TEMPLATE_CATEGORY" val="diagram"/>
  <p:tag name="KSO_WM_TEMPLATE_INDEX" val="20169956"/>
  <p:tag name="KSO_WM_UNIT_TYPE" val="l_h_f"/>
  <p:tag name="KSO_WM_UNIT_INDEX" val="1_1_1"/>
  <p:tag name="KSO_WM_UNIT_LAYERLEVEL" val="1_1_1"/>
  <p:tag name="KSO_WM_UNIT_VALUE" val="27"/>
  <p:tag name="KSO_WM_UNIT_HIGHLIGHT" val="0"/>
  <p:tag name="KSO_WM_UNIT_COMPATIBLE" val="0"/>
  <p:tag name="KSO_WM_UNIT_CLEAR" val="0"/>
  <p:tag name="KSO_WM_UNIT_PRESET_TEXT_INDEX" val="4"/>
  <p:tag name="KSO_WM_UNIT_PRESET_TEXT_LEN" val="26"/>
  <p:tag name="KSO_WM_DIAGRAM_GROUP_CODE" val="l1-1"/>
  <p:tag name="KSO_WM_UNIT_ID" val="diagram20169956_2*l_h_f*1_1_1"/>
  <p:tag name="KSO_WM_UNIT_TEXT_FILL_FORE_SCHEMECOLOR_INDEX_BRIGHTNESS" val="0.35"/>
  <p:tag name="KSO_WM_UNIT_TEXT_FILL_FORE_SCHEMECOLOR_INDEX" val="13"/>
  <p:tag name="KSO_WM_UNIT_TEXT_FILL_TYPE" val="1"/>
</p:tagLst>
</file>

<file path=ppt/tags/tag1562.xml><?xml version="1.0" encoding="utf-8"?>
<p:tagLst xmlns:p="http://schemas.openxmlformats.org/presentationml/2006/main">
  <p:tag name="KSO_WM_TAG_VERSION" val="1.0"/>
  <p:tag name="KSO_WM_BEAUTIFY_FLAG" val="#wm#"/>
  <p:tag name="KSO_WM_TEMPLATE_CATEGORY" val="diagram"/>
  <p:tag name="KSO_WM_TEMPLATE_INDEX" val="20169956"/>
  <p:tag name="KSO_WM_UNIT_TYPE" val="l_h_f"/>
  <p:tag name="KSO_WM_UNIT_INDEX" val="1_2_1"/>
  <p:tag name="KSO_WM_UNIT_LAYERLEVEL" val="1_1_1"/>
  <p:tag name="KSO_WM_UNIT_VALUE" val="27"/>
  <p:tag name="KSO_WM_UNIT_HIGHLIGHT" val="0"/>
  <p:tag name="KSO_WM_UNIT_COMPATIBLE" val="0"/>
  <p:tag name="KSO_WM_UNIT_CLEAR" val="0"/>
  <p:tag name="KSO_WM_UNIT_PRESET_TEXT_INDEX" val="4"/>
  <p:tag name="KSO_WM_UNIT_PRESET_TEXT_LEN" val="26"/>
  <p:tag name="KSO_WM_DIAGRAM_GROUP_CODE" val="l1-1"/>
  <p:tag name="KSO_WM_UNIT_ID" val="diagram20169956_2*l_h_f*1_2_1"/>
  <p:tag name="KSO_WM_UNIT_TEXT_FILL_FORE_SCHEMECOLOR_INDEX_BRIGHTNESS" val="0.35"/>
  <p:tag name="KSO_WM_UNIT_TEXT_FILL_FORE_SCHEMECOLOR_INDEX" val="13"/>
  <p:tag name="KSO_WM_UNIT_TEXT_FILL_TYPE" val="1"/>
</p:tagLst>
</file>

<file path=ppt/tags/tag1563.xml><?xml version="1.0" encoding="utf-8"?>
<p:tagLst xmlns:p="http://schemas.openxmlformats.org/presentationml/2006/main">
  <p:tag name="KSO_WM_TAG_VERSION" val="1.0"/>
  <p:tag name="KSO_WM_BEAUTIFY_FLAG" val="#wm#"/>
  <p:tag name="KSO_WM_TEMPLATE_CATEGORY" val="diagram"/>
  <p:tag name="KSO_WM_TEMPLATE_INDEX" val="20169956"/>
  <p:tag name="KSO_WM_UNIT_TYPE" val="l_h_i"/>
  <p:tag name="KSO_WM_UNIT_INDEX" val="1_1_1"/>
  <p:tag name="KSO_WM_UNIT_ID" val="diagram20169956_2*l_h_i*1_1_1"/>
  <p:tag name="KSO_WM_UNIT_LAYERLEVEL" val="1_1_1"/>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Lst>
</file>

<file path=ppt/tags/tag1564.xml><?xml version="1.0" encoding="utf-8"?>
<p:tagLst xmlns:p="http://schemas.openxmlformats.org/presentationml/2006/main">
  <p:tag name="KSO_WM_TAG_VERSION" val="1.0"/>
  <p:tag name="KSO_WM_BEAUTIFY_FLAG" val="#wm#"/>
  <p:tag name="KSO_WM_TEMPLATE_CATEGORY" val="diagram"/>
  <p:tag name="KSO_WM_TEMPLATE_INDEX" val="20169956"/>
  <p:tag name="KSO_WM_UNIT_TYPE" val="l_h_i"/>
  <p:tag name="KSO_WM_UNIT_INDEX" val="1_1_2"/>
  <p:tag name="KSO_WM_UNIT_ID" val="diagram20169956_2*l_h_i*1_1_2"/>
  <p:tag name="KSO_WM_UNIT_LAYERLEVEL" val="1_1_1"/>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Lst>
</file>

<file path=ppt/tags/tag1565.xml><?xml version="1.0" encoding="utf-8"?>
<p:tagLst xmlns:p="http://schemas.openxmlformats.org/presentationml/2006/main">
  <p:tag name="KSO_WM_TAG_VERSION" val="1.0"/>
  <p:tag name="KSO_WM_BEAUTIFY_FLAG" val="#wm#"/>
  <p:tag name="KSO_WM_TEMPLATE_CATEGORY" val="diagram"/>
  <p:tag name="KSO_WM_TEMPLATE_INDEX" val="20169956"/>
  <p:tag name="KSO_WM_UNIT_TYPE" val="l_h_i"/>
  <p:tag name="KSO_WM_UNIT_INDEX" val="1_2_1"/>
  <p:tag name="KSO_WM_UNIT_ID" val="diagram20169956_2*l_h_i*1_2_1"/>
  <p:tag name="KSO_WM_UNIT_LAYERLEVEL" val="1_1_1"/>
  <p:tag name="KSO_WM_DIAGRAM_GROUP_CODE" val="l1-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Lst>
</file>

<file path=ppt/tags/tag1566.xml><?xml version="1.0" encoding="utf-8"?>
<p:tagLst xmlns:p="http://schemas.openxmlformats.org/presentationml/2006/main">
  <p:tag name="KSO_WM_TAG_VERSION" val="1.0"/>
  <p:tag name="KSO_WM_BEAUTIFY_FLAG" val="#wm#"/>
  <p:tag name="KSO_WM_TEMPLATE_CATEGORY" val="diagram"/>
  <p:tag name="KSO_WM_TEMPLATE_INDEX" val="20169956"/>
  <p:tag name="KSO_WM_UNIT_TYPE" val="l_h_i"/>
  <p:tag name="KSO_WM_UNIT_INDEX" val="1_1_3"/>
  <p:tag name="KSO_WM_UNIT_ID" val="diagram20169956_2*l_h_i*1_1_3"/>
  <p:tag name="KSO_WM_UNIT_LAYERLEVEL" val="1_1_1"/>
  <p:tag name="KSO_WM_DIAGRAM_GROUP_CODE" val="l1-1"/>
  <p:tag name="KSO_WM_UNIT_LINE_FORE_SCHEMECOLOR_INDEX_BRIGHTNESS" val="0"/>
  <p:tag name="KSO_WM_UNIT_LINE_FORE_SCHEMECOLOR_INDEX" val="5"/>
  <p:tag name="KSO_WM_UNIT_LINE_FILL_TYPE" val="2"/>
</p:tagLst>
</file>

<file path=ppt/tags/tag1567.xml><?xml version="1.0" encoding="utf-8"?>
<p:tagLst xmlns:p="http://schemas.openxmlformats.org/presentationml/2006/main">
  <p:tag name="KSO_WM_TAG_VERSION" val="1.0"/>
  <p:tag name="KSO_WM_BEAUTIFY_FLAG" val="#wm#"/>
  <p:tag name="KSO_WM_TEMPLATE_CATEGORY" val="diagram"/>
  <p:tag name="KSO_WM_TEMPLATE_INDEX" val="20169956"/>
  <p:tag name="KSO_WM_UNIT_TYPE" val="l_h_i"/>
  <p:tag name="KSO_WM_UNIT_INDEX" val="1_2_2"/>
  <p:tag name="KSO_WM_UNIT_ID" val="diagram20169956_2*l_h_i*1_2_2"/>
  <p:tag name="KSO_WM_UNIT_LAYERLEVEL" val="1_1_1"/>
  <p:tag name="KSO_WM_DIAGRAM_GROUP_CODE" val="l1-1"/>
  <p:tag name="KSO_WM_UNIT_LINE_FORE_SCHEMECOLOR_INDEX_BRIGHTNESS" val="0"/>
  <p:tag name="KSO_WM_UNIT_LINE_FORE_SCHEMECOLOR_INDEX" val="5"/>
  <p:tag name="KSO_WM_UNIT_LINE_FILL_TYPE" val="2"/>
</p:tagLst>
</file>

<file path=ppt/tags/tag1568.xml><?xml version="1.0" encoding="utf-8"?>
<p:tagLst xmlns:p="http://schemas.openxmlformats.org/presentationml/2006/main">
  <p:tag name="KSO_WM_TAG_VERSION" val="1.0"/>
  <p:tag name="KSO_WM_BEAUTIFY_FLAG" val="#wm#"/>
  <p:tag name="KSO_WM_TEMPLATE_CATEGORY" val="diagram"/>
  <p:tag name="KSO_WM_TEMPLATE_INDEX" val="20169956"/>
  <p:tag name="KSO_WM_UNIT_TYPE" val="a"/>
  <p:tag name="KSO_WM_UNIT_INDEX" val="1"/>
  <p:tag name="KSO_WM_UNIT_LAYERLEVEL" val="1"/>
  <p:tag name="KSO_WM_UNIT_VALUE" val="18"/>
  <p:tag name="KSO_WM_UNIT_ISCONTENTSTITLE" val="0"/>
  <p:tag name="KSO_WM_UNIT_HIGHLIGHT" val="0"/>
  <p:tag name="KSO_WM_UNIT_COMPATIBLE" val="0"/>
  <p:tag name="KSO_WM_UNIT_CLEAR" val="0"/>
  <p:tag name="KSO_WM_UNIT_PRESET_TEXT_INDEX" val="3"/>
  <p:tag name="KSO_WM_UNIT_PRESET_TEXT_LEN" val="17"/>
  <p:tag name="KSO_WM_DIAGRAM_GROUP_CODE" val="l1_1"/>
  <p:tag name="KSO_WM_UNIT_ID" val="diagram20169956_2*a*1"/>
  <p:tag name="KSO_WM_UNIT_TEXT_FILL_FORE_SCHEMECOLOR_INDEX_BRIGHTNESS" val="0"/>
  <p:tag name="KSO_WM_UNIT_TEXT_FILL_FORE_SCHEMECOLOR_INDEX" val="5"/>
  <p:tag name="KSO_WM_UNIT_TEXT_FILL_TYPE" val="1"/>
</p:tagLst>
</file>

<file path=ppt/tags/tag1569.xml><?xml version="1.0" encoding="utf-8"?>
<p:tagLst xmlns:p="http://schemas.openxmlformats.org/presentationml/2006/main">
  <p:tag name="KSO_WM_TAG_VERSION" val="1.0"/>
  <p:tag name="KSO_WM_SLIDE_ITEM_CNT" val="2"/>
  <p:tag name="KSO_WM_SLIDE_LAYOUT" val="a_l"/>
  <p:tag name="KSO_WM_SLIDE_LAYOUT_CNT" val="1_1"/>
  <p:tag name="KSO_WM_SLIDE_TYPE" val="text"/>
  <p:tag name="KSO_WM_BEAUTIFY_FLAG" val="#wm#"/>
  <p:tag name="KSO_WM_SLIDE_POSITION" val="271*189"/>
  <p:tag name="KSO_WM_SLIDE_SIZE" val="417*161"/>
  <p:tag name="KSO_WM_TEMPLATE_CATEGORY" val="diagram"/>
  <p:tag name="KSO_WM_TEMPLATE_INDEX" val="20169956"/>
  <p:tag name="KSO_WM_SLIDE_ID" val="diagram20169956_2"/>
  <p:tag name="KSO_WM_SLIDE_INDEX" val="2"/>
  <p:tag name="KSO_WM_DIAGRAM_GROUP_CODE" val="l1-1"/>
  <p:tag name="KSO_WM_SLIDE_BK_DARK_LIGHT" val="2"/>
  <p:tag name="KSO_WM_SLIDE_BACKGROUND_TYPE" val="general"/>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Lst>
</file>

<file path=ppt/tags/tag1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8"/>
  <p:tag name="KSO_WM_UNIT_FILL_FORE_SCHEMECOLOR_INDEX_2_TRANS" val="0"/>
  <p:tag name="KSO_WM_UNIT_FILL_FORE_SCHEMECOLOR_INDEX_3_BRIGHTNESS" val="-0.25"/>
  <p:tag name="KSO_WM_UNIT_FILL_FORE_SCHEMECOLOR_INDEX_3" val="8"/>
  <p:tag name="KSO_WM_UNIT_FILL_FORE_SCHEMECOLOR_INDEX_3_POS" val="1"/>
  <p:tag name="KSO_WM_UNIT_FILL_FORE_SCHEMECOLOR_INDEX_3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 name="KSO_WM_UNIT_FILL_FORE_SCHEMECOLOR_INDEX_1_BRIGHTNESS" val="0"/>
  <p:tag name="KSO_WM_UNIT_FILL_FORE_SCHEMECOLOR_INDEX_1" val="7"/>
  <p:tag name="KSO_WM_UNIT_FILL_FORE_SCHEMECOLOR_INDEX_1_POS" val="0.38"/>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8"/>
  <p:tag name="KSO_WM_UNIT_FILL_FORE_SCHEMECOLOR_INDEX_2_TRANS" val="0"/>
  <p:tag name="KSO_WM_UNIT_FILL_FORE_SCHEMECOLOR_INDEX_3_BRIGHTNESS" val="-0.25"/>
  <p:tag name="KSO_WM_UNIT_FILL_FORE_SCHEMECOLOR_INDEX_3" val="8"/>
  <p:tag name="KSO_WM_UNIT_FILL_FORE_SCHEMECOLOR_INDEX_3_POS" val="1"/>
  <p:tag name="KSO_WM_UNIT_FILL_FORE_SCHEMECOLOR_INDEX_3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 name="KSO_WM_UNIT_FILL_FORE_SCHEMECOLOR_INDEX_1_BRIGHTNESS" val="0"/>
  <p:tag name="KSO_WM_UNIT_FILL_FORE_SCHEMECOLOR_INDEX_1" val="7"/>
  <p:tag name="KSO_WM_UNIT_FILL_FORE_SCHEMECOLOR_INDEX_1_POS" val="0.38"/>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578.xml><?xml version="1.0" encoding="utf-8"?>
<p:tagLst xmlns:p="http://schemas.openxmlformats.org/presentationml/2006/main">
  <p:tag name="KSO_WM_UNIT_VALUE" val="1396*1046"/>
  <p:tag name="KSO_WM_UNIT_HIGHLIGHT" val="0"/>
  <p:tag name="KSO_WM_UNIT_COMPATIBLE" val="0"/>
  <p:tag name="KSO_WM_UNIT_DIAGRAM_ISNUMVISUAL" val="0"/>
  <p:tag name="KSO_WM_UNIT_DIAGRAM_ISREFERUNIT" val="0"/>
  <p:tag name="KSO_WM_UNIT_TYPE" val="d"/>
  <p:tag name="KSO_WM_UNIT_INDEX" val="1"/>
  <p:tag name="KSO_WM_UNIT_ID" val="diagram20200420_1*d*1"/>
  <p:tag name="KSO_WM_TEMPLATE_CATEGORY" val="diagram"/>
  <p:tag name="KSO_WM_TEMPLATE_INDEX" val="20200420"/>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d&quot;]"/>
  <p:tag name="KSO_WM_UNIT_PLACING_PICTURE_USER_VIEWPORT" val="{&quot;height&quot;:7920,&quot;width&quot;:5934.2645669291342}"/>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7920,&quot;width&quot;:5934.2645669291342}"/>
  <p:tag name="KSO_WM_UNIT_PLACING_PICTURE_MD4" val="0"/>
  <p:tag name="KSO_WM_UNIT_BLOCK" val="0"/>
  <p:tag name="KSO_WM_UNIT_SM_LIMIT_TYPE" val="1"/>
</p:tagLst>
</file>

<file path=ppt/tags/tag1579.xml><?xml version="1.0" encoding="utf-8"?>
<p:tagLst xmlns:p="http://schemas.openxmlformats.org/presentationml/2006/main">
  <p:tag name="KSO_WM_UNIT_PRESET_TEXT" val="点击输入正文"/>
  <p:tag name="KSO_WM_UNIT_NOCLEAR" val="0"/>
  <p:tag name="KSO_WM_UNIT_VALUE" val="175"/>
  <p:tag name="KSO_WM_UNIT_HIGHLIGHT" val="0"/>
  <p:tag name="KSO_WM_UNIT_COMPATIBLE" val="0"/>
  <p:tag name="KSO_WM_UNIT_DIAGRAM_ISNUMVISUAL" val="0"/>
  <p:tag name="KSO_WM_UNIT_DIAGRAM_ISREFERUNIT" val="0"/>
  <p:tag name="KSO_WM_UNIT_TYPE" val="f"/>
  <p:tag name="KSO_WM_UNIT_INDEX" val="1"/>
  <p:tag name="KSO_WM_UNIT_ID" val="diagram20200420_1*f*1"/>
  <p:tag name="KSO_WM_TEMPLATE_CATEGORY" val="diagram"/>
  <p:tag name="KSO_WM_TEMPLATE_INDEX" val="20200420"/>
  <p:tag name="KSO_WM_UNIT_LAYERLEVEL" val="1"/>
  <p:tag name="KSO_WM_TAG_VERSION" val="1.0"/>
  <p:tag name="KSO_WM_BEAUTIFY_FLAG" val="#wm#"/>
  <p:tag name="KSO_WM_UNIT_SHOW_EDIT_AREA_INDICATION" val="1"/>
  <p:tag name="KSO_WM_UNIT_PLACING_PICTURE_MD4" val="0"/>
  <p:tag name="KSO_WM_UNIT_DEFAULT_FONT" val="14;18;2"/>
  <p:tag name="KSO_WM_UNIT_BLOCK" val="0"/>
  <p:tag name="KSO_WM_UNIT_SUBTYPE" val="a"/>
  <p:tag name="KSO_WM_UNIT_TEXT_FILL_FORE_SCHEMECOLOR_INDEX_BRIGHTNESS" val="0.35"/>
  <p:tag name="KSO_WM_UNIT_TEXT_FILL_FORE_SCHEMECOLOR_INDEX" val="13"/>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80.xml><?xml version="1.0" encoding="utf-8"?>
<p:tagLst xmlns:p="http://schemas.openxmlformats.org/presentationml/2006/main">
  <p:tag name="KSO_WM_UNIT_ISCONTENTSTITLE" val="0"/>
  <p:tag name="KSO_WM_UNIT_PRESET_TEXT" val="点击输入大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20_1*a*1"/>
  <p:tag name="KSO_WM_TEMPLATE_CATEGORY" val="diagram"/>
  <p:tag name="KSO_WM_TEMPLATE_INDEX" val="20200420"/>
  <p:tag name="KSO_WM_UNIT_LAYERLEVEL" val="1"/>
  <p:tag name="KSO_WM_TAG_VERSION" val="1.0"/>
  <p:tag name="KSO_WM_BEAUTIFY_FLAG" val="#wm#"/>
  <p:tag name="KSO_WM_UNIT_ISNUMDGMTITLE" val="0"/>
  <p:tag name="KSO_WM_UNIT_SHOW_EDIT_AREA_INDICATION" val="1"/>
  <p:tag name="KSO_WM_UNIT_PLACING_PICTURE_MD4" val="0"/>
  <p:tag name="KSO_WM_UNIT_DEFAULT_FONT" val="32;40;4"/>
  <p:tag name="KSO_WM_UNIT_BLOCK" val="0"/>
  <p:tag name="KSO_WM_UNIT_TEXT_FILL_FORE_SCHEMECOLOR_INDEX_BRIGHTNESS" val="0.25"/>
  <p:tag name="KSO_WM_UNIT_TEXT_FILL_FORE_SCHEMECOLOR_INDEX" val="13"/>
  <p:tag name="KSO_WM_UNIT_TEXT_FILL_TYPE" val="1"/>
</p:tagLst>
</file>

<file path=ppt/tags/tag1581.xml><?xml version="1.0" encoding="utf-8"?>
<p:tagLst xmlns:p="http://schemas.openxmlformats.org/presentationml/2006/main">
  <p:tag name="KSO_WM_SLIDE_ID" val="diagram20200420_1"/>
  <p:tag name="KSO_WM_TEMPLATE_SUBCATEGORY" val="11"/>
  <p:tag name="KSO_WM_SLIDE_TYPE" val="text"/>
  <p:tag name="KSO_WM_SLIDE_SUBTYPE" val="picTxt"/>
  <p:tag name="KSO_WM_SLIDE_ITEM_CNT" val="0"/>
  <p:tag name="KSO_WM_SLIDE_INDEX" val="1"/>
  <p:tag name="KSO_WM_SLIDE_SIZE" val="815*396"/>
  <p:tag name="KSO_WM_SLIDE_POSITION" val="72*72"/>
  <p:tag name="KSO_WM_TAG_VERSION" val="1.0"/>
  <p:tag name="KSO_WM_BEAUTIFY_FLAG" val="#wm#"/>
  <p:tag name="KSO_WM_TEMPLATE_CATEGORY" val="diagram"/>
  <p:tag name="KSO_WM_TEMPLATE_INDEX" val="20200420"/>
  <p:tag name="KSO_WM_SLIDE_LAYOUT" val="a_d_f"/>
  <p:tag name="KSO_WM_SLIDE_LAYOUT_CNT" val="1_1_1"/>
  <p:tag name="KSO_WM_TEMPLATE_MASTER_TYPE" val="0"/>
  <p:tag name="KSO_WM_TEMPLATE_COLOR_TYPE" val="1"/>
  <p:tag name="KSO_WM_UNIT_SHOW_EDIT_AREA_INDICATION" val="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bottom&quot;:0.13333334,&quot;bottomAbs&quot;:false,&quot;left&quot;:0,&quot;leftAbs&quot;:false,&quot;right&quot;:0,&quot;rightAbs&quot;:false,&quot;top&quot;:0.13333334,&quot;topAbs&quot;:false,&quot;type&quot;:&quot;belt&quot;}],&quot;direction&quot;:1,&quot;horizontalAlign&quot;:1,&quot;id&quot;:&quot;2022-07-09T16:31:47&quot;,&quot;maxSize&quot;:{&quot;size1&quot;:69.3},&quot;minSize&quot;:{&quot;size1&quot;:40.8},&quot;normalSize&quot;:{&quot;size1&quot;:51.1875},&quot;subLayout&quot;:[{&quot;horizontalAlign&quot;:2,&quot;id&quot;:&quot;2022-07-09T16:31:47&quot;,&quot;margin&quot;:{&quot;bottom&quot;:2.5399999618530273,&quot;left&quot;:2.5399999618530273,&quot;right&quot;:1.6639997959136963,&quot;top&quot;:2.5399999618530273},&quot;type&quot;:0,&quot;verticalAlign&quot;:1},{&quot;horizontalAlign&quot;:0,&quot;id&quot;:&quot;2022-07-09T16:31:47&quot;,&quot;margin&quot;:{&quot;bottom&quot;:2.5399999618530273,&quot;left&quot;:0.025999996811151505,&quot;right&quot;:2.5399999618530273,&quot;top&quot;:2.5399999618530273},&quot;marginOverLayout&quot;:{&quot;bottom&quot;:2.5399999618530273,&quot;left&quot;:0.025999996811151505,&quot;right&quot;:2.5399999618530273,&quot;top&quot;:2.5399999618530273},&quot;type&quot;:0,&quot;verticalAlign&quot;:1}],&quot;type&quot;:0,&quot;verticalAlign&quot;:1}"/>
  <p:tag name="KSO_WM_SLIDE_CAN_ADD_NAVIGATION" val="1"/>
  <p:tag name="KSO_WM_SLIDE_BACKGROUND" val="[&quot;general&quot;,&quot;frame&quot;,&quot;belt&quot;]"/>
  <p:tag name="KSO_WM_SLIDE_RATIO" val="1.777778"/>
  <p:tag name="KSO_WM_SLIDE_BK_DARK_LIGHT" val="2"/>
  <p:tag name="KSO_WM_SLIDE_BACKGROUND_TYPE" val="belt"/>
</p:tagLst>
</file>

<file path=ppt/tags/tag1582.xml><?xml version="1.0" encoding="utf-8"?>
<p:tagLst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199151_9*a*1"/>
  <p:tag name="KSO_WM_TEMPLATE_CATEGORY" val="custom"/>
  <p:tag name="KSO_WM_TEMPLATE_INDEX" val="20199151"/>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583.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199151_9*e*1"/>
  <p:tag name="KSO_WM_TEMPLATE_CATEGORY" val="custom"/>
  <p:tag name="KSO_WM_TEMPLATE_INDEX" val="2019915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584.xml><?xml version="1.0" encoding="utf-8"?>
<p:tagLst xmlns:p="http://schemas.openxmlformats.org/presentationml/2006/main">
  <p:tag name="KSO_WM_SLIDE_ID" val="custom20199151_9"/>
  <p:tag name="KSO_WM_TEMPLATE_SUBCATEGORY" val="0"/>
  <p:tag name="KSO_WM_SLIDE_ITEM_CNT" val="0"/>
  <p:tag name="KSO_WM_SLIDE_INDEX" val="9"/>
  <p:tag name="KSO_WM_TAG_VERSION" val="1.0"/>
  <p:tag name="KSO_WM_BEAUTIFY_FLAG" val="#wm#"/>
  <p:tag name="KSO_WM_TEMPLATE_CATEGORY" val="custom"/>
  <p:tag name="KSO_WM_TEMPLATE_INDEX" val="20199151"/>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158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386_1*i*4"/>
  <p:tag name="KSO_WM_TEMPLATE_CATEGORY" val="diagram"/>
  <p:tag name="KSO_WM_TEMPLATE_INDEX" val="20202386"/>
  <p:tag name="KSO_WM_UNIT_LAYERLEVEL" val="1"/>
  <p:tag name="KSO_WM_TAG_VERSION" val="1.0"/>
  <p:tag name="KSO_WM_BEAUTIFY_FLAG" val="#wm#"/>
  <p:tag name="KSO_WM_UNIT_BLOCK" val="0"/>
  <p:tag name="KSO_WM_UNIT_SM_LIMIT_TYPE" val="1"/>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1592.xml><?xml version="1.0" encoding="utf-8"?>
<p:tagLst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86_1*a*1"/>
  <p:tag name="KSO_WM_TEMPLATE_CATEGORY" val="diagram"/>
  <p:tag name="KSO_WM_TEMPLATE_INDEX" val="20202386"/>
  <p:tag name="KSO_WM_UNIT_LAYERLEVEL" val="1"/>
  <p:tag name="KSO_WM_TAG_VERSION" val="1.0"/>
  <p:tag name="KSO_WM_BEAUTIFY_FLAG" val="#wm#"/>
  <p:tag name="KSO_WM_UNIT_DEFAULT_FONT" val="28;32;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1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1"/>
  <p:tag name="KSO_WM_TEMPLATE_CATEGORY" val="diagram"/>
  <p:tag name="KSO_WM_TEMPLATE_INDEX" val="20202386"/>
  <p:tag name="KSO_WM_UNIT_LAYERLEVEL" val="1"/>
  <p:tag name="KSO_WM_TAG_VERSION" val="1.0"/>
  <p:tag name="KSO_WM_BEAUTIFY_FLAG" val="#wm#"/>
  <p:tag name="KSO_WM_UNIT_TYPE" val="i"/>
  <p:tag name="KSO_WM_UNIT_INDEX" val="1"/>
  <p:tag name="KSO_WM_UNIT_BLOCK" val="0"/>
  <p:tag name="KSO_WM_UNIT_SM_LIMIT_TYPE" val="1"/>
  <p:tag name="KSO_WM_UNIT_PLACING_PICTURE_MD4" val="0"/>
</p:tagLst>
</file>

<file path=ppt/tags/tag1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2"/>
  <p:tag name="KSO_WM_TEMPLATE_CATEGORY" val="diagram"/>
  <p:tag name="KSO_WM_TEMPLATE_INDEX" val="20202386"/>
  <p:tag name="KSO_WM_UNIT_LAYERLEVEL" val="1"/>
  <p:tag name="KSO_WM_TAG_VERSION" val="1.0"/>
  <p:tag name="KSO_WM_BEAUTIFY_FLAG" val="#wm#"/>
  <p:tag name="KSO_WM_UNIT_TYPE" val="i"/>
  <p:tag name="KSO_WM_UNIT_INDEX" val="2"/>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1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3"/>
  <p:tag name="KSO_WM_TEMPLATE_CATEGORY" val="diagram"/>
  <p:tag name="KSO_WM_TEMPLATE_INDEX" val="20202386"/>
  <p:tag name="KSO_WM_UNIT_LAYERLEVEL" val="1"/>
  <p:tag name="KSO_WM_TAG_VERSION" val="1.0"/>
  <p:tag name="KSO_WM_BEAUTIFY_FLAG" val="#wm#"/>
  <p:tag name="KSO_WM_UNIT_TYPE" val="i"/>
  <p:tag name="KSO_WM_UNIT_INDEX" val="3"/>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15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8"/>
  <p:tag name="KSO_WM_UNIT_ID" val="diagram20211334_2*o_h_i*1_2_8"/>
  <p:tag name="KSO_WM_TEMPLATE_CATEGORY" val="diagram"/>
  <p:tag name="KSO_WM_TEMPLATE_INDEX" val="20211334"/>
  <p:tag name="KSO_WM_UNIT_LAYERLEVEL" val="1_1_1"/>
  <p:tag name="KSO_WM_TAG_VERSION" val="1.0"/>
  <p:tag name="KSO_WM_BEAUTIFY_FLAG" val="#wm#"/>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5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7"/>
  <p:tag name="KSO_WM_UNIT_ID" val="diagram20211334_2*o_h_i*1_2_7"/>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5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6"/>
  <p:tag name="KSO_WM_UNIT_ID" val="diagram20211334_2*o_h_i*1_2_6"/>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5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5"/>
  <p:tag name="KSO_WM_UNIT_ID" val="diagram20211334_2*o_h_i*1_1_5"/>
  <p:tag name="KSO_WM_TEMPLATE_CATEGORY" val="diagram"/>
  <p:tag name="KSO_WM_TEMPLATE_INDEX" val="2021133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3"/>
  <p:tag name="KSO_WM_UNIT_ID" val="diagram20211334_2*o_h_i*1_1_3"/>
  <p:tag name="KSO_WM_TEMPLATE_CATEGORY" val="diagram"/>
  <p:tag name="KSO_WM_TEMPLATE_INDEX" val="20211334"/>
  <p:tag name="KSO_WM_UNIT_LAYERLEVEL" val="1_1_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4"/>
  <p:tag name="KSO_WM_UNIT_ID" val="diagram20211334_2*o_h_i*1_1_4"/>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6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SUBTYPE" val="d"/>
  <p:tag name="KSO_WM_UNIT_TYPE" val="o_h_i"/>
  <p:tag name="KSO_WM_UNIT_INDEX" val="1_1_1"/>
  <p:tag name="KSO_WM_UNIT_ID" val="diagram20211334_2*o_h_i*1_1_1"/>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6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8"/>
  <p:tag name="KSO_WM_UNIT_ID" val="diagram20211334_2*o_h_i*1_3_8"/>
  <p:tag name="KSO_WM_TEMPLATE_CATEGORY" val="diagram"/>
  <p:tag name="KSO_WM_TEMPLATE_INDEX" val="20211334"/>
  <p:tag name="KSO_WM_UNIT_LAYERLEVEL" val="1_1_1"/>
  <p:tag name="KSO_WM_TAG_VERSION" val="1.0"/>
  <p:tag name="KSO_WM_BEAUTIFY_FLAG" val="#wm#"/>
  <p:tag name="KSO_WM_UNIT_FILL_FORE_SCHEMECOLOR_INDEX_BRIGHTNESS" val="-0.25"/>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6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7"/>
  <p:tag name="KSO_WM_UNIT_ID" val="diagram20211334_2*o_h_i*1_3_7"/>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6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6"/>
  <p:tag name="KSO_WM_UNIT_ID" val="diagram20211334_2*o_h_i*1_3_6"/>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6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4"/>
  <p:tag name="KSO_WM_UNIT_ID" val="diagram20211334_2*o_h_i*1_2_4"/>
  <p:tag name="KSO_WM_TEMPLATE_CATEGORY" val="diagram"/>
  <p:tag name="KSO_WM_TEMPLATE_INDEX" val="2021133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6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5"/>
  <p:tag name="KSO_WM_UNIT_ID" val="diagram20211334_2*o_h_i*1_2_5"/>
  <p:tag name="KSO_WM_TEMPLATE_CATEGORY" val="diagram"/>
  <p:tag name="KSO_WM_TEMPLATE_INDEX" val="20211334"/>
  <p:tag name="KSO_WM_UNIT_LAYERLEVEL" val="1_1_1"/>
  <p:tag name="KSO_WM_TAG_VERSION" val="1.0"/>
  <p:tag name="KSO_WM_BEAUTIFY_FLAG" val="#wm#"/>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6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3"/>
  <p:tag name="KSO_WM_UNIT_ID" val="diagram20211334_2*o_h_i*1_2_3"/>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6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SUBTYPE" val="d"/>
  <p:tag name="KSO_WM_UNIT_TYPE" val="o_h_i"/>
  <p:tag name="KSO_WM_UNIT_INDEX" val="1_2_1"/>
  <p:tag name="KSO_WM_UNIT_ID" val="diagram20211334_2*o_h_i*1_2_1"/>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4"/>
  <p:tag name="KSO_WM_UNIT_ID" val="diagram20211334_2*o_h_i*1_3_4"/>
  <p:tag name="KSO_WM_TEMPLATE_CATEGORY" val="diagram"/>
  <p:tag name="KSO_WM_TEMPLATE_INDEX" val="20211334"/>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6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5"/>
  <p:tag name="KSO_WM_UNIT_ID" val="diagram20211334_2*o_h_i*1_3_5"/>
  <p:tag name="KSO_WM_TEMPLATE_CATEGORY" val="diagram"/>
  <p:tag name="KSO_WM_TEMPLATE_INDEX" val="20211334"/>
  <p:tag name="KSO_WM_UNIT_LAYERLEVEL" val="1_1_1"/>
  <p:tag name="KSO_WM_TAG_VERSION" val="1.0"/>
  <p:tag name="KSO_WM_BEAUTIFY_FLAG" val="#wm#"/>
  <p:tag name="KSO_WM_UNIT_FILL_FORE_SCHEMECOLOR_INDEX_BRIGHTNESS" val="0.4"/>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6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3"/>
  <p:tag name="KSO_WM_UNIT_ID" val="diagram20211334_2*o_h_i*1_3_3"/>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16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SUBTYPE" val="d"/>
  <p:tag name="KSO_WM_UNIT_TYPE" val="o_h_i"/>
  <p:tag name="KSO_WM_UNIT_INDEX" val="1_3_1"/>
  <p:tag name="KSO_WM_UNIT_ID" val="diagram20211334_2*o_h_i*1_3_1"/>
  <p:tag name="KSO_WM_TEMPLATE_CATEGORY" val="diagram"/>
  <p:tag name="KSO_WM_TEMPLATE_INDEX" val="2021133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6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2"/>
  <p:tag name="KSO_WM_UNIT_ID" val="diagram20211334_2*o_h_i*1_3_2"/>
  <p:tag name="KSO_WM_TEMPLATE_CATEGORY" val="diagram"/>
  <p:tag name="KSO_WM_TEMPLATE_INDEX" val="20211334"/>
  <p:tag name="KSO_WM_UNIT_LAYERLEVEL" val="1_1_1"/>
  <p:tag name="KSO_WM_TAG_VERSION" val="1.0"/>
  <p:tag name="KSO_WM_BEAUTIFY_FLAG" val="#wm#"/>
  <p:tag name="KSO_WM_UNIT_LINE_FORE_SCHEMECOLOR_INDEX_BRIGHTNESS" val="0"/>
  <p:tag name="KSO_WM_UNIT_LINE_FORE_SCHEMECOLOR_INDEX" val="8"/>
  <p:tag name="KSO_WM_UNIT_LINE_FILL_TYPE" val="2"/>
</p:tagLst>
</file>

<file path=ppt/tags/tag16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2"/>
  <p:tag name="KSO_WM_UNIT_ID" val="diagram20211334_2*o_h_i*1_2_2"/>
  <p:tag name="KSO_WM_TEMPLATE_CATEGORY" val="diagram"/>
  <p:tag name="KSO_WM_TEMPLATE_INDEX" val="20211334"/>
  <p:tag name="KSO_WM_UNIT_LAYERLEVEL" val="1_1_1"/>
  <p:tag name="KSO_WM_TAG_VERSION" val="1.0"/>
  <p:tag name="KSO_WM_BEAUTIFY_FLAG" val="#wm#"/>
  <p:tag name="KSO_WM_UNIT_LINE_FORE_SCHEMECOLOR_INDEX_BRIGHTNESS" val="0"/>
  <p:tag name="KSO_WM_UNIT_LINE_FORE_SCHEMECOLOR_INDEX" val="6"/>
  <p:tag name="KSO_WM_UNIT_LINE_FILL_TYPE" val="2"/>
</p:tagLst>
</file>

<file path=ppt/tags/tag16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2"/>
  <p:tag name="KSO_WM_UNIT_ID" val="diagram20211334_2*o_h_i*1_1_2"/>
  <p:tag name="KSO_WM_TEMPLATE_CATEGORY" val="diagram"/>
  <p:tag name="KSO_WM_TEMPLATE_INDEX" val="20211334"/>
  <p:tag name="KSO_WM_UNIT_LAYERLEVEL" val="1_1_1"/>
  <p:tag name="KSO_WM_TAG_VERSION" val="1.0"/>
  <p:tag name="KSO_WM_BEAUTIFY_FLAG" val="#wm#"/>
  <p:tag name="KSO_WM_UNIT_LINE_FORE_SCHEMECOLOR_INDEX_BRIGHTNESS" val="0"/>
  <p:tag name="KSO_WM_UNIT_LINE_FORE_SCHEMECOLOR_INDEX" val="5"/>
  <p:tag name="KSO_WM_UNIT_LINE_FILL_TYPE" val="2"/>
</p:tagLst>
</file>

<file path=ppt/tags/tag1617.xml><?xml version="1.0" encoding="utf-8"?>
<p:tagLst xmlns:p="http://schemas.openxmlformats.org/presentationml/2006/main">
  <p:tag name="KSO_WM_UNIT_SUBTYPE" val="a"/>
  <p:tag name="KSO_WM_UNIT_NOCLEAR" val="0"/>
  <p:tag name="KSO_WM_UNIT_VALUE" val="44"/>
  <p:tag name="KSO_WM_UNIT_HIGHLIGHT" val="0"/>
  <p:tag name="KSO_WM_UNIT_COMPATIBLE" val="0"/>
  <p:tag name="KSO_WM_UNIT_DIAGRAM_ISNUMVISUAL" val="0"/>
  <p:tag name="KSO_WM_UNIT_DIAGRAM_ISREFERUNIT" val="0"/>
  <p:tag name="KSO_WM_DIAGRAM_GROUP_CODE" val="o1-1"/>
  <p:tag name="KSO_WM_UNIT_TYPE" val="o_h_f"/>
  <p:tag name="KSO_WM_UNIT_INDEX" val="1_3_1"/>
  <p:tag name="KSO_WM_UNIT_ID" val="diagram20211334_2*o_h_f*1_3_1"/>
  <p:tag name="KSO_WM_TEMPLATE_CATEGORY" val="diagram"/>
  <p:tag name="KSO_WM_TEMPLATE_INDEX" val="20211334"/>
  <p:tag name="KSO_WM_UNIT_LAYERLEVEL" val="1_1_1"/>
  <p:tag name="KSO_WM_TAG_VERSION" val="1.0"/>
  <p:tag name="KSO_WM_BEAUTIFY_FLAG" val="#wm#"/>
  <p:tag name="KSO_WM_UNIT_PRESET_TEXT" val="在此输入正文准确理解你所传达的信息在此输入正文准确理解你所传达的信息"/>
  <p:tag name="KSO_WM_UNIT_TEXT_FILL_FORE_SCHEMECOLOR_INDEX_BRIGHTNESS" val="0.25"/>
  <p:tag name="KSO_WM_UNIT_TEXT_FILL_FORE_SCHEMECOLOR_INDEX" val="13"/>
  <p:tag name="KSO_WM_UNIT_TEXT_FILL_TYPE" val="1"/>
</p:tagLst>
</file>

<file path=ppt/tags/tag1618.xml><?xml version="1.0" encoding="utf-8"?>
<p:tagLst xmlns:p="http://schemas.openxmlformats.org/presentationml/2006/main">
  <p:tag name="KSO_WM_UNIT_SUBTYPE" val="a"/>
  <p:tag name="KSO_WM_UNIT_NOCLEAR" val="0"/>
  <p:tag name="KSO_WM_UNIT_VALUE" val="44"/>
  <p:tag name="KSO_WM_UNIT_HIGHLIGHT" val="0"/>
  <p:tag name="KSO_WM_UNIT_COMPATIBLE" val="0"/>
  <p:tag name="KSO_WM_UNIT_DIAGRAM_ISNUMVISUAL" val="0"/>
  <p:tag name="KSO_WM_UNIT_DIAGRAM_ISREFERUNIT" val="0"/>
  <p:tag name="KSO_WM_DIAGRAM_GROUP_CODE" val="o1-1"/>
  <p:tag name="KSO_WM_UNIT_TYPE" val="o_h_f"/>
  <p:tag name="KSO_WM_UNIT_INDEX" val="1_1_1"/>
  <p:tag name="KSO_WM_UNIT_ID" val="diagram20211334_2*o_h_f*1_1_1"/>
  <p:tag name="KSO_WM_TEMPLATE_CATEGORY" val="diagram"/>
  <p:tag name="KSO_WM_TEMPLATE_INDEX" val="20211334"/>
  <p:tag name="KSO_WM_UNIT_LAYERLEVEL" val="1_1_1"/>
  <p:tag name="KSO_WM_TAG_VERSION" val="1.0"/>
  <p:tag name="KSO_WM_BEAUTIFY_FLAG" val="#wm#"/>
  <p:tag name="KSO_WM_UNIT_PRESET_TEXT" val="在此输入正文准确理解你所传达的信息在此输入正文准确理解你所传达的信息"/>
  <p:tag name="KSO_WM_UNIT_TEXT_FILL_FORE_SCHEMECOLOR_INDEX_BRIGHTNESS" val="0.25"/>
  <p:tag name="KSO_WM_UNIT_TEXT_FILL_FORE_SCHEMECOLOR_INDEX" val="13"/>
  <p:tag name="KSO_WM_UNIT_TEXT_FILL_TYPE" val="1"/>
</p:tagLst>
</file>

<file path=ppt/tags/tag1619.xml><?xml version="1.0" encoding="utf-8"?>
<p:tagLst xmlns:p="http://schemas.openxmlformats.org/presentationml/2006/main">
  <p:tag name="KSO_WM_UNIT_SUBTYPE" val="a"/>
  <p:tag name="KSO_WM_UNIT_NOCLEAR" val="0"/>
  <p:tag name="KSO_WM_UNIT_VALUE" val="44"/>
  <p:tag name="KSO_WM_UNIT_HIGHLIGHT" val="0"/>
  <p:tag name="KSO_WM_UNIT_COMPATIBLE" val="0"/>
  <p:tag name="KSO_WM_UNIT_DIAGRAM_ISNUMVISUAL" val="0"/>
  <p:tag name="KSO_WM_UNIT_DIAGRAM_ISREFERUNIT" val="0"/>
  <p:tag name="KSO_WM_DIAGRAM_GROUP_CODE" val="o1-1"/>
  <p:tag name="KSO_WM_UNIT_TYPE" val="o_h_f"/>
  <p:tag name="KSO_WM_UNIT_INDEX" val="1_2_1"/>
  <p:tag name="KSO_WM_UNIT_ID" val="diagram20211334_2*o_h_f*1_2_1"/>
  <p:tag name="KSO_WM_TEMPLATE_CATEGORY" val="diagram"/>
  <p:tag name="KSO_WM_TEMPLATE_INDEX" val="20211334"/>
  <p:tag name="KSO_WM_UNIT_LAYERLEVEL" val="1_1_1"/>
  <p:tag name="KSO_WM_TAG_VERSION" val="1.0"/>
  <p:tag name="KSO_WM_BEAUTIFY_FLAG" val="#wm#"/>
  <p:tag name="KSO_WM_UNIT_PRESET_TEXT" val="在此输入正文准确理解你所传达的信息在此输入正文准确理解你所传达的信息"/>
  <p:tag name="KSO_WM_UNIT_TEXT_FILL_FORE_SCHEMECOLOR_INDEX_BRIGHTNESS" val="0.25"/>
  <p:tag name="KSO_WM_UNIT_TEXT_FILL_FORE_SCHEMECOLOR_INDEX" val="13"/>
  <p:tag name="KSO_WM_UNIT_TEXT_FILL_TYPE"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20.xml><?xml version="1.0" encoding="utf-8"?>
<p:tagLst xmlns:p="http://schemas.openxmlformats.org/presentationml/2006/main">
  <p:tag name="KSO_WM_SLIDE_ID" val="diagram20202386_1"/>
  <p:tag name="KSO_WM_TEMPLATE_SUBCATEGORY" val="1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2386"/>
  <p:tag name="KSO_WM_SLIDE_LAYOUT" val="a_d"/>
  <p:tag name="KSO_WM_SLIDE_LAYOUT_CNT" val="1_1"/>
  <p:tag name="KSO_WM_SLIDE_TYPE" val="text"/>
  <p:tag name="KSO_WM_SLIDE_SUBTYPE" val="picTxt"/>
  <p:tag name="KSO_WM_SLIDE_SIZE" val="960*457"/>
  <p:tag name="KSO_WM_SLIDE_POSITION" val="0*34"/>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horizontalAlign&quot;:1,&quot;id&quot;:&quot;2022-07-09T16:37:22&quot;,&quot;maxSize&quot;:{&quot;size1&quot;:23.6},&quot;minSize&quot;:{&quot;size1&quot;:23.6},&quot;normalSize&quot;:{&quot;size1&quot;:23.6},&quot;subLayout&quot;:[{&quot;id&quot;:&quot;2022-07-09T16:37:22&quot;,&quot;margin&quot;:{&quot;bottom&quot;:1.2350000143051147,&quot;left&quot;:1.690000057220459,&quot;right&quot;:1.6970000267028809,&quot;top&quot;:1.690000057220459},&quot;type&quot;:0},{&quot;horizontalAlign&quot;:0,&quot;id&quot;:&quot;2022-07-09T16:37:22&quot;,&quot;margin&quot;:{&quot;bottom&quot;:2.5399999618530273,&quot;left&quot;:1.690000057220459,&quot;right&quot;:1.690000057220459,&quot;top&quot;:0.025999998673796654},&quot;type&quot;:1,&quot;verticalAlign&quot;:0}],&quot;type&quot;:1,&quot;verticalAlign&quot;:1}"/>
  <p:tag name="KSO_WM_SLIDE_CAN_ADD_NAVIGATION" val="1"/>
  <p:tag name="KSO_WM_SLIDE_BACKGROUND" val="[&quot;general&quot;,&quot;frame&quot;]"/>
  <p:tag name="KSO_WM_SLIDE_RATIO" val="1.777778"/>
  <p:tag name="KSO_WM_SLIDE_BK_DARK_LIGHT" val="1"/>
  <p:tag name="KSO_WM_SLIDE_BACKGROUND_TYPE" val="frame"/>
</p:tagLst>
</file>

<file path=ppt/tags/tag1621.xml><?xml version="1.0" encoding="utf-8"?>
<p:tagLst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199151_9*a*1"/>
  <p:tag name="KSO_WM_TEMPLATE_CATEGORY" val="custom"/>
  <p:tag name="KSO_WM_TEMPLATE_INDEX" val="20199151"/>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622.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199151_9*e*1"/>
  <p:tag name="KSO_WM_TEMPLATE_CATEGORY" val="custom"/>
  <p:tag name="KSO_WM_TEMPLATE_INDEX" val="2019915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623.xml><?xml version="1.0" encoding="utf-8"?>
<p:tagLst xmlns:p="http://schemas.openxmlformats.org/presentationml/2006/main">
  <p:tag name="KSO_WM_SLIDE_ID" val="custom20199151_9"/>
  <p:tag name="KSO_WM_TEMPLATE_SUBCATEGORY" val="0"/>
  <p:tag name="KSO_WM_SLIDE_ITEM_CNT" val="0"/>
  <p:tag name="KSO_WM_SLIDE_INDEX" val="9"/>
  <p:tag name="KSO_WM_TAG_VERSION" val="1.0"/>
  <p:tag name="KSO_WM_BEAUTIFY_FLAG" val="#wm#"/>
  <p:tag name="KSO_WM_TEMPLATE_CATEGORY" val="custom"/>
  <p:tag name="KSO_WM_TEMPLATE_INDEX" val="20199151"/>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16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SLIDE_BACKGROUND_TYPE" val="general"/>
  <p:tag name="KSO_WM_SLIDE_BK_DARK_LIGHT" val="2"/>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629.xml><?xml version="1.0" encoding="utf-8"?>
<p:tagLst xmlns:p="http://schemas.openxmlformats.org/presentationml/2006/main">
  <p:tag name="KSO_WM_UNIT_VALUE" val="1904*2115"/>
  <p:tag name="KSO_WM_UNIT_HIGHLIGHT" val="0"/>
  <p:tag name="KSO_WM_UNIT_COMPATIBLE" val="1"/>
  <p:tag name="KSO_WM_UNIT_DIAGRAM_ISNUMVISUAL" val="0"/>
  <p:tag name="KSO_WM_UNIT_DIAGRAM_ISREFERUNIT" val="0"/>
  <p:tag name="KSO_WM_UNIT_TYPE" val="d"/>
  <p:tag name="KSO_WM_UNIT_INDEX" val="1"/>
  <p:tag name="KSO_WM_UNIT_ID" val="diagram20217083_1*d*1"/>
  <p:tag name="KSO_WM_TEMPLATE_CATEGORY" val="diagram"/>
  <p:tag name="KSO_WM_TEMPLATE_INDEX" val="20217083"/>
  <p:tag name="KSO_WM_UNIT_LAYERLEVEL" val="1"/>
  <p:tag name="KSO_WM_TAG_VERSION" val="1.0"/>
  <p:tag name="KSO_WM_BEAUTIFY_FLAG" val="#wm#"/>
  <p:tag name="KSO_WM_CHIP_GROUPID" val="5e7310da9a230a26b9e88a19"/>
  <p:tag name="KSO_WM_CHIP_XID" val="5e7310da9a230a26b9e88a1a"/>
  <p:tag name="KSO_WM_UNIT_DEC_AREA_ID" val="b947a2b437c24553b158937876b7d48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UNIT_PICTURE_TOWARD" val="1"/>
  <p:tag name="KSO_WM_UNIT_PICTURE_DOCKSIDE" val="ct,lm,cb"/>
  <p:tag name="KSO_WM_ASSEMBLE_CHIP_INDEX" val="64861f3c43094402a7c3dc791ddf78ec"/>
  <p:tag name="KSO_WM_UNIT_PLACING_PICTURE" val="64861f3c43094402a7c3dc791ddf78ec"/>
  <p:tag name="KSO_WM_TEMPLATE_ASSEMBLE_XID" val="6065705a4054ed1e2fb814d5"/>
  <p:tag name="KSO_WM_TEMPLATE_ASSEMBLE_GROUPID" val="6065705a4054ed1e2fb814d5"/>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3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83_1*a*1"/>
  <p:tag name="KSO_WM_TEMPLATE_CATEGORY" val="diagram"/>
  <p:tag name="KSO_WM_TEMPLATE_INDEX" val="20217083"/>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2857bfe7c3487b9c707ae697b3de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88be469b56ee4f8fbb415a85280eb1fe"/>
  <p:tag name="KSO_WM_UNIT_TEXT_FILL_FORE_SCHEMECOLOR_INDEX_BRIGHTNESS" val="0"/>
  <p:tag name="KSO_WM_UNIT_TEXT_FILL_FORE_SCHEMECOLOR_INDEX" val="13"/>
  <p:tag name="KSO_WM_UNIT_TEXT_FILL_TYPE" val="1"/>
  <p:tag name="KSO_WM_TEMPLATE_ASSEMBLE_XID" val="6065705a4054ed1e2fb814d5"/>
  <p:tag name="KSO_WM_TEMPLATE_ASSEMBLE_GROUPID" val="6065705a4054ed1e2fb814d5"/>
</p:tagLst>
</file>

<file path=ppt/tags/tag16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83_1*f*1"/>
  <p:tag name="KSO_WM_TEMPLATE_CATEGORY" val="diagram"/>
  <p:tag name="KSO_WM_TEMPLATE_INDEX" val="2021708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0b5e953b8ecf441ca4383feb1f3f00d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d13586027a3420c82af94eb6fddc829"/>
  <p:tag name="KSO_WM_UNIT_TEXT_FILL_FORE_SCHEMECOLOR_INDEX_BRIGHTNESS" val="0.25"/>
  <p:tag name="KSO_WM_UNIT_TEXT_FILL_FORE_SCHEMECOLOR_INDEX" val="13"/>
  <p:tag name="KSO_WM_UNIT_TEXT_FILL_TYPE" val="1"/>
  <p:tag name="KSO_WM_TEMPLATE_ASSEMBLE_XID" val="6065705a4054ed1e2fb814d5"/>
  <p:tag name="KSO_WM_TEMPLATE_ASSEMBLE_GROUPID" val="6065705a4054ed1e2fb814d5"/>
</p:tagLst>
</file>

<file path=ppt/tags/tag1632.xml><?xml version="1.0" encoding="utf-8"?>
<p:tagLst xmlns:p="http://schemas.openxmlformats.org/presentationml/2006/main">
  <p:tag name="KSO_WM_BEAUTIFY_FLAG" val="#wm#"/>
  <p:tag name="KSO_WM_TEMPLATE_CATEGORY" val="diagram"/>
  <p:tag name="KSO_WM_TEMPLATE_INDEX" val="20217083"/>
  <p:tag name="KSO_WM_SLIDE_ID" val="diagram2021708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20&quot;,&quot;maxSize&quot;:{&quot;size1&quot;:62.6},&quot;minSize&quot;:{&quot;size1&quot;:37.5},&quot;normalSize&quot;:{&quot;size1&quot;:57.44375},&quot;subLayout&quot;:[{&quot;id&quot;:&quot;2021-04-01T16:16:20&quot;,&quot;margin&quot;:{&quot;bottom&quot;:0,&quot;left&quot;:0,&quot;right&quot;:0.02600000612437725,&quot;top&quot;:0},&quot;type&quot;:0},{&quot;id&quot;:&quot;2021-04-01T16:16:20&quot;,&quot;maxSize&quot;:{&quot;size1&quot;:46.710269052011},&quot;minSize&quot;:{&quot;size1&quot;:11.110269052010995},&quot;normalSize&quot;:{&quot;size1&quot;:34.343602385344326},&quot;subLayout&quot;:[{&quot;id&quot;:&quot;2021-04-01T16:16:20&quot;,&quot;margin&quot;:{&quot;bottom&quot;:0.02600000612437725,&quot;left&quot;:1.6670000553131104,&quot;right&quot;:2.5399999618530273,&quot;top&quot;:1.6929999589920044},&quot;type&quot;:0},{&quot;id&quot;:&quot;2021-04-01T16:16:20&quot;,&quot;margin&quot;:{&quot;bottom&quot;:1.6929999589920044,&quot;left&quot;:1.6670000553131104,&quot;right&quot;:2.5399999618530273,&quot;top&quot;:0.8199999928474426},&quot;type&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8d8998712faa657abe0"/>
  <p:tag name="KSO_WM_CHIP_FILLPROP" val="[[{&quot;text_align&quot;:&quot;cm&quot;,&quot;text_direction&quot;:&quot;horizontal&quot;,&quot;support_features&quot;:[&quot;creativepic&quot;],&quot;support_big_font&quot;:false,&quot;picture_toward&quot;:1,&quot;picture_dockside&quot;:[&quot;ct&quot;,&quot;lm&quot;,&quot;cb&quot;],&quot;fill_id&quot;:&quot;183eaf374f714a84b2c54a128e6c3011&quot;,&quot;fill_align&quot;:&quot;cm&quot;,&quot;chip_types&quot;:[&quot;picture&quot;]},{&quot;text_align&quot;:&quot;lb&quot;,&quot;text_direction&quot;:&quot;horizontal&quot;,&quot;support_big_font&quot;:false,&quot;picture_toward&quot;:0,&quot;picture_dockside&quot;:[],&quot;fill_id&quot;:&quot;80f4446c8ea64aa2a1ac5860ca22fbd5&quot;,&quot;fill_align&quot;:&quot;lb&quot;,&quot;chip_types&quot;:[&quot;text&quot;,&quot;header&quot;]},{&quot;text_align&quot;:&quot;lt&quot;,&quot;text_direction&quot;:&quot;horizontal&quot;,&quot;support_big_font&quot;:false,&quot;picture_toward&quot;:0,&quot;picture_dockside&quot;:[],&quot;fill_id&quot;:&quot;1385868f4354430e9671fb4142dbf48b&quot;,&quot;fill_align&quot;:&quot;lt&quot;,&quot;chip_types&quot;:[&quot;text&quot;]}]]"/>
  <p:tag name="KSO_WM_CHIP_DECFILLPROP" val="[]"/>
  <p:tag name="KSO_WM_SLIDE_TYPE" val="text"/>
  <p:tag name="KSO_WM_SLIDE_SIZE" val="888*540"/>
  <p:tag name="KSO_WM_SLIDE_POSITION" val="0*0"/>
  <p:tag name="KSO_WM_CHIP_GROUPID" val="5fadf8d8998712faa657abdf"/>
  <p:tag name="KSO_WM_SLIDE_BK_DARK_LIGHT" val="2"/>
  <p:tag name="KSO_WM_SLIDE_BACKGROUND_TYPE" val="general"/>
  <p:tag name="KSO_WM_SLIDE_SUPPORT_FEATURE_TYPE" val="8"/>
  <p:tag name="KSO_WM_SLIDE_SUBTYPE" val="picTxt"/>
  <p:tag name="KSO_WM_TEMPLATE_ASSEMBLE_XID" val="6065705a4054ed1e2fb814d5"/>
  <p:tag name="KSO_WM_TEMPLATE_ASSEMBLE_GROUPID" val="6065705a4054ed1e2fb814d5"/>
</p:tagLst>
</file>

<file path=ppt/tags/tag163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 name="KSO_WM_UNIT_FILL_FORE_SCHEMECOLOR_INDEX_1_BRIGHTNESS" val="-0.5"/>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64"/>
  <p:tag name="KSO_WM_UNIT_FILL_FORE_SCHEMECOLOR_INDEX_2_TRANS" val="0"/>
  <p:tag name="KSO_WM_UNIT_FILL_GRADIENT_TYPE" val="0"/>
  <p:tag name="KSO_WM_UNIT_FILL_GRADIENT_ANGLE" val="8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 name="KSO_WM_UNIT_FILL_FORE_SCHEMECOLOR_INDEX_1_BRIGHTNESS" val="0"/>
  <p:tag name="KSO_WM_UNIT_FILL_FORE_SCHEMECOLOR_INDEX_1" val="7"/>
  <p:tag name="KSO_WM_UNIT_FILL_FORE_SCHEMECOLOR_INDEX_1_POS" val="0.29"/>
  <p:tag name="KSO_WM_UNIT_FILL_FORE_SCHEMECOLOR_INDEX_1_TRANS" val="0"/>
  <p:tag name="KSO_WM_UNIT_FILL_FORE_SCHEMECOLOR_INDEX_2_BRIGHTNESS" val="0"/>
  <p:tag name="KSO_WM_UNIT_FILL_FORE_SCHEMECOLOR_INDEX_2" val="6"/>
  <p:tag name="KSO_WM_UNIT_FILL_FORE_SCHEMECOLOR_INDEX_2_POS" val="0.71"/>
  <p:tag name="KSO_WM_UNIT_FILL_FORE_SCHEMECOLOR_INDEX_2_TRANS" val="0"/>
  <p:tag name="KSO_WM_UNIT_FILL_FORE_SCHEMECOLOR_INDEX_3_BRIGHTNESS" val="-0.25"/>
  <p:tag name="KSO_WM_UNIT_FILL_FORE_SCHEMECOLOR_INDEX_3" val="6"/>
  <p:tag name="KSO_WM_UNIT_FILL_FORE_SCHEMECOLOR_INDEX_3_POS" val="1"/>
  <p:tag name="KSO_WM_UNIT_FILL_FORE_SCHEMECOLOR_INDEX_3_TRANS" val="0"/>
  <p:tag name="KSO_WM_UNIT_FILL_GRADIENT_TYPE" val="0"/>
  <p:tag name="KSO_WM_UNIT_FILL_GRADIENT_ANGLE" val="25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1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386_1*i*4"/>
  <p:tag name="KSO_WM_TEMPLATE_CATEGORY" val="diagram"/>
  <p:tag name="KSO_WM_TEMPLATE_INDEX" val="20202386"/>
  <p:tag name="KSO_WM_UNIT_LAYERLEVEL" val="1"/>
  <p:tag name="KSO_WM_TAG_VERSION" val="1.0"/>
  <p:tag name="KSO_WM_BEAUTIFY_FLAG" val="#wm#"/>
  <p:tag name="KSO_WM_UNIT_BLOCK" val="0"/>
  <p:tag name="KSO_WM_UNIT_SM_LIMIT_TYPE" val="1"/>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40.xml><?xml version="1.0" encoding="utf-8"?>
<p:tagLst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86_1*a*1"/>
  <p:tag name="KSO_WM_TEMPLATE_CATEGORY" val="diagram"/>
  <p:tag name="KSO_WM_TEMPLATE_INDEX" val="20202386"/>
  <p:tag name="KSO_WM_UNIT_LAYERLEVEL" val="1"/>
  <p:tag name="KSO_WM_TAG_VERSION" val="1.0"/>
  <p:tag name="KSO_WM_BEAUTIFY_FLAG" val="#wm#"/>
  <p:tag name="KSO_WM_UNIT_DEFAULT_FONT" val="28;32;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1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1"/>
  <p:tag name="KSO_WM_TEMPLATE_CATEGORY" val="diagram"/>
  <p:tag name="KSO_WM_TEMPLATE_INDEX" val="20202386"/>
  <p:tag name="KSO_WM_UNIT_LAYERLEVEL" val="1"/>
  <p:tag name="KSO_WM_TAG_VERSION" val="1.0"/>
  <p:tag name="KSO_WM_BEAUTIFY_FLAG" val="#wm#"/>
  <p:tag name="KSO_WM_UNIT_TYPE" val="i"/>
  <p:tag name="KSO_WM_UNIT_INDEX" val="1"/>
  <p:tag name="KSO_WM_UNIT_BLOCK" val="0"/>
  <p:tag name="KSO_WM_UNIT_SM_LIMIT_TYPE" val="1"/>
  <p:tag name="KSO_WM_UNIT_PLACING_PICTURE_MD4" val="0"/>
</p:tagLst>
</file>

<file path=ppt/tags/tag1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2"/>
  <p:tag name="KSO_WM_TEMPLATE_CATEGORY" val="diagram"/>
  <p:tag name="KSO_WM_TEMPLATE_INDEX" val="20202386"/>
  <p:tag name="KSO_WM_UNIT_LAYERLEVEL" val="1"/>
  <p:tag name="KSO_WM_TAG_VERSION" val="1.0"/>
  <p:tag name="KSO_WM_BEAUTIFY_FLAG" val="#wm#"/>
  <p:tag name="KSO_WM_UNIT_TYPE" val="i"/>
  <p:tag name="KSO_WM_UNIT_INDEX" val="2"/>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1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3"/>
  <p:tag name="KSO_WM_TEMPLATE_CATEGORY" val="diagram"/>
  <p:tag name="KSO_WM_TEMPLATE_INDEX" val="20202386"/>
  <p:tag name="KSO_WM_UNIT_LAYERLEVEL" val="1"/>
  <p:tag name="KSO_WM_TAG_VERSION" val="1.0"/>
  <p:tag name="KSO_WM_BEAUTIFY_FLAG" val="#wm#"/>
  <p:tag name="KSO_WM_UNIT_TYPE" val="i"/>
  <p:tag name="KSO_WM_UNIT_INDEX" val="3"/>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1644.xml><?xml version="1.0" encoding="utf-8"?>
<p:tagLst xmlns:p="http://schemas.openxmlformats.org/presentationml/2006/main">
  <p:tag name="KSO_WM_UNIT_LINE_FORE_SCHEMECOLOR_INDEX" val="14"/>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3957_3*l_h_i*1_1_1"/>
  <p:tag name="KSO_WM_TEMPLATE_CATEGORY" val="diagram"/>
  <p:tag name="KSO_WM_TEMPLATE_INDEX" val="20213957"/>
  <p:tag name="KSO_WM_UNIT_LAYERLEVEL" val="1_1_1"/>
  <p:tag name="KSO_WM_TAG_VERSION" val="1.0"/>
  <p:tag name="KSO_WM_BEAUTIFY_FLAG" val="#wm#"/>
</p:tagLst>
</file>

<file path=ppt/tags/tag1645.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3957_3*l_h_i*1_1_2"/>
  <p:tag name="KSO_WM_TEMPLATE_CATEGORY" val="diagram"/>
  <p:tag name="KSO_WM_TEMPLATE_INDEX" val="20213957"/>
  <p:tag name="KSO_WM_UNIT_LAYERLEVEL" val="1_1_1"/>
  <p:tag name="KSO_WM_TAG_VERSION" val="1.0"/>
  <p:tag name="KSO_WM_BEAUTIFY_FLAG" val="#wm#"/>
</p:tagLst>
</file>

<file path=ppt/tags/tag1646.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5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3957_3*l_h_f*1_1_1"/>
  <p:tag name="KSO_WM_TEMPLATE_CATEGORY" val="diagram"/>
  <p:tag name="KSO_WM_TEMPLATE_INDEX" val="20213957"/>
  <p:tag name="KSO_WM_UNIT_LAYERLEVEL" val="1_1_1"/>
  <p:tag name="KSO_WM_TAG_VERSION" val="1.0"/>
  <p:tag name="KSO_WM_BEAUTIFY_FLAG" val="#wm#"/>
  <p:tag name="KSO_WM_UNIT_PRESET_TEXT" val="单击此处添加文本具体内容，简明扼要的阐述您的观点。根据需要可酌情增减文字。"/>
  <p:tag name="KSO_WM_UNIT_SUBTYPE" val="a"/>
</p:tagLst>
</file>

<file path=ppt/tags/tag1647.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3957_3*l_h_i*1_1_3"/>
  <p:tag name="KSO_WM_TEMPLATE_CATEGORY" val="diagram"/>
  <p:tag name="KSO_WM_TEMPLATE_INDEX" val="20213957"/>
  <p:tag name="KSO_WM_UNIT_LAYERLEVEL" val="1_1_1"/>
  <p:tag name="KSO_WM_TAG_VERSION" val="1.0"/>
  <p:tag name="KSO_WM_BEAUTIFY_FLAG" val="#wm#"/>
</p:tagLst>
</file>

<file path=ppt/tags/tag1648.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3957_3*l_h_a*1_1_1"/>
  <p:tag name="KSO_WM_TEMPLATE_CATEGORY" val="diagram"/>
  <p:tag name="KSO_WM_TEMPLATE_INDEX" val="20213957"/>
  <p:tag name="KSO_WM_UNIT_LAYERLEVEL" val="1_1_1"/>
  <p:tag name="KSO_WM_TAG_VERSION" val="1.0"/>
  <p:tag name="KSO_WM_BEAUTIFY_FLAG" val="#wm#"/>
  <p:tag name="KSO_WM_UNIT_PRESET_TEXT" val="办公技能"/>
  <p:tag name="KSO_WM_UNIT_ISNUMDGMTITLE" val="0"/>
  <p:tag name="KSO_WM_UNIT_TEXT_FILL_FORE_SCHEMECOLOR_INDEX_BRIGHTNESS" val="0.35"/>
  <p:tag name="KSO_WM_UNIT_TEXT_FILL_FORE_SCHEMECOLOR_INDEX" val="13"/>
  <p:tag name="KSO_WM_UNIT_TEXT_FILL_TYPE" val="1"/>
</p:tagLst>
</file>

<file path=ppt/tags/tag1649.xml><?xml version="1.0" encoding="utf-8"?>
<p:tagLst xmlns:p="http://schemas.openxmlformats.org/presentationml/2006/main">
  <p:tag name="KSO_WM_UNIT_LINE_FORE_SCHEMECOLOR_INDEX" val="14"/>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3957_3*l_h_i*1_2_1"/>
  <p:tag name="KSO_WM_TEMPLATE_CATEGORY" val="diagram"/>
  <p:tag name="KSO_WM_TEMPLATE_INDEX" val="20213957"/>
  <p:tag name="KSO_WM_UNIT_LAYERLEVEL" val="1_1_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50.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3957_3*l_h_i*1_2_2"/>
  <p:tag name="KSO_WM_TEMPLATE_CATEGORY" val="diagram"/>
  <p:tag name="KSO_WM_TEMPLATE_INDEX" val="20213957"/>
  <p:tag name="KSO_WM_UNIT_LAYERLEVEL" val="1_1_1"/>
  <p:tag name="KSO_WM_TAG_VERSION" val="1.0"/>
  <p:tag name="KSO_WM_BEAUTIFY_FLAG" val="#wm#"/>
</p:tagLst>
</file>

<file path=ppt/tags/tag1651.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5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3957_3*l_h_f*1_2_1"/>
  <p:tag name="KSO_WM_TEMPLATE_CATEGORY" val="diagram"/>
  <p:tag name="KSO_WM_TEMPLATE_INDEX" val="20213957"/>
  <p:tag name="KSO_WM_UNIT_LAYERLEVEL" val="1_1_1"/>
  <p:tag name="KSO_WM_TAG_VERSION" val="1.0"/>
  <p:tag name="KSO_WM_BEAUTIFY_FLAG" val="#wm#"/>
  <p:tag name="KSO_WM_UNIT_PRESET_TEXT" val="单击此处添加文本具体内容，简明扼要的阐述您的观点。根据需要可酌情增减文字。"/>
  <p:tag name="KSO_WM_UNIT_SUBTYPE" val="a"/>
</p:tagLst>
</file>

<file path=ppt/tags/tag1652.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3957_3*l_h_i*1_2_3"/>
  <p:tag name="KSO_WM_TEMPLATE_CATEGORY" val="diagram"/>
  <p:tag name="KSO_WM_TEMPLATE_INDEX" val="20213957"/>
  <p:tag name="KSO_WM_UNIT_LAYERLEVEL" val="1_1_1"/>
  <p:tag name="KSO_WM_TAG_VERSION" val="1.0"/>
  <p:tag name="KSO_WM_BEAUTIFY_FLAG" val="#wm#"/>
</p:tagLst>
</file>

<file path=ppt/tags/tag165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3957_3*l_h_a*1_2_1"/>
  <p:tag name="KSO_WM_TEMPLATE_CATEGORY" val="diagram"/>
  <p:tag name="KSO_WM_TEMPLATE_INDEX" val="20213957"/>
  <p:tag name="KSO_WM_UNIT_LAYERLEVEL" val="1_1_1"/>
  <p:tag name="KSO_WM_TAG_VERSION" val="1.0"/>
  <p:tag name="KSO_WM_BEAUTIFY_FLAG" val="#wm#"/>
  <p:tag name="KSO_WM_UNIT_PRESET_TEXT" val="管理技能"/>
  <p:tag name="KSO_WM_UNIT_ISNUMDGMTITLE" val="0"/>
  <p:tag name="KSO_WM_UNIT_TEXT_FILL_FORE_SCHEMECOLOR_INDEX_BRIGHTNESS" val="0.35"/>
  <p:tag name="KSO_WM_UNIT_TEXT_FILL_FORE_SCHEMECOLOR_INDEX" val="13"/>
  <p:tag name="KSO_WM_UNIT_TEXT_FILL_TYPE" val="1"/>
</p:tagLst>
</file>

<file path=ppt/tags/tag1654.xml><?xml version="1.0" encoding="utf-8"?>
<p:tagLst xmlns:p="http://schemas.openxmlformats.org/presentationml/2006/main">
  <p:tag name="KSO_WM_UNIT_LINE_FORE_SCHEMECOLOR_INDEX" val="14"/>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3957_3*l_h_i*1_3_3"/>
  <p:tag name="KSO_WM_TEMPLATE_CATEGORY" val="diagram"/>
  <p:tag name="KSO_WM_TEMPLATE_INDEX" val="20213957"/>
  <p:tag name="KSO_WM_UNIT_LAYERLEVEL" val="1_1_1"/>
  <p:tag name="KSO_WM_TAG_VERSION" val="1.0"/>
  <p:tag name="KSO_WM_BEAUTIFY_FLAG" val="#wm#"/>
</p:tagLst>
</file>

<file path=ppt/tags/tag1655.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3957_3*l_h_i*1_3_2"/>
  <p:tag name="KSO_WM_TEMPLATE_CATEGORY" val="diagram"/>
  <p:tag name="KSO_WM_TEMPLATE_INDEX" val="20213957"/>
  <p:tag name="KSO_WM_UNIT_LAYERLEVEL" val="1_1_1"/>
  <p:tag name="KSO_WM_TAG_VERSION" val="1.0"/>
  <p:tag name="KSO_WM_BEAUTIFY_FLAG" val="#wm#"/>
</p:tagLst>
</file>

<file path=ppt/tags/tag1656.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5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3957_3*l_h_f*1_3_1"/>
  <p:tag name="KSO_WM_TEMPLATE_CATEGORY" val="diagram"/>
  <p:tag name="KSO_WM_TEMPLATE_INDEX" val="20213957"/>
  <p:tag name="KSO_WM_UNIT_LAYERLEVEL" val="1_1_1"/>
  <p:tag name="KSO_WM_TAG_VERSION" val="1.0"/>
  <p:tag name="KSO_WM_BEAUTIFY_FLAG" val="#wm#"/>
  <p:tag name="KSO_WM_UNIT_PRESET_TEXT" val="单击此处添加文本具体内容，简明扼要的阐述您的观点。根据需要可酌情增减文字。"/>
  <p:tag name="KSO_WM_UNIT_SUBTYPE" val="a"/>
</p:tagLst>
</file>

<file path=ppt/tags/tag1657.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3957_3*l_h_i*1_3_1"/>
  <p:tag name="KSO_WM_TEMPLATE_CATEGORY" val="diagram"/>
  <p:tag name="KSO_WM_TEMPLATE_INDEX" val="20213957"/>
  <p:tag name="KSO_WM_UNIT_LAYERLEVEL" val="1_1_1"/>
  <p:tag name="KSO_WM_TAG_VERSION" val="1.0"/>
  <p:tag name="KSO_WM_BEAUTIFY_FLAG" val="#wm#"/>
</p:tagLst>
</file>

<file path=ppt/tags/tag1658.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3957_3*l_h_a*1_3_1"/>
  <p:tag name="KSO_WM_TEMPLATE_CATEGORY" val="diagram"/>
  <p:tag name="KSO_WM_TEMPLATE_INDEX" val="20213957"/>
  <p:tag name="KSO_WM_UNIT_LAYERLEVEL" val="1_1_1"/>
  <p:tag name="KSO_WM_TAG_VERSION" val="1.0"/>
  <p:tag name="KSO_WM_BEAUTIFY_FLAG" val="#wm#"/>
  <p:tag name="KSO_WM_UNIT_PRESET_TEXT" val="操作技能"/>
  <p:tag name="KSO_WM_UNIT_ISNUMDGMTITLE" val="0"/>
  <p:tag name="KSO_WM_UNIT_TEXT_FILL_FORE_SCHEMECOLOR_INDEX_BRIGHTNESS" val="0.35"/>
  <p:tag name="KSO_WM_UNIT_TEXT_FILL_FORE_SCHEMECOLOR_INDEX" val="13"/>
  <p:tag name="KSO_WM_UNIT_TEXT_FILL_TYPE" val="1"/>
</p:tagLst>
</file>

<file path=ppt/tags/tag1659.xml><?xml version="1.0" encoding="utf-8"?>
<p:tagLst xmlns:p="http://schemas.openxmlformats.org/presentationml/2006/main">
  <p:tag name="KSO_WM_UNIT_LINE_FORE_SCHEMECOLOR_INDEX" val="14"/>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3957_3*l_h_i*1_4_1"/>
  <p:tag name="KSO_WM_TEMPLATE_CATEGORY" val="diagram"/>
  <p:tag name="KSO_WM_TEMPLATE_INDEX" val="20213957"/>
  <p:tag name="KSO_WM_UNIT_LAYERLEVEL" val="1_1_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60.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3957_3*l_h_i*1_4_2"/>
  <p:tag name="KSO_WM_TEMPLATE_CATEGORY" val="diagram"/>
  <p:tag name="KSO_WM_TEMPLATE_INDEX" val="20213957"/>
  <p:tag name="KSO_WM_UNIT_LAYERLEVEL" val="1_1_1"/>
  <p:tag name="KSO_WM_TAG_VERSION" val="1.0"/>
  <p:tag name="KSO_WM_BEAUTIFY_FLAG" val="#wm#"/>
</p:tagLst>
</file>

<file path=ppt/tags/tag1661.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54"/>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3957_3*l_h_f*1_4_1"/>
  <p:tag name="KSO_WM_TEMPLATE_CATEGORY" val="diagram"/>
  <p:tag name="KSO_WM_TEMPLATE_INDEX" val="20213957"/>
  <p:tag name="KSO_WM_UNIT_LAYERLEVEL" val="1_1_1"/>
  <p:tag name="KSO_WM_TAG_VERSION" val="1.0"/>
  <p:tag name="KSO_WM_BEAUTIFY_FLAG" val="#wm#"/>
  <p:tag name="KSO_WM_UNIT_PRESET_TEXT" val="单击此处添加文本具体内容，简明扼要的阐述您的观点。根据需要可酌情增减文字。"/>
  <p:tag name="KSO_WM_UNIT_SUBTYPE" val="a"/>
</p:tagLst>
</file>

<file path=ppt/tags/tag1662.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13957_3*l_h_i*1_4_3"/>
  <p:tag name="KSO_WM_TEMPLATE_CATEGORY" val="diagram"/>
  <p:tag name="KSO_WM_TEMPLATE_INDEX" val="20213957"/>
  <p:tag name="KSO_WM_UNIT_LAYERLEVEL" val="1_1_1"/>
  <p:tag name="KSO_WM_TAG_VERSION" val="1.0"/>
  <p:tag name="KSO_WM_BEAUTIFY_FLAG" val="#wm#"/>
</p:tagLst>
</file>

<file path=ppt/tags/tag166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13957_3*l_h_a*1_4_1"/>
  <p:tag name="KSO_WM_TEMPLATE_CATEGORY" val="diagram"/>
  <p:tag name="KSO_WM_TEMPLATE_INDEX" val="20213957"/>
  <p:tag name="KSO_WM_UNIT_LAYERLEVEL" val="1_1_1"/>
  <p:tag name="KSO_WM_TAG_VERSION" val="1.0"/>
  <p:tag name="KSO_WM_BEAUTIFY_FLAG" val="#wm#"/>
  <p:tag name="KSO_WM_UNIT_PRESET_TEXT" val="业务技能"/>
  <p:tag name="KSO_WM_UNIT_ISNUMDGMTITLE" val="0"/>
  <p:tag name="KSO_WM_UNIT_TEXT_FILL_FORE_SCHEMECOLOR_INDEX_BRIGHTNESS" val="0.35"/>
  <p:tag name="KSO_WM_UNIT_TEXT_FILL_FORE_SCHEMECOLOR_INDEX" val="13"/>
  <p:tag name="KSO_WM_UNIT_TEXT_FILL_TYPE" val="1"/>
</p:tagLst>
</file>

<file path=ppt/tags/tag1664.xml><?xml version="1.0" encoding="utf-8"?>
<p:tagLst xmlns:p="http://schemas.openxmlformats.org/presentationml/2006/main">
  <p:tag name="KSO_WM_SLIDE_ID" val="diagram20202386_1"/>
  <p:tag name="KSO_WM_TEMPLATE_SUBCATEGORY" val="1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2386"/>
  <p:tag name="KSO_WM_SLIDE_LAYOUT" val="a_d"/>
  <p:tag name="KSO_WM_SLIDE_LAYOUT_CNT" val="1_1"/>
  <p:tag name="KSO_WM_SLIDE_TYPE" val="text"/>
  <p:tag name="KSO_WM_SLIDE_SUBTYPE" val="picTxt"/>
  <p:tag name="KSO_WM_SLIDE_SIZE" val="960*457"/>
  <p:tag name="KSO_WM_SLIDE_POSITION" val="0*34"/>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horizontalAlign&quot;:1,&quot;id&quot;:&quot;2022-07-09T16:52:26&quot;,&quot;maxSize&quot;:{&quot;size1&quot;:23.6},&quot;minSize&quot;:{&quot;size1&quot;:23.6},&quot;normalSize&quot;:{&quot;size1&quot;:23.6},&quot;subLayout&quot;:[{&quot;id&quot;:&quot;2022-07-09T16:52:26&quot;,&quot;margin&quot;:{&quot;bottom&quot;:1.2350000143051147,&quot;left&quot;:1.690000057220459,&quot;right&quot;:1.6970000267028809,&quot;top&quot;:1.690000057220459},&quot;type&quot;:0},{&quot;horizontalAlign&quot;:0,&quot;id&quot;:&quot;2022-07-09T16:52:26&quot;,&quot;margin&quot;:{&quot;bottom&quot;:2.5399999618530273,&quot;left&quot;:1.690000057220459,&quot;right&quot;:1.690000057220459,&quot;top&quot;:0.025999998673796654},&quot;type&quot;:1,&quot;verticalAlign&quot;:0}],&quot;type&quot;:1,&quot;verticalAlign&quot;:1}"/>
  <p:tag name="KSO_WM_SLIDE_CAN_ADD_NAVIGATION" val="1"/>
  <p:tag name="KSO_WM_SLIDE_BACKGROUND" val="[&quot;general&quot;,&quot;frame&quot;]"/>
  <p:tag name="KSO_WM_SLIDE_RATIO" val="1.777778"/>
  <p:tag name="KSO_WM_SLIDE_BK_DARK_LIGHT" val="1"/>
  <p:tag name="KSO_WM_SLIDE_BACKGROUND_TYPE" val="frame"/>
</p:tagLst>
</file>

<file path=ppt/tags/tag1665.xml><?xml version="1.0" encoding="utf-8"?>
<p:tagLst xmlns:p="http://schemas.openxmlformats.org/presentationml/2006/main">
  <p:tag name="KSO_WM_UNIT_ISCONTENTSTITLE" val="0"/>
  <p:tag name="KSO_WM_UNIT_PRESET_TEXT" val="Thanks."/>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199151_17*a*1"/>
  <p:tag name="KSO_WM_TEMPLATE_CATEGORY" val="custom"/>
  <p:tag name="KSO_WM_TEMPLATE_INDEX" val="20199151"/>
  <p:tag name="KSO_WM_UNIT_LAYERLEVEL" val="1"/>
  <p:tag name="KSO_WM_TAG_VERSION" val="1.0"/>
  <p:tag name="KSO_WM_BEAUTIFY_FLAG" val="#wm#"/>
</p:tagLst>
</file>

<file path=ppt/tags/tag1666.xml><?xml version="1.0" encoding="utf-8"?>
<p:tagLst xmlns:p="http://schemas.openxmlformats.org/presentationml/2006/main">
  <p:tag name="KSO_WM_SLIDE_ID" val="custom20199151_17"/>
  <p:tag name="KSO_WM_TEMPLATE_SUBCATEGORY" val="0"/>
  <p:tag name="KSO_WM_SLIDE_ITEM_CNT" val="0"/>
  <p:tag name="KSO_WM_SLIDE_INDEX" val="17"/>
  <p:tag name="KSO_WM_TAG_VERSION" val="1.0"/>
  <p:tag name="KSO_WM_BEAUTIFY_FLAG" val="#wm#"/>
  <p:tag name="KSO_WM_TEMPLATE_CATEGORY" val="custom"/>
  <p:tag name="KSO_WM_TEMPLATE_INDEX" val="20199151"/>
  <p:tag name="KSO_WM_SLIDE_TYPE" val="endPage"/>
  <p:tag name="KSO_WM_SLIDE_SUBTYPE" val="pureTxt"/>
  <p:tag name="KSO_WM_SLIDE_LAYOUT" val="a"/>
  <p:tag name="KSO_WM_SLIDE_LAYOUT_CNT" val="1"/>
  <p:tag name="KSO_WM_TEMPLATE_MASTER_TYPE" val="1"/>
  <p:tag name="KSO_WM_TEMPLATE_COLOR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92"/>
  <p:tag name="KSO_WM_UNIT_ID" val="_6*l_i*1_92"/>
  <p:tag name="KSO_WM_UNIT_LAYERLEVEL" val="1_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
  <p:tag name="KSO_WM_UNIT_ID" val="_6*l_i*1_3"/>
  <p:tag name="KSO_WM_UNIT_LAYERLEVEL" val="1_1"/>
  <p:tag name="KSO_WM_TAG_VERSION" val="1.0"/>
  <p:tag name="KSO_WM_BEAUTIFY_FLAG" val="#wm#"/>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9"/>
  <p:tag name="KSO_WM_UNIT_ID" val="_6*l_i*1_19"/>
  <p:tag name="KSO_WM_UNIT_LAYERLEVEL" val="1_1"/>
  <p:tag name="KSO_WM_TAG_VERSION" val="1.0"/>
  <p:tag name="KSO_WM_BEAUTIFY_FLAG" val="#wm#"/>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1"/>
  <p:tag name="KSO_WM_UNIT_ID" val="_6*l_i*1_31"/>
  <p:tag name="KSO_WM_UNIT_LAYERLEVEL" val="1_1"/>
  <p:tag name="KSO_WM_TAG_VERSION" val="1.0"/>
  <p:tag name="KSO_WM_BEAUTIFY_FLAG" val="#wm#"/>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3"/>
  <p:tag name="KSO_WM_UNIT_ID" val="_6*l_i*1_43"/>
  <p:tag name="KSO_WM_UNIT_LAYERLEVEL" val="1_1"/>
  <p:tag name="KSO_WM_TAG_VERSION" val="1.0"/>
  <p:tag name="KSO_WM_BEAUTIFY_FLAG" val="#wm#"/>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6"/>
  <p:tag name="KSO_WM_UNIT_ID" val="_6*l_i*1_56"/>
  <p:tag name="KSO_WM_UNIT_LAYERLEVEL" val="1_1"/>
  <p:tag name="KSO_WM_TAG_VERSION" val="1.0"/>
  <p:tag name="KSO_WM_BEAUTIFY_FLAG" val="#wm#"/>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8"/>
  <p:tag name="KSO_WM_UNIT_ID" val="_6*l_i*1_68"/>
  <p:tag name="KSO_WM_UNIT_LAYERLEVEL" val="1_1"/>
  <p:tag name="KSO_WM_TAG_VERSION" val="1.0"/>
  <p:tag name="KSO_WM_BEAUTIFY_FLAG" val="#wm#"/>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0"/>
  <p:tag name="KSO_WM_UNIT_ID" val="_6*l_i*1_80"/>
  <p:tag name="KSO_WM_UNIT_LAYERLEVEL" val="1_1"/>
  <p:tag name="KSO_WM_TAG_VERSION" val="1.0"/>
  <p:tag name="KSO_WM_BEAUTIFY_FLAG" val="#wm#"/>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9"/>
  <p:tag name="KSO_WM_UNIT_ID" val="_6*l_i*1_89"/>
  <p:tag name="KSO_WM_UNIT_LAYERLEVEL" val="1_1"/>
  <p:tag name="KSO_WM_TAG_VERSION" val="1.0"/>
  <p:tag name="KSO_WM_BEAUTIFY_FLAG" val="#wm#"/>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1"/>
  <p:tag name="KSO_WM_UNIT_ID" val="_6*l_i*1_11"/>
  <p:tag name="KSO_WM_UNIT_LAYERLEVEL" val="1_1"/>
  <p:tag name="KSO_WM_TAG_VERSION" val="1.0"/>
  <p:tag name="KSO_WM_BEAUTIFY_FLAG" val="#wm#"/>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2"/>
  <p:tag name="KSO_WM_UNIT_ID" val="_6*l_i*1_22"/>
  <p:tag name="KSO_WM_UNIT_LAYERLEVEL" val="1_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3"/>
  <p:tag name="KSO_WM_UNIT_ID" val="_6*l_i*1_33"/>
  <p:tag name="KSO_WM_UNIT_LAYERLEVEL" val="1_1"/>
  <p:tag name="KSO_WM_TAG_VERSION" val="1.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4"/>
  <p:tag name="KSO_WM_UNIT_ID" val="_6*l_i*1_44"/>
  <p:tag name="KSO_WM_UNIT_LAYERLEVEL" val="1_1"/>
  <p:tag name="KSO_WM_TAG_VERSION" val="1.0"/>
  <p:tag name="KSO_WM_BEAUTIFY_FLAG" val="#wm#"/>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5"/>
  <p:tag name="KSO_WM_UNIT_ID" val="_6*l_i*1_55"/>
  <p:tag name="KSO_WM_UNIT_LAYERLEVEL" val="1_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6"/>
  <p:tag name="KSO_WM_UNIT_ID" val="_6*l_i*1_66"/>
  <p:tag name="KSO_WM_UNIT_LAYERLEVEL" val="1_1"/>
  <p:tag name="KSO_WM_TAG_VERSION" val="1.0"/>
  <p:tag name="KSO_WM_BEAUTIFY_FLAG" val="#wm#"/>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7"/>
  <p:tag name="KSO_WM_UNIT_ID" val="_6*l_i*1_77"/>
  <p:tag name="KSO_WM_UNIT_LAYERLEVEL" val="1_1"/>
  <p:tag name="KSO_WM_TAG_VERSION" val="1.0"/>
  <p:tag name="KSO_WM_BEAUTIFY_FLAG" val="#wm#"/>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8"/>
  <p:tag name="KSO_WM_UNIT_ID" val="_6*l_i*1_88"/>
  <p:tag name="KSO_WM_UNIT_LAYERLEVEL" val="1_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
  <p:tag name="KSO_WM_UNIT_ID" val="_6*l_i*1_1"/>
  <p:tag name="KSO_WM_UNIT_LAYERLEVEL" val="1_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
  <p:tag name="KSO_WM_UNIT_ID" val="_6*l_i*1_2"/>
  <p:tag name="KSO_WM_UNIT_LAYERLEVEL" val="1_1"/>
  <p:tag name="KSO_WM_TAG_VERSION" val="1.0"/>
  <p:tag name="KSO_WM_BEAUTIFY_FLAG" val="#wm#"/>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
  <p:tag name="KSO_WM_UNIT_ID" val="_6*l_i*1_5"/>
  <p:tag name="KSO_WM_UNIT_LAYERLEVEL" val="1_1"/>
  <p:tag name="KSO_WM_TAG_VERSION" val="1.0"/>
  <p:tag name="KSO_WM_BEAUTIFY_FLAG" val="#wm#"/>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
  <p:tag name="KSO_WM_UNIT_ID" val="_6*l_i*1_6"/>
  <p:tag name="KSO_WM_UNIT_LAYERLEVEL" val="1_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
  <p:tag name="KSO_WM_UNIT_ID" val="_6*l_i*1_7"/>
  <p:tag name="KSO_WM_UNIT_LAYERLEVEL" val="1_1"/>
  <p:tag name="KSO_WM_TAG_VERSION" val="1.0"/>
  <p:tag name="KSO_WM_BEAUTIFY_FLAG" val="#wm#"/>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9"/>
  <p:tag name="KSO_WM_UNIT_ID" val="_6*l_i*1_9"/>
  <p:tag name="KSO_WM_UNIT_LAYERLEVEL" val="1_1"/>
  <p:tag name="KSO_WM_TAG_VERSION" val="1.0"/>
  <p:tag name="KSO_WM_BEAUTIFY_FLAG" val="#wm#"/>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2"/>
  <p:tag name="KSO_WM_UNIT_ID" val="_6*l_i*1_12"/>
  <p:tag name="KSO_WM_UNIT_LAYERLEVEL" val="1_1"/>
  <p:tag name="KSO_WM_TAG_VERSION" val="1.0"/>
  <p:tag name="KSO_WM_BEAUTIFY_FLAG" val="#wm#"/>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4"/>
  <p:tag name="KSO_WM_UNIT_ID" val="_6*l_i*1_14"/>
  <p:tag name="KSO_WM_UNIT_LAYERLEVEL" val="1_1"/>
  <p:tag name="KSO_WM_TAG_VERSION" val="1.0"/>
  <p:tag name="KSO_WM_BEAUTIFY_FLAG" val="#wm#"/>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5"/>
  <p:tag name="KSO_WM_UNIT_ID" val="_6*l_i*1_15"/>
  <p:tag name="KSO_WM_UNIT_LAYERLEVEL" val="1_1"/>
  <p:tag name="KSO_WM_TAG_VERSION" val="1.0"/>
  <p:tag name="KSO_WM_BEAUTIFY_FLAG" val="#wm#"/>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6"/>
  <p:tag name="KSO_WM_UNIT_ID" val="_6*l_i*1_16"/>
  <p:tag name="KSO_WM_UNIT_LAYERLEVEL" val="1_1"/>
  <p:tag name="KSO_WM_TAG_VERSION" val="1.0"/>
  <p:tag name="KSO_WM_BEAUTIFY_FLAG" val="#wm#"/>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7"/>
  <p:tag name="KSO_WM_UNIT_ID" val="_6*l_i*1_17"/>
  <p:tag name="KSO_WM_UNIT_LAYERLEVEL" val="1_1"/>
  <p:tag name="KSO_WM_TAG_VERSION" val="1.0"/>
  <p:tag name="KSO_WM_BEAUTIFY_FLAG" val="#wm#"/>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8"/>
  <p:tag name="KSO_WM_UNIT_ID" val="_6*l_i*1_18"/>
  <p:tag name="KSO_WM_UNIT_LAYERLEVEL" val="1_1"/>
  <p:tag name="KSO_WM_TAG_VERSION" val="1.0"/>
  <p:tag name="KSO_WM_BEAUTIFY_FLAG" val="#wm#"/>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0"/>
  <p:tag name="KSO_WM_UNIT_ID" val="_6*l_i*1_20"/>
  <p:tag name="KSO_WM_UNIT_LAYERLEVEL" val="1_1"/>
  <p:tag name="KSO_WM_TAG_VERSION" val="1.0"/>
  <p:tag name="KSO_WM_BEAUTIFY_FLAG" val="#wm#"/>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1"/>
  <p:tag name="KSO_WM_UNIT_ID" val="_6*l_i*1_21"/>
  <p:tag name="KSO_WM_UNIT_LAYERLEVEL" val="1_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3"/>
  <p:tag name="KSO_WM_UNIT_ID" val="_6*l_i*1_23"/>
  <p:tag name="KSO_WM_UNIT_LAYERLEVEL" val="1_1"/>
  <p:tag name="KSO_WM_TAG_VERSION" val="1.0"/>
  <p:tag name="KSO_WM_BEAUTIFY_FLAG" val="#wm#"/>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4"/>
  <p:tag name="KSO_WM_UNIT_ID" val="_6*l_i*1_24"/>
  <p:tag name="KSO_WM_UNIT_LAYERLEVEL" val="1_1"/>
  <p:tag name="KSO_WM_TAG_VERSION" val="1.0"/>
  <p:tag name="KSO_WM_BEAUTIFY_FLAG" val="#wm#"/>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5"/>
  <p:tag name="KSO_WM_UNIT_ID" val="_6*l_i*1_25"/>
  <p:tag name="KSO_WM_UNIT_LAYERLEVEL" val="1_1"/>
  <p:tag name="KSO_WM_TAG_VERSION" val="1.0"/>
  <p:tag name="KSO_WM_BEAUTIFY_FLAG" val="#wm#"/>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6"/>
  <p:tag name="KSO_WM_UNIT_ID" val="_6*l_i*1_26"/>
  <p:tag name="KSO_WM_UNIT_LAYERLEVEL" val="1_1"/>
  <p:tag name="KSO_WM_TAG_VERSION" val="1.0"/>
  <p:tag name="KSO_WM_BEAUTIFY_FLAG" val="#wm#"/>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7"/>
  <p:tag name="KSO_WM_UNIT_ID" val="_6*l_i*1_27"/>
  <p:tag name="KSO_WM_UNIT_LAYERLEVEL" val="1_1"/>
  <p:tag name="KSO_WM_TAG_VERSION" val="1.0"/>
  <p:tag name="KSO_WM_BEAUTIFY_FLAG" val="#wm#"/>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8"/>
  <p:tag name="KSO_WM_UNIT_ID" val="_6*l_i*1_28"/>
  <p:tag name="KSO_WM_UNIT_LAYERLEVEL" val="1_1"/>
  <p:tag name="KSO_WM_TAG_VERSION" val="1.0"/>
  <p:tag name="KSO_WM_BEAUTIFY_FLAG" val="#wm#"/>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29"/>
  <p:tag name="KSO_WM_UNIT_ID" val="_6*l_i*1_29"/>
  <p:tag name="KSO_WM_UNIT_LAYERLEVEL" val="1_1"/>
  <p:tag name="KSO_WM_TAG_VERSION" val="1.0"/>
  <p:tag name="KSO_WM_BEAUTIFY_FLAG" val="#wm#"/>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0"/>
  <p:tag name="KSO_WM_UNIT_ID" val="_6*l_i*1_30"/>
  <p:tag name="KSO_WM_UNIT_LAYERLEVEL" val="1_1"/>
  <p:tag name="KSO_WM_TAG_VERSION" val="1.0"/>
  <p:tag name="KSO_WM_BEAUTIFY_FLAG" val="#wm#"/>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2"/>
  <p:tag name="KSO_WM_UNIT_ID" val="_6*l_i*1_32"/>
  <p:tag name="KSO_WM_UNIT_LAYERLEVEL" val="1_1"/>
  <p:tag name="KSO_WM_TAG_VERSION" val="1.0"/>
  <p:tag name="KSO_WM_BEAUTIFY_FLAG" val="#wm#"/>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4"/>
  <p:tag name="KSO_WM_UNIT_ID" val="_6*l_i*1_34"/>
  <p:tag name="KSO_WM_UNIT_LAYERLEVEL" val="1_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5"/>
  <p:tag name="KSO_WM_UNIT_ID" val="_6*l_i*1_35"/>
  <p:tag name="KSO_WM_UNIT_LAYERLEVEL" val="1_1"/>
  <p:tag name="KSO_WM_TAG_VERSION" val="1.0"/>
  <p:tag name="KSO_WM_BEAUTIFY_FLAG" val="#wm#"/>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6"/>
  <p:tag name="KSO_WM_UNIT_ID" val="_6*l_i*1_36"/>
  <p:tag name="KSO_WM_UNIT_LAYERLEVEL" val="1_1"/>
  <p:tag name="KSO_WM_TAG_VERSION" val="1.0"/>
  <p:tag name="KSO_WM_BEAUTIFY_FLAG" val="#wm#"/>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7"/>
  <p:tag name="KSO_WM_UNIT_ID" val="_6*l_i*1_37"/>
  <p:tag name="KSO_WM_UNIT_LAYERLEVEL" val="1_1"/>
  <p:tag name="KSO_WM_TAG_VERSION" val="1.0"/>
  <p:tag name="KSO_WM_BEAUTIFY_FLAG" val="#wm#"/>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8"/>
  <p:tag name="KSO_WM_UNIT_ID" val="_6*l_i*1_38"/>
  <p:tag name="KSO_WM_UNIT_LAYERLEVEL" val="1_1"/>
  <p:tag name="KSO_WM_TAG_VERSION" val="1.0"/>
  <p:tag name="KSO_WM_BEAUTIFY_FLAG" val="#wm#"/>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39"/>
  <p:tag name="KSO_WM_UNIT_ID" val="_6*l_i*1_39"/>
  <p:tag name="KSO_WM_UNIT_LAYERLEVEL" val="1_1"/>
  <p:tag name="KSO_WM_TAG_VERSION" val="1.0"/>
  <p:tag name="KSO_WM_BEAUTIFY_FLAG" val="#wm#"/>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0"/>
  <p:tag name="KSO_WM_UNIT_ID" val="_6*l_i*1_40"/>
  <p:tag name="KSO_WM_UNIT_LAYERLEVEL" val="1_1"/>
  <p:tag name="KSO_WM_TAG_VERSION" val="1.0"/>
  <p:tag name="KSO_WM_BEAUTIFY_FLAG" val="#wm#"/>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1"/>
  <p:tag name="KSO_WM_UNIT_ID" val="_6*l_i*1_41"/>
  <p:tag name="KSO_WM_UNIT_LAYERLEVEL" val="1_1"/>
  <p:tag name="KSO_WM_TAG_VERSION" val="1.0"/>
  <p:tag name="KSO_WM_BEAUTIFY_FLAG" val="#wm#"/>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2"/>
  <p:tag name="KSO_WM_UNIT_ID" val="_6*l_i*1_42"/>
  <p:tag name="KSO_WM_UNIT_LAYERLEVEL" val="1_1"/>
  <p:tag name="KSO_WM_TAG_VERSION" val="1.0"/>
  <p:tag name="KSO_WM_BEAUTIFY_FLAG" val="#wm#"/>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5"/>
  <p:tag name="KSO_WM_UNIT_ID" val="_6*l_i*1_45"/>
  <p:tag name="KSO_WM_UNIT_LAYERLEVEL" val="1_1"/>
  <p:tag name="KSO_WM_TAG_VERSION" val="1.0"/>
  <p:tag name="KSO_WM_BEAUTIFY_FLAG" val="#wm#"/>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6"/>
  <p:tag name="KSO_WM_UNIT_ID" val="_6*l_i*1_46"/>
  <p:tag name="KSO_WM_UNIT_LAYERLEVEL" val="1_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7"/>
  <p:tag name="KSO_WM_UNIT_ID" val="_6*l_i*1_47"/>
  <p:tag name="KSO_WM_UNIT_LAYERLEVEL" val="1_1"/>
  <p:tag name="KSO_WM_TAG_VERSION" val="1.0"/>
  <p:tag name="KSO_WM_BEAUTIFY_FLAG" val="#wm#"/>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8"/>
  <p:tag name="KSO_WM_UNIT_ID" val="_6*l_i*1_48"/>
  <p:tag name="KSO_WM_UNIT_LAYERLEVEL" val="1_1"/>
  <p:tag name="KSO_WM_TAG_VERSION" val="1.0"/>
  <p:tag name="KSO_WM_BEAUTIFY_FLAG" val="#wm#"/>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9"/>
  <p:tag name="KSO_WM_UNIT_ID" val="_6*l_i*1_49"/>
  <p:tag name="KSO_WM_UNIT_LAYERLEVEL" val="1_1"/>
  <p:tag name="KSO_WM_TAG_VERSION" val="1.0"/>
  <p:tag name="KSO_WM_BEAUTIFY_FLAG" val="#wm#"/>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0"/>
  <p:tag name="KSO_WM_UNIT_ID" val="_6*l_i*1_50"/>
  <p:tag name="KSO_WM_UNIT_LAYERLEVEL" val="1_1"/>
  <p:tag name="KSO_WM_TAG_VERSION" val="1.0"/>
  <p:tag name="KSO_WM_BEAUTIFY_FLAG" val="#wm#"/>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1"/>
  <p:tag name="KSO_WM_UNIT_ID" val="_6*l_i*1_51"/>
  <p:tag name="KSO_WM_UNIT_LAYERLEVEL" val="1_1"/>
  <p:tag name="KSO_WM_TAG_VERSION" val="1.0"/>
  <p:tag name="KSO_WM_BEAUTIFY_FLAG" val="#wm#"/>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2"/>
  <p:tag name="KSO_WM_UNIT_ID" val="_6*l_i*1_52"/>
  <p:tag name="KSO_WM_UNIT_LAYERLEVEL" val="1_1"/>
  <p:tag name="KSO_WM_TAG_VERSION" val="1.0"/>
  <p:tag name="KSO_WM_BEAUTIFY_FLAG" val="#wm#"/>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3"/>
  <p:tag name="KSO_WM_UNIT_ID" val="_6*l_i*1_53"/>
  <p:tag name="KSO_WM_UNIT_LAYERLEVEL" val="1_1"/>
  <p:tag name="KSO_WM_TAG_VERSION" val="1.0"/>
  <p:tag name="KSO_WM_BEAUTIFY_FLAG" val="#wm#"/>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4"/>
  <p:tag name="KSO_WM_UNIT_ID" val="_6*l_i*1_54"/>
  <p:tag name="KSO_WM_UNIT_LAYERLEVEL" val="1_1"/>
  <p:tag name="KSO_WM_TAG_VERSION" val="1.0"/>
  <p:tag name="KSO_WM_BEAUTIFY_FLAG" val="#wm#"/>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7"/>
  <p:tag name="KSO_WM_UNIT_ID" val="_6*l_i*1_57"/>
  <p:tag name="KSO_WM_UNIT_LAYERLEVEL" val="1_1"/>
  <p:tag name="KSO_WM_TAG_VERSION" val="1.0"/>
  <p:tag name="KSO_WM_BEAUTIFY_FLAG" val="#wm#"/>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8"/>
  <p:tag name="KSO_WM_UNIT_ID" val="_6*l_i*1_58"/>
  <p:tag name="KSO_WM_UNIT_LAYERLEVEL" val="1_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59"/>
  <p:tag name="KSO_WM_UNIT_ID" val="_6*l_i*1_59"/>
  <p:tag name="KSO_WM_UNIT_LAYERLEVEL" val="1_1"/>
  <p:tag name="KSO_WM_TAG_VERSION" val="1.0"/>
  <p:tag name="KSO_WM_BEAUTIFY_FLAG" val="#wm#"/>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0"/>
  <p:tag name="KSO_WM_UNIT_ID" val="_6*l_i*1_60"/>
  <p:tag name="KSO_WM_UNIT_LAYERLEVEL" val="1_1"/>
  <p:tag name="KSO_WM_TAG_VERSION" val="1.0"/>
  <p:tag name="KSO_WM_BEAUTIFY_FLAG" val="#wm#"/>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1"/>
  <p:tag name="KSO_WM_UNIT_ID" val="_6*l_i*1_61"/>
  <p:tag name="KSO_WM_UNIT_LAYERLEVEL" val="1_1"/>
  <p:tag name="KSO_WM_TAG_VERSION" val="1.0"/>
  <p:tag name="KSO_WM_BEAUTIFY_FLAG" val="#wm#"/>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2"/>
  <p:tag name="KSO_WM_UNIT_ID" val="_6*l_i*1_62"/>
  <p:tag name="KSO_WM_UNIT_LAYERLEVEL" val="1_1"/>
  <p:tag name="KSO_WM_TAG_VERSION" val="1.0"/>
  <p:tag name="KSO_WM_BEAUTIFY_FLAG" val="#wm#"/>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3"/>
  <p:tag name="KSO_WM_UNIT_ID" val="_6*l_i*1_63"/>
  <p:tag name="KSO_WM_UNIT_LAYERLEVEL" val="1_1"/>
  <p:tag name="KSO_WM_TAG_VERSION" val="1.0"/>
  <p:tag name="KSO_WM_BEAUTIFY_FLAG" val="#wm#"/>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4"/>
  <p:tag name="KSO_WM_UNIT_ID" val="_6*l_i*1_64"/>
  <p:tag name="KSO_WM_UNIT_LAYERLEVEL" val="1_1"/>
  <p:tag name="KSO_WM_TAG_VERSION" val="1.0"/>
  <p:tag name="KSO_WM_BEAUTIFY_FLAG" val="#wm#"/>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5"/>
  <p:tag name="KSO_WM_UNIT_ID" val="_6*l_i*1_65"/>
  <p:tag name="KSO_WM_UNIT_LAYERLEVEL" val="1_1"/>
  <p:tag name="KSO_WM_TAG_VERSION" val="1.0"/>
  <p:tag name="KSO_WM_BEAUTIFY_FLAG" val="#wm#"/>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7"/>
  <p:tag name="KSO_WM_UNIT_ID" val="_6*l_i*1_67"/>
  <p:tag name="KSO_WM_UNIT_LAYERLEVEL" val="1_1"/>
  <p:tag name="KSO_WM_TAG_VERSION" val="1.0"/>
  <p:tag name="KSO_WM_BEAUTIFY_FLAG" val="#wm#"/>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69"/>
  <p:tag name="KSO_WM_UNIT_ID" val="_6*l_i*1_69"/>
  <p:tag name="KSO_WM_UNIT_LAYERLEVEL" val="1_1"/>
  <p:tag name="KSO_WM_TAG_VERSION" val="1.0"/>
  <p:tag name="KSO_WM_BEAUTIFY_FLAG" val="#wm#"/>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0"/>
  <p:tag name="KSO_WM_UNIT_ID" val="_6*l_i*1_70"/>
  <p:tag name="KSO_WM_UNIT_LAYERLEVEL" val="1_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1"/>
  <p:tag name="KSO_WM_UNIT_ID" val="_6*l_i*1_71"/>
  <p:tag name="KSO_WM_UNIT_LAYERLEVEL" val="1_1"/>
  <p:tag name="KSO_WM_TAG_VERSION" val="1.0"/>
  <p:tag name="KSO_WM_BEAUTIFY_FLAG" val="#wm#"/>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2"/>
  <p:tag name="KSO_WM_UNIT_ID" val="_6*l_i*1_72"/>
  <p:tag name="KSO_WM_UNIT_LAYERLEVEL" val="1_1"/>
  <p:tag name="KSO_WM_TAG_VERSION" val="1.0"/>
  <p:tag name="KSO_WM_BEAUTIFY_FLAG" val="#wm#"/>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3"/>
  <p:tag name="KSO_WM_UNIT_ID" val="_6*l_i*1_73"/>
  <p:tag name="KSO_WM_UNIT_LAYERLEVEL" val="1_1"/>
  <p:tag name="KSO_WM_TAG_VERSION" val="1.0"/>
  <p:tag name="KSO_WM_BEAUTIFY_FLAG" val="#wm#"/>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4"/>
  <p:tag name="KSO_WM_UNIT_ID" val="_6*l_i*1_74"/>
  <p:tag name="KSO_WM_UNIT_LAYERLEVEL" val="1_1"/>
  <p:tag name="KSO_WM_TAG_VERSION" val="1.0"/>
  <p:tag name="KSO_WM_BEAUTIFY_FLAG" val="#wm#"/>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5"/>
  <p:tag name="KSO_WM_UNIT_ID" val="_6*l_i*1_75"/>
  <p:tag name="KSO_WM_UNIT_LAYERLEVEL" val="1_1"/>
  <p:tag name="KSO_WM_TAG_VERSION" val="1.0"/>
  <p:tag name="KSO_WM_BEAUTIFY_FLAG" val="#wm#"/>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6"/>
  <p:tag name="KSO_WM_UNIT_ID" val="_6*l_i*1_76"/>
  <p:tag name="KSO_WM_UNIT_LAYERLEVEL" val="1_1"/>
  <p:tag name="KSO_WM_TAG_VERSION" val="1.0"/>
  <p:tag name="KSO_WM_BEAUTIFY_FLAG" val="#wm#"/>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8"/>
  <p:tag name="KSO_WM_UNIT_ID" val="_6*l_i*1_78"/>
  <p:tag name="KSO_WM_UNIT_LAYERLEVEL" val="1_1"/>
  <p:tag name="KSO_WM_TAG_VERSION" val="1.0"/>
  <p:tag name="KSO_WM_BEAUTIFY_FLAG" val="#wm#"/>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79"/>
  <p:tag name="KSO_WM_UNIT_ID" val="_6*l_i*1_79"/>
  <p:tag name="KSO_WM_UNIT_LAYERLEVEL" val="1_1"/>
  <p:tag name="KSO_WM_TAG_VERSION" val="1.0"/>
  <p:tag name="KSO_WM_BEAUTIFY_FLAG" val="#wm#"/>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1"/>
  <p:tag name="KSO_WM_UNIT_ID" val="_6*l_i*1_81"/>
  <p:tag name="KSO_WM_UNIT_LAYERLEVEL" val="1_1"/>
  <p:tag name="KSO_WM_TAG_VERSION" val="1.0"/>
  <p:tag name="KSO_WM_BEAUTIFY_FLAG" val="#wm#"/>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2"/>
  <p:tag name="KSO_WM_UNIT_ID" val="_6*l_i*1_82"/>
  <p:tag name="KSO_WM_UNIT_LAYERLEVEL" val="1_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3"/>
  <p:tag name="KSO_WM_UNIT_ID" val="_6*l_i*1_83"/>
  <p:tag name="KSO_WM_UNIT_LAYERLEVEL" val="1_1"/>
  <p:tag name="KSO_WM_TAG_VERSION" val="1.0"/>
  <p:tag name="KSO_WM_BEAUTIFY_FLAG" val="#wm#"/>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5"/>
  <p:tag name="KSO_WM_UNIT_ID" val="_6*l_i*1_85"/>
  <p:tag name="KSO_WM_UNIT_LAYERLEVEL" val="1_1"/>
  <p:tag name="KSO_WM_TAG_VERSION" val="1.0"/>
  <p:tag name="KSO_WM_BEAUTIFY_FLAG" val="#wm#"/>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7"/>
  <p:tag name="KSO_WM_UNIT_ID" val="_6*l_i*1_87"/>
  <p:tag name="KSO_WM_UNIT_LAYERLEVEL" val="1_1"/>
  <p:tag name="KSO_WM_TAG_VERSION" val="1.0"/>
  <p:tag name="KSO_WM_BEAUTIFY_FLAG" val="#wm#"/>
</p:tagLst>
</file>

<file path=ppt/tags/tag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4"/>
  <p:tag name="KSO_WM_UNIT_ID" val="_6*l_i*1_4"/>
  <p:tag name="KSO_WM_UNIT_LAYERLEVEL" val="1_1"/>
  <p:tag name="KSO_WM_TAG_VERSION" val="1.0"/>
  <p:tag name="KSO_WM_BEAUTIFY_FLAG" val="#wm#"/>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91"/>
  <p:tag name="KSO_WM_UNIT_ID" val="_6*l_i*1_91"/>
  <p:tag name="KSO_WM_UNIT_LAYERLEVEL" val="1_1"/>
  <p:tag name="KSO_WM_TAG_VERSION" val="1.0"/>
  <p:tag name="KSO_WM_BEAUTIFY_FLAG" val="#wm#"/>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
  <p:tag name="KSO_WM_UNIT_ID" val="_6*l_i*1_8"/>
  <p:tag name="KSO_WM_UNIT_LAYERLEVEL" val="1_1"/>
  <p:tag name="KSO_WM_TAG_VERSION" val="1.0"/>
  <p:tag name="KSO_WM_BEAUTIFY_FLAG" val="#wm#"/>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0"/>
  <p:tag name="KSO_WM_UNIT_ID" val="_6*l_i*1_10"/>
  <p:tag name="KSO_WM_UNIT_LAYERLEVEL" val="1_1"/>
  <p:tag name="KSO_WM_TAG_VERSION" val="1.0"/>
  <p:tag name="KSO_WM_BEAUTIFY_FLAG" val="#wm#"/>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3"/>
  <p:tag name="KSO_WM_UNIT_ID" val="_6*l_i*1_13"/>
  <p:tag name="KSO_WM_UNIT_LAYERLEVEL" val="1_1"/>
  <p:tag name="KSO_WM_TAG_VERSION" val="1.0"/>
  <p:tag name="KSO_WM_BEAUTIFY_FLAG" val="#wm#"/>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86"/>
  <p:tag name="KSO_WM_UNIT_ID" val="_6*l_i*1_86"/>
  <p:tag name="KSO_WM_UNIT_LAYERLEVEL" val="1_1"/>
  <p:tag name="KSO_WM_TAG_VERSION" val="1.0"/>
  <p:tag name="KSO_WM_BEAUTIFY_FLAG" val="#wm#"/>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1"/>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0">
      <a:dk1>
        <a:srgbClr val="000000"/>
      </a:dk1>
      <a:lt1>
        <a:srgbClr val="FFFFFF"/>
      </a:lt1>
      <a:dk2>
        <a:srgbClr val="E9EBED"/>
      </a:dk2>
      <a:lt2>
        <a:srgbClr val="FFFFFF"/>
      </a:lt2>
      <a:accent1>
        <a:srgbClr val="0042FE"/>
      </a:accent1>
      <a:accent2>
        <a:srgbClr val="A300D5"/>
      </a:accent2>
      <a:accent3>
        <a:srgbClr val="D800A8"/>
      </a:accent3>
      <a:accent4>
        <a:srgbClr val="F40079"/>
      </a:accent4>
      <a:accent5>
        <a:srgbClr val="F4004C"/>
      </a:accent5>
      <a:accent6>
        <a:srgbClr val="F30022"/>
      </a:accent6>
      <a:hlink>
        <a:srgbClr val="3777F9"/>
      </a:hlink>
      <a:folHlink>
        <a:srgbClr val="AB69AE"/>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rgbClr val="FFFFFF"/>
    </a:lt1>
    <a:dk2>
      <a:srgbClr val="E9EBED"/>
    </a:dk2>
    <a:lt2>
      <a:srgbClr val="FFFFFF"/>
    </a:lt2>
    <a:accent1>
      <a:srgbClr val="0042FE"/>
    </a:accent1>
    <a:accent2>
      <a:srgbClr val="A300D5"/>
    </a:accent2>
    <a:accent3>
      <a:srgbClr val="D800A8"/>
    </a:accent3>
    <a:accent4>
      <a:srgbClr val="F40079"/>
    </a:accent4>
    <a:accent5>
      <a:srgbClr val="F4004C"/>
    </a:accent5>
    <a:accent6>
      <a:srgbClr val="F30022"/>
    </a:accent6>
    <a:hlink>
      <a:srgbClr val="3777F9"/>
    </a:hlink>
    <a:folHlink>
      <a:srgbClr val="AB69AE"/>
    </a:folHlink>
  </a:clrScheme>
</a:themeOverride>
</file>

<file path=ppt/theme/themeOverride2.xml><?xml version="1.0" encoding="utf-8"?>
<a:themeOverride xmlns:a="http://schemas.openxmlformats.org/drawingml/2006/main">
  <a:clrScheme name="自定义 10">
    <a:dk1>
      <a:srgbClr val="000000"/>
    </a:dk1>
    <a:lt1>
      <a:srgbClr val="FFFFFF"/>
    </a:lt1>
    <a:dk2>
      <a:srgbClr val="E9EBED"/>
    </a:dk2>
    <a:lt2>
      <a:srgbClr val="FFFFFF"/>
    </a:lt2>
    <a:accent1>
      <a:srgbClr val="0042FE"/>
    </a:accent1>
    <a:accent2>
      <a:srgbClr val="A300D5"/>
    </a:accent2>
    <a:accent3>
      <a:srgbClr val="D800A8"/>
    </a:accent3>
    <a:accent4>
      <a:srgbClr val="F40079"/>
    </a:accent4>
    <a:accent5>
      <a:srgbClr val="F4004C"/>
    </a:accent5>
    <a:accent6>
      <a:srgbClr val="F30022"/>
    </a:accent6>
    <a:hlink>
      <a:srgbClr val="3777F9"/>
    </a:hlink>
    <a:folHlink>
      <a:srgbClr val="AB69AE"/>
    </a:folHlink>
  </a:clrScheme>
</a:themeOverride>
</file>

<file path=ppt/theme/themeOverride3.xml><?xml version="1.0" encoding="utf-8"?>
<a:themeOverride xmlns:a="http://schemas.openxmlformats.org/drawingml/2006/main">
  <a:clrScheme name="自定义 10">
    <a:dk1>
      <a:srgbClr val="000000"/>
    </a:dk1>
    <a:lt1>
      <a:srgbClr val="FFFFFF"/>
    </a:lt1>
    <a:dk2>
      <a:srgbClr val="E9EBED"/>
    </a:dk2>
    <a:lt2>
      <a:srgbClr val="FFFFFF"/>
    </a:lt2>
    <a:accent1>
      <a:srgbClr val="0042FE"/>
    </a:accent1>
    <a:accent2>
      <a:srgbClr val="A300D5"/>
    </a:accent2>
    <a:accent3>
      <a:srgbClr val="D800A8"/>
    </a:accent3>
    <a:accent4>
      <a:srgbClr val="F40079"/>
    </a:accent4>
    <a:accent5>
      <a:srgbClr val="F4004C"/>
    </a:accent5>
    <a:accent6>
      <a:srgbClr val="F30022"/>
    </a:accent6>
    <a:hlink>
      <a:srgbClr val="3777F9"/>
    </a:hlink>
    <a:folHlink>
      <a:srgbClr val="AB69AE"/>
    </a:folHlink>
  </a:clrScheme>
</a:themeOverride>
</file>

<file path=ppt/theme/themeOverride4.xml><?xml version="1.0" encoding="utf-8"?>
<a:themeOverride xmlns:a="http://schemas.openxmlformats.org/drawingml/2006/main">
  <a:clrScheme name="自定义 10">
    <a:dk1>
      <a:srgbClr val="000000"/>
    </a:dk1>
    <a:lt1>
      <a:srgbClr val="FFFFFF"/>
    </a:lt1>
    <a:dk2>
      <a:srgbClr val="E9EBED"/>
    </a:dk2>
    <a:lt2>
      <a:srgbClr val="FFFFFF"/>
    </a:lt2>
    <a:accent1>
      <a:srgbClr val="0042FE"/>
    </a:accent1>
    <a:accent2>
      <a:srgbClr val="A300D5"/>
    </a:accent2>
    <a:accent3>
      <a:srgbClr val="D800A8"/>
    </a:accent3>
    <a:accent4>
      <a:srgbClr val="F40079"/>
    </a:accent4>
    <a:accent5>
      <a:srgbClr val="F4004C"/>
    </a:accent5>
    <a:accent6>
      <a:srgbClr val="F30022"/>
    </a:accent6>
    <a:hlink>
      <a:srgbClr val="3777F9"/>
    </a:hlink>
    <a:folHlink>
      <a:srgbClr val="AB69AE"/>
    </a:folHlink>
  </a:clrScheme>
</a:themeOverride>
</file>

<file path=ppt/theme/themeOverride5.xml><?xml version="1.0" encoding="utf-8"?>
<a:themeOverride xmlns:a="http://schemas.openxmlformats.org/drawingml/2006/main">
  <a:clrScheme name="自定义 10">
    <a:dk1>
      <a:srgbClr val="000000"/>
    </a:dk1>
    <a:lt1>
      <a:srgbClr val="FFFFFF"/>
    </a:lt1>
    <a:dk2>
      <a:srgbClr val="E9EBED"/>
    </a:dk2>
    <a:lt2>
      <a:srgbClr val="FFFFFF"/>
    </a:lt2>
    <a:accent1>
      <a:srgbClr val="0042FE"/>
    </a:accent1>
    <a:accent2>
      <a:srgbClr val="A300D5"/>
    </a:accent2>
    <a:accent3>
      <a:srgbClr val="D800A8"/>
    </a:accent3>
    <a:accent4>
      <a:srgbClr val="F40079"/>
    </a:accent4>
    <a:accent5>
      <a:srgbClr val="F4004C"/>
    </a:accent5>
    <a:accent6>
      <a:srgbClr val="F30022"/>
    </a:accent6>
    <a:hlink>
      <a:srgbClr val="3777F9"/>
    </a:hlink>
    <a:folHlink>
      <a:srgbClr val="AB69AE"/>
    </a:folHlink>
  </a:clrScheme>
</a:themeOverride>
</file>

<file path=ppt/theme/themeOverride6.xml><?xml version="1.0" encoding="utf-8"?>
<a:themeOverride xmlns:a="http://schemas.openxmlformats.org/drawingml/2006/main">
  <a:clrScheme name="自定义 10">
    <a:dk1>
      <a:srgbClr val="000000"/>
    </a:dk1>
    <a:lt1>
      <a:srgbClr val="FFFFFF"/>
    </a:lt1>
    <a:dk2>
      <a:srgbClr val="E9EBED"/>
    </a:dk2>
    <a:lt2>
      <a:srgbClr val="FFFFFF"/>
    </a:lt2>
    <a:accent1>
      <a:srgbClr val="0042FE"/>
    </a:accent1>
    <a:accent2>
      <a:srgbClr val="A300D5"/>
    </a:accent2>
    <a:accent3>
      <a:srgbClr val="D800A8"/>
    </a:accent3>
    <a:accent4>
      <a:srgbClr val="F40079"/>
    </a:accent4>
    <a:accent5>
      <a:srgbClr val="F4004C"/>
    </a:accent5>
    <a:accent6>
      <a:srgbClr val="F30022"/>
    </a:accent6>
    <a:hlink>
      <a:srgbClr val="3777F9"/>
    </a:hlink>
    <a:folHlink>
      <a:srgbClr val="AB69AE"/>
    </a:folHlink>
  </a:clrScheme>
</a:themeOverride>
</file>

<file path=docProps/app.xml><?xml version="1.0" encoding="utf-8"?>
<Properties xmlns="http://schemas.openxmlformats.org/officeDocument/2006/extended-properties" xmlns:vt="http://schemas.openxmlformats.org/officeDocument/2006/docPropsVTypes">
  <TotalTime>0</TotalTime>
  <Words>1418</Words>
  <Application>WPS Presentation</Application>
  <PresentationFormat>宽屏</PresentationFormat>
  <Paragraphs>178</Paragraphs>
  <Slides>22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22</vt:i4>
      </vt:variant>
    </vt:vector>
  </HeadingPairs>
  <TitlesOfParts>
    <vt:vector size="41" baseType="lpstr">
      <vt:lpstr>Arial</vt:lpstr>
      <vt:lpstr>SimSun</vt:lpstr>
      <vt:lpstr>Wingdings</vt:lpstr>
      <vt:lpstr>DejaVu Sans</vt:lpstr>
      <vt:lpstr>Arial Black</vt:lpstr>
      <vt:lpstr>Microsoft YaHei</vt:lpstr>
      <vt:lpstr>汉仪旗黑</vt:lpstr>
      <vt:lpstr>汉仪旗黑-85S</vt:lpstr>
      <vt:lpstr>(使用中文字体)</vt:lpstr>
      <vt:lpstr>汉仪中等线简</vt:lpstr>
      <vt:lpstr>Microsoft YaHei</vt:lpstr>
      <vt:lpstr>Segoe UI</vt:lpstr>
      <vt:lpstr>汉仪雅酷黑 55W</vt:lpstr>
      <vt:lpstr>Hiragino Sans GB W3</vt:lpstr>
      <vt:lpstr>微软雅黑 Light</vt:lpstr>
      <vt:lpstr>汉仪书宋二KW</vt:lpstr>
      <vt:lpstr>汉仪中黑KW</vt:lpstr>
      <vt:lpstr>Office Theme</vt:lpstr>
      <vt:lpstr>1_Office 主题​​</vt:lpstr>
      <vt:lpstr>“南大测试”在线平台</vt:lpstr>
      <vt:lpstr>PowerPoint 演示文稿</vt:lpstr>
      <vt:lpstr>团队介绍</vt:lpstr>
      <vt:lpstr>PowerPoint 演示文稿</vt:lpstr>
      <vt:lpstr>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代码测试</vt:lpstr>
      <vt:lpstr>PowerPoint 演示文稿</vt:lpstr>
      <vt:lpstr>PowerPoint 演示文稿</vt:lpstr>
      <vt:lpstr>后端重构</vt:lpstr>
      <vt:lpstr>PowerPoint 演示文稿</vt:lpstr>
      <vt:lpstr>持续集成</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root</dc:creator>
  <cp:lastModifiedBy>root</cp:lastModifiedBy>
  <cp:revision>7</cp:revision>
  <dcterms:created xsi:type="dcterms:W3CDTF">2022-07-09T08:52:42Z</dcterms:created>
  <dcterms:modified xsi:type="dcterms:W3CDTF">2022-07-09T08:52:42Z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2052-11.1.0.10997</vt:lpwstr>
  </property>
  <property fmtid="{D5CDD505-2E9C-101B-9397-08002B2CF9AE}" pid="3" name="ICV">
    <vt:lpwstr/>
  </property>
</Properties>
</file>