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  <p:sldMasterId id="2147483697" r:id="rId5"/>
    <p:sldMasterId id="2147483716" r:id="rId6"/>
  </p:sldMasterIdLst>
  <p:notesMasterIdLst>
    <p:notesMasterId r:id="rId9"/>
  </p:notesMasterIdLst>
  <p:handoutMasterIdLst>
    <p:handoutMasterId r:id="rId26"/>
  </p:handoutMasterIdLst>
  <p:sldIdLst>
    <p:sldId id="257" r:id="rId7"/>
    <p:sldId id="258" r:id="rId8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A7A1A-16E2-42A1-BA6C-6C4B06581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image" Target="../media/image1.png"/><Relationship Id="rId2" Type="http://schemas.openxmlformats.org/officeDocument/2006/relationships/tags" Target="../tags/tag289.xml"/><Relationship Id="rId10" Type="http://schemas.openxmlformats.org/officeDocument/2006/relationships/tags" Target="../tags/tag296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tags" Target="../tags/tag317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1" Type="http://schemas.openxmlformats.org/officeDocument/2006/relationships/tags" Target="../tags/tag353.xml"/><Relationship Id="rId10" Type="http://schemas.openxmlformats.org/officeDocument/2006/relationships/tags" Target="../tags/tag352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4" Type="http://schemas.openxmlformats.org/officeDocument/2006/relationships/tags" Target="../tags/tag366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tags" Target="../tags/tag373.xml"/><Relationship Id="rId7" Type="http://schemas.openxmlformats.org/officeDocument/2006/relationships/tags" Target="../tags/tag372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tags" Target="../tags/tag375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5" Type="http://schemas.openxmlformats.org/officeDocument/2006/relationships/tags" Target="../tags/tag405.xml"/><Relationship Id="rId14" Type="http://schemas.openxmlformats.org/officeDocument/2006/relationships/tags" Target="../tags/tag404.xml"/><Relationship Id="rId13" Type="http://schemas.openxmlformats.org/officeDocument/2006/relationships/tags" Target="../tags/tag403.xml"/><Relationship Id="rId12" Type="http://schemas.openxmlformats.org/officeDocument/2006/relationships/tags" Target="../tags/tag402.xml"/><Relationship Id="rId11" Type="http://schemas.openxmlformats.org/officeDocument/2006/relationships/tags" Target="../tags/tag401.xml"/><Relationship Id="rId10" Type="http://schemas.openxmlformats.org/officeDocument/2006/relationships/tags" Target="../tags/tag400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2" Type="http://schemas.openxmlformats.org/officeDocument/2006/relationships/tags" Target="../tags/tag416.xml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2" Type="http://schemas.openxmlformats.org/officeDocument/2006/relationships/tags" Target="../tags/tag427.xml"/><Relationship Id="rId11" Type="http://schemas.openxmlformats.org/officeDocument/2006/relationships/tags" Target="../tags/tag426.xml"/><Relationship Id="rId10" Type="http://schemas.openxmlformats.org/officeDocument/2006/relationships/tags" Target="../tags/tag425.xml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2" Type="http://schemas.openxmlformats.org/officeDocument/2006/relationships/tags" Target="../tags/tag438.xml"/><Relationship Id="rId11" Type="http://schemas.openxmlformats.org/officeDocument/2006/relationships/tags" Target="../tags/tag437.xml"/><Relationship Id="rId10" Type="http://schemas.openxmlformats.org/officeDocument/2006/relationships/tags" Target="../tags/tag436.xml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9" Type="http://schemas.openxmlformats.org/officeDocument/2006/relationships/tags" Target="../tags/tag446.xml"/><Relationship Id="rId8" Type="http://schemas.openxmlformats.org/officeDocument/2006/relationships/tags" Target="../tags/tag445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4" Type="http://schemas.openxmlformats.org/officeDocument/2006/relationships/tags" Target="../tags/tag451.xml"/><Relationship Id="rId13" Type="http://schemas.openxmlformats.org/officeDocument/2006/relationships/tags" Target="../tags/tag450.xml"/><Relationship Id="rId12" Type="http://schemas.openxmlformats.org/officeDocument/2006/relationships/tags" Target="../tags/tag449.xml"/><Relationship Id="rId11" Type="http://schemas.openxmlformats.org/officeDocument/2006/relationships/tags" Target="../tags/tag448.xml"/><Relationship Id="rId10" Type="http://schemas.openxmlformats.org/officeDocument/2006/relationships/tags" Target="../tags/tag447.xml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3" Type="http://schemas.openxmlformats.org/officeDocument/2006/relationships/tags" Target="../tags/tag463.xml"/><Relationship Id="rId12" Type="http://schemas.openxmlformats.org/officeDocument/2006/relationships/tags" Target="../tags/tag462.xml"/><Relationship Id="rId11" Type="http://schemas.openxmlformats.org/officeDocument/2006/relationships/tags" Target="../tags/tag461.xml"/><Relationship Id="rId10" Type="http://schemas.openxmlformats.org/officeDocument/2006/relationships/tags" Target="../tags/tag460.xml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" Type="http://schemas.openxmlformats.org/officeDocument/2006/relationships/image" Target="../media/image4.png"/><Relationship Id="rId2" Type="http://schemas.openxmlformats.org/officeDocument/2006/relationships/tags" Target="../tags/tag470.xml"/><Relationship Id="rId10" Type="http://schemas.openxmlformats.org/officeDocument/2006/relationships/tags" Target="../tags/tag477.xml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tags" Target="../tags/tag485.xml"/><Relationship Id="rId8" Type="http://schemas.openxmlformats.org/officeDocument/2006/relationships/tags" Target="../tags/tag484.xml"/><Relationship Id="rId7" Type="http://schemas.openxmlformats.org/officeDocument/2006/relationships/tags" Target="../tags/tag483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0" Type="http://schemas.openxmlformats.org/officeDocument/2006/relationships/tags" Target="../tags/tag486.xm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7" Type="http://schemas.openxmlformats.org/officeDocument/2006/relationships/tags" Target="../tags/tag491.xml"/><Relationship Id="rId6" Type="http://schemas.openxmlformats.org/officeDocument/2006/relationships/tags" Target="../tags/tag490.xml"/><Relationship Id="rId5" Type="http://schemas.openxmlformats.org/officeDocument/2006/relationships/tags" Target="../tags/tag489.xml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tags" Target="../tags/tag499.xml"/><Relationship Id="rId8" Type="http://schemas.openxmlformats.org/officeDocument/2006/relationships/tags" Target="../tags/tag498.xml"/><Relationship Id="rId7" Type="http://schemas.openxmlformats.org/officeDocument/2006/relationships/tags" Target="../tags/tag497.xml"/><Relationship Id="rId6" Type="http://schemas.openxmlformats.org/officeDocument/2006/relationships/tags" Target="../tags/tag496.xml"/><Relationship Id="rId5" Type="http://schemas.openxmlformats.org/officeDocument/2006/relationships/tags" Target="../tags/tag495.xml"/><Relationship Id="rId4" Type="http://schemas.openxmlformats.org/officeDocument/2006/relationships/tags" Target="../tags/tag494.xml"/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1" Type="http://schemas.openxmlformats.org/officeDocument/2006/relationships/tags" Target="../tags/tag501.xml"/><Relationship Id="rId10" Type="http://schemas.openxmlformats.org/officeDocument/2006/relationships/tags" Target="../tags/tag500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tags" Target="../tags/tag509.xml"/><Relationship Id="rId8" Type="http://schemas.openxmlformats.org/officeDocument/2006/relationships/tags" Target="../tags/tag508.xml"/><Relationship Id="rId7" Type="http://schemas.openxmlformats.org/officeDocument/2006/relationships/tags" Target="../tags/tag507.xml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3" Type="http://schemas.openxmlformats.org/officeDocument/2006/relationships/tags" Target="../tags/tag513.xml"/><Relationship Id="rId12" Type="http://schemas.openxmlformats.org/officeDocument/2006/relationships/tags" Target="../tags/tag512.xml"/><Relationship Id="rId11" Type="http://schemas.openxmlformats.org/officeDocument/2006/relationships/tags" Target="../tags/tag511.xml"/><Relationship Id="rId10" Type="http://schemas.openxmlformats.org/officeDocument/2006/relationships/tags" Target="../tags/tag510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tags" Target="../tags/tag519.xml"/><Relationship Id="rId6" Type="http://schemas.openxmlformats.org/officeDocument/2006/relationships/tags" Target="../tags/tag518.xml"/><Relationship Id="rId5" Type="http://schemas.openxmlformats.org/officeDocument/2006/relationships/tags" Target="../tags/tag517.xml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532.xml"/><Relationship Id="rId8" Type="http://schemas.openxmlformats.org/officeDocument/2006/relationships/tags" Target="../tags/tag531.xml"/><Relationship Id="rId7" Type="http://schemas.openxmlformats.org/officeDocument/2006/relationships/tags" Target="../tags/tag530.xml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4" Type="http://schemas.openxmlformats.org/officeDocument/2006/relationships/tags" Target="../tags/tag527.xml"/><Relationship Id="rId3" Type="http://schemas.openxmlformats.org/officeDocument/2006/relationships/tags" Target="../tags/tag526.xml"/><Relationship Id="rId2" Type="http://schemas.openxmlformats.org/officeDocument/2006/relationships/tags" Target="../tags/tag525.xml"/><Relationship Id="rId11" Type="http://schemas.openxmlformats.org/officeDocument/2006/relationships/tags" Target="../tags/tag534.xml"/><Relationship Id="rId10" Type="http://schemas.openxmlformats.org/officeDocument/2006/relationships/tags" Target="../tags/tag533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542.xml"/><Relationship Id="rId8" Type="http://schemas.openxmlformats.org/officeDocument/2006/relationships/tags" Target="../tags/tag541.xml"/><Relationship Id="rId7" Type="http://schemas.openxmlformats.org/officeDocument/2006/relationships/tags" Target="../tags/tag540.xml"/><Relationship Id="rId6" Type="http://schemas.openxmlformats.org/officeDocument/2006/relationships/tags" Target="../tags/tag539.xml"/><Relationship Id="rId5" Type="http://schemas.openxmlformats.org/officeDocument/2006/relationships/tags" Target="../tags/tag538.xml"/><Relationship Id="rId4" Type="http://schemas.openxmlformats.org/officeDocument/2006/relationships/tags" Target="../tags/tag537.xml"/><Relationship Id="rId3" Type="http://schemas.openxmlformats.org/officeDocument/2006/relationships/tags" Target="../tags/tag536.xml"/><Relationship Id="rId2" Type="http://schemas.openxmlformats.org/officeDocument/2006/relationships/tags" Target="../tags/tag535.xml"/><Relationship Id="rId14" Type="http://schemas.openxmlformats.org/officeDocument/2006/relationships/tags" Target="../tags/tag547.xml"/><Relationship Id="rId13" Type="http://schemas.openxmlformats.org/officeDocument/2006/relationships/tags" Target="../tags/tag546.xml"/><Relationship Id="rId12" Type="http://schemas.openxmlformats.org/officeDocument/2006/relationships/tags" Target="../tags/tag545.xml"/><Relationship Id="rId11" Type="http://schemas.openxmlformats.org/officeDocument/2006/relationships/tags" Target="../tags/tag544.xml"/><Relationship Id="rId10" Type="http://schemas.openxmlformats.org/officeDocument/2006/relationships/tags" Target="../tags/tag543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4" Type="http://schemas.openxmlformats.org/officeDocument/2006/relationships/tags" Target="../tags/tag550.xml"/><Relationship Id="rId3" Type="http://schemas.openxmlformats.org/officeDocument/2006/relationships/tags" Target="../tags/tag549.xml"/><Relationship Id="rId2" Type="http://schemas.openxmlformats.org/officeDocument/2006/relationships/tags" Target="../tags/tag548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6" Type="http://schemas.openxmlformats.org/officeDocument/2006/relationships/tags" Target="../tags/tag563.xml"/><Relationship Id="rId5" Type="http://schemas.openxmlformats.org/officeDocument/2006/relationships/tags" Target="../tags/tag562.xml"/><Relationship Id="rId4" Type="http://schemas.openxmlformats.org/officeDocument/2006/relationships/tags" Target="../tags/tag561.xml"/><Relationship Id="rId3" Type="http://schemas.openxmlformats.org/officeDocument/2006/relationships/tags" Target="../tags/tag560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571.xml"/><Relationship Id="rId8" Type="http://schemas.openxmlformats.org/officeDocument/2006/relationships/tags" Target="../tags/tag570.xml"/><Relationship Id="rId7" Type="http://schemas.openxmlformats.org/officeDocument/2006/relationships/tags" Target="../tags/tag569.xml"/><Relationship Id="rId6" Type="http://schemas.openxmlformats.org/officeDocument/2006/relationships/tags" Target="../tags/tag568.xml"/><Relationship Id="rId5" Type="http://schemas.openxmlformats.org/officeDocument/2006/relationships/tags" Target="../tags/tag567.xml"/><Relationship Id="rId4" Type="http://schemas.openxmlformats.org/officeDocument/2006/relationships/tags" Target="../tags/tag566.xml"/><Relationship Id="rId3" Type="http://schemas.openxmlformats.org/officeDocument/2006/relationships/tags" Target="../tags/tag565.xml"/><Relationship Id="rId2" Type="http://schemas.openxmlformats.org/officeDocument/2006/relationships/tags" Target="../tags/tag564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tags" Target="../tags/tag576.xml"/><Relationship Id="rId5" Type="http://schemas.openxmlformats.org/officeDocument/2006/relationships/tags" Target="../tags/tag575.xml"/><Relationship Id="rId4" Type="http://schemas.openxmlformats.org/officeDocument/2006/relationships/tags" Target="../tags/tag574.xml"/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4" Type="http://schemas.openxmlformats.org/officeDocument/2006/relationships/tags" Target="../tags/tag584.xml"/><Relationship Id="rId13" Type="http://schemas.openxmlformats.org/officeDocument/2006/relationships/tags" Target="../tags/tag583.xml"/><Relationship Id="rId12" Type="http://schemas.openxmlformats.org/officeDocument/2006/relationships/tags" Target="../tags/tag582.xml"/><Relationship Id="rId11" Type="http://schemas.openxmlformats.org/officeDocument/2006/relationships/tags" Target="../tags/tag581.xml"/><Relationship Id="rId10" Type="http://schemas.openxmlformats.org/officeDocument/2006/relationships/tags" Target="../tags/tag580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592.xml"/><Relationship Id="rId8" Type="http://schemas.openxmlformats.org/officeDocument/2006/relationships/tags" Target="../tags/tag591.xml"/><Relationship Id="rId7" Type="http://schemas.openxmlformats.org/officeDocument/2006/relationships/tags" Target="../tags/tag590.xml"/><Relationship Id="rId6" Type="http://schemas.openxmlformats.org/officeDocument/2006/relationships/tags" Target="../tags/tag589.xml"/><Relationship Id="rId5" Type="http://schemas.openxmlformats.org/officeDocument/2006/relationships/tags" Target="../tags/tag588.xml"/><Relationship Id="rId4" Type="http://schemas.openxmlformats.org/officeDocument/2006/relationships/tags" Target="../tags/tag587.xml"/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2" Type="http://schemas.openxmlformats.org/officeDocument/2006/relationships/tags" Target="../tags/tag595.xml"/><Relationship Id="rId11" Type="http://schemas.openxmlformats.org/officeDocument/2006/relationships/tags" Target="../tags/tag594.xml"/><Relationship Id="rId10" Type="http://schemas.openxmlformats.org/officeDocument/2006/relationships/tags" Target="../tags/tag593.xml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tags" Target="../tags/tag600.xml"/><Relationship Id="rId5" Type="http://schemas.openxmlformats.org/officeDocument/2006/relationships/tags" Target="../tags/tag599.xml"/><Relationship Id="rId4" Type="http://schemas.openxmlformats.org/officeDocument/2006/relationships/tags" Target="../tags/tag598.xml"/><Relationship Id="rId3" Type="http://schemas.openxmlformats.org/officeDocument/2006/relationships/tags" Target="../tags/tag597.xml"/><Relationship Id="rId2" Type="http://schemas.openxmlformats.org/officeDocument/2006/relationships/tags" Target="../tags/tag596.xml"/><Relationship Id="rId12" Type="http://schemas.openxmlformats.org/officeDocument/2006/relationships/tags" Target="../tags/tag606.xml"/><Relationship Id="rId11" Type="http://schemas.openxmlformats.org/officeDocument/2006/relationships/tags" Target="../tags/tag605.xml"/><Relationship Id="rId10" Type="http://schemas.openxmlformats.org/officeDocument/2006/relationships/tags" Target="../tags/tag604.xml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" Type="http://schemas.openxmlformats.org/officeDocument/2006/relationships/tags" Target="../tags/tag609.xml"/><Relationship Id="rId3" Type="http://schemas.openxmlformats.org/officeDocument/2006/relationships/tags" Target="../tags/tag608.xml"/><Relationship Id="rId2" Type="http://schemas.openxmlformats.org/officeDocument/2006/relationships/tags" Target="../tags/tag607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625.xml"/><Relationship Id="rId8" Type="http://schemas.openxmlformats.org/officeDocument/2006/relationships/tags" Target="../tags/tag624.xml"/><Relationship Id="rId7" Type="http://schemas.openxmlformats.org/officeDocument/2006/relationships/tags" Target="../tags/tag623.xml"/><Relationship Id="rId6" Type="http://schemas.openxmlformats.org/officeDocument/2006/relationships/tags" Target="../tags/tag622.xml"/><Relationship Id="rId5" Type="http://schemas.openxmlformats.org/officeDocument/2006/relationships/tags" Target="../tags/tag621.xml"/><Relationship Id="rId4" Type="http://schemas.openxmlformats.org/officeDocument/2006/relationships/tags" Target="../tags/tag620.xml"/><Relationship Id="rId3" Type="http://schemas.openxmlformats.org/officeDocument/2006/relationships/tags" Target="../tags/tag619.xml"/><Relationship Id="rId2" Type="http://schemas.openxmlformats.org/officeDocument/2006/relationships/tags" Target="../tags/tag618.xml"/><Relationship Id="rId14" Type="http://schemas.openxmlformats.org/officeDocument/2006/relationships/tags" Target="../tags/tag630.xml"/><Relationship Id="rId13" Type="http://schemas.openxmlformats.org/officeDocument/2006/relationships/tags" Target="../tags/tag629.xml"/><Relationship Id="rId12" Type="http://schemas.openxmlformats.org/officeDocument/2006/relationships/tags" Target="../tags/tag628.xml"/><Relationship Id="rId11" Type="http://schemas.openxmlformats.org/officeDocument/2006/relationships/tags" Target="../tags/tag627.xml"/><Relationship Id="rId10" Type="http://schemas.openxmlformats.org/officeDocument/2006/relationships/tags" Target="../tags/tag626.xml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638.xml"/><Relationship Id="rId8" Type="http://schemas.openxmlformats.org/officeDocument/2006/relationships/tags" Target="../tags/tag637.xml"/><Relationship Id="rId7" Type="http://schemas.openxmlformats.org/officeDocument/2006/relationships/tags" Target="../tags/tag636.xml"/><Relationship Id="rId6" Type="http://schemas.openxmlformats.org/officeDocument/2006/relationships/tags" Target="../tags/tag635.xml"/><Relationship Id="rId5" Type="http://schemas.openxmlformats.org/officeDocument/2006/relationships/tags" Target="../tags/tag634.xml"/><Relationship Id="rId4" Type="http://schemas.openxmlformats.org/officeDocument/2006/relationships/tags" Target="../tags/tag633.xml"/><Relationship Id="rId3" Type="http://schemas.openxmlformats.org/officeDocument/2006/relationships/tags" Target="../tags/tag632.xml"/><Relationship Id="rId2" Type="http://schemas.openxmlformats.org/officeDocument/2006/relationships/tags" Target="../tags/tag631.xml"/><Relationship Id="rId14" Type="http://schemas.openxmlformats.org/officeDocument/2006/relationships/tags" Target="../tags/tag643.xml"/><Relationship Id="rId13" Type="http://schemas.openxmlformats.org/officeDocument/2006/relationships/tags" Target="../tags/tag642.xml"/><Relationship Id="rId12" Type="http://schemas.openxmlformats.org/officeDocument/2006/relationships/tags" Target="../tags/tag641.xml"/><Relationship Id="rId11" Type="http://schemas.openxmlformats.org/officeDocument/2006/relationships/tags" Target="../tags/tag640.xml"/><Relationship Id="rId10" Type="http://schemas.openxmlformats.org/officeDocument/2006/relationships/tags" Target="../tags/tag639.xml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469211" y="4866264"/>
            <a:ext cx="7927430" cy="610092"/>
          </a:xfrm>
        </p:spPr>
        <p:txBody>
          <a:bodyPr anchor="t" anchorCtr="0">
            <a:normAutofit/>
          </a:bodyPr>
          <a:lstStyle>
            <a:lvl1pPr marL="0" indent="0" algn="l" eaLnBrk="1" fontAlgn="auto" latinLnBrk="0" hangingPunct="1">
              <a:lnSpc>
                <a:spcPct val="11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469211" y="3491224"/>
            <a:ext cx="7927430" cy="1323384"/>
          </a:xfrm>
        </p:spPr>
        <p:txBody>
          <a:bodyPr lIns="36000" anchor="ctr" anchorCtr="0">
            <a:normAutofit/>
          </a:bodyPr>
          <a:lstStyle>
            <a:lvl1pPr algn="l" eaLnBrk="1" fontAlgn="auto" latinLnBrk="0" hangingPunct="1">
              <a:lnSpc>
                <a:spcPct val="130000"/>
              </a:lnSpc>
              <a:defRPr sz="59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1469211" y="5513718"/>
            <a:ext cx="2435622" cy="424800"/>
          </a:xfrm>
          <a:noFill/>
        </p:spPr>
        <p:txBody>
          <a:bodyPr vert="horz" anchor="ctr" anchorCtr="0">
            <a:normAutofit/>
          </a:bodyPr>
          <a:lstStyle>
            <a:lvl1pPr marL="0" indent="0" algn="l" eaLnBrk="1" fontAlgn="auto" latinLnBrk="0" hangingPunct="1">
              <a:buNone/>
              <a:defRPr sz="1800" b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4394983" y="5510888"/>
            <a:ext cx="2435622" cy="424800"/>
          </a:xfrm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l" eaLnBrk="1" fontAlgn="auto" latinLnBrk="0" hangingPunct="1">
              <a:buNone/>
              <a:defRPr sz="1800" b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0" name="等腰三角形 9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383200" y="3452400"/>
            <a:ext cx="7293600" cy="895350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36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383200" y="4348800"/>
            <a:ext cx="7293600" cy="186120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mtClean="0"/>
            </a:lvl1pPr>
          </a:lstStyle>
          <a:p>
            <a:fld id="{760FBDFE-C587-4B4C-A407-44438C67B59E}" type="datetimeFigureOut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smtClean="0"/>
            </a:lvl1pPr>
          </a:lstStyle>
          <a:p>
            <a:fld id="{49AE70B2-8BF9-45C0-BB95-33D1B9D3A854}" type="slidenum">
              <a:rPr lang="en-US" altLang="zh-CN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9" name="等腰三角形 18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>
            <a:off x="-11155" y="0"/>
            <a:ext cx="12214310" cy="6857999"/>
            <a:chOff x="-11155" y="0"/>
            <a:chExt cx="12214310" cy="685799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11155" y="0"/>
              <a:ext cx="12214310" cy="6857999"/>
              <a:chOff x="-11155" y="0"/>
              <a:chExt cx="12214310" cy="6857999"/>
            </a:xfrm>
          </p:grpSpPr>
          <p:sp>
            <p:nvSpPr>
              <p:cNvPr id="23" name="任意多边形: 形状 22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0" y="0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4" name="任意多边形: 形状 23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-11155" y="6313853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 flipH="1">
              <a:off x="294186" y="2986403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 flipH="1">
              <a:off x="11480949" y="2986403"/>
              <a:ext cx="415077" cy="885194"/>
              <a:chOff x="11620500" y="0"/>
              <a:chExt cx="571500" cy="1218783"/>
            </a:xfrm>
          </p:grpSpPr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 userDrawn="1"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 userDrawn="1"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>
            <p:custDataLst>
              <p:tags r:id="rId3"/>
            </p:custDataLst>
          </p:nvPr>
        </p:nvGrpSpPr>
        <p:grpSpPr>
          <a:xfrm>
            <a:off x="-11155" y="0"/>
            <a:ext cx="12214310" cy="6857999"/>
            <a:chOff x="-11155" y="0"/>
            <a:chExt cx="12214310" cy="6857999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-11155" y="0"/>
              <a:ext cx="12214310" cy="6857999"/>
              <a:chOff x="-11155" y="0"/>
              <a:chExt cx="12214310" cy="6857999"/>
            </a:xfrm>
          </p:grpSpPr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0" y="0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-11155" y="6313853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 flipH="1">
              <a:off x="294186" y="2986403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 flipH="1">
              <a:off x="11480949" y="2986403"/>
              <a:ext cx="415077" cy="885194"/>
              <a:chOff x="11620500" y="0"/>
              <a:chExt cx="571500" cy="1218783"/>
            </a:xfrm>
          </p:grpSpPr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402962" y="3429000"/>
            <a:ext cx="5426076" cy="1621509"/>
          </a:xfrm>
        </p:spPr>
        <p:txBody>
          <a:bodyPr anchor="b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71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402961" y="5125010"/>
            <a:ext cx="5426077" cy="903288"/>
          </a:xfrm>
        </p:spPr>
        <p:txBody>
          <a:bodyPr>
            <a:normAutofit/>
          </a:bodyPr>
          <a:lstStyle>
            <a:lvl1pPr marL="0" indent="0"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202795" cy="544195"/>
          </a:xfrm>
          <a:custGeom>
            <a:avLst/>
            <a:gdLst>
              <a:gd name="connsiteX0" fmla="*/ 10212823 w 12203155"/>
              <a:gd name="connsiteY0" fmla="*/ 299593 h 544146"/>
              <a:gd name="connsiteX1" fmla="*/ 9452342 w 12203155"/>
              <a:gd name="connsiteY1" fmla="*/ 295930 h 544146"/>
              <a:gd name="connsiteX2" fmla="*/ 9308884 w 12203155"/>
              <a:gd name="connsiteY2" fmla="*/ 293786 h 544146"/>
              <a:gd name="connsiteX3" fmla="*/ 9071735 w 12203155"/>
              <a:gd name="connsiteY3" fmla="*/ 289497 h 544146"/>
              <a:gd name="connsiteX4" fmla="*/ 8691129 w 12203155"/>
              <a:gd name="connsiteY4" fmla="*/ 278776 h 544146"/>
              <a:gd name="connsiteX5" fmla="*/ 8310522 w 12203155"/>
              <a:gd name="connsiteY5" fmla="*/ 264480 h 544146"/>
              <a:gd name="connsiteX6" fmla="*/ 8067521 w 12203155"/>
              <a:gd name="connsiteY6" fmla="*/ 253758 h 544146"/>
              <a:gd name="connsiteX7" fmla="*/ 7926990 w 12203155"/>
              <a:gd name="connsiteY7" fmla="*/ 247325 h 544146"/>
              <a:gd name="connsiteX8" fmla="*/ 6386997 w 12203155"/>
              <a:gd name="connsiteY8" fmla="*/ 154404 h 544146"/>
              <a:gd name="connsiteX9" fmla="*/ 5792665 w 12203155"/>
              <a:gd name="connsiteY9" fmla="*/ 110803 h 544146"/>
              <a:gd name="connsiteX10" fmla="*/ 5739965 w 12203155"/>
              <a:gd name="connsiteY10" fmla="*/ 107229 h 544146"/>
              <a:gd name="connsiteX11" fmla="*/ 5491108 w 12203155"/>
              <a:gd name="connsiteY11" fmla="*/ 90789 h 544146"/>
              <a:gd name="connsiteX12" fmla="*/ 5119284 w 12203155"/>
              <a:gd name="connsiteY12" fmla="*/ 67916 h 544146"/>
              <a:gd name="connsiteX13" fmla="*/ 4987534 w 12203155"/>
              <a:gd name="connsiteY13" fmla="*/ 60768 h 544146"/>
              <a:gd name="connsiteX14" fmla="*/ 4659630 w 12203155"/>
              <a:gd name="connsiteY14" fmla="*/ 45043 h 544146"/>
              <a:gd name="connsiteX15" fmla="*/ 2771235 w 12203155"/>
              <a:gd name="connsiteY15" fmla="*/ 14307 h 544146"/>
              <a:gd name="connsiteX16" fmla="*/ 865272 w 12203155"/>
              <a:gd name="connsiteY16" fmla="*/ 94362 h 544146"/>
              <a:gd name="connsiteX17" fmla="*/ 393997 w 12203155"/>
              <a:gd name="connsiteY17" fmla="*/ 135205 h 544146"/>
              <a:gd name="connsiteX18" fmla="*/ 0 w 12203155"/>
              <a:gd name="connsiteY18" fmla="*/ 178024 h 544146"/>
              <a:gd name="connsiteX19" fmla="*/ 0 w 12203155"/>
              <a:gd name="connsiteY19" fmla="*/ 163761 h 544146"/>
              <a:gd name="connsiteX20" fmla="*/ 367877 w 12203155"/>
              <a:gd name="connsiteY20" fmla="*/ 123892 h 544146"/>
              <a:gd name="connsiteX21" fmla="*/ 844780 w 12203155"/>
              <a:gd name="connsiteY21" fmla="*/ 82926 h 544146"/>
              <a:gd name="connsiteX22" fmla="*/ 2765379 w 12203155"/>
              <a:gd name="connsiteY22" fmla="*/ 2156 h 544146"/>
              <a:gd name="connsiteX23" fmla="*/ 3234412 w 12203155"/>
              <a:gd name="connsiteY23" fmla="*/ 123 h 544146"/>
              <a:gd name="connsiteX24" fmla="*/ 4668412 w 12203155"/>
              <a:gd name="connsiteY24" fmla="*/ 32891 h 544146"/>
              <a:gd name="connsiteX25" fmla="*/ 4999248 w 12203155"/>
              <a:gd name="connsiteY25" fmla="*/ 48616 h 544146"/>
              <a:gd name="connsiteX26" fmla="*/ 5130994 w 12203155"/>
              <a:gd name="connsiteY26" fmla="*/ 55764 h 544146"/>
              <a:gd name="connsiteX27" fmla="*/ 5505746 w 12203155"/>
              <a:gd name="connsiteY27" fmla="*/ 78637 h 544146"/>
              <a:gd name="connsiteX28" fmla="*/ 5754605 w 12203155"/>
              <a:gd name="connsiteY28" fmla="*/ 95077 h 544146"/>
              <a:gd name="connsiteX29" fmla="*/ 5810231 w 12203155"/>
              <a:gd name="connsiteY29" fmla="*/ 98651 h 544146"/>
              <a:gd name="connsiteX30" fmla="*/ 6404565 w 12203155"/>
              <a:gd name="connsiteY30" fmla="*/ 141538 h 544146"/>
              <a:gd name="connsiteX31" fmla="*/ 7938701 w 12203155"/>
              <a:gd name="connsiteY31" fmla="*/ 234459 h 544146"/>
              <a:gd name="connsiteX32" fmla="*/ 8079233 w 12203155"/>
              <a:gd name="connsiteY32" fmla="*/ 240892 h 544146"/>
              <a:gd name="connsiteX33" fmla="*/ 8319308 w 12203155"/>
              <a:gd name="connsiteY33" fmla="*/ 251614 h 544146"/>
              <a:gd name="connsiteX34" fmla="*/ 8699914 w 12203155"/>
              <a:gd name="connsiteY34" fmla="*/ 265195 h 544146"/>
              <a:gd name="connsiteX35" fmla="*/ 9080520 w 12203155"/>
              <a:gd name="connsiteY35" fmla="*/ 275202 h 544146"/>
              <a:gd name="connsiteX36" fmla="*/ 9314740 w 12203155"/>
              <a:gd name="connsiteY36" fmla="*/ 279491 h 544146"/>
              <a:gd name="connsiteX37" fmla="*/ 9458197 w 12203155"/>
              <a:gd name="connsiteY37" fmla="*/ 281634 h 544146"/>
              <a:gd name="connsiteX38" fmla="*/ 10957202 w 12203155"/>
              <a:gd name="connsiteY38" fmla="*/ 274487 h 544146"/>
              <a:gd name="connsiteX39" fmla="*/ 11688406 w 12203155"/>
              <a:gd name="connsiteY39" fmla="*/ 246343 h 544146"/>
              <a:gd name="connsiteX40" fmla="*/ 12203155 w 12203155"/>
              <a:gd name="connsiteY40" fmla="*/ 215790 h 544146"/>
              <a:gd name="connsiteX41" fmla="*/ 12203155 w 12203155"/>
              <a:gd name="connsiteY41" fmla="*/ 230161 h 544146"/>
              <a:gd name="connsiteX42" fmla="*/ 11697189 w 12203155"/>
              <a:gd name="connsiteY42" fmla="*/ 260013 h 544146"/>
              <a:gd name="connsiteX43" fmla="*/ 10960128 w 12203155"/>
              <a:gd name="connsiteY43" fmla="*/ 288782 h 544146"/>
              <a:gd name="connsiteX44" fmla="*/ 10212823 w 12203155"/>
              <a:gd name="connsiteY44" fmla="*/ 299593 h 544146"/>
              <a:gd name="connsiteX45" fmla="*/ 10205505 w 12203155"/>
              <a:gd name="connsiteY45" fmla="*/ 356419 h 544146"/>
              <a:gd name="connsiteX46" fmla="*/ 9425994 w 12203155"/>
              <a:gd name="connsiteY46" fmla="*/ 353113 h 544146"/>
              <a:gd name="connsiteX47" fmla="*/ 9282533 w 12203155"/>
              <a:gd name="connsiteY47" fmla="*/ 350968 h 544146"/>
              <a:gd name="connsiteX48" fmla="*/ 9036603 w 12203155"/>
              <a:gd name="connsiteY48" fmla="*/ 346680 h 544146"/>
              <a:gd name="connsiteX49" fmla="*/ 8647211 w 12203155"/>
              <a:gd name="connsiteY49" fmla="*/ 335958 h 544146"/>
              <a:gd name="connsiteX50" fmla="*/ 8257824 w 12203155"/>
              <a:gd name="connsiteY50" fmla="*/ 321662 h 544146"/>
              <a:gd name="connsiteX51" fmla="*/ 8008967 w 12203155"/>
              <a:gd name="connsiteY51" fmla="*/ 310941 h 544146"/>
              <a:gd name="connsiteX52" fmla="*/ 7868436 w 12203155"/>
              <a:gd name="connsiteY52" fmla="*/ 304508 h 544146"/>
              <a:gd name="connsiteX53" fmla="*/ 6310876 w 12203155"/>
              <a:gd name="connsiteY53" fmla="*/ 210157 h 544146"/>
              <a:gd name="connsiteX54" fmla="*/ 5713617 w 12203155"/>
              <a:gd name="connsiteY54" fmla="*/ 166555 h 544146"/>
              <a:gd name="connsiteX55" fmla="*/ 5567231 w 12203155"/>
              <a:gd name="connsiteY55" fmla="*/ 156548 h 544146"/>
              <a:gd name="connsiteX56" fmla="*/ 5417913 w 12203155"/>
              <a:gd name="connsiteY56" fmla="*/ 146541 h 544146"/>
              <a:gd name="connsiteX57" fmla="*/ 5054874 w 12203155"/>
              <a:gd name="connsiteY57" fmla="*/ 124383 h 544146"/>
              <a:gd name="connsiteX58" fmla="*/ 4923127 w 12203155"/>
              <a:gd name="connsiteY58" fmla="*/ 117235 h 544146"/>
              <a:gd name="connsiteX59" fmla="*/ 4606928 w 12203155"/>
              <a:gd name="connsiteY59" fmla="*/ 102224 h 544146"/>
              <a:gd name="connsiteX60" fmla="*/ 2768309 w 12203155"/>
              <a:gd name="connsiteY60" fmla="*/ 72204 h 544146"/>
              <a:gd name="connsiteX61" fmla="*/ 923830 w 12203155"/>
              <a:gd name="connsiteY61" fmla="*/ 149400 h 544146"/>
              <a:gd name="connsiteX62" fmla="*/ 30501 w 12203155"/>
              <a:gd name="connsiteY62" fmla="*/ 236603 h 544146"/>
              <a:gd name="connsiteX63" fmla="*/ 0 w 12203155"/>
              <a:gd name="connsiteY63" fmla="*/ 240630 h 544146"/>
              <a:gd name="connsiteX64" fmla="*/ 0 w 12203155"/>
              <a:gd name="connsiteY64" fmla="*/ 225699 h 544146"/>
              <a:gd name="connsiteX65" fmla="*/ 11471 w 12203155"/>
              <a:gd name="connsiteY65" fmla="*/ 224184 h 544146"/>
              <a:gd name="connsiteX66" fmla="*/ 912120 w 12203155"/>
              <a:gd name="connsiteY66" fmla="*/ 136534 h 544146"/>
              <a:gd name="connsiteX67" fmla="*/ 2771235 w 12203155"/>
              <a:gd name="connsiteY67" fmla="*/ 58623 h 544146"/>
              <a:gd name="connsiteX68" fmla="*/ 3227093 w 12203155"/>
              <a:gd name="connsiteY68" fmla="*/ 56881 h 544146"/>
              <a:gd name="connsiteX69" fmla="*/ 4621568 w 12203155"/>
              <a:gd name="connsiteY69" fmla="*/ 88644 h 544146"/>
              <a:gd name="connsiteX70" fmla="*/ 4940693 w 12203155"/>
              <a:gd name="connsiteY70" fmla="*/ 103654 h 544146"/>
              <a:gd name="connsiteX71" fmla="*/ 5072440 w 12203155"/>
              <a:gd name="connsiteY71" fmla="*/ 110802 h 544146"/>
              <a:gd name="connsiteX72" fmla="*/ 5438409 w 12203155"/>
              <a:gd name="connsiteY72" fmla="*/ 132960 h 544146"/>
              <a:gd name="connsiteX73" fmla="*/ 5587722 w 12203155"/>
              <a:gd name="connsiteY73" fmla="*/ 142967 h 544146"/>
              <a:gd name="connsiteX74" fmla="*/ 5734110 w 12203155"/>
              <a:gd name="connsiteY74" fmla="*/ 152974 h 544146"/>
              <a:gd name="connsiteX75" fmla="*/ 6331369 w 12203155"/>
              <a:gd name="connsiteY75" fmla="*/ 196576 h 544146"/>
              <a:gd name="connsiteX76" fmla="*/ 7883072 w 12203155"/>
              <a:gd name="connsiteY76" fmla="*/ 290927 h 544146"/>
              <a:gd name="connsiteX77" fmla="*/ 8023605 w 12203155"/>
              <a:gd name="connsiteY77" fmla="*/ 297360 h 544146"/>
              <a:gd name="connsiteX78" fmla="*/ 8269534 w 12203155"/>
              <a:gd name="connsiteY78" fmla="*/ 308081 h 544146"/>
              <a:gd name="connsiteX79" fmla="*/ 8658925 w 12203155"/>
              <a:gd name="connsiteY79" fmla="*/ 322377 h 544146"/>
              <a:gd name="connsiteX80" fmla="*/ 9045387 w 12203155"/>
              <a:gd name="connsiteY80" fmla="*/ 333099 h 544146"/>
              <a:gd name="connsiteX81" fmla="*/ 9288388 w 12203155"/>
              <a:gd name="connsiteY81" fmla="*/ 337388 h 544146"/>
              <a:gd name="connsiteX82" fmla="*/ 9431850 w 12203155"/>
              <a:gd name="connsiteY82" fmla="*/ 339532 h 544146"/>
              <a:gd name="connsiteX83" fmla="*/ 10968912 w 12203155"/>
              <a:gd name="connsiteY83" fmla="*/ 331669 h 544146"/>
              <a:gd name="connsiteX84" fmla="*/ 11720611 w 12203155"/>
              <a:gd name="connsiteY84" fmla="*/ 302721 h 544146"/>
              <a:gd name="connsiteX85" fmla="*/ 12203155 w 12203155"/>
              <a:gd name="connsiteY85" fmla="*/ 273998 h 544146"/>
              <a:gd name="connsiteX86" fmla="*/ 12203155 w 12203155"/>
              <a:gd name="connsiteY86" fmla="*/ 288323 h 544146"/>
              <a:gd name="connsiteX87" fmla="*/ 11729393 w 12203155"/>
              <a:gd name="connsiteY87" fmla="*/ 316301 h 544146"/>
              <a:gd name="connsiteX88" fmla="*/ 10971842 w 12203155"/>
              <a:gd name="connsiteY88" fmla="*/ 345250 h 544146"/>
              <a:gd name="connsiteX89" fmla="*/ 10205505 w 12203155"/>
              <a:gd name="connsiteY89" fmla="*/ 356419 h 544146"/>
              <a:gd name="connsiteX90" fmla="*/ 10008614 w 12203155"/>
              <a:gd name="connsiteY90" fmla="*/ 413869 h 544146"/>
              <a:gd name="connsiteX91" fmla="*/ 9423066 w 12203155"/>
              <a:gd name="connsiteY91" fmla="*/ 409580 h 544146"/>
              <a:gd name="connsiteX92" fmla="*/ 9276679 w 12203155"/>
              <a:gd name="connsiteY92" fmla="*/ 407436 h 544146"/>
              <a:gd name="connsiteX93" fmla="*/ 9024892 w 12203155"/>
              <a:gd name="connsiteY93" fmla="*/ 402432 h 544146"/>
              <a:gd name="connsiteX94" fmla="*/ 8626719 w 12203155"/>
              <a:gd name="connsiteY94" fmla="*/ 391711 h 544146"/>
              <a:gd name="connsiteX95" fmla="*/ 8228547 w 12203155"/>
              <a:gd name="connsiteY95" fmla="*/ 377415 h 544146"/>
              <a:gd name="connsiteX96" fmla="*/ 7976760 w 12203155"/>
              <a:gd name="connsiteY96" fmla="*/ 366693 h 544146"/>
              <a:gd name="connsiteX97" fmla="*/ 7833303 w 12203155"/>
              <a:gd name="connsiteY97" fmla="*/ 360261 h 544146"/>
              <a:gd name="connsiteX98" fmla="*/ 6255248 w 12203155"/>
              <a:gd name="connsiteY98" fmla="*/ 264480 h 544146"/>
              <a:gd name="connsiteX99" fmla="*/ 5655062 w 12203155"/>
              <a:gd name="connsiteY99" fmla="*/ 220878 h 544146"/>
              <a:gd name="connsiteX100" fmla="*/ 5514528 w 12203155"/>
              <a:gd name="connsiteY100" fmla="*/ 211586 h 544146"/>
              <a:gd name="connsiteX101" fmla="*/ 5444263 w 12203155"/>
              <a:gd name="connsiteY101" fmla="*/ 206582 h 544146"/>
              <a:gd name="connsiteX102" fmla="*/ 5365215 w 12203155"/>
              <a:gd name="connsiteY102" fmla="*/ 201579 h 544146"/>
              <a:gd name="connsiteX103" fmla="*/ 5013886 w 12203155"/>
              <a:gd name="connsiteY103" fmla="*/ 180136 h 544146"/>
              <a:gd name="connsiteX104" fmla="*/ 4885065 w 12203155"/>
              <a:gd name="connsiteY104" fmla="*/ 172988 h 544146"/>
              <a:gd name="connsiteX105" fmla="*/ 4577650 w 12203155"/>
              <a:gd name="connsiteY105" fmla="*/ 158692 h 544146"/>
              <a:gd name="connsiteX106" fmla="*/ 2788801 w 12203155"/>
              <a:gd name="connsiteY106" fmla="*/ 129386 h 544146"/>
              <a:gd name="connsiteX107" fmla="*/ 1002878 w 12203155"/>
              <a:gd name="connsiteY107" fmla="*/ 204438 h 544146"/>
              <a:gd name="connsiteX108" fmla="*/ 143952 w 12203155"/>
              <a:gd name="connsiteY108" fmla="*/ 287889 h 544146"/>
              <a:gd name="connsiteX109" fmla="*/ 0 w 12203155"/>
              <a:gd name="connsiteY109" fmla="*/ 306828 h 544146"/>
              <a:gd name="connsiteX110" fmla="*/ 0 w 12203155"/>
              <a:gd name="connsiteY110" fmla="*/ 290536 h 544146"/>
              <a:gd name="connsiteX111" fmla="*/ 115041 w 12203155"/>
              <a:gd name="connsiteY111" fmla="*/ 275380 h 544146"/>
              <a:gd name="connsiteX112" fmla="*/ 982386 w 12203155"/>
              <a:gd name="connsiteY112" fmla="*/ 190857 h 544146"/>
              <a:gd name="connsiteX113" fmla="*/ 2782946 w 12203155"/>
              <a:gd name="connsiteY113" fmla="*/ 115091 h 544146"/>
              <a:gd name="connsiteX114" fmla="*/ 3227323 w 12203155"/>
              <a:gd name="connsiteY114" fmla="*/ 113337 h 544146"/>
              <a:gd name="connsiteX115" fmla="*/ 4583508 w 12203155"/>
              <a:gd name="connsiteY115" fmla="*/ 144397 h 544146"/>
              <a:gd name="connsiteX116" fmla="*/ 4893849 w 12203155"/>
              <a:gd name="connsiteY116" fmla="*/ 159407 h 544146"/>
              <a:gd name="connsiteX117" fmla="*/ 5022670 w 12203155"/>
              <a:gd name="connsiteY117" fmla="*/ 166555 h 544146"/>
              <a:gd name="connsiteX118" fmla="*/ 5376925 w 12203155"/>
              <a:gd name="connsiteY118" fmla="*/ 187998 h 544146"/>
              <a:gd name="connsiteX119" fmla="*/ 5455973 w 12203155"/>
              <a:gd name="connsiteY119" fmla="*/ 193002 h 544146"/>
              <a:gd name="connsiteX120" fmla="*/ 5526242 w 12203155"/>
              <a:gd name="connsiteY120" fmla="*/ 198005 h 544146"/>
              <a:gd name="connsiteX121" fmla="*/ 5669700 w 12203155"/>
              <a:gd name="connsiteY121" fmla="*/ 208012 h 544146"/>
              <a:gd name="connsiteX122" fmla="*/ 6266960 w 12203155"/>
              <a:gd name="connsiteY122" fmla="*/ 251614 h 544146"/>
              <a:gd name="connsiteX123" fmla="*/ 7839158 w 12203155"/>
              <a:gd name="connsiteY123" fmla="*/ 346679 h 544146"/>
              <a:gd name="connsiteX124" fmla="*/ 7982616 w 12203155"/>
              <a:gd name="connsiteY124" fmla="*/ 353113 h 544146"/>
              <a:gd name="connsiteX125" fmla="*/ 8234402 w 12203155"/>
              <a:gd name="connsiteY125" fmla="*/ 363834 h 544146"/>
              <a:gd name="connsiteX126" fmla="*/ 8629649 w 12203155"/>
              <a:gd name="connsiteY126" fmla="*/ 378129 h 544146"/>
              <a:gd name="connsiteX127" fmla="*/ 9024892 w 12203155"/>
              <a:gd name="connsiteY127" fmla="*/ 388852 h 544146"/>
              <a:gd name="connsiteX128" fmla="*/ 9273752 w 12203155"/>
              <a:gd name="connsiteY128" fmla="*/ 393855 h 544146"/>
              <a:gd name="connsiteX129" fmla="*/ 9420140 w 12203155"/>
              <a:gd name="connsiteY129" fmla="*/ 396000 h 544146"/>
              <a:gd name="connsiteX130" fmla="*/ 10995264 w 12203155"/>
              <a:gd name="connsiteY130" fmla="*/ 388137 h 544146"/>
              <a:gd name="connsiteX131" fmla="*/ 11768919 w 12203155"/>
              <a:gd name="connsiteY131" fmla="*/ 358384 h 544146"/>
              <a:gd name="connsiteX132" fmla="*/ 12203155 w 12203155"/>
              <a:gd name="connsiteY132" fmla="*/ 332518 h 544146"/>
              <a:gd name="connsiteX133" fmla="*/ 12203155 w 12203155"/>
              <a:gd name="connsiteY133" fmla="*/ 346854 h 544146"/>
              <a:gd name="connsiteX134" fmla="*/ 11779167 w 12203155"/>
              <a:gd name="connsiteY134" fmla="*/ 371965 h 544146"/>
              <a:gd name="connsiteX135" fmla="*/ 11001120 w 12203155"/>
              <a:gd name="connsiteY135" fmla="*/ 401718 h 544146"/>
              <a:gd name="connsiteX136" fmla="*/ 10008614 w 12203155"/>
              <a:gd name="connsiteY136" fmla="*/ 413869 h 544146"/>
              <a:gd name="connsiteX137" fmla="*/ 10008613 w 12203155"/>
              <a:gd name="connsiteY137" fmla="*/ 470336 h 544146"/>
              <a:gd name="connsiteX138" fmla="*/ 9408428 w 12203155"/>
              <a:gd name="connsiteY138" fmla="*/ 466048 h 544146"/>
              <a:gd name="connsiteX139" fmla="*/ 9262041 w 12203155"/>
              <a:gd name="connsiteY139" fmla="*/ 463903 h 544146"/>
              <a:gd name="connsiteX140" fmla="*/ 9001473 w 12203155"/>
              <a:gd name="connsiteY140" fmla="*/ 458900 h 544146"/>
              <a:gd name="connsiteX141" fmla="*/ 8597445 w 12203155"/>
              <a:gd name="connsiteY141" fmla="*/ 448178 h 544146"/>
              <a:gd name="connsiteX142" fmla="*/ 8193413 w 12203155"/>
              <a:gd name="connsiteY142" fmla="*/ 433168 h 544146"/>
              <a:gd name="connsiteX143" fmla="*/ 7935775 w 12203155"/>
              <a:gd name="connsiteY143" fmla="*/ 421731 h 544146"/>
              <a:gd name="connsiteX144" fmla="*/ 7792314 w 12203155"/>
              <a:gd name="connsiteY144" fmla="*/ 415298 h 544146"/>
              <a:gd name="connsiteX145" fmla="*/ 6193766 w 12203155"/>
              <a:gd name="connsiteY145" fmla="*/ 318803 h 544146"/>
              <a:gd name="connsiteX146" fmla="*/ 5593580 w 12203155"/>
              <a:gd name="connsiteY146" fmla="*/ 275201 h 544146"/>
              <a:gd name="connsiteX147" fmla="*/ 5455976 w 12203155"/>
              <a:gd name="connsiteY147" fmla="*/ 265909 h 544146"/>
              <a:gd name="connsiteX148" fmla="*/ 5385709 w 12203155"/>
              <a:gd name="connsiteY148" fmla="*/ 260905 h 544146"/>
              <a:gd name="connsiteX149" fmla="*/ 5306663 w 12203155"/>
              <a:gd name="connsiteY149" fmla="*/ 255902 h 544146"/>
              <a:gd name="connsiteX150" fmla="*/ 4967044 w 12203155"/>
              <a:gd name="connsiteY150" fmla="*/ 235173 h 544146"/>
              <a:gd name="connsiteX151" fmla="*/ 4838223 w 12203155"/>
              <a:gd name="connsiteY151" fmla="*/ 228026 h 544146"/>
              <a:gd name="connsiteX152" fmla="*/ 4539594 w 12203155"/>
              <a:gd name="connsiteY152" fmla="*/ 213730 h 544146"/>
              <a:gd name="connsiteX153" fmla="*/ 2800515 w 12203155"/>
              <a:gd name="connsiteY153" fmla="*/ 185139 h 544146"/>
              <a:gd name="connsiteX154" fmla="*/ 1073147 w 12203155"/>
              <a:gd name="connsiteY154" fmla="*/ 257332 h 544146"/>
              <a:gd name="connsiteX155" fmla="*/ 247887 w 12203155"/>
              <a:gd name="connsiteY155" fmla="*/ 337655 h 544146"/>
              <a:gd name="connsiteX156" fmla="*/ 0 w 12203155"/>
              <a:gd name="connsiteY156" fmla="*/ 373397 h 544146"/>
              <a:gd name="connsiteX157" fmla="*/ 0 w 12203155"/>
              <a:gd name="connsiteY157" fmla="*/ 354084 h 544146"/>
              <a:gd name="connsiteX158" fmla="*/ 221538 w 12203155"/>
              <a:gd name="connsiteY158" fmla="*/ 324878 h 544146"/>
              <a:gd name="connsiteX159" fmla="*/ 1055581 w 12203155"/>
              <a:gd name="connsiteY159" fmla="*/ 243751 h 544146"/>
              <a:gd name="connsiteX160" fmla="*/ 2797587 w 12203155"/>
              <a:gd name="connsiteY160" fmla="*/ 170843 h 544146"/>
              <a:gd name="connsiteX161" fmla="*/ 3228834 w 12203155"/>
              <a:gd name="connsiteY161" fmla="*/ 169079 h 544146"/>
              <a:gd name="connsiteX162" fmla="*/ 4548376 w 12203155"/>
              <a:gd name="connsiteY162" fmla="*/ 199434 h 544146"/>
              <a:gd name="connsiteX163" fmla="*/ 4849935 w 12203155"/>
              <a:gd name="connsiteY163" fmla="*/ 213730 h 544146"/>
              <a:gd name="connsiteX164" fmla="*/ 4975826 w 12203155"/>
              <a:gd name="connsiteY164" fmla="*/ 220163 h 544146"/>
              <a:gd name="connsiteX165" fmla="*/ 5321299 w 12203155"/>
              <a:gd name="connsiteY165" fmla="*/ 240891 h 544146"/>
              <a:gd name="connsiteX166" fmla="*/ 5400347 w 12203155"/>
              <a:gd name="connsiteY166" fmla="*/ 245895 h 544146"/>
              <a:gd name="connsiteX167" fmla="*/ 5470613 w 12203155"/>
              <a:gd name="connsiteY167" fmla="*/ 250898 h 544146"/>
              <a:gd name="connsiteX168" fmla="*/ 5608218 w 12203155"/>
              <a:gd name="connsiteY168" fmla="*/ 260191 h 544146"/>
              <a:gd name="connsiteX169" fmla="*/ 6208406 w 12203155"/>
              <a:gd name="connsiteY169" fmla="*/ 303792 h 544146"/>
              <a:gd name="connsiteX170" fmla="*/ 7801098 w 12203155"/>
              <a:gd name="connsiteY170" fmla="*/ 400288 h 544146"/>
              <a:gd name="connsiteX171" fmla="*/ 7944557 w 12203155"/>
              <a:gd name="connsiteY171" fmla="*/ 406721 h 544146"/>
              <a:gd name="connsiteX172" fmla="*/ 8202198 w 12203155"/>
              <a:gd name="connsiteY172" fmla="*/ 418157 h 544146"/>
              <a:gd name="connsiteX173" fmla="*/ 8606227 w 12203155"/>
              <a:gd name="connsiteY173" fmla="*/ 433168 h 544146"/>
              <a:gd name="connsiteX174" fmla="*/ 9010255 w 12203155"/>
              <a:gd name="connsiteY174" fmla="*/ 443889 h 544146"/>
              <a:gd name="connsiteX175" fmla="*/ 9267896 w 12203155"/>
              <a:gd name="connsiteY175" fmla="*/ 448893 h 544146"/>
              <a:gd name="connsiteX176" fmla="*/ 9414283 w 12203155"/>
              <a:gd name="connsiteY176" fmla="*/ 451037 h 544146"/>
              <a:gd name="connsiteX177" fmla="*/ 11027470 w 12203155"/>
              <a:gd name="connsiteY177" fmla="*/ 443175 h 544146"/>
              <a:gd name="connsiteX178" fmla="*/ 11820521 w 12203155"/>
              <a:gd name="connsiteY178" fmla="*/ 412707 h 544146"/>
              <a:gd name="connsiteX179" fmla="*/ 12203155 w 12203155"/>
              <a:gd name="connsiteY179" fmla="*/ 390194 h 544146"/>
              <a:gd name="connsiteX180" fmla="*/ 12203155 w 12203155"/>
              <a:gd name="connsiteY180" fmla="*/ 404899 h 544146"/>
              <a:gd name="connsiteX181" fmla="*/ 11832964 w 12203155"/>
              <a:gd name="connsiteY181" fmla="*/ 426913 h 544146"/>
              <a:gd name="connsiteX182" fmla="*/ 11033323 w 12203155"/>
              <a:gd name="connsiteY182" fmla="*/ 457471 h 544146"/>
              <a:gd name="connsiteX183" fmla="*/ 10008613 w 12203155"/>
              <a:gd name="connsiteY183" fmla="*/ 470336 h 544146"/>
              <a:gd name="connsiteX184" fmla="*/ 10008613 w 12203155"/>
              <a:gd name="connsiteY184" fmla="*/ 526089 h 544146"/>
              <a:gd name="connsiteX185" fmla="*/ 9396716 w 12203155"/>
              <a:gd name="connsiteY185" fmla="*/ 521801 h 544146"/>
              <a:gd name="connsiteX186" fmla="*/ 9247399 w 12203155"/>
              <a:gd name="connsiteY186" fmla="*/ 518941 h 544146"/>
              <a:gd name="connsiteX187" fmla="*/ 8980977 w 12203155"/>
              <a:gd name="connsiteY187" fmla="*/ 513938 h 544146"/>
              <a:gd name="connsiteX188" fmla="*/ 8568167 w 12203155"/>
              <a:gd name="connsiteY188" fmla="*/ 502501 h 544146"/>
              <a:gd name="connsiteX189" fmla="*/ 8155354 w 12203155"/>
              <a:gd name="connsiteY189" fmla="*/ 487491 h 544146"/>
              <a:gd name="connsiteX190" fmla="*/ 7891857 w 12203155"/>
              <a:gd name="connsiteY190" fmla="*/ 476055 h 544146"/>
              <a:gd name="connsiteX191" fmla="*/ 7745470 w 12203155"/>
              <a:gd name="connsiteY191" fmla="*/ 469621 h 544146"/>
              <a:gd name="connsiteX192" fmla="*/ 6126430 w 12203155"/>
              <a:gd name="connsiteY192" fmla="*/ 371697 h 544146"/>
              <a:gd name="connsiteX193" fmla="*/ 5523314 w 12203155"/>
              <a:gd name="connsiteY193" fmla="*/ 328095 h 544146"/>
              <a:gd name="connsiteX194" fmla="*/ 5391565 w 12203155"/>
              <a:gd name="connsiteY194" fmla="*/ 319517 h 544146"/>
              <a:gd name="connsiteX195" fmla="*/ 5318373 w 12203155"/>
              <a:gd name="connsiteY195" fmla="*/ 314514 h 544146"/>
              <a:gd name="connsiteX196" fmla="*/ 5239323 w 12203155"/>
              <a:gd name="connsiteY196" fmla="*/ 309510 h 544146"/>
              <a:gd name="connsiteX197" fmla="*/ 4911415 w 12203155"/>
              <a:gd name="connsiteY197" fmla="*/ 289497 h 544146"/>
              <a:gd name="connsiteX198" fmla="*/ 4785521 w 12203155"/>
              <a:gd name="connsiteY198" fmla="*/ 283064 h 544146"/>
              <a:gd name="connsiteX199" fmla="*/ 4495676 w 12203155"/>
              <a:gd name="connsiteY199" fmla="*/ 269483 h 544146"/>
              <a:gd name="connsiteX200" fmla="*/ 2806371 w 12203155"/>
              <a:gd name="connsiteY200" fmla="*/ 241607 h 544146"/>
              <a:gd name="connsiteX201" fmla="*/ 1137557 w 12203155"/>
              <a:gd name="connsiteY201" fmla="*/ 311655 h 544146"/>
              <a:gd name="connsiteX202" fmla="*/ 346699 w 12203155"/>
              <a:gd name="connsiteY202" fmla="*/ 388583 h 544146"/>
              <a:gd name="connsiteX203" fmla="*/ 0 w 12203155"/>
              <a:gd name="connsiteY203" fmla="*/ 438505 h 544146"/>
              <a:gd name="connsiteX204" fmla="*/ 0 w 12203155"/>
              <a:gd name="connsiteY204" fmla="*/ 421787 h 544146"/>
              <a:gd name="connsiteX205" fmla="*/ 318153 w 12203155"/>
              <a:gd name="connsiteY205" fmla="*/ 375807 h 544146"/>
              <a:gd name="connsiteX206" fmla="*/ 1119988 w 12203155"/>
              <a:gd name="connsiteY206" fmla="*/ 298074 h 544146"/>
              <a:gd name="connsiteX207" fmla="*/ 2803441 w 12203155"/>
              <a:gd name="connsiteY207" fmla="*/ 227311 h 544146"/>
              <a:gd name="connsiteX208" fmla="*/ 3221973 w 12203155"/>
              <a:gd name="connsiteY208" fmla="*/ 225535 h 544146"/>
              <a:gd name="connsiteX209" fmla="*/ 4504457 w 12203155"/>
              <a:gd name="connsiteY209" fmla="*/ 255187 h 544146"/>
              <a:gd name="connsiteX210" fmla="*/ 4797231 w 12203155"/>
              <a:gd name="connsiteY210" fmla="*/ 268768 h 544146"/>
              <a:gd name="connsiteX211" fmla="*/ 4923126 w 12203155"/>
              <a:gd name="connsiteY211" fmla="*/ 275201 h 544146"/>
              <a:gd name="connsiteX212" fmla="*/ 5256889 w 12203155"/>
              <a:gd name="connsiteY212" fmla="*/ 295215 h 544146"/>
              <a:gd name="connsiteX213" fmla="*/ 5335939 w 12203155"/>
              <a:gd name="connsiteY213" fmla="*/ 300219 h 544146"/>
              <a:gd name="connsiteX214" fmla="*/ 5406205 w 12203155"/>
              <a:gd name="connsiteY214" fmla="*/ 305222 h 544146"/>
              <a:gd name="connsiteX215" fmla="*/ 5540881 w 12203155"/>
              <a:gd name="connsiteY215" fmla="*/ 314514 h 544146"/>
              <a:gd name="connsiteX216" fmla="*/ 6143993 w 12203155"/>
              <a:gd name="connsiteY216" fmla="*/ 358115 h 544146"/>
              <a:gd name="connsiteX217" fmla="*/ 7757180 w 12203155"/>
              <a:gd name="connsiteY217" fmla="*/ 456041 h 544146"/>
              <a:gd name="connsiteX218" fmla="*/ 7903567 w 12203155"/>
              <a:gd name="connsiteY218" fmla="*/ 462473 h 544146"/>
              <a:gd name="connsiteX219" fmla="*/ 8167064 w 12203155"/>
              <a:gd name="connsiteY219" fmla="*/ 473910 h 544146"/>
              <a:gd name="connsiteX220" fmla="*/ 8576948 w 12203155"/>
              <a:gd name="connsiteY220" fmla="*/ 488921 h 544146"/>
              <a:gd name="connsiteX221" fmla="*/ 8989761 w 12203155"/>
              <a:gd name="connsiteY221" fmla="*/ 500357 h 544146"/>
              <a:gd name="connsiteX222" fmla="*/ 9253258 w 12203155"/>
              <a:gd name="connsiteY222" fmla="*/ 505360 h 544146"/>
              <a:gd name="connsiteX223" fmla="*/ 9399645 w 12203155"/>
              <a:gd name="connsiteY223" fmla="*/ 508220 h 544146"/>
              <a:gd name="connsiteX224" fmla="*/ 11050891 w 12203155"/>
              <a:gd name="connsiteY224" fmla="*/ 499642 h 544146"/>
              <a:gd name="connsiteX225" fmla="*/ 11865534 w 12203155"/>
              <a:gd name="connsiteY225" fmla="*/ 468102 h 544146"/>
              <a:gd name="connsiteX226" fmla="*/ 12203155 w 12203155"/>
              <a:gd name="connsiteY226" fmla="*/ 448267 h 544146"/>
              <a:gd name="connsiteX227" fmla="*/ 12203155 w 12203155"/>
              <a:gd name="connsiteY227" fmla="*/ 462927 h 544146"/>
              <a:gd name="connsiteX228" fmla="*/ 11875782 w 12203155"/>
              <a:gd name="connsiteY228" fmla="*/ 482309 h 544146"/>
              <a:gd name="connsiteX229" fmla="*/ 11056747 w 12203155"/>
              <a:gd name="connsiteY229" fmla="*/ 513938 h 544146"/>
              <a:gd name="connsiteX230" fmla="*/ 10008613 w 12203155"/>
              <a:gd name="connsiteY230" fmla="*/ 526089 h 544146"/>
              <a:gd name="connsiteX231" fmla="*/ 4524572 w 12203155"/>
              <a:gd name="connsiteY231" fmla="*/ 544146 h 544146"/>
              <a:gd name="connsiteX232" fmla="*/ 4183090 w 12203155"/>
              <a:gd name="connsiteY232" fmla="*/ 544146 h 544146"/>
              <a:gd name="connsiteX233" fmla="*/ 3569044 w 12203155"/>
              <a:gd name="connsiteY233" fmla="*/ 525822 h 544146"/>
              <a:gd name="connsiteX234" fmla="*/ 2859068 w 12203155"/>
              <a:gd name="connsiteY234" fmla="*/ 523946 h 544146"/>
              <a:gd name="connsiteX235" fmla="*/ 2153483 w 12203155"/>
              <a:gd name="connsiteY235" fmla="*/ 542083 h 544146"/>
              <a:gd name="connsiteX236" fmla="*/ 2118060 w 12203155"/>
              <a:gd name="connsiteY236" fmla="*/ 544146 h 544146"/>
              <a:gd name="connsiteX237" fmla="*/ 1870748 w 12203155"/>
              <a:gd name="connsiteY237" fmla="*/ 544146 h 544146"/>
              <a:gd name="connsiteX238" fmla="*/ 2143235 w 12203155"/>
              <a:gd name="connsiteY238" fmla="*/ 528413 h 544146"/>
              <a:gd name="connsiteX239" fmla="*/ 2856139 w 12203155"/>
              <a:gd name="connsiteY239" fmla="*/ 509650 h 544146"/>
              <a:gd name="connsiteX240" fmla="*/ 3211037 w 12203155"/>
              <a:gd name="connsiteY240" fmla="*/ 508321 h 544146"/>
              <a:gd name="connsiteX241" fmla="*/ 4305371 w 12203155"/>
              <a:gd name="connsiteY241" fmla="*/ 533953 h 544146"/>
              <a:gd name="connsiteX242" fmla="*/ 5437102 w 12203155"/>
              <a:gd name="connsiteY242" fmla="*/ 544146 h 544146"/>
              <a:gd name="connsiteX243" fmla="*/ 5252149 w 12203155"/>
              <a:gd name="connsiteY243" fmla="*/ 544146 h 544146"/>
              <a:gd name="connsiteX244" fmla="*/ 5145633 w 12203155"/>
              <a:gd name="connsiteY244" fmla="*/ 536812 h 544146"/>
              <a:gd name="connsiteX245" fmla="*/ 5075368 w 12203155"/>
              <a:gd name="connsiteY245" fmla="*/ 532523 h 544146"/>
              <a:gd name="connsiteX246" fmla="*/ 4996321 w 12203155"/>
              <a:gd name="connsiteY246" fmla="*/ 527519 h 544146"/>
              <a:gd name="connsiteX247" fmla="*/ 4709399 w 12203155"/>
              <a:gd name="connsiteY247" fmla="*/ 510364 h 544146"/>
              <a:gd name="connsiteX248" fmla="*/ 4589363 w 12203155"/>
              <a:gd name="connsiteY248" fmla="*/ 503932 h 544146"/>
              <a:gd name="connsiteX249" fmla="*/ 4337578 w 12203155"/>
              <a:gd name="connsiteY249" fmla="*/ 491780 h 544146"/>
              <a:gd name="connsiteX250" fmla="*/ 2850285 w 12203155"/>
              <a:gd name="connsiteY250" fmla="*/ 467477 h 544146"/>
              <a:gd name="connsiteX251" fmla="*/ 1415693 w 12203155"/>
              <a:gd name="connsiteY251" fmla="*/ 527519 h 544146"/>
              <a:gd name="connsiteX252" fmla="*/ 1243902 w 12203155"/>
              <a:gd name="connsiteY252" fmla="*/ 544146 h 544146"/>
              <a:gd name="connsiteX253" fmla="*/ 1087085 w 12203155"/>
              <a:gd name="connsiteY253" fmla="*/ 544146 h 544146"/>
              <a:gd name="connsiteX254" fmla="*/ 1398125 w 12203155"/>
              <a:gd name="connsiteY254" fmla="*/ 513938 h 544146"/>
              <a:gd name="connsiteX255" fmla="*/ 2847357 w 12203155"/>
              <a:gd name="connsiteY255" fmla="*/ 453897 h 544146"/>
              <a:gd name="connsiteX256" fmla="*/ 3214972 w 12203155"/>
              <a:gd name="connsiteY256" fmla="*/ 452278 h 544146"/>
              <a:gd name="connsiteX257" fmla="*/ 4346358 w 12203155"/>
              <a:gd name="connsiteY257" fmla="*/ 478914 h 544146"/>
              <a:gd name="connsiteX258" fmla="*/ 4601073 w 12203155"/>
              <a:gd name="connsiteY258" fmla="*/ 491065 h 544146"/>
              <a:gd name="connsiteX259" fmla="*/ 4718183 w 12203155"/>
              <a:gd name="connsiteY259" fmla="*/ 497498 h 544146"/>
              <a:gd name="connsiteX260" fmla="*/ 5010958 w 12203155"/>
              <a:gd name="connsiteY260" fmla="*/ 515368 h 544146"/>
              <a:gd name="connsiteX261" fmla="*/ 5090005 w 12203155"/>
              <a:gd name="connsiteY261" fmla="*/ 520371 h 544146"/>
              <a:gd name="connsiteX262" fmla="*/ 5160275 w 12203155"/>
              <a:gd name="connsiteY262" fmla="*/ 524660 h 544146"/>
              <a:gd name="connsiteX263" fmla="*/ 5277384 w 12203155"/>
              <a:gd name="connsiteY263" fmla="*/ 532523 h 544146"/>
              <a:gd name="connsiteX264" fmla="*/ 6288617 w 12203155"/>
              <a:gd name="connsiteY264" fmla="*/ 544146 h 544146"/>
              <a:gd name="connsiteX265" fmla="*/ 6077406 w 12203155"/>
              <a:gd name="connsiteY265" fmla="*/ 544146 h 544146"/>
              <a:gd name="connsiteX266" fmla="*/ 5933199 w 12203155"/>
              <a:gd name="connsiteY266" fmla="*/ 534667 h 544146"/>
              <a:gd name="connsiteX267" fmla="*/ 5327155 w 12203155"/>
              <a:gd name="connsiteY267" fmla="*/ 490350 h 544146"/>
              <a:gd name="connsiteX268" fmla="*/ 5207116 w 12203155"/>
              <a:gd name="connsiteY268" fmla="*/ 482488 h 544146"/>
              <a:gd name="connsiteX269" fmla="*/ 5136850 w 12203155"/>
              <a:gd name="connsiteY269" fmla="*/ 478200 h 544146"/>
              <a:gd name="connsiteX270" fmla="*/ 5057803 w 12203155"/>
              <a:gd name="connsiteY270" fmla="*/ 473196 h 544146"/>
              <a:gd name="connsiteX271" fmla="*/ 4759173 w 12203155"/>
              <a:gd name="connsiteY271" fmla="*/ 455327 h 544146"/>
              <a:gd name="connsiteX272" fmla="*/ 4639134 w 12203155"/>
              <a:gd name="connsiteY272" fmla="*/ 448893 h 544146"/>
              <a:gd name="connsiteX273" fmla="*/ 4378567 w 12203155"/>
              <a:gd name="connsiteY273" fmla="*/ 436742 h 544146"/>
              <a:gd name="connsiteX274" fmla="*/ 2841505 w 12203155"/>
              <a:gd name="connsiteY274" fmla="*/ 411010 h 544146"/>
              <a:gd name="connsiteX275" fmla="*/ 1348353 w 12203155"/>
              <a:gd name="connsiteY275" fmla="*/ 473196 h 544146"/>
              <a:gd name="connsiteX276" fmla="*/ 658506 w 12203155"/>
              <a:gd name="connsiteY276" fmla="*/ 540207 h 544146"/>
              <a:gd name="connsiteX277" fmla="*/ 631033 w 12203155"/>
              <a:gd name="connsiteY277" fmla="*/ 544146 h 544146"/>
              <a:gd name="connsiteX278" fmla="*/ 513571 w 12203155"/>
              <a:gd name="connsiteY278" fmla="*/ 544146 h 544146"/>
              <a:gd name="connsiteX279" fmla="*/ 629593 w 12203155"/>
              <a:gd name="connsiteY279" fmla="*/ 527430 h 544146"/>
              <a:gd name="connsiteX280" fmla="*/ 1327861 w 12203155"/>
              <a:gd name="connsiteY280" fmla="*/ 459615 h 544146"/>
              <a:gd name="connsiteX281" fmla="*/ 2835650 w 12203155"/>
              <a:gd name="connsiteY281" fmla="*/ 396715 h 544146"/>
              <a:gd name="connsiteX282" fmla="*/ 3216393 w 12203155"/>
              <a:gd name="connsiteY282" fmla="*/ 395106 h 544146"/>
              <a:gd name="connsiteX283" fmla="*/ 4384422 w 12203155"/>
              <a:gd name="connsiteY283" fmla="*/ 422447 h 544146"/>
              <a:gd name="connsiteX284" fmla="*/ 4647919 w 12203155"/>
              <a:gd name="connsiteY284" fmla="*/ 435313 h 544146"/>
              <a:gd name="connsiteX285" fmla="*/ 4767955 w 12203155"/>
              <a:gd name="connsiteY285" fmla="*/ 441745 h 544146"/>
              <a:gd name="connsiteX286" fmla="*/ 5069514 w 12203155"/>
              <a:gd name="connsiteY286" fmla="*/ 460330 h 544146"/>
              <a:gd name="connsiteX287" fmla="*/ 5148562 w 12203155"/>
              <a:gd name="connsiteY287" fmla="*/ 465333 h 544146"/>
              <a:gd name="connsiteX288" fmla="*/ 5218830 w 12203155"/>
              <a:gd name="connsiteY288" fmla="*/ 469622 h 544146"/>
              <a:gd name="connsiteX289" fmla="*/ 5341793 w 12203155"/>
              <a:gd name="connsiteY289" fmla="*/ 477484 h 544146"/>
              <a:gd name="connsiteX290" fmla="*/ 5947837 w 12203155"/>
              <a:gd name="connsiteY290" fmla="*/ 521802 h 544146"/>
              <a:gd name="connsiteX291" fmla="*/ 7271970 w 12203155"/>
              <a:gd name="connsiteY291" fmla="*/ 544146 h 544146"/>
              <a:gd name="connsiteX292" fmla="*/ 6980145 w 12203155"/>
              <a:gd name="connsiteY292" fmla="*/ 544146 h 544146"/>
              <a:gd name="connsiteX293" fmla="*/ 6931376 w 12203155"/>
              <a:gd name="connsiteY293" fmla="*/ 541557 h 544146"/>
              <a:gd name="connsiteX294" fmla="*/ 6000536 w 12203155"/>
              <a:gd name="connsiteY294" fmla="*/ 480343 h 544146"/>
              <a:gd name="connsiteX295" fmla="*/ 5394495 w 12203155"/>
              <a:gd name="connsiteY295" fmla="*/ 436741 h 544146"/>
              <a:gd name="connsiteX296" fmla="*/ 5271530 w 12203155"/>
              <a:gd name="connsiteY296" fmla="*/ 428164 h 544146"/>
              <a:gd name="connsiteX297" fmla="*/ 5201264 w 12203155"/>
              <a:gd name="connsiteY297" fmla="*/ 423161 h 544146"/>
              <a:gd name="connsiteX298" fmla="*/ 5122214 w 12203155"/>
              <a:gd name="connsiteY298" fmla="*/ 418158 h 544146"/>
              <a:gd name="connsiteX299" fmla="*/ 4814800 w 12203155"/>
              <a:gd name="connsiteY299" fmla="*/ 399573 h 544146"/>
              <a:gd name="connsiteX300" fmla="*/ 4691837 w 12203155"/>
              <a:gd name="connsiteY300" fmla="*/ 393140 h 544146"/>
              <a:gd name="connsiteX301" fmla="*/ 4422484 w 12203155"/>
              <a:gd name="connsiteY301" fmla="*/ 380274 h 544146"/>
              <a:gd name="connsiteX302" fmla="*/ 2835650 w 12203155"/>
              <a:gd name="connsiteY302" fmla="*/ 353828 h 544146"/>
              <a:gd name="connsiteX303" fmla="*/ 1283946 w 12203155"/>
              <a:gd name="connsiteY303" fmla="*/ 418872 h 544146"/>
              <a:gd name="connsiteX304" fmla="*/ 559694 w 12203155"/>
              <a:gd name="connsiteY304" fmla="*/ 489278 h 544146"/>
              <a:gd name="connsiteX305" fmla="*/ 177676 w 12203155"/>
              <a:gd name="connsiteY305" fmla="*/ 544146 h 544146"/>
              <a:gd name="connsiteX306" fmla="*/ 62296 w 12203155"/>
              <a:gd name="connsiteY306" fmla="*/ 544146 h 544146"/>
              <a:gd name="connsiteX307" fmla="*/ 531880 w 12203155"/>
              <a:gd name="connsiteY307" fmla="*/ 476501 h 544146"/>
              <a:gd name="connsiteX308" fmla="*/ 1263450 w 12203155"/>
              <a:gd name="connsiteY308" fmla="*/ 405291 h 544146"/>
              <a:gd name="connsiteX309" fmla="*/ 2829794 w 12203155"/>
              <a:gd name="connsiteY309" fmla="*/ 339532 h 544146"/>
              <a:gd name="connsiteX310" fmla="*/ 3223254 w 12203155"/>
              <a:gd name="connsiteY310" fmla="*/ 337934 h 544146"/>
              <a:gd name="connsiteX311" fmla="*/ 4428340 w 12203155"/>
              <a:gd name="connsiteY311" fmla="*/ 365979 h 544146"/>
              <a:gd name="connsiteX312" fmla="*/ 4700618 w 12203155"/>
              <a:gd name="connsiteY312" fmla="*/ 378844 h 544146"/>
              <a:gd name="connsiteX313" fmla="*/ 4823583 w 12203155"/>
              <a:gd name="connsiteY313" fmla="*/ 385277 h 544146"/>
              <a:gd name="connsiteX314" fmla="*/ 5136850 w 12203155"/>
              <a:gd name="connsiteY314" fmla="*/ 403862 h 544146"/>
              <a:gd name="connsiteX315" fmla="*/ 5215901 w 12203155"/>
              <a:gd name="connsiteY315" fmla="*/ 408865 h 544146"/>
              <a:gd name="connsiteX316" fmla="*/ 5286167 w 12203155"/>
              <a:gd name="connsiteY316" fmla="*/ 413868 h 544146"/>
              <a:gd name="connsiteX317" fmla="*/ 5412059 w 12203155"/>
              <a:gd name="connsiteY317" fmla="*/ 422446 h 544146"/>
              <a:gd name="connsiteX318" fmla="*/ 6018103 w 12203155"/>
              <a:gd name="connsiteY318" fmla="*/ 466048 h 544146"/>
              <a:gd name="connsiteX319" fmla="*/ 6945465 w 12203155"/>
              <a:gd name="connsiteY319" fmla="*/ 526849 h 544146"/>
              <a:gd name="connsiteX320" fmla="*/ 8557040 w 12203155"/>
              <a:gd name="connsiteY320" fmla="*/ 544146 h 544146"/>
              <a:gd name="connsiteX321" fmla="*/ 8163662 w 12203155"/>
              <a:gd name="connsiteY321" fmla="*/ 544146 h 544146"/>
              <a:gd name="connsiteX322" fmla="*/ 7829643 w 12203155"/>
              <a:gd name="connsiteY322" fmla="*/ 531361 h 544146"/>
              <a:gd name="connsiteX323" fmla="*/ 6062020 w 12203155"/>
              <a:gd name="connsiteY323" fmla="*/ 426020 h 544146"/>
              <a:gd name="connsiteX324" fmla="*/ 5458902 w 12203155"/>
              <a:gd name="connsiteY324" fmla="*/ 382419 h 544146"/>
              <a:gd name="connsiteX325" fmla="*/ 5333011 w 12203155"/>
              <a:gd name="connsiteY325" fmla="*/ 373841 h 544146"/>
              <a:gd name="connsiteX326" fmla="*/ 5259819 w 12203155"/>
              <a:gd name="connsiteY326" fmla="*/ 368838 h 544146"/>
              <a:gd name="connsiteX327" fmla="*/ 5180768 w 12203155"/>
              <a:gd name="connsiteY327" fmla="*/ 363835 h 544146"/>
              <a:gd name="connsiteX328" fmla="*/ 4861645 w 12203155"/>
              <a:gd name="connsiteY328" fmla="*/ 344535 h 544146"/>
              <a:gd name="connsiteX329" fmla="*/ 4735751 w 12203155"/>
              <a:gd name="connsiteY329" fmla="*/ 338103 h 544146"/>
              <a:gd name="connsiteX330" fmla="*/ 4457616 w 12203155"/>
              <a:gd name="connsiteY330" fmla="*/ 324521 h 544146"/>
              <a:gd name="connsiteX331" fmla="*/ 2818080 w 12203155"/>
              <a:gd name="connsiteY331" fmla="*/ 297360 h 544146"/>
              <a:gd name="connsiteX332" fmla="*/ 1207821 w 12203155"/>
              <a:gd name="connsiteY332" fmla="*/ 364549 h 544146"/>
              <a:gd name="connsiteX333" fmla="*/ 450269 w 12203155"/>
              <a:gd name="connsiteY333" fmla="*/ 438350 h 544146"/>
              <a:gd name="connsiteX334" fmla="*/ 0 w 12203155"/>
              <a:gd name="connsiteY334" fmla="*/ 503021 h 544146"/>
              <a:gd name="connsiteX335" fmla="*/ 0 w 12203155"/>
              <a:gd name="connsiteY335" fmla="*/ 486335 h 544146"/>
              <a:gd name="connsiteX336" fmla="*/ 422822 w 12203155"/>
              <a:gd name="connsiteY336" fmla="*/ 425305 h 544146"/>
              <a:gd name="connsiteX337" fmla="*/ 1190257 w 12203155"/>
              <a:gd name="connsiteY337" fmla="*/ 350968 h 544146"/>
              <a:gd name="connsiteX338" fmla="*/ 2815153 w 12203155"/>
              <a:gd name="connsiteY338" fmla="*/ 283064 h 544146"/>
              <a:gd name="connsiteX339" fmla="*/ 3220552 w 12203155"/>
              <a:gd name="connsiteY339" fmla="*/ 281478 h 544146"/>
              <a:gd name="connsiteX340" fmla="*/ 4466398 w 12203155"/>
              <a:gd name="connsiteY340" fmla="*/ 310226 h 544146"/>
              <a:gd name="connsiteX341" fmla="*/ 4747461 w 12203155"/>
              <a:gd name="connsiteY341" fmla="*/ 323807 h 544146"/>
              <a:gd name="connsiteX342" fmla="*/ 4870427 w 12203155"/>
              <a:gd name="connsiteY342" fmla="*/ 330239 h 544146"/>
              <a:gd name="connsiteX343" fmla="*/ 5192479 w 12203155"/>
              <a:gd name="connsiteY343" fmla="*/ 349539 h 544146"/>
              <a:gd name="connsiteX344" fmla="*/ 5271529 w 12203155"/>
              <a:gd name="connsiteY344" fmla="*/ 354542 h 544146"/>
              <a:gd name="connsiteX345" fmla="*/ 5344721 w 12203155"/>
              <a:gd name="connsiteY345" fmla="*/ 359546 h 544146"/>
              <a:gd name="connsiteX346" fmla="*/ 5473542 w 12203155"/>
              <a:gd name="connsiteY346" fmla="*/ 368123 h 544146"/>
              <a:gd name="connsiteX347" fmla="*/ 6076656 w 12203155"/>
              <a:gd name="connsiteY347" fmla="*/ 411724 h 544146"/>
              <a:gd name="connsiteX348" fmla="*/ 7838060 w 12203155"/>
              <a:gd name="connsiteY348" fmla="*/ 516708 h 544146"/>
              <a:gd name="connsiteX349" fmla="*/ 11719966 w 12203155"/>
              <a:gd name="connsiteY349" fmla="*/ 544146 h 544146"/>
              <a:gd name="connsiteX350" fmla="*/ 11345677 w 12203155"/>
              <a:gd name="connsiteY350" fmla="*/ 544146 h 544146"/>
              <a:gd name="connsiteX351" fmla="*/ 11906525 w 12203155"/>
              <a:gd name="connsiteY351" fmla="*/ 522605 h 544146"/>
              <a:gd name="connsiteX352" fmla="*/ 12203155 w 12203155"/>
              <a:gd name="connsiteY352" fmla="*/ 505032 h 544146"/>
              <a:gd name="connsiteX353" fmla="*/ 12203155 w 12203155"/>
              <a:gd name="connsiteY353" fmla="*/ 519544 h 544146"/>
              <a:gd name="connsiteX354" fmla="*/ 11916770 w 12203155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203155" h="544146">
                <a:moveTo>
                  <a:pt x="10212823" y="299593"/>
                </a:moveTo>
                <a:cubicBezTo>
                  <a:pt x="9961037" y="300755"/>
                  <a:pt x="9707055" y="299504"/>
                  <a:pt x="9452342" y="295930"/>
                </a:cubicBezTo>
                <a:cubicBezTo>
                  <a:pt x="9405498" y="295216"/>
                  <a:pt x="9355728" y="294500"/>
                  <a:pt x="9308884" y="293786"/>
                </a:cubicBezTo>
                <a:cubicBezTo>
                  <a:pt x="9229834" y="292356"/>
                  <a:pt x="9150787" y="290927"/>
                  <a:pt x="9071735" y="289497"/>
                </a:cubicBezTo>
                <a:lnTo>
                  <a:pt x="8691129" y="278776"/>
                </a:lnTo>
                <a:lnTo>
                  <a:pt x="8310522" y="264480"/>
                </a:lnTo>
                <a:cubicBezTo>
                  <a:pt x="8228546" y="261621"/>
                  <a:pt x="8146569" y="257333"/>
                  <a:pt x="8067521" y="253758"/>
                </a:cubicBezTo>
                <a:cubicBezTo>
                  <a:pt x="8020677" y="251614"/>
                  <a:pt x="7973831" y="249470"/>
                  <a:pt x="7926990" y="247325"/>
                </a:cubicBezTo>
                <a:cubicBezTo>
                  <a:pt x="7464407" y="225167"/>
                  <a:pt x="6960835" y="194431"/>
                  <a:pt x="6386997" y="154404"/>
                </a:cubicBezTo>
                <a:lnTo>
                  <a:pt x="5792665" y="110803"/>
                </a:lnTo>
                <a:cubicBezTo>
                  <a:pt x="5778025" y="109373"/>
                  <a:pt x="5757531" y="108658"/>
                  <a:pt x="5739965" y="107229"/>
                </a:cubicBezTo>
                <a:lnTo>
                  <a:pt x="5491108" y="90789"/>
                </a:lnTo>
                <a:cubicBezTo>
                  <a:pt x="5371069" y="82926"/>
                  <a:pt x="5245179" y="74348"/>
                  <a:pt x="5119284" y="67916"/>
                </a:cubicBezTo>
                <a:cubicBezTo>
                  <a:pt x="5075366" y="65771"/>
                  <a:pt x="5031452" y="63627"/>
                  <a:pt x="4987534" y="60768"/>
                </a:cubicBezTo>
                <a:cubicBezTo>
                  <a:pt x="4882138" y="55050"/>
                  <a:pt x="4770881" y="49331"/>
                  <a:pt x="4659630" y="45043"/>
                </a:cubicBezTo>
                <a:cubicBezTo>
                  <a:pt x="4021378" y="17881"/>
                  <a:pt x="3386059" y="7159"/>
                  <a:pt x="2771235" y="14307"/>
                </a:cubicBezTo>
                <a:cubicBezTo>
                  <a:pt x="2112493" y="21455"/>
                  <a:pt x="1471316" y="48616"/>
                  <a:pt x="865272" y="94362"/>
                </a:cubicBezTo>
                <a:cubicBezTo>
                  <a:pt x="705710" y="106513"/>
                  <a:pt x="548527" y="120139"/>
                  <a:pt x="393997" y="135205"/>
                </a:cubicBezTo>
                <a:lnTo>
                  <a:pt x="0" y="178024"/>
                </a:lnTo>
                <a:lnTo>
                  <a:pt x="0" y="163761"/>
                </a:lnTo>
                <a:lnTo>
                  <a:pt x="367877" y="123892"/>
                </a:lnTo>
                <a:cubicBezTo>
                  <a:pt x="524008" y="108747"/>
                  <a:pt x="683022" y="95077"/>
                  <a:pt x="844780" y="82926"/>
                </a:cubicBezTo>
                <a:cubicBezTo>
                  <a:pt x="1453750" y="36465"/>
                  <a:pt x="2100779" y="9304"/>
                  <a:pt x="2765379" y="2156"/>
                </a:cubicBezTo>
                <a:cubicBezTo>
                  <a:pt x="2920549" y="369"/>
                  <a:pt x="3077000" y="-301"/>
                  <a:pt x="3234412" y="123"/>
                </a:cubicBezTo>
                <a:cubicBezTo>
                  <a:pt x="3706648" y="1396"/>
                  <a:pt x="4187531" y="12520"/>
                  <a:pt x="4668412" y="32891"/>
                </a:cubicBezTo>
                <a:cubicBezTo>
                  <a:pt x="4779665" y="36465"/>
                  <a:pt x="4890920" y="42898"/>
                  <a:pt x="4999248" y="48616"/>
                </a:cubicBezTo>
                <a:cubicBezTo>
                  <a:pt x="5043162" y="50761"/>
                  <a:pt x="5087080" y="53620"/>
                  <a:pt x="5130994" y="55764"/>
                </a:cubicBezTo>
                <a:cubicBezTo>
                  <a:pt x="5259815" y="62198"/>
                  <a:pt x="5385707" y="70059"/>
                  <a:pt x="5505746" y="78637"/>
                </a:cubicBezTo>
                <a:lnTo>
                  <a:pt x="5754605" y="95077"/>
                </a:lnTo>
                <a:cubicBezTo>
                  <a:pt x="5775098" y="96507"/>
                  <a:pt x="5792665" y="97936"/>
                  <a:pt x="5810231" y="98651"/>
                </a:cubicBezTo>
                <a:lnTo>
                  <a:pt x="6404565" y="141538"/>
                </a:lnTo>
                <a:cubicBezTo>
                  <a:pt x="6975473" y="182280"/>
                  <a:pt x="7476115" y="212301"/>
                  <a:pt x="7938701" y="234459"/>
                </a:cubicBezTo>
                <a:cubicBezTo>
                  <a:pt x="7985545" y="236604"/>
                  <a:pt x="8032385" y="238748"/>
                  <a:pt x="8079233" y="240892"/>
                </a:cubicBezTo>
                <a:cubicBezTo>
                  <a:pt x="8158280" y="244466"/>
                  <a:pt x="8240257" y="248040"/>
                  <a:pt x="8319308" y="251614"/>
                </a:cubicBezTo>
                <a:lnTo>
                  <a:pt x="8699914" y="265195"/>
                </a:lnTo>
                <a:lnTo>
                  <a:pt x="9080520" y="275202"/>
                </a:lnTo>
                <a:cubicBezTo>
                  <a:pt x="9159568" y="277346"/>
                  <a:pt x="9238618" y="278061"/>
                  <a:pt x="9314740" y="279491"/>
                </a:cubicBezTo>
                <a:cubicBezTo>
                  <a:pt x="9361584" y="280205"/>
                  <a:pt x="9411354" y="280920"/>
                  <a:pt x="9458197" y="281634"/>
                </a:cubicBezTo>
                <a:cubicBezTo>
                  <a:pt x="9961769" y="288782"/>
                  <a:pt x="10468270" y="285924"/>
                  <a:pt x="10957202" y="274487"/>
                </a:cubicBezTo>
                <a:cubicBezTo>
                  <a:pt x="11201669" y="267696"/>
                  <a:pt x="11446135" y="258226"/>
                  <a:pt x="11688406" y="246343"/>
                </a:cubicBezTo>
                <a:lnTo>
                  <a:pt x="12203155" y="215790"/>
                </a:lnTo>
                <a:lnTo>
                  <a:pt x="12203155" y="230161"/>
                </a:lnTo>
                <a:lnTo>
                  <a:pt x="11697189" y="260013"/>
                </a:lnTo>
                <a:cubicBezTo>
                  <a:pt x="11453454" y="271985"/>
                  <a:pt x="11207523" y="281634"/>
                  <a:pt x="10960128" y="288782"/>
                </a:cubicBezTo>
                <a:cubicBezTo>
                  <a:pt x="10714199" y="294858"/>
                  <a:pt x="10464609" y="298432"/>
                  <a:pt x="10212823" y="299593"/>
                </a:cubicBezTo>
                <a:close/>
                <a:moveTo>
                  <a:pt x="10205505" y="356419"/>
                </a:moveTo>
                <a:cubicBezTo>
                  <a:pt x="9947132" y="357759"/>
                  <a:pt x="9686563" y="356687"/>
                  <a:pt x="9425994" y="353113"/>
                </a:cubicBezTo>
                <a:cubicBezTo>
                  <a:pt x="9376222" y="352397"/>
                  <a:pt x="9329378" y="351683"/>
                  <a:pt x="9282533" y="350968"/>
                </a:cubicBezTo>
                <a:cubicBezTo>
                  <a:pt x="9203483" y="349538"/>
                  <a:pt x="9118579" y="348109"/>
                  <a:pt x="9036603" y="346680"/>
                </a:cubicBezTo>
                <a:lnTo>
                  <a:pt x="8647211" y="335958"/>
                </a:lnTo>
                <a:lnTo>
                  <a:pt x="8257824" y="321662"/>
                </a:lnTo>
                <a:cubicBezTo>
                  <a:pt x="8175847" y="318803"/>
                  <a:pt x="8090941" y="314515"/>
                  <a:pt x="8008967" y="310941"/>
                </a:cubicBezTo>
                <a:cubicBezTo>
                  <a:pt x="7962123" y="308796"/>
                  <a:pt x="7915276" y="306652"/>
                  <a:pt x="7868436" y="304508"/>
                </a:cubicBezTo>
                <a:cubicBezTo>
                  <a:pt x="7397067" y="282350"/>
                  <a:pt x="6887641" y="250899"/>
                  <a:pt x="6310876" y="210157"/>
                </a:cubicBezTo>
                <a:lnTo>
                  <a:pt x="5713617" y="166555"/>
                </a:lnTo>
                <a:cubicBezTo>
                  <a:pt x="5666774" y="162981"/>
                  <a:pt x="5617000" y="160122"/>
                  <a:pt x="5567231" y="156548"/>
                </a:cubicBezTo>
                <a:lnTo>
                  <a:pt x="5417913" y="146541"/>
                </a:lnTo>
                <a:cubicBezTo>
                  <a:pt x="5300804" y="138679"/>
                  <a:pt x="5177838" y="130816"/>
                  <a:pt x="5054874" y="124383"/>
                </a:cubicBezTo>
                <a:cubicBezTo>
                  <a:pt x="5010959" y="122238"/>
                  <a:pt x="4967041" y="120095"/>
                  <a:pt x="4923127" y="117235"/>
                </a:cubicBezTo>
                <a:cubicBezTo>
                  <a:pt x="4820655" y="111517"/>
                  <a:pt x="4712326" y="105799"/>
                  <a:pt x="4606928" y="102224"/>
                </a:cubicBezTo>
                <a:cubicBezTo>
                  <a:pt x="3986248" y="75778"/>
                  <a:pt x="3368495" y="65771"/>
                  <a:pt x="2768309" y="72204"/>
                </a:cubicBezTo>
                <a:cubicBezTo>
                  <a:pt x="2130057" y="79351"/>
                  <a:pt x="1509379" y="105084"/>
                  <a:pt x="923830" y="149400"/>
                </a:cubicBezTo>
                <a:cubicBezTo>
                  <a:pt x="616416" y="172988"/>
                  <a:pt x="317785" y="202115"/>
                  <a:pt x="30501" y="236603"/>
                </a:cubicBezTo>
                <a:lnTo>
                  <a:pt x="0" y="240630"/>
                </a:lnTo>
                <a:lnTo>
                  <a:pt x="0" y="225699"/>
                </a:lnTo>
                <a:lnTo>
                  <a:pt x="11471" y="224184"/>
                </a:lnTo>
                <a:cubicBezTo>
                  <a:pt x="300952" y="189428"/>
                  <a:pt x="601778" y="160121"/>
                  <a:pt x="912120" y="136534"/>
                </a:cubicBezTo>
                <a:cubicBezTo>
                  <a:pt x="1503524" y="91503"/>
                  <a:pt x="2127131" y="65771"/>
                  <a:pt x="2771235" y="58623"/>
                </a:cubicBezTo>
                <a:cubicBezTo>
                  <a:pt x="2922013" y="57015"/>
                  <a:pt x="3074073" y="56434"/>
                  <a:pt x="3227093" y="56881"/>
                </a:cubicBezTo>
                <a:cubicBezTo>
                  <a:pt x="3686155" y="58221"/>
                  <a:pt x="4153863" y="68809"/>
                  <a:pt x="4621568" y="88644"/>
                </a:cubicBezTo>
                <a:cubicBezTo>
                  <a:pt x="4729895" y="92218"/>
                  <a:pt x="4838221" y="97936"/>
                  <a:pt x="4940693" y="103654"/>
                </a:cubicBezTo>
                <a:cubicBezTo>
                  <a:pt x="4984608" y="105799"/>
                  <a:pt x="5028526" y="108658"/>
                  <a:pt x="5072440" y="110802"/>
                </a:cubicBezTo>
                <a:cubicBezTo>
                  <a:pt x="5195405" y="116520"/>
                  <a:pt x="5318371" y="125098"/>
                  <a:pt x="5438409" y="132960"/>
                </a:cubicBezTo>
                <a:lnTo>
                  <a:pt x="5587722" y="142967"/>
                </a:lnTo>
                <a:cubicBezTo>
                  <a:pt x="5637496" y="146541"/>
                  <a:pt x="5687266" y="149400"/>
                  <a:pt x="5734110" y="152974"/>
                </a:cubicBezTo>
                <a:lnTo>
                  <a:pt x="6331369" y="196576"/>
                </a:lnTo>
                <a:cubicBezTo>
                  <a:pt x="6908136" y="237318"/>
                  <a:pt x="7417561" y="268054"/>
                  <a:pt x="7883072" y="290927"/>
                </a:cubicBezTo>
                <a:cubicBezTo>
                  <a:pt x="7929916" y="293071"/>
                  <a:pt x="7976760" y="295215"/>
                  <a:pt x="8023605" y="297360"/>
                </a:cubicBezTo>
                <a:cubicBezTo>
                  <a:pt x="8105581" y="300933"/>
                  <a:pt x="8187558" y="305222"/>
                  <a:pt x="8269534" y="308081"/>
                </a:cubicBezTo>
                <a:lnTo>
                  <a:pt x="8658925" y="322377"/>
                </a:lnTo>
                <a:lnTo>
                  <a:pt x="9045387" y="333099"/>
                </a:lnTo>
                <a:cubicBezTo>
                  <a:pt x="9124435" y="335243"/>
                  <a:pt x="9209341" y="336672"/>
                  <a:pt x="9288388" y="337388"/>
                </a:cubicBezTo>
                <a:cubicBezTo>
                  <a:pt x="9335232" y="338102"/>
                  <a:pt x="9385005" y="338817"/>
                  <a:pt x="9431850" y="339532"/>
                </a:cubicBezTo>
                <a:cubicBezTo>
                  <a:pt x="9950058" y="346680"/>
                  <a:pt x="10465341" y="343820"/>
                  <a:pt x="10968912" y="331669"/>
                </a:cubicBezTo>
                <a:cubicBezTo>
                  <a:pt x="11220698" y="324522"/>
                  <a:pt x="11471752" y="314872"/>
                  <a:pt x="11720611" y="302721"/>
                </a:cubicBezTo>
                <a:lnTo>
                  <a:pt x="12203155" y="273998"/>
                </a:lnTo>
                <a:lnTo>
                  <a:pt x="12203155" y="288323"/>
                </a:lnTo>
                <a:lnTo>
                  <a:pt x="11729393" y="316301"/>
                </a:lnTo>
                <a:cubicBezTo>
                  <a:pt x="11478340" y="328452"/>
                  <a:pt x="11225091" y="338102"/>
                  <a:pt x="10971842" y="345250"/>
                </a:cubicBezTo>
                <a:cubicBezTo>
                  <a:pt x="10720056" y="351325"/>
                  <a:pt x="10463878" y="355078"/>
                  <a:pt x="10205505" y="356419"/>
                </a:cubicBezTo>
                <a:close/>
                <a:moveTo>
                  <a:pt x="10008614" y="413869"/>
                </a:moveTo>
                <a:cubicBezTo>
                  <a:pt x="9815383" y="413869"/>
                  <a:pt x="9619225" y="412439"/>
                  <a:pt x="9423066" y="409580"/>
                </a:cubicBezTo>
                <a:cubicBezTo>
                  <a:pt x="9373296" y="408866"/>
                  <a:pt x="9326451" y="408150"/>
                  <a:pt x="9276679" y="407436"/>
                </a:cubicBezTo>
                <a:cubicBezTo>
                  <a:pt x="9194701" y="406006"/>
                  <a:pt x="9109797" y="404577"/>
                  <a:pt x="9024892" y="402432"/>
                </a:cubicBezTo>
                <a:lnTo>
                  <a:pt x="8626719" y="391711"/>
                </a:lnTo>
                <a:lnTo>
                  <a:pt x="8228547" y="377415"/>
                </a:lnTo>
                <a:cubicBezTo>
                  <a:pt x="8143643" y="373841"/>
                  <a:pt x="8058737" y="370268"/>
                  <a:pt x="7976760" y="366693"/>
                </a:cubicBezTo>
                <a:cubicBezTo>
                  <a:pt x="7929916" y="364549"/>
                  <a:pt x="7880146" y="362404"/>
                  <a:pt x="7833303" y="360261"/>
                </a:cubicBezTo>
                <a:cubicBezTo>
                  <a:pt x="7356080" y="337388"/>
                  <a:pt x="6840796" y="305937"/>
                  <a:pt x="6255248" y="264480"/>
                </a:cubicBezTo>
                <a:lnTo>
                  <a:pt x="5655062" y="220878"/>
                </a:lnTo>
                <a:cubicBezTo>
                  <a:pt x="5608219" y="217304"/>
                  <a:pt x="5561372" y="214445"/>
                  <a:pt x="5514528" y="211586"/>
                </a:cubicBezTo>
                <a:cubicBezTo>
                  <a:pt x="5491109" y="210157"/>
                  <a:pt x="5467687" y="208727"/>
                  <a:pt x="5444263" y="206582"/>
                </a:cubicBezTo>
                <a:cubicBezTo>
                  <a:pt x="5417913" y="205153"/>
                  <a:pt x="5391565" y="203009"/>
                  <a:pt x="5365215" y="201579"/>
                </a:cubicBezTo>
                <a:cubicBezTo>
                  <a:pt x="5251032" y="193716"/>
                  <a:pt x="5133922" y="185854"/>
                  <a:pt x="5013886" y="180136"/>
                </a:cubicBezTo>
                <a:cubicBezTo>
                  <a:pt x="4969971" y="177991"/>
                  <a:pt x="4926053" y="175847"/>
                  <a:pt x="4885065" y="172988"/>
                </a:cubicBezTo>
                <a:cubicBezTo>
                  <a:pt x="4785521" y="167270"/>
                  <a:pt x="4680124" y="162266"/>
                  <a:pt x="4577650" y="158692"/>
                </a:cubicBezTo>
                <a:cubicBezTo>
                  <a:pt x="3974539" y="132960"/>
                  <a:pt x="3371423" y="122954"/>
                  <a:pt x="2788801" y="129386"/>
                </a:cubicBezTo>
                <a:cubicBezTo>
                  <a:pt x="2171049" y="136534"/>
                  <a:pt x="1567934" y="161552"/>
                  <a:pt x="1002878" y="204438"/>
                </a:cubicBezTo>
                <a:cubicBezTo>
                  <a:pt x="707176" y="226953"/>
                  <a:pt x="420257" y="254830"/>
                  <a:pt x="143952" y="287889"/>
                </a:cubicBezTo>
                <a:lnTo>
                  <a:pt x="0" y="306828"/>
                </a:lnTo>
                <a:lnTo>
                  <a:pt x="0" y="290536"/>
                </a:lnTo>
                <a:lnTo>
                  <a:pt x="115041" y="275380"/>
                </a:lnTo>
                <a:cubicBezTo>
                  <a:pt x="393909" y="241964"/>
                  <a:pt x="683756" y="213730"/>
                  <a:pt x="982386" y="190857"/>
                </a:cubicBezTo>
                <a:cubicBezTo>
                  <a:pt x="1553294" y="147256"/>
                  <a:pt x="2159336" y="122238"/>
                  <a:pt x="2782946" y="115091"/>
                </a:cubicBezTo>
                <a:cubicBezTo>
                  <a:pt x="2930065" y="113482"/>
                  <a:pt x="3078283" y="112902"/>
                  <a:pt x="3227323" y="113337"/>
                </a:cubicBezTo>
                <a:cubicBezTo>
                  <a:pt x="3674444" y="114644"/>
                  <a:pt x="4128975" y="125097"/>
                  <a:pt x="4583508" y="144397"/>
                </a:cubicBezTo>
                <a:cubicBezTo>
                  <a:pt x="4688908" y="147970"/>
                  <a:pt x="4791377" y="153689"/>
                  <a:pt x="4893849" y="159407"/>
                </a:cubicBezTo>
                <a:cubicBezTo>
                  <a:pt x="4937764" y="161552"/>
                  <a:pt x="4978753" y="164411"/>
                  <a:pt x="5022670" y="166555"/>
                </a:cubicBezTo>
                <a:cubicBezTo>
                  <a:pt x="5142706" y="172273"/>
                  <a:pt x="5262745" y="180136"/>
                  <a:pt x="5376925" y="187998"/>
                </a:cubicBezTo>
                <a:cubicBezTo>
                  <a:pt x="5403277" y="189428"/>
                  <a:pt x="5429625" y="191572"/>
                  <a:pt x="5455973" y="193002"/>
                </a:cubicBezTo>
                <a:cubicBezTo>
                  <a:pt x="5479398" y="194432"/>
                  <a:pt x="5502817" y="195861"/>
                  <a:pt x="5526242" y="198005"/>
                </a:cubicBezTo>
                <a:cubicBezTo>
                  <a:pt x="5576012" y="200864"/>
                  <a:pt x="5622856" y="204438"/>
                  <a:pt x="5669700" y="208012"/>
                </a:cubicBezTo>
                <a:lnTo>
                  <a:pt x="6266960" y="251614"/>
                </a:lnTo>
                <a:cubicBezTo>
                  <a:pt x="6849582" y="293071"/>
                  <a:pt x="7364864" y="324521"/>
                  <a:pt x="7839158" y="346679"/>
                </a:cubicBezTo>
                <a:cubicBezTo>
                  <a:pt x="7886000" y="348824"/>
                  <a:pt x="7935772" y="350968"/>
                  <a:pt x="7982616" y="353113"/>
                </a:cubicBezTo>
                <a:cubicBezTo>
                  <a:pt x="8064593" y="356686"/>
                  <a:pt x="8149495" y="360975"/>
                  <a:pt x="8234402" y="363834"/>
                </a:cubicBezTo>
                <a:lnTo>
                  <a:pt x="8629649" y="378129"/>
                </a:lnTo>
                <a:lnTo>
                  <a:pt x="9024892" y="388852"/>
                </a:lnTo>
                <a:cubicBezTo>
                  <a:pt x="9106869" y="390996"/>
                  <a:pt x="9191775" y="392425"/>
                  <a:pt x="9273752" y="393855"/>
                </a:cubicBezTo>
                <a:cubicBezTo>
                  <a:pt x="9323522" y="394570"/>
                  <a:pt x="9370366" y="395284"/>
                  <a:pt x="9420140" y="396000"/>
                </a:cubicBezTo>
                <a:cubicBezTo>
                  <a:pt x="9950058" y="403147"/>
                  <a:pt x="10479982" y="400288"/>
                  <a:pt x="10995264" y="388137"/>
                </a:cubicBezTo>
                <a:cubicBezTo>
                  <a:pt x="11254369" y="380989"/>
                  <a:pt x="11512742" y="370982"/>
                  <a:pt x="11768919" y="358384"/>
                </a:cubicBezTo>
                <a:lnTo>
                  <a:pt x="12203155" y="332518"/>
                </a:lnTo>
                <a:lnTo>
                  <a:pt x="12203155" y="346854"/>
                </a:lnTo>
                <a:lnTo>
                  <a:pt x="11779167" y="371965"/>
                </a:lnTo>
                <a:cubicBezTo>
                  <a:pt x="11521526" y="384563"/>
                  <a:pt x="11261689" y="394570"/>
                  <a:pt x="11001120" y="401718"/>
                </a:cubicBezTo>
                <a:cubicBezTo>
                  <a:pt x="10679069" y="409580"/>
                  <a:pt x="10345303" y="413869"/>
                  <a:pt x="10008614" y="413869"/>
                </a:cubicBezTo>
                <a:close/>
                <a:moveTo>
                  <a:pt x="10008613" y="470336"/>
                </a:moveTo>
                <a:cubicBezTo>
                  <a:pt x="9809530" y="470336"/>
                  <a:pt x="9610443" y="468907"/>
                  <a:pt x="9408428" y="466048"/>
                </a:cubicBezTo>
                <a:cubicBezTo>
                  <a:pt x="9358658" y="465333"/>
                  <a:pt x="9311814" y="464618"/>
                  <a:pt x="9262041" y="463903"/>
                </a:cubicBezTo>
                <a:cubicBezTo>
                  <a:pt x="9177137" y="462473"/>
                  <a:pt x="9089305" y="461044"/>
                  <a:pt x="9001473" y="458900"/>
                </a:cubicBezTo>
                <a:lnTo>
                  <a:pt x="8597445" y="448178"/>
                </a:lnTo>
                <a:lnTo>
                  <a:pt x="8193413" y="433168"/>
                </a:lnTo>
                <a:cubicBezTo>
                  <a:pt x="8105581" y="429594"/>
                  <a:pt x="8020677" y="426020"/>
                  <a:pt x="7935775" y="421731"/>
                </a:cubicBezTo>
                <a:cubicBezTo>
                  <a:pt x="7888931" y="419587"/>
                  <a:pt x="7839158" y="417443"/>
                  <a:pt x="7792314" y="415298"/>
                </a:cubicBezTo>
                <a:cubicBezTo>
                  <a:pt x="7309238" y="392425"/>
                  <a:pt x="6785171" y="360260"/>
                  <a:pt x="6193766" y="318803"/>
                </a:cubicBezTo>
                <a:lnTo>
                  <a:pt x="5593580" y="275201"/>
                </a:lnTo>
                <a:cubicBezTo>
                  <a:pt x="5549664" y="272342"/>
                  <a:pt x="5502820" y="268768"/>
                  <a:pt x="5455976" y="265909"/>
                </a:cubicBezTo>
                <a:cubicBezTo>
                  <a:pt x="5432555" y="264480"/>
                  <a:pt x="5409132" y="263050"/>
                  <a:pt x="5385709" y="260905"/>
                </a:cubicBezTo>
                <a:cubicBezTo>
                  <a:pt x="5359361" y="259476"/>
                  <a:pt x="5333011" y="257332"/>
                  <a:pt x="5306663" y="255902"/>
                </a:cubicBezTo>
                <a:cubicBezTo>
                  <a:pt x="5195405" y="248754"/>
                  <a:pt x="5081224" y="240891"/>
                  <a:pt x="4967044" y="235173"/>
                </a:cubicBezTo>
                <a:cubicBezTo>
                  <a:pt x="4923126" y="233029"/>
                  <a:pt x="4882138" y="230885"/>
                  <a:pt x="4838223" y="228026"/>
                </a:cubicBezTo>
                <a:cubicBezTo>
                  <a:pt x="4741607" y="223022"/>
                  <a:pt x="4642063" y="217304"/>
                  <a:pt x="4539594" y="213730"/>
                </a:cubicBezTo>
                <a:cubicBezTo>
                  <a:pt x="3951116" y="188713"/>
                  <a:pt x="3365567" y="178706"/>
                  <a:pt x="2800515" y="185139"/>
                </a:cubicBezTo>
                <a:cubicBezTo>
                  <a:pt x="2200327" y="191572"/>
                  <a:pt x="1620634" y="215875"/>
                  <a:pt x="1073147" y="257332"/>
                </a:cubicBezTo>
                <a:cubicBezTo>
                  <a:pt x="789155" y="279132"/>
                  <a:pt x="513214" y="305937"/>
                  <a:pt x="247887" y="337655"/>
                </a:cubicBezTo>
                <a:lnTo>
                  <a:pt x="0" y="373397"/>
                </a:lnTo>
                <a:lnTo>
                  <a:pt x="0" y="354084"/>
                </a:lnTo>
                <a:lnTo>
                  <a:pt x="221538" y="324878"/>
                </a:lnTo>
                <a:cubicBezTo>
                  <a:pt x="489792" y="292713"/>
                  <a:pt x="768660" y="265552"/>
                  <a:pt x="1055581" y="243751"/>
                </a:cubicBezTo>
                <a:cubicBezTo>
                  <a:pt x="1608923" y="202293"/>
                  <a:pt x="2194471" y="177277"/>
                  <a:pt x="2797587" y="170843"/>
                </a:cubicBezTo>
                <a:cubicBezTo>
                  <a:pt x="2940313" y="169235"/>
                  <a:pt x="3084140" y="168654"/>
                  <a:pt x="3228834" y="169079"/>
                </a:cubicBezTo>
                <a:cubicBezTo>
                  <a:pt x="3662917" y="170352"/>
                  <a:pt x="4104823" y="180672"/>
                  <a:pt x="4548376" y="199434"/>
                </a:cubicBezTo>
                <a:cubicBezTo>
                  <a:pt x="4650845" y="203009"/>
                  <a:pt x="4750391" y="208727"/>
                  <a:pt x="4849935" y="213730"/>
                </a:cubicBezTo>
                <a:cubicBezTo>
                  <a:pt x="4890923" y="215875"/>
                  <a:pt x="4934838" y="218018"/>
                  <a:pt x="4975826" y="220163"/>
                </a:cubicBezTo>
                <a:cubicBezTo>
                  <a:pt x="5092936" y="225882"/>
                  <a:pt x="5207116" y="233744"/>
                  <a:pt x="5321299" y="240891"/>
                </a:cubicBezTo>
                <a:cubicBezTo>
                  <a:pt x="5347651" y="242321"/>
                  <a:pt x="5373999" y="244466"/>
                  <a:pt x="5400347" y="245895"/>
                </a:cubicBezTo>
                <a:cubicBezTo>
                  <a:pt x="5423772" y="247325"/>
                  <a:pt x="5447194" y="248754"/>
                  <a:pt x="5470613" y="250898"/>
                </a:cubicBezTo>
                <a:cubicBezTo>
                  <a:pt x="5517456" y="253758"/>
                  <a:pt x="5564304" y="257332"/>
                  <a:pt x="5608218" y="260191"/>
                </a:cubicBezTo>
                <a:lnTo>
                  <a:pt x="6208406" y="303792"/>
                </a:lnTo>
                <a:cubicBezTo>
                  <a:pt x="6799811" y="345965"/>
                  <a:pt x="7320949" y="377415"/>
                  <a:pt x="7801098" y="400288"/>
                </a:cubicBezTo>
                <a:cubicBezTo>
                  <a:pt x="7847942" y="402432"/>
                  <a:pt x="7897713" y="404577"/>
                  <a:pt x="7944557" y="406721"/>
                </a:cubicBezTo>
                <a:cubicBezTo>
                  <a:pt x="8029463" y="410295"/>
                  <a:pt x="8114365" y="414584"/>
                  <a:pt x="8202198" y="418157"/>
                </a:cubicBezTo>
                <a:lnTo>
                  <a:pt x="8606227" y="433168"/>
                </a:lnTo>
                <a:lnTo>
                  <a:pt x="9010255" y="443889"/>
                </a:lnTo>
                <a:cubicBezTo>
                  <a:pt x="9095160" y="446034"/>
                  <a:pt x="9182993" y="447463"/>
                  <a:pt x="9267896" y="448893"/>
                </a:cubicBezTo>
                <a:cubicBezTo>
                  <a:pt x="9317668" y="449607"/>
                  <a:pt x="9364510" y="450323"/>
                  <a:pt x="9414283" y="451037"/>
                </a:cubicBezTo>
                <a:cubicBezTo>
                  <a:pt x="9955917" y="458185"/>
                  <a:pt x="10500477" y="456041"/>
                  <a:pt x="11027470" y="443175"/>
                </a:cubicBezTo>
                <a:cubicBezTo>
                  <a:pt x="11292430" y="435669"/>
                  <a:pt x="11557390" y="425484"/>
                  <a:pt x="11820521" y="412707"/>
                </a:cubicBezTo>
                <a:lnTo>
                  <a:pt x="12203155" y="390194"/>
                </a:lnTo>
                <a:lnTo>
                  <a:pt x="12203155" y="404899"/>
                </a:lnTo>
                <a:lnTo>
                  <a:pt x="11832964" y="426913"/>
                </a:lnTo>
                <a:cubicBezTo>
                  <a:pt x="11568369" y="439779"/>
                  <a:pt x="11301212" y="449965"/>
                  <a:pt x="11033323" y="457471"/>
                </a:cubicBezTo>
                <a:cubicBezTo>
                  <a:pt x="10696635" y="466048"/>
                  <a:pt x="10354090" y="470336"/>
                  <a:pt x="10008613" y="470336"/>
                </a:cubicBezTo>
                <a:close/>
                <a:moveTo>
                  <a:pt x="10008613" y="526089"/>
                </a:moveTo>
                <a:cubicBezTo>
                  <a:pt x="9803670" y="526089"/>
                  <a:pt x="9601658" y="524660"/>
                  <a:pt x="9396716" y="521801"/>
                </a:cubicBezTo>
                <a:cubicBezTo>
                  <a:pt x="9346946" y="521086"/>
                  <a:pt x="9297172" y="520371"/>
                  <a:pt x="9247399" y="518941"/>
                </a:cubicBezTo>
                <a:cubicBezTo>
                  <a:pt x="9159568" y="517512"/>
                  <a:pt x="9068808" y="516082"/>
                  <a:pt x="8980977" y="513938"/>
                </a:cubicBezTo>
                <a:lnTo>
                  <a:pt x="8568167" y="502501"/>
                </a:lnTo>
                <a:lnTo>
                  <a:pt x="8155354" y="487491"/>
                </a:lnTo>
                <a:cubicBezTo>
                  <a:pt x="8067521" y="483917"/>
                  <a:pt x="7976763" y="479628"/>
                  <a:pt x="7891857" y="476055"/>
                </a:cubicBezTo>
                <a:cubicBezTo>
                  <a:pt x="7842083" y="473910"/>
                  <a:pt x="7795242" y="471766"/>
                  <a:pt x="7745470" y="469621"/>
                </a:cubicBezTo>
                <a:cubicBezTo>
                  <a:pt x="7253609" y="446034"/>
                  <a:pt x="6723689" y="413868"/>
                  <a:pt x="6126430" y="371697"/>
                </a:cubicBezTo>
                <a:lnTo>
                  <a:pt x="5523314" y="328095"/>
                </a:lnTo>
                <a:cubicBezTo>
                  <a:pt x="5479398" y="325235"/>
                  <a:pt x="5435482" y="322377"/>
                  <a:pt x="5391565" y="319517"/>
                </a:cubicBezTo>
                <a:cubicBezTo>
                  <a:pt x="5368143" y="318088"/>
                  <a:pt x="5344721" y="316658"/>
                  <a:pt x="5318373" y="314514"/>
                </a:cubicBezTo>
                <a:cubicBezTo>
                  <a:pt x="5292023" y="313085"/>
                  <a:pt x="5265671" y="310940"/>
                  <a:pt x="5239323" y="309510"/>
                </a:cubicBezTo>
                <a:cubicBezTo>
                  <a:pt x="5130997" y="302363"/>
                  <a:pt x="5019740" y="295215"/>
                  <a:pt x="4911415" y="289497"/>
                </a:cubicBezTo>
                <a:cubicBezTo>
                  <a:pt x="4870427" y="287353"/>
                  <a:pt x="4826509" y="285208"/>
                  <a:pt x="4785521" y="283064"/>
                </a:cubicBezTo>
                <a:cubicBezTo>
                  <a:pt x="4691835" y="278060"/>
                  <a:pt x="4595219" y="272342"/>
                  <a:pt x="4495676" y="269483"/>
                </a:cubicBezTo>
                <a:cubicBezTo>
                  <a:pt x="3924768" y="245180"/>
                  <a:pt x="3356787" y="235888"/>
                  <a:pt x="2806371" y="241607"/>
                </a:cubicBezTo>
                <a:cubicBezTo>
                  <a:pt x="2226677" y="248039"/>
                  <a:pt x="1664551" y="271627"/>
                  <a:pt x="1137557" y="311655"/>
                </a:cubicBezTo>
                <a:cubicBezTo>
                  <a:pt x="865276" y="332383"/>
                  <a:pt x="601047" y="358115"/>
                  <a:pt x="346699" y="388583"/>
                </a:cubicBezTo>
                <a:lnTo>
                  <a:pt x="0" y="438505"/>
                </a:lnTo>
                <a:lnTo>
                  <a:pt x="0" y="421787"/>
                </a:lnTo>
                <a:lnTo>
                  <a:pt x="318153" y="375807"/>
                </a:lnTo>
                <a:cubicBezTo>
                  <a:pt x="575428" y="345071"/>
                  <a:pt x="843317" y="319160"/>
                  <a:pt x="1119988" y="298074"/>
                </a:cubicBezTo>
                <a:cubicBezTo>
                  <a:pt x="1652837" y="258046"/>
                  <a:pt x="2220823" y="233744"/>
                  <a:pt x="2803441" y="227311"/>
                </a:cubicBezTo>
                <a:cubicBezTo>
                  <a:pt x="2941776" y="225703"/>
                  <a:pt x="3081394" y="225122"/>
                  <a:pt x="3221973" y="225535"/>
                </a:cubicBezTo>
                <a:cubicBezTo>
                  <a:pt x="3643705" y="226775"/>
                  <a:pt x="4074082" y="236960"/>
                  <a:pt x="4504457" y="255187"/>
                </a:cubicBezTo>
                <a:cubicBezTo>
                  <a:pt x="4604003" y="258761"/>
                  <a:pt x="4700617" y="263765"/>
                  <a:pt x="4797231" y="268768"/>
                </a:cubicBezTo>
                <a:cubicBezTo>
                  <a:pt x="4838223" y="270912"/>
                  <a:pt x="4879212" y="273057"/>
                  <a:pt x="4923126" y="275201"/>
                </a:cubicBezTo>
                <a:cubicBezTo>
                  <a:pt x="5034380" y="280919"/>
                  <a:pt x="5148561" y="288067"/>
                  <a:pt x="5256889" y="295215"/>
                </a:cubicBezTo>
                <a:cubicBezTo>
                  <a:pt x="5283237" y="297359"/>
                  <a:pt x="5309588" y="298789"/>
                  <a:pt x="5335939" y="300219"/>
                </a:cubicBezTo>
                <a:cubicBezTo>
                  <a:pt x="5359361" y="301648"/>
                  <a:pt x="5382780" y="303078"/>
                  <a:pt x="5406205" y="305222"/>
                </a:cubicBezTo>
                <a:cubicBezTo>
                  <a:pt x="5450120" y="308081"/>
                  <a:pt x="5494038" y="310940"/>
                  <a:pt x="5540881" y="314514"/>
                </a:cubicBezTo>
                <a:lnTo>
                  <a:pt x="6143993" y="358115"/>
                </a:lnTo>
                <a:cubicBezTo>
                  <a:pt x="6741255" y="400288"/>
                  <a:pt x="7268248" y="432453"/>
                  <a:pt x="7757180" y="456041"/>
                </a:cubicBezTo>
                <a:cubicBezTo>
                  <a:pt x="7804024" y="458185"/>
                  <a:pt x="7853797" y="460329"/>
                  <a:pt x="7903567" y="462473"/>
                </a:cubicBezTo>
                <a:cubicBezTo>
                  <a:pt x="7988471" y="466762"/>
                  <a:pt x="8079232" y="470336"/>
                  <a:pt x="8167064" y="473910"/>
                </a:cubicBezTo>
                <a:lnTo>
                  <a:pt x="8576948" y="488921"/>
                </a:lnTo>
                <a:lnTo>
                  <a:pt x="8989761" y="500357"/>
                </a:lnTo>
                <a:cubicBezTo>
                  <a:pt x="9077593" y="502501"/>
                  <a:pt x="9168352" y="503931"/>
                  <a:pt x="9253258" y="505360"/>
                </a:cubicBezTo>
                <a:cubicBezTo>
                  <a:pt x="9303028" y="506075"/>
                  <a:pt x="9352801" y="506790"/>
                  <a:pt x="9399645" y="508220"/>
                </a:cubicBezTo>
                <a:cubicBezTo>
                  <a:pt x="9955917" y="516082"/>
                  <a:pt x="10509257" y="513223"/>
                  <a:pt x="11050891" y="499642"/>
                </a:cubicBezTo>
                <a:cubicBezTo>
                  <a:pt x="11323171" y="491780"/>
                  <a:pt x="11595450" y="481237"/>
                  <a:pt x="11865534" y="468102"/>
                </a:cubicBezTo>
                <a:lnTo>
                  <a:pt x="12203155" y="448267"/>
                </a:lnTo>
                <a:lnTo>
                  <a:pt x="12203155" y="462927"/>
                </a:lnTo>
                <a:lnTo>
                  <a:pt x="11875782" y="482309"/>
                </a:lnTo>
                <a:cubicBezTo>
                  <a:pt x="11604234" y="495532"/>
                  <a:pt x="11330490" y="506075"/>
                  <a:pt x="11056747" y="513938"/>
                </a:cubicBezTo>
                <a:cubicBezTo>
                  <a:pt x="10711270" y="522515"/>
                  <a:pt x="10362871" y="526089"/>
                  <a:pt x="10008613" y="526089"/>
                </a:cubicBezTo>
                <a:close/>
                <a:moveTo>
                  <a:pt x="4524572" y="544146"/>
                </a:moveTo>
                <a:lnTo>
                  <a:pt x="4183090" y="544146"/>
                </a:lnTo>
                <a:lnTo>
                  <a:pt x="3569044" y="525822"/>
                </a:lnTo>
                <a:cubicBezTo>
                  <a:pt x="3328969" y="521801"/>
                  <a:pt x="3091822" y="521086"/>
                  <a:pt x="2859068" y="523946"/>
                </a:cubicBezTo>
                <a:cubicBezTo>
                  <a:pt x="2618993" y="526447"/>
                  <a:pt x="2383310" y="532523"/>
                  <a:pt x="2153483" y="542083"/>
                </a:cubicBezTo>
                <a:lnTo>
                  <a:pt x="2118060" y="544146"/>
                </a:lnTo>
                <a:lnTo>
                  <a:pt x="1870748" y="544146"/>
                </a:lnTo>
                <a:lnTo>
                  <a:pt x="2143235" y="528413"/>
                </a:lnTo>
                <a:cubicBezTo>
                  <a:pt x="2375258" y="518763"/>
                  <a:pt x="2613137" y="512509"/>
                  <a:pt x="2856139" y="509650"/>
                </a:cubicBezTo>
                <a:cubicBezTo>
                  <a:pt x="2973249" y="508399"/>
                  <a:pt x="3091639" y="507952"/>
                  <a:pt x="3211037" y="508321"/>
                </a:cubicBezTo>
                <a:cubicBezTo>
                  <a:pt x="3569229" y="509426"/>
                  <a:pt x="3936476" y="517870"/>
                  <a:pt x="4305371" y="533953"/>
                </a:cubicBezTo>
                <a:close/>
                <a:moveTo>
                  <a:pt x="5437102" y="544146"/>
                </a:moveTo>
                <a:lnTo>
                  <a:pt x="5252149" y="544146"/>
                </a:lnTo>
                <a:lnTo>
                  <a:pt x="5145633" y="536812"/>
                </a:lnTo>
                <a:cubicBezTo>
                  <a:pt x="5122213" y="535382"/>
                  <a:pt x="5098791" y="533953"/>
                  <a:pt x="5075368" y="532523"/>
                </a:cubicBezTo>
                <a:cubicBezTo>
                  <a:pt x="5049017" y="531093"/>
                  <a:pt x="5022669" y="528949"/>
                  <a:pt x="4996321" y="527519"/>
                </a:cubicBezTo>
                <a:cubicBezTo>
                  <a:pt x="4902630" y="521086"/>
                  <a:pt x="4806016" y="514653"/>
                  <a:pt x="4709399" y="510364"/>
                </a:cubicBezTo>
                <a:cubicBezTo>
                  <a:pt x="4668411" y="508220"/>
                  <a:pt x="4630351" y="506076"/>
                  <a:pt x="4589363" y="503932"/>
                </a:cubicBezTo>
                <a:cubicBezTo>
                  <a:pt x="4507386" y="499643"/>
                  <a:pt x="4422483" y="494639"/>
                  <a:pt x="4337578" y="491780"/>
                </a:cubicBezTo>
                <a:cubicBezTo>
                  <a:pt x="3831080" y="470336"/>
                  <a:pt x="3333365" y="461759"/>
                  <a:pt x="2850285" y="467477"/>
                </a:cubicBezTo>
                <a:cubicBezTo>
                  <a:pt x="2349641" y="473196"/>
                  <a:pt x="1869493" y="493209"/>
                  <a:pt x="1415693" y="527519"/>
                </a:cubicBezTo>
                <a:lnTo>
                  <a:pt x="1243902" y="544146"/>
                </a:lnTo>
                <a:lnTo>
                  <a:pt x="1087085" y="544146"/>
                </a:lnTo>
                <a:lnTo>
                  <a:pt x="1398125" y="513938"/>
                </a:lnTo>
                <a:cubicBezTo>
                  <a:pt x="1854854" y="479629"/>
                  <a:pt x="2343783" y="458900"/>
                  <a:pt x="2847357" y="453897"/>
                </a:cubicBezTo>
                <a:cubicBezTo>
                  <a:pt x="2968858" y="452468"/>
                  <a:pt x="3091459" y="451931"/>
                  <a:pt x="3214972" y="452278"/>
                </a:cubicBezTo>
                <a:cubicBezTo>
                  <a:pt x="3585517" y="453316"/>
                  <a:pt x="3964291" y="462296"/>
                  <a:pt x="4346358" y="478914"/>
                </a:cubicBezTo>
                <a:cubicBezTo>
                  <a:pt x="4431264" y="481773"/>
                  <a:pt x="4519097" y="486777"/>
                  <a:pt x="4601073" y="491065"/>
                </a:cubicBezTo>
                <a:cubicBezTo>
                  <a:pt x="4639133" y="493209"/>
                  <a:pt x="4680121" y="495354"/>
                  <a:pt x="4718183" y="497498"/>
                </a:cubicBezTo>
                <a:cubicBezTo>
                  <a:pt x="4817726" y="501787"/>
                  <a:pt x="4914340" y="508935"/>
                  <a:pt x="5010958" y="515368"/>
                </a:cubicBezTo>
                <a:cubicBezTo>
                  <a:pt x="5037310" y="516798"/>
                  <a:pt x="5063657" y="518942"/>
                  <a:pt x="5090005" y="520371"/>
                </a:cubicBezTo>
                <a:cubicBezTo>
                  <a:pt x="5113431" y="521801"/>
                  <a:pt x="5136849" y="523230"/>
                  <a:pt x="5160275" y="524660"/>
                </a:cubicBezTo>
                <a:cubicBezTo>
                  <a:pt x="5198333" y="526805"/>
                  <a:pt x="5236393" y="529664"/>
                  <a:pt x="5277384" y="532523"/>
                </a:cubicBezTo>
                <a:close/>
                <a:moveTo>
                  <a:pt x="6288617" y="544146"/>
                </a:moveTo>
                <a:lnTo>
                  <a:pt x="6077406" y="544146"/>
                </a:lnTo>
                <a:lnTo>
                  <a:pt x="5933199" y="534667"/>
                </a:lnTo>
                <a:lnTo>
                  <a:pt x="5327155" y="490350"/>
                </a:lnTo>
                <a:cubicBezTo>
                  <a:pt x="5286167" y="487491"/>
                  <a:pt x="5245179" y="484632"/>
                  <a:pt x="5207116" y="482488"/>
                </a:cubicBezTo>
                <a:cubicBezTo>
                  <a:pt x="5183698" y="481059"/>
                  <a:pt x="5160276" y="479629"/>
                  <a:pt x="5136850" y="478200"/>
                </a:cubicBezTo>
                <a:cubicBezTo>
                  <a:pt x="5110502" y="476770"/>
                  <a:pt x="5084154" y="474626"/>
                  <a:pt x="5057803" y="473196"/>
                </a:cubicBezTo>
                <a:cubicBezTo>
                  <a:pt x="4961187" y="466763"/>
                  <a:pt x="4858717" y="459615"/>
                  <a:pt x="4759173" y="455327"/>
                </a:cubicBezTo>
                <a:cubicBezTo>
                  <a:pt x="4718185" y="453182"/>
                  <a:pt x="4677196" y="451038"/>
                  <a:pt x="4639134" y="448893"/>
                </a:cubicBezTo>
                <a:cubicBezTo>
                  <a:pt x="4554232" y="443890"/>
                  <a:pt x="4466399" y="439601"/>
                  <a:pt x="4378567" y="436742"/>
                </a:cubicBezTo>
                <a:cubicBezTo>
                  <a:pt x="3857429" y="414584"/>
                  <a:pt x="3339221" y="406006"/>
                  <a:pt x="2841505" y="411010"/>
                </a:cubicBezTo>
                <a:cubicBezTo>
                  <a:pt x="2323294" y="416728"/>
                  <a:pt x="1819722" y="437457"/>
                  <a:pt x="1348353" y="473196"/>
                </a:cubicBezTo>
                <a:cubicBezTo>
                  <a:pt x="1111208" y="491423"/>
                  <a:pt x="880649" y="513760"/>
                  <a:pt x="658506" y="540207"/>
                </a:cubicBezTo>
                <a:lnTo>
                  <a:pt x="631033" y="544146"/>
                </a:lnTo>
                <a:lnTo>
                  <a:pt x="513571" y="544146"/>
                </a:lnTo>
                <a:lnTo>
                  <a:pt x="629593" y="527430"/>
                </a:lnTo>
                <a:cubicBezTo>
                  <a:pt x="854298" y="500536"/>
                  <a:pt x="1087786" y="477842"/>
                  <a:pt x="1327861" y="459615"/>
                </a:cubicBezTo>
                <a:cubicBezTo>
                  <a:pt x="1805084" y="423876"/>
                  <a:pt x="2311582" y="402433"/>
                  <a:pt x="2835650" y="396715"/>
                </a:cubicBezTo>
                <a:cubicBezTo>
                  <a:pt x="2961542" y="395285"/>
                  <a:pt x="3088534" y="394749"/>
                  <a:pt x="3216393" y="395106"/>
                </a:cubicBezTo>
                <a:cubicBezTo>
                  <a:pt x="3599972" y="396178"/>
                  <a:pt x="3991371" y="405292"/>
                  <a:pt x="4384422" y="422447"/>
                </a:cubicBezTo>
                <a:cubicBezTo>
                  <a:pt x="4472254" y="425306"/>
                  <a:pt x="4563012" y="430309"/>
                  <a:pt x="4647919" y="435313"/>
                </a:cubicBezTo>
                <a:cubicBezTo>
                  <a:pt x="4688907" y="437457"/>
                  <a:pt x="4726967" y="439601"/>
                  <a:pt x="4767955" y="441745"/>
                </a:cubicBezTo>
                <a:cubicBezTo>
                  <a:pt x="4870427" y="446749"/>
                  <a:pt x="4972897" y="453182"/>
                  <a:pt x="5069514" y="460330"/>
                </a:cubicBezTo>
                <a:cubicBezTo>
                  <a:pt x="5095866" y="461759"/>
                  <a:pt x="5122214" y="463904"/>
                  <a:pt x="5148562" y="465333"/>
                </a:cubicBezTo>
                <a:cubicBezTo>
                  <a:pt x="5171986" y="466763"/>
                  <a:pt x="5195406" y="468193"/>
                  <a:pt x="5218830" y="469622"/>
                </a:cubicBezTo>
                <a:cubicBezTo>
                  <a:pt x="5259819" y="472481"/>
                  <a:pt x="5297878" y="474626"/>
                  <a:pt x="5341793" y="477484"/>
                </a:cubicBezTo>
                <a:lnTo>
                  <a:pt x="5947837" y="521802"/>
                </a:lnTo>
                <a:close/>
                <a:moveTo>
                  <a:pt x="7271970" y="544146"/>
                </a:moveTo>
                <a:lnTo>
                  <a:pt x="6980145" y="544146"/>
                </a:lnTo>
                <a:lnTo>
                  <a:pt x="6931376" y="541557"/>
                </a:lnTo>
                <a:cubicBezTo>
                  <a:pt x="6633477" y="523766"/>
                  <a:pt x="6324052" y="503395"/>
                  <a:pt x="6000536" y="480343"/>
                </a:cubicBezTo>
                <a:lnTo>
                  <a:pt x="5394495" y="436741"/>
                </a:lnTo>
                <a:cubicBezTo>
                  <a:pt x="5353503" y="433882"/>
                  <a:pt x="5312515" y="431023"/>
                  <a:pt x="5271530" y="428164"/>
                </a:cubicBezTo>
                <a:cubicBezTo>
                  <a:pt x="5248108" y="426735"/>
                  <a:pt x="5224683" y="425306"/>
                  <a:pt x="5201264" y="423161"/>
                </a:cubicBezTo>
                <a:cubicBezTo>
                  <a:pt x="5174912" y="421731"/>
                  <a:pt x="5148562" y="419587"/>
                  <a:pt x="5122214" y="418158"/>
                </a:cubicBezTo>
                <a:cubicBezTo>
                  <a:pt x="5022670" y="411724"/>
                  <a:pt x="4917271" y="404577"/>
                  <a:pt x="4814800" y="399573"/>
                </a:cubicBezTo>
                <a:cubicBezTo>
                  <a:pt x="4773813" y="397429"/>
                  <a:pt x="4732825" y="395284"/>
                  <a:pt x="4691837" y="393140"/>
                </a:cubicBezTo>
                <a:cubicBezTo>
                  <a:pt x="4604004" y="388136"/>
                  <a:pt x="4513243" y="383133"/>
                  <a:pt x="4422484" y="380274"/>
                </a:cubicBezTo>
                <a:cubicBezTo>
                  <a:pt x="3883780" y="357401"/>
                  <a:pt x="3350929" y="348109"/>
                  <a:pt x="2835650" y="353828"/>
                </a:cubicBezTo>
                <a:cubicBezTo>
                  <a:pt x="2296942" y="359545"/>
                  <a:pt x="1772877" y="381704"/>
                  <a:pt x="1283946" y="418872"/>
                </a:cubicBezTo>
                <a:cubicBezTo>
                  <a:pt x="1035088" y="437813"/>
                  <a:pt x="792817" y="461401"/>
                  <a:pt x="559694" y="489278"/>
                </a:cubicBezTo>
                <a:lnTo>
                  <a:pt x="177676" y="544146"/>
                </a:lnTo>
                <a:lnTo>
                  <a:pt x="62296" y="544146"/>
                </a:lnTo>
                <a:lnTo>
                  <a:pt x="531880" y="476501"/>
                </a:lnTo>
                <a:cubicBezTo>
                  <a:pt x="767197" y="448356"/>
                  <a:pt x="1011664" y="424590"/>
                  <a:pt x="1263450" y="405291"/>
                </a:cubicBezTo>
                <a:cubicBezTo>
                  <a:pt x="1758240" y="368123"/>
                  <a:pt x="2285234" y="345965"/>
                  <a:pt x="2829794" y="339532"/>
                </a:cubicBezTo>
                <a:cubicBezTo>
                  <a:pt x="2960078" y="338102"/>
                  <a:pt x="3091277" y="337566"/>
                  <a:pt x="3223254" y="337934"/>
                </a:cubicBezTo>
                <a:cubicBezTo>
                  <a:pt x="3619184" y="339040"/>
                  <a:pt x="4022115" y="348287"/>
                  <a:pt x="4428340" y="365979"/>
                </a:cubicBezTo>
                <a:cubicBezTo>
                  <a:pt x="4519098" y="368838"/>
                  <a:pt x="4612786" y="373841"/>
                  <a:pt x="4700618" y="378844"/>
                </a:cubicBezTo>
                <a:cubicBezTo>
                  <a:pt x="4741607" y="380988"/>
                  <a:pt x="4782595" y="383133"/>
                  <a:pt x="4823583" y="385277"/>
                </a:cubicBezTo>
                <a:cubicBezTo>
                  <a:pt x="4928982" y="390281"/>
                  <a:pt x="5034381" y="397429"/>
                  <a:pt x="5136850" y="403862"/>
                </a:cubicBezTo>
                <a:cubicBezTo>
                  <a:pt x="5163202" y="405291"/>
                  <a:pt x="5189553" y="407436"/>
                  <a:pt x="5215901" y="408865"/>
                </a:cubicBezTo>
                <a:cubicBezTo>
                  <a:pt x="5239323" y="410295"/>
                  <a:pt x="5262745" y="411724"/>
                  <a:pt x="5286167" y="413868"/>
                </a:cubicBezTo>
                <a:cubicBezTo>
                  <a:pt x="5327155" y="416727"/>
                  <a:pt x="5368143" y="419587"/>
                  <a:pt x="5412059" y="422446"/>
                </a:cubicBezTo>
                <a:lnTo>
                  <a:pt x="6018103" y="466048"/>
                </a:lnTo>
                <a:cubicBezTo>
                  <a:pt x="6340155" y="488921"/>
                  <a:pt x="6648482" y="509158"/>
                  <a:pt x="6945465" y="526849"/>
                </a:cubicBezTo>
                <a:close/>
                <a:moveTo>
                  <a:pt x="8557040" y="544146"/>
                </a:moveTo>
                <a:lnTo>
                  <a:pt x="8163662" y="544146"/>
                </a:lnTo>
                <a:lnTo>
                  <a:pt x="7829643" y="531361"/>
                </a:lnTo>
                <a:cubicBezTo>
                  <a:pt x="7282888" y="506255"/>
                  <a:pt x="6700267" y="471409"/>
                  <a:pt x="6062020" y="426020"/>
                </a:cubicBezTo>
                <a:lnTo>
                  <a:pt x="5458902" y="382419"/>
                </a:lnTo>
                <a:cubicBezTo>
                  <a:pt x="5417916" y="379559"/>
                  <a:pt x="5373999" y="376700"/>
                  <a:pt x="5333011" y="373841"/>
                </a:cubicBezTo>
                <a:cubicBezTo>
                  <a:pt x="5309589" y="372411"/>
                  <a:pt x="5283238" y="370982"/>
                  <a:pt x="5259819" y="368838"/>
                </a:cubicBezTo>
                <a:cubicBezTo>
                  <a:pt x="5233467" y="367408"/>
                  <a:pt x="5207116" y="365263"/>
                  <a:pt x="5180768" y="363835"/>
                </a:cubicBezTo>
                <a:cubicBezTo>
                  <a:pt x="5075368" y="356687"/>
                  <a:pt x="4969970" y="349539"/>
                  <a:pt x="4861645" y="344535"/>
                </a:cubicBezTo>
                <a:cubicBezTo>
                  <a:pt x="4820657" y="342391"/>
                  <a:pt x="4776739" y="340247"/>
                  <a:pt x="4735751" y="338103"/>
                </a:cubicBezTo>
                <a:cubicBezTo>
                  <a:pt x="4644992" y="333099"/>
                  <a:pt x="4551302" y="328096"/>
                  <a:pt x="4457616" y="324521"/>
                </a:cubicBezTo>
                <a:cubicBezTo>
                  <a:pt x="3901346" y="300933"/>
                  <a:pt x="3350929" y="291642"/>
                  <a:pt x="2818080" y="297360"/>
                </a:cubicBezTo>
                <a:cubicBezTo>
                  <a:pt x="2258882" y="303793"/>
                  <a:pt x="1717251" y="325951"/>
                  <a:pt x="1207821" y="364549"/>
                </a:cubicBezTo>
                <a:cubicBezTo>
                  <a:pt x="947252" y="384563"/>
                  <a:pt x="694003" y="409223"/>
                  <a:pt x="450269" y="438350"/>
                </a:cubicBezTo>
                <a:lnTo>
                  <a:pt x="0" y="503021"/>
                </a:lnTo>
                <a:lnTo>
                  <a:pt x="0" y="486335"/>
                </a:lnTo>
                <a:lnTo>
                  <a:pt x="422822" y="425305"/>
                </a:lnTo>
                <a:cubicBezTo>
                  <a:pt x="669118" y="395820"/>
                  <a:pt x="925296" y="370981"/>
                  <a:pt x="1190257" y="350968"/>
                </a:cubicBezTo>
                <a:cubicBezTo>
                  <a:pt x="1705537" y="312370"/>
                  <a:pt x="2250099" y="289497"/>
                  <a:pt x="2815153" y="283064"/>
                </a:cubicBezTo>
                <a:cubicBezTo>
                  <a:pt x="2949096" y="281635"/>
                  <a:pt x="3084321" y="281098"/>
                  <a:pt x="3220552" y="281478"/>
                </a:cubicBezTo>
                <a:cubicBezTo>
                  <a:pt x="3629246" y="282617"/>
                  <a:pt x="4046999" y="291999"/>
                  <a:pt x="4466398" y="310226"/>
                </a:cubicBezTo>
                <a:cubicBezTo>
                  <a:pt x="4560086" y="313085"/>
                  <a:pt x="4656703" y="318803"/>
                  <a:pt x="4747461" y="323807"/>
                </a:cubicBezTo>
                <a:cubicBezTo>
                  <a:pt x="4788450" y="325951"/>
                  <a:pt x="4829439" y="328096"/>
                  <a:pt x="4870427" y="330239"/>
                </a:cubicBezTo>
                <a:cubicBezTo>
                  <a:pt x="4978756" y="335243"/>
                  <a:pt x="5087080" y="342391"/>
                  <a:pt x="5192479" y="349539"/>
                </a:cubicBezTo>
                <a:cubicBezTo>
                  <a:pt x="5218830" y="350968"/>
                  <a:pt x="5245179" y="353112"/>
                  <a:pt x="5271529" y="354542"/>
                </a:cubicBezTo>
                <a:cubicBezTo>
                  <a:pt x="5294949" y="355972"/>
                  <a:pt x="5321299" y="358115"/>
                  <a:pt x="5344721" y="359546"/>
                </a:cubicBezTo>
                <a:cubicBezTo>
                  <a:pt x="5385709" y="362404"/>
                  <a:pt x="5429624" y="365263"/>
                  <a:pt x="5473542" y="368123"/>
                </a:cubicBezTo>
                <a:lnTo>
                  <a:pt x="6076656" y="411724"/>
                </a:lnTo>
                <a:cubicBezTo>
                  <a:pt x="6713442" y="457113"/>
                  <a:pt x="7293866" y="491780"/>
                  <a:pt x="7838060" y="516708"/>
                </a:cubicBezTo>
                <a:close/>
                <a:moveTo>
                  <a:pt x="11719966" y="544146"/>
                </a:moveTo>
                <a:lnTo>
                  <a:pt x="11345677" y="544146"/>
                </a:lnTo>
                <a:lnTo>
                  <a:pt x="11906525" y="522605"/>
                </a:lnTo>
                <a:lnTo>
                  <a:pt x="12203155" y="505032"/>
                </a:lnTo>
                <a:lnTo>
                  <a:pt x="12203155" y="519544"/>
                </a:lnTo>
                <a:lnTo>
                  <a:pt x="11916770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40" name="任意多边形: 形状 39"/>
          <p:cNvSpPr/>
          <p:nvPr userDrawn="1">
            <p:custDataLst>
              <p:tags r:id="rId4"/>
            </p:custDataLst>
          </p:nvPr>
        </p:nvSpPr>
        <p:spPr>
          <a:xfrm rot="10800000" flipH="1" flipV="1">
            <a:off x="-11430" y="6313805"/>
            <a:ext cx="12202795" cy="544195"/>
          </a:xfrm>
          <a:custGeom>
            <a:avLst/>
            <a:gdLst>
              <a:gd name="connsiteX0" fmla="*/ 10212823 w 12203155"/>
              <a:gd name="connsiteY0" fmla="*/ 299593 h 544146"/>
              <a:gd name="connsiteX1" fmla="*/ 9452342 w 12203155"/>
              <a:gd name="connsiteY1" fmla="*/ 295930 h 544146"/>
              <a:gd name="connsiteX2" fmla="*/ 9308884 w 12203155"/>
              <a:gd name="connsiteY2" fmla="*/ 293786 h 544146"/>
              <a:gd name="connsiteX3" fmla="*/ 9071735 w 12203155"/>
              <a:gd name="connsiteY3" fmla="*/ 289497 h 544146"/>
              <a:gd name="connsiteX4" fmla="*/ 8691129 w 12203155"/>
              <a:gd name="connsiteY4" fmla="*/ 278776 h 544146"/>
              <a:gd name="connsiteX5" fmla="*/ 8310522 w 12203155"/>
              <a:gd name="connsiteY5" fmla="*/ 264480 h 544146"/>
              <a:gd name="connsiteX6" fmla="*/ 8067521 w 12203155"/>
              <a:gd name="connsiteY6" fmla="*/ 253758 h 544146"/>
              <a:gd name="connsiteX7" fmla="*/ 7926990 w 12203155"/>
              <a:gd name="connsiteY7" fmla="*/ 247325 h 544146"/>
              <a:gd name="connsiteX8" fmla="*/ 6386997 w 12203155"/>
              <a:gd name="connsiteY8" fmla="*/ 154404 h 544146"/>
              <a:gd name="connsiteX9" fmla="*/ 5792665 w 12203155"/>
              <a:gd name="connsiteY9" fmla="*/ 110803 h 544146"/>
              <a:gd name="connsiteX10" fmla="*/ 5739965 w 12203155"/>
              <a:gd name="connsiteY10" fmla="*/ 107229 h 544146"/>
              <a:gd name="connsiteX11" fmla="*/ 5491108 w 12203155"/>
              <a:gd name="connsiteY11" fmla="*/ 90789 h 544146"/>
              <a:gd name="connsiteX12" fmla="*/ 5119284 w 12203155"/>
              <a:gd name="connsiteY12" fmla="*/ 67916 h 544146"/>
              <a:gd name="connsiteX13" fmla="*/ 4987534 w 12203155"/>
              <a:gd name="connsiteY13" fmla="*/ 60768 h 544146"/>
              <a:gd name="connsiteX14" fmla="*/ 4659630 w 12203155"/>
              <a:gd name="connsiteY14" fmla="*/ 45043 h 544146"/>
              <a:gd name="connsiteX15" fmla="*/ 2771235 w 12203155"/>
              <a:gd name="connsiteY15" fmla="*/ 14307 h 544146"/>
              <a:gd name="connsiteX16" fmla="*/ 865272 w 12203155"/>
              <a:gd name="connsiteY16" fmla="*/ 94362 h 544146"/>
              <a:gd name="connsiteX17" fmla="*/ 393997 w 12203155"/>
              <a:gd name="connsiteY17" fmla="*/ 135205 h 544146"/>
              <a:gd name="connsiteX18" fmla="*/ 0 w 12203155"/>
              <a:gd name="connsiteY18" fmla="*/ 178024 h 544146"/>
              <a:gd name="connsiteX19" fmla="*/ 0 w 12203155"/>
              <a:gd name="connsiteY19" fmla="*/ 163761 h 544146"/>
              <a:gd name="connsiteX20" fmla="*/ 367877 w 12203155"/>
              <a:gd name="connsiteY20" fmla="*/ 123892 h 544146"/>
              <a:gd name="connsiteX21" fmla="*/ 844780 w 12203155"/>
              <a:gd name="connsiteY21" fmla="*/ 82926 h 544146"/>
              <a:gd name="connsiteX22" fmla="*/ 2765379 w 12203155"/>
              <a:gd name="connsiteY22" fmla="*/ 2156 h 544146"/>
              <a:gd name="connsiteX23" fmla="*/ 3234412 w 12203155"/>
              <a:gd name="connsiteY23" fmla="*/ 123 h 544146"/>
              <a:gd name="connsiteX24" fmla="*/ 4668412 w 12203155"/>
              <a:gd name="connsiteY24" fmla="*/ 32891 h 544146"/>
              <a:gd name="connsiteX25" fmla="*/ 4999248 w 12203155"/>
              <a:gd name="connsiteY25" fmla="*/ 48616 h 544146"/>
              <a:gd name="connsiteX26" fmla="*/ 5130994 w 12203155"/>
              <a:gd name="connsiteY26" fmla="*/ 55764 h 544146"/>
              <a:gd name="connsiteX27" fmla="*/ 5505746 w 12203155"/>
              <a:gd name="connsiteY27" fmla="*/ 78637 h 544146"/>
              <a:gd name="connsiteX28" fmla="*/ 5754605 w 12203155"/>
              <a:gd name="connsiteY28" fmla="*/ 95077 h 544146"/>
              <a:gd name="connsiteX29" fmla="*/ 5810231 w 12203155"/>
              <a:gd name="connsiteY29" fmla="*/ 98651 h 544146"/>
              <a:gd name="connsiteX30" fmla="*/ 6404565 w 12203155"/>
              <a:gd name="connsiteY30" fmla="*/ 141538 h 544146"/>
              <a:gd name="connsiteX31" fmla="*/ 7938701 w 12203155"/>
              <a:gd name="connsiteY31" fmla="*/ 234459 h 544146"/>
              <a:gd name="connsiteX32" fmla="*/ 8079233 w 12203155"/>
              <a:gd name="connsiteY32" fmla="*/ 240892 h 544146"/>
              <a:gd name="connsiteX33" fmla="*/ 8319308 w 12203155"/>
              <a:gd name="connsiteY33" fmla="*/ 251614 h 544146"/>
              <a:gd name="connsiteX34" fmla="*/ 8699914 w 12203155"/>
              <a:gd name="connsiteY34" fmla="*/ 265195 h 544146"/>
              <a:gd name="connsiteX35" fmla="*/ 9080520 w 12203155"/>
              <a:gd name="connsiteY35" fmla="*/ 275202 h 544146"/>
              <a:gd name="connsiteX36" fmla="*/ 9314740 w 12203155"/>
              <a:gd name="connsiteY36" fmla="*/ 279491 h 544146"/>
              <a:gd name="connsiteX37" fmla="*/ 9458197 w 12203155"/>
              <a:gd name="connsiteY37" fmla="*/ 281634 h 544146"/>
              <a:gd name="connsiteX38" fmla="*/ 10957202 w 12203155"/>
              <a:gd name="connsiteY38" fmla="*/ 274487 h 544146"/>
              <a:gd name="connsiteX39" fmla="*/ 11688406 w 12203155"/>
              <a:gd name="connsiteY39" fmla="*/ 246343 h 544146"/>
              <a:gd name="connsiteX40" fmla="*/ 12203155 w 12203155"/>
              <a:gd name="connsiteY40" fmla="*/ 215790 h 544146"/>
              <a:gd name="connsiteX41" fmla="*/ 12203155 w 12203155"/>
              <a:gd name="connsiteY41" fmla="*/ 230161 h 544146"/>
              <a:gd name="connsiteX42" fmla="*/ 11697189 w 12203155"/>
              <a:gd name="connsiteY42" fmla="*/ 260013 h 544146"/>
              <a:gd name="connsiteX43" fmla="*/ 10960128 w 12203155"/>
              <a:gd name="connsiteY43" fmla="*/ 288782 h 544146"/>
              <a:gd name="connsiteX44" fmla="*/ 10212823 w 12203155"/>
              <a:gd name="connsiteY44" fmla="*/ 299593 h 544146"/>
              <a:gd name="connsiteX45" fmla="*/ 10205505 w 12203155"/>
              <a:gd name="connsiteY45" fmla="*/ 356419 h 544146"/>
              <a:gd name="connsiteX46" fmla="*/ 9425994 w 12203155"/>
              <a:gd name="connsiteY46" fmla="*/ 353113 h 544146"/>
              <a:gd name="connsiteX47" fmla="*/ 9282533 w 12203155"/>
              <a:gd name="connsiteY47" fmla="*/ 350968 h 544146"/>
              <a:gd name="connsiteX48" fmla="*/ 9036603 w 12203155"/>
              <a:gd name="connsiteY48" fmla="*/ 346680 h 544146"/>
              <a:gd name="connsiteX49" fmla="*/ 8647211 w 12203155"/>
              <a:gd name="connsiteY49" fmla="*/ 335958 h 544146"/>
              <a:gd name="connsiteX50" fmla="*/ 8257824 w 12203155"/>
              <a:gd name="connsiteY50" fmla="*/ 321662 h 544146"/>
              <a:gd name="connsiteX51" fmla="*/ 8008967 w 12203155"/>
              <a:gd name="connsiteY51" fmla="*/ 310941 h 544146"/>
              <a:gd name="connsiteX52" fmla="*/ 7868436 w 12203155"/>
              <a:gd name="connsiteY52" fmla="*/ 304508 h 544146"/>
              <a:gd name="connsiteX53" fmla="*/ 6310876 w 12203155"/>
              <a:gd name="connsiteY53" fmla="*/ 210157 h 544146"/>
              <a:gd name="connsiteX54" fmla="*/ 5713617 w 12203155"/>
              <a:gd name="connsiteY54" fmla="*/ 166555 h 544146"/>
              <a:gd name="connsiteX55" fmla="*/ 5567231 w 12203155"/>
              <a:gd name="connsiteY55" fmla="*/ 156548 h 544146"/>
              <a:gd name="connsiteX56" fmla="*/ 5417913 w 12203155"/>
              <a:gd name="connsiteY56" fmla="*/ 146541 h 544146"/>
              <a:gd name="connsiteX57" fmla="*/ 5054874 w 12203155"/>
              <a:gd name="connsiteY57" fmla="*/ 124383 h 544146"/>
              <a:gd name="connsiteX58" fmla="*/ 4923127 w 12203155"/>
              <a:gd name="connsiteY58" fmla="*/ 117235 h 544146"/>
              <a:gd name="connsiteX59" fmla="*/ 4606928 w 12203155"/>
              <a:gd name="connsiteY59" fmla="*/ 102224 h 544146"/>
              <a:gd name="connsiteX60" fmla="*/ 2768309 w 12203155"/>
              <a:gd name="connsiteY60" fmla="*/ 72204 h 544146"/>
              <a:gd name="connsiteX61" fmla="*/ 923830 w 12203155"/>
              <a:gd name="connsiteY61" fmla="*/ 149400 h 544146"/>
              <a:gd name="connsiteX62" fmla="*/ 30501 w 12203155"/>
              <a:gd name="connsiteY62" fmla="*/ 236603 h 544146"/>
              <a:gd name="connsiteX63" fmla="*/ 0 w 12203155"/>
              <a:gd name="connsiteY63" fmla="*/ 240630 h 544146"/>
              <a:gd name="connsiteX64" fmla="*/ 0 w 12203155"/>
              <a:gd name="connsiteY64" fmla="*/ 225699 h 544146"/>
              <a:gd name="connsiteX65" fmla="*/ 11471 w 12203155"/>
              <a:gd name="connsiteY65" fmla="*/ 224184 h 544146"/>
              <a:gd name="connsiteX66" fmla="*/ 912120 w 12203155"/>
              <a:gd name="connsiteY66" fmla="*/ 136534 h 544146"/>
              <a:gd name="connsiteX67" fmla="*/ 2771235 w 12203155"/>
              <a:gd name="connsiteY67" fmla="*/ 58623 h 544146"/>
              <a:gd name="connsiteX68" fmla="*/ 3227093 w 12203155"/>
              <a:gd name="connsiteY68" fmla="*/ 56881 h 544146"/>
              <a:gd name="connsiteX69" fmla="*/ 4621568 w 12203155"/>
              <a:gd name="connsiteY69" fmla="*/ 88644 h 544146"/>
              <a:gd name="connsiteX70" fmla="*/ 4940693 w 12203155"/>
              <a:gd name="connsiteY70" fmla="*/ 103654 h 544146"/>
              <a:gd name="connsiteX71" fmla="*/ 5072440 w 12203155"/>
              <a:gd name="connsiteY71" fmla="*/ 110802 h 544146"/>
              <a:gd name="connsiteX72" fmla="*/ 5438409 w 12203155"/>
              <a:gd name="connsiteY72" fmla="*/ 132960 h 544146"/>
              <a:gd name="connsiteX73" fmla="*/ 5587722 w 12203155"/>
              <a:gd name="connsiteY73" fmla="*/ 142967 h 544146"/>
              <a:gd name="connsiteX74" fmla="*/ 5734110 w 12203155"/>
              <a:gd name="connsiteY74" fmla="*/ 152974 h 544146"/>
              <a:gd name="connsiteX75" fmla="*/ 6331369 w 12203155"/>
              <a:gd name="connsiteY75" fmla="*/ 196576 h 544146"/>
              <a:gd name="connsiteX76" fmla="*/ 7883072 w 12203155"/>
              <a:gd name="connsiteY76" fmla="*/ 290927 h 544146"/>
              <a:gd name="connsiteX77" fmla="*/ 8023605 w 12203155"/>
              <a:gd name="connsiteY77" fmla="*/ 297360 h 544146"/>
              <a:gd name="connsiteX78" fmla="*/ 8269534 w 12203155"/>
              <a:gd name="connsiteY78" fmla="*/ 308081 h 544146"/>
              <a:gd name="connsiteX79" fmla="*/ 8658925 w 12203155"/>
              <a:gd name="connsiteY79" fmla="*/ 322377 h 544146"/>
              <a:gd name="connsiteX80" fmla="*/ 9045387 w 12203155"/>
              <a:gd name="connsiteY80" fmla="*/ 333099 h 544146"/>
              <a:gd name="connsiteX81" fmla="*/ 9288388 w 12203155"/>
              <a:gd name="connsiteY81" fmla="*/ 337388 h 544146"/>
              <a:gd name="connsiteX82" fmla="*/ 9431850 w 12203155"/>
              <a:gd name="connsiteY82" fmla="*/ 339532 h 544146"/>
              <a:gd name="connsiteX83" fmla="*/ 10968912 w 12203155"/>
              <a:gd name="connsiteY83" fmla="*/ 331669 h 544146"/>
              <a:gd name="connsiteX84" fmla="*/ 11720611 w 12203155"/>
              <a:gd name="connsiteY84" fmla="*/ 302721 h 544146"/>
              <a:gd name="connsiteX85" fmla="*/ 12203155 w 12203155"/>
              <a:gd name="connsiteY85" fmla="*/ 273998 h 544146"/>
              <a:gd name="connsiteX86" fmla="*/ 12203155 w 12203155"/>
              <a:gd name="connsiteY86" fmla="*/ 288323 h 544146"/>
              <a:gd name="connsiteX87" fmla="*/ 11729393 w 12203155"/>
              <a:gd name="connsiteY87" fmla="*/ 316301 h 544146"/>
              <a:gd name="connsiteX88" fmla="*/ 10971842 w 12203155"/>
              <a:gd name="connsiteY88" fmla="*/ 345250 h 544146"/>
              <a:gd name="connsiteX89" fmla="*/ 10205505 w 12203155"/>
              <a:gd name="connsiteY89" fmla="*/ 356419 h 544146"/>
              <a:gd name="connsiteX90" fmla="*/ 10008614 w 12203155"/>
              <a:gd name="connsiteY90" fmla="*/ 413869 h 544146"/>
              <a:gd name="connsiteX91" fmla="*/ 9423066 w 12203155"/>
              <a:gd name="connsiteY91" fmla="*/ 409580 h 544146"/>
              <a:gd name="connsiteX92" fmla="*/ 9276679 w 12203155"/>
              <a:gd name="connsiteY92" fmla="*/ 407436 h 544146"/>
              <a:gd name="connsiteX93" fmla="*/ 9024892 w 12203155"/>
              <a:gd name="connsiteY93" fmla="*/ 402432 h 544146"/>
              <a:gd name="connsiteX94" fmla="*/ 8626719 w 12203155"/>
              <a:gd name="connsiteY94" fmla="*/ 391711 h 544146"/>
              <a:gd name="connsiteX95" fmla="*/ 8228547 w 12203155"/>
              <a:gd name="connsiteY95" fmla="*/ 377415 h 544146"/>
              <a:gd name="connsiteX96" fmla="*/ 7976760 w 12203155"/>
              <a:gd name="connsiteY96" fmla="*/ 366693 h 544146"/>
              <a:gd name="connsiteX97" fmla="*/ 7833303 w 12203155"/>
              <a:gd name="connsiteY97" fmla="*/ 360261 h 544146"/>
              <a:gd name="connsiteX98" fmla="*/ 6255248 w 12203155"/>
              <a:gd name="connsiteY98" fmla="*/ 264480 h 544146"/>
              <a:gd name="connsiteX99" fmla="*/ 5655062 w 12203155"/>
              <a:gd name="connsiteY99" fmla="*/ 220878 h 544146"/>
              <a:gd name="connsiteX100" fmla="*/ 5514528 w 12203155"/>
              <a:gd name="connsiteY100" fmla="*/ 211586 h 544146"/>
              <a:gd name="connsiteX101" fmla="*/ 5444263 w 12203155"/>
              <a:gd name="connsiteY101" fmla="*/ 206582 h 544146"/>
              <a:gd name="connsiteX102" fmla="*/ 5365215 w 12203155"/>
              <a:gd name="connsiteY102" fmla="*/ 201579 h 544146"/>
              <a:gd name="connsiteX103" fmla="*/ 5013886 w 12203155"/>
              <a:gd name="connsiteY103" fmla="*/ 180136 h 544146"/>
              <a:gd name="connsiteX104" fmla="*/ 4885065 w 12203155"/>
              <a:gd name="connsiteY104" fmla="*/ 172988 h 544146"/>
              <a:gd name="connsiteX105" fmla="*/ 4577650 w 12203155"/>
              <a:gd name="connsiteY105" fmla="*/ 158692 h 544146"/>
              <a:gd name="connsiteX106" fmla="*/ 2788801 w 12203155"/>
              <a:gd name="connsiteY106" fmla="*/ 129386 h 544146"/>
              <a:gd name="connsiteX107" fmla="*/ 1002878 w 12203155"/>
              <a:gd name="connsiteY107" fmla="*/ 204438 h 544146"/>
              <a:gd name="connsiteX108" fmla="*/ 143952 w 12203155"/>
              <a:gd name="connsiteY108" fmla="*/ 287889 h 544146"/>
              <a:gd name="connsiteX109" fmla="*/ 0 w 12203155"/>
              <a:gd name="connsiteY109" fmla="*/ 306828 h 544146"/>
              <a:gd name="connsiteX110" fmla="*/ 0 w 12203155"/>
              <a:gd name="connsiteY110" fmla="*/ 290536 h 544146"/>
              <a:gd name="connsiteX111" fmla="*/ 115041 w 12203155"/>
              <a:gd name="connsiteY111" fmla="*/ 275380 h 544146"/>
              <a:gd name="connsiteX112" fmla="*/ 982386 w 12203155"/>
              <a:gd name="connsiteY112" fmla="*/ 190857 h 544146"/>
              <a:gd name="connsiteX113" fmla="*/ 2782946 w 12203155"/>
              <a:gd name="connsiteY113" fmla="*/ 115091 h 544146"/>
              <a:gd name="connsiteX114" fmla="*/ 3227323 w 12203155"/>
              <a:gd name="connsiteY114" fmla="*/ 113337 h 544146"/>
              <a:gd name="connsiteX115" fmla="*/ 4583508 w 12203155"/>
              <a:gd name="connsiteY115" fmla="*/ 144397 h 544146"/>
              <a:gd name="connsiteX116" fmla="*/ 4893849 w 12203155"/>
              <a:gd name="connsiteY116" fmla="*/ 159407 h 544146"/>
              <a:gd name="connsiteX117" fmla="*/ 5022670 w 12203155"/>
              <a:gd name="connsiteY117" fmla="*/ 166555 h 544146"/>
              <a:gd name="connsiteX118" fmla="*/ 5376925 w 12203155"/>
              <a:gd name="connsiteY118" fmla="*/ 187998 h 544146"/>
              <a:gd name="connsiteX119" fmla="*/ 5455973 w 12203155"/>
              <a:gd name="connsiteY119" fmla="*/ 193002 h 544146"/>
              <a:gd name="connsiteX120" fmla="*/ 5526242 w 12203155"/>
              <a:gd name="connsiteY120" fmla="*/ 198005 h 544146"/>
              <a:gd name="connsiteX121" fmla="*/ 5669700 w 12203155"/>
              <a:gd name="connsiteY121" fmla="*/ 208012 h 544146"/>
              <a:gd name="connsiteX122" fmla="*/ 6266960 w 12203155"/>
              <a:gd name="connsiteY122" fmla="*/ 251614 h 544146"/>
              <a:gd name="connsiteX123" fmla="*/ 7839158 w 12203155"/>
              <a:gd name="connsiteY123" fmla="*/ 346679 h 544146"/>
              <a:gd name="connsiteX124" fmla="*/ 7982616 w 12203155"/>
              <a:gd name="connsiteY124" fmla="*/ 353113 h 544146"/>
              <a:gd name="connsiteX125" fmla="*/ 8234402 w 12203155"/>
              <a:gd name="connsiteY125" fmla="*/ 363834 h 544146"/>
              <a:gd name="connsiteX126" fmla="*/ 8629649 w 12203155"/>
              <a:gd name="connsiteY126" fmla="*/ 378129 h 544146"/>
              <a:gd name="connsiteX127" fmla="*/ 9024892 w 12203155"/>
              <a:gd name="connsiteY127" fmla="*/ 388852 h 544146"/>
              <a:gd name="connsiteX128" fmla="*/ 9273752 w 12203155"/>
              <a:gd name="connsiteY128" fmla="*/ 393855 h 544146"/>
              <a:gd name="connsiteX129" fmla="*/ 9420140 w 12203155"/>
              <a:gd name="connsiteY129" fmla="*/ 396000 h 544146"/>
              <a:gd name="connsiteX130" fmla="*/ 10995264 w 12203155"/>
              <a:gd name="connsiteY130" fmla="*/ 388137 h 544146"/>
              <a:gd name="connsiteX131" fmla="*/ 11768919 w 12203155"/>
              <a:gd name="connsiteY131" fmla="*/ 358384 h 544146"/>
              <a:gd name="connsiteX132" fmla="*/ 12203155 w 12203155"/>
              <a:gd name="connsiteY132" fmla="*/ 332518 h 544146"/>
              <a:gd name="connsiteX133" fmla="*/ 12203155 w 12203155"/>
              <a:gd name="connsiteY133" fmla="*/ 346854 h 544146"/>
              <a:gd name="connsiteX134" fmla="*/ 11779167 w 12203155"/>
              <a:gd name="connsiteY134" fmla="*/ 371965 h 544146"/>
              <a:gd name="connsiteX135" fmla="*/ 11001120 w 12203155"/>
              <a:gd name="connsiteY135" fmla="*/ 401718 h 544146"/>
              <a:gd name="connsiteX136" fmla="*/ 10008614 w 12203155"/>
              <a:gd name="connsiteY136" fmla="*/ 413869 h 544146"/>
              <a:gd name="connsiteX137" fmla="*/ 10008613 w 12203155"/>
              <a:gd name="connsiteY137" fmla="*/ 470336 h 544146"/>
              <a:gd name="connsiteX138" fmla="*/ 9408428 w 12203155"/>
              <a:gd name="connsiteY138" fmla="*/ 466048 h 544146"/>
              <a:gd name="connsiteX139" fmla="*/ 9262041 w 12203155"/>
              <a:gd name="connsiteY139" fmla="*/ 463903 h 544146"/>
              <a:gd name="connsiteX140" fmla="*/ 9001473 w 12203155"/>
              <a:gd name="connsiteY140" fmla="*/ 458900 h 544146"/>
              <a:gd name="connsiteX141" fmla="*/ 8597445 w 12203155"/>
              <a:gd name="connsiteY141" fmla="*/ 448178 h 544146"/>
              <a:gd name="connsiteX142" fmla="*/ 8193413 w 12203155"/>
              <a:gd name="connsiteY142" fmla="*/ 433168 h 544146"/>
              <a:gd name="connsiteX143" fmla="*/ 7935775 w 12203155"/>
              <a:gd name="connsiteY143" fmla="*/ 421731 h 544146"/>
              <a:gd name="connsiteX144" fmla="*/ 7792314 w 12203155"/>
              <a:gd name="connsiteY144" fmla="*/ 415298 h 544146"/>
              <a:gd name="connsiteX145" fmla="*/ 6193766 w 12203155"/>
              <a:gd name="connsiteY145" fmla="*/ 318803 h 544146"/>
              <a:gd name="connsiteX146" fmla="*/ 5593580 w 12203155"/>
              <a:gd name="connsiteY146" fmla="*/ 275201 h 544146"/>
              <a:gd name="connsiteX147" fmla="*/ 5455976 w 12203155"/>
              <a:gd name="connsiteY147" fmla="*/ 265909 h 544146"/>
              <a:gd name="connsiteX148" fmla="*/ 5385709 w 12203155"/>
              <a:gd name="connsiteY148" fmla="*/ 260905 h 544146"/>
              <a:gd name="connsiteX149" fmla="*/ 5306663 w 12203155"/>
              <a:gd name="connsiteY149" fmla="*/ 255902 h 544146"/>
              <a:gd name="connsiteX150" fmla="*/ 4967044 w 12203155"/>
              <a:gd name="connsiteY150" fmla="*/ 235173 h 544146"/>
              <a:gd name="connsiteX151" fmla="*/ 4838223 w 12203155"/>
              <a:gd name="connsiteY151" fmla="*/ 228026 h 544146"/>
              <a:gd name="connsiteX152" fmla="*/ 4539594 w 12203155"/>
              <a:gd name="connsiteY152" fmla="*/ 213730 h 544146"/>
              <a:gd name="connsiteX153" fmla="*/ 2800515 w 12203155"/>
              <a:gd name="connsiteY153" fmla="*/ 185139 h 544146"/>
              <a:gd name="connsiteX154" fmla="*/ 1073147 w 12203155"/>
              <a:gd name="connsiteY154" fmla="*/ 257332 h 544146"/>
              <a:gd name="connsiteX155" fmla="*/ 247887 w 12203155"/>
              <a:gd name="connsiteY155" fmla="*/ 337655 h 544146"/>
              <a:gd name="connsiteX156" fmla="*/ 0 w 12203155"/>
              <a:gd name="connsiteY156" fmla="*/ 373397 h 544146"/>
              <a:gd name="connsiteX157" fmla="*/ 0 w 12203155"/>
              <a:gd name="connsiteY157" fmla="*/ 354084 h 544146"/>
              <a:gd name="connsiteX158" fmla="*/ 221538 w 12203155"/>
              <a:gd name="connsiteY158" fmla="*/ 324878 h 544146"/>
              <a:gd name="connsiteX159" fmla="*/ 1055581 w 12203155"/>
              <a:gd name="connsiteY159" fmla="*/ 243751 h 544146"/>
              <a:gd name="connsiteX160" fmla="*/ 2797587 w 12203155"/>
              <a:gd name="connsiteY160" fmla="*/ 170843 h 544146"/>
              <a:gd name="connsiteX161" fmla="*/ 3228834 w 12203155"/>
              <a:gd name="connsiteY161" fmla="*/ 169079 h 544146"/>
              <a:gd name="connsiteX162" fmla="*/ 4548376 w 12203155"/>
              <a:gd name="connsiteY162" fmla="*/ 199434 h 544146"/>
              <a:gd name="connsiteX163" fmla="*/ 4849935 w 12203155"/>
              <a:gd name="connsiteY163" fmla="*/ 213730 h 544146"/>
              <a:gd name="connsiteX164" fmla="*/ 4975826 w 12203155"/>
              <a:gd name="connsiteY164" fmla="*/ 220163 h 544146"/>
              <a:gd name="connsiteX165" fmla="*/ 5321299 w 12203155"/>
              <a:gd name="connsiteY165" fmla="*/ 240891 h 544146"/>
              <a:gd name="connsiteX166" fmla="*/ 5400347 w 12203155"/>
              <a:gd name="connsiteY166" fmla="*/ 245895 h 544146"/>
              <a:gd name="connsiteX167" fmla="*/ 5470613 w 12203155"/>
              <a:gd name="connsiteY167" fmla="*/ 250898 h 544146"/>
              <a:gd name="connsiteX168" fmla="*/ 5608218 w 12203155"/>
              <a:gd name="connsiteY168" fmla="*/ 260191 h 544146"/>
              <a:gd name="connsiteX169" fmla="*/ 6208406 w 12203155"/>
              <a:gd name="connsiteY169" fmla="*/ 303792 h 544146"/>
              <a:gd name="connsiteX170" fmla="*/ 7801098 w 12203155"/>
              <a:gd name="connsiteY170" fmla="*/ 400288 h 544146"/>
              <a:gd name="connsiteX171" fmla="*/ 7944557 w 12203155"/>
              <a:gd name="connsiteY171" fmla="*/ 406721 h 544146"/>
              <a:gd name="connsiteX172" fmla="*/ 8202198 w 12203155"/>
              <a:gd name="connsiteY172" fmla="*/ 418157 h 544146"/>
              <a:gd name="connsiteX173" fmla="*/ 8606227 w 12203155"/>
              <a:gd name="connsiteY173" fmla="*/ 433168 h 544146"/>
              <a:gd name="connsiteX174" fmla="*/ 9010255 w 12203155"/>
              <a:gd name="connsiteY174" fmla="*/ 443889 h 544146"/>
              <a:gd name="connsiteX175" fmla="*/ 9267896 w 12203155"/>
              <a:gd name="connsiteY175" fmla="*/ 448893 h 544146"/>
              <a:gd name="connsiteX176" fmla="*/ 9414283 w 12203155"/>
              <a:gd name="connsiteY176" fmla="*/ 451037 h 544146"/>
              <a:gd name="connsiteX177" fmla="*/ 11027470 w 12203155"/>
              <a:gd name="connsiteY177" fmla="*/ 443175 h 544146"/>
              <a:gd name="connsiteX178" fmla="*/ 11820521 w 12203155"/>
              <a:gd name="connsiteY178" fmla="*/ 412707 h 544146"/>
              <a:gd name="connsiteX179" fmla="*/ 12203155 w 12203155"/>
              <a:gd name="connsiteY179" fmla="*/ 390194 h 544146"/>
              <a:gd name="connsiteX180" fmla="*/ 12203155 w 12203155"/>
              <a:gd name="connsiteY180" fmla="*/ 404899 h 544146"/>
              <a:gd name="connsiteX181" fmla="*/ 11832964 w 12203155"/>
              <a:gd name="connsiteY181" fmla="*/ 426913 h 544146"/>
              <a:gd name="connsiteX182" fmla="*/ 11033323 w 12203155"/>
              <a:gd name="connsiteY182" fmla="*/ 457471 h 544146"/>
              <a:gd name="connsiteX183" fmla="*/ 10008613 w 12203155"/>
              <a:gd name="connsiteY183" fmla="*/ 470336 h 544146"/>
              <a:gd name="connsiteX184" fmla="*/ 10008613 w 12203155"/>
              <a:gd name="connsiteY184" fmla="*/ 526089 h 544146"/>
              <a:gd name="connsiteX185" fmla="*/ 9396716 w 12203155"/>
              <a:gd name="connsiteY185" fmla="*/ 521801 h 544146"/>
              <a:gd name="connsiteX186" fmla="*/ 9247399 w 12203155"/>
              <a:gd name="connsiteY186" fmla="*/ 518941 h 544146"/>
              <a:gd name="connsiteX187" fmla="*/ 8980977 w 12203155"/>
              <a:gd name="connsiteY187" fmla="*/ 513938 h 544146"/>
              <a:gd name="connsiteX188" fmla="*/ 8568167 w 12203155"/>
              <a:gd name="connsiteY188" fmla="*/ 502501 h 544146"/>
              <a:gd name="connsiteX189" fmla="*/ 8155354 w 12203155"/>
              <a:gd name="connsiteY189" fmla="*/ 487491 h 544146"/>
              <a:gd name="connsiteX190" fmla="*/ 7891857 w 12203155"/>
              <a:gd name="connsiteY190" fmla="*/ 476055 h 544146"/>
              <a:gd name="connsiteX191" fmla="*/ 7745470 w 12203155"/>
              <a:gd name="connsiteY191" fmla="*/ 469621 h 544146"/>
              <a:gd name="connsiteX192" fmla="*/ 6126430 w 12203155"/>
              <a:gd name="connsiteY192" fmla="*/ 371697 h 544146"/>
              <a:gd name="connsiteX193" fmla="*/ 5523314 w 12203155"/>
              <a:gd name="connsiteY193" fmla="*/ 328095 h 544146"/>
              <a:gd name="connsiteX194" fmla="*/ 5391565 w 12203155"/>
              <a:gd name="connsiteY194" fmla="*/ 319517 h 544146"/>
              <a:gd name="connsiteX195" fmla="*/ 5318373 w 12203155"/>
              <a:gd name="connsiteY195" fmla="*/ 314514 h 544146"/>
              <a:gd name="connsiteX196" fmla="*/ 5239323 w 12203155"/>
              <a:gd name="connsiteY196" fmla="*/ 309510 h 544146"/>
              <a:gd name="connsiteX197" fmla="*/ 4911415 w 12203155"/>
              <a:gd name="connsiteY197" fmla="*/ 289497 h 544146"/>
              <a:gd name="connsiteX198" fmla="*/ 4785521 w 12203155"/>
              <a:gd name="connsiteY198" fmla="*/ 283064 h 544146"/>
              <a:gd name="connsiteX199" fmla="*/ 4495676 w 12203155"/>
              <a:gd name="connsiteY199" fmla="*/ 269483 h 544146"/>
              <a:gd name="connsiteX200" fmla="*/ 2806371 w 12203155"/>
              <a:gd name="connsiteY200" fmla="*/ 241607 h 544146"/>
              <a:gd name="connsiteX201" fmla="*/ 1137557 w 12203155"/>
              <a:gd name="connsiteY201" fmla="*/ 311655 h 544146"/>
              <a:gd name="connsiteX202" fmla="*/ 346699 w 12203155"/>
              <a:gd name="connsiteY202" fmla="*/ 388583 h 544146"/>
              <a:gd name="connsiteX203" fmla="*/ 0 w 12203155"/>
              <a:gd name="connsiteY203" fmla="*/ 438505 h 544146"/>
              <a:gd name="connsiteX204" fmla="*/ 0 w 12203155"/>
              <a:gd name="connsiteY204" fmla="*/ 421787 h 544146"/>
              <a:gd name="connsiteX205" fmla="*/ 318153 w 12203155"/>
              <a:gd name="connsiteY205" fmla="*/ 375807 h 544146"/>
              <a:gd name="connsiteX206" fmla="*/ 1119988 w 12203155"/>
              <a:gd name="connsiteY206" fmla="*/ 298074 h 544146"/>
              <a:gd name="connsiteX207" fmla="*/ 2803441 w 12203155"/>
              <a:gd name="connsiteY207" fmla="*/ 227311 h 544146"/>
              <a:gd name="connsiteX208" fmla="*/ 3221973 w 12203155"/>
              <a:gd name="connsiteY208" fmla="*/ 225535 h 544146"/>
              <a:gd name="connsiteX209" fmla="*/ 4504457 w 12203155"/>
              <a:gd name="connsiteY209" fmla="*/ 255187 h 544146"/>
              <a:gd name="connsiteX210" fmla="*/ 4797231 w 12203155"/>
              <a:gd name="connsiteY210" fmla="*/ 268768 h 544146"/>
              <a:gd name="connsiteX211" fmla="*/ 4923126 w 12203155"/>
              <a:gd name="connsiteY211" fmla="*/ 275201 h 544146"/>
              <a:gd name="connsiteX212" fmla="*/ 5256889 w 12203155"/>
              <a:gd name="connsiteY212" fmla="*/ 295215 h 544146"/>
              <a:gd name="connsiteX213" fmla="*/ 5335939 w 12203155"/>
              <a:gd name="connsiteY213" fmla="*/ 300219 h 544146"/>
              <a:gd name="connsiteX214" fmla="*/ 5406205 w 12203155"/>
              <a:gd name="connsiteY214" fmla="*/ 305222 h 544146"/>
              <a:gd name="connsiteX215" fmla="*/ 5540881 w 12203155"/>
              <a:gd name="connsiteY215" fmla="*/ 314514 h 544146"/>
              <a:gd name="connsiteX216" fmla="*/ 6143993 w 12203155"/>
              <a:gd name="connsiteY216" fmla="*/ 358115 h 544146"/>
              <a:gd name="connsiteX217" fmla="*/ 7757180 w 12203155"/>
              <a:gd name="connsiteY217" fmla="*/ 456041 h 544146"/>
              <a:gd name="connsiteX218" fmla="*/ 7903567 w 12203155"/>
              <a:gd name="connsiteY218" fmla="*/ 462473 h 544146"/>
              <a:gd name="connsiteX219" fmla="*/ 8167064 w 12203155"/>
              <a:gd name="connsiteY219" fmla="*/ 473910 h 544146"/>
              <a:gd name="connsiteX220" fmla="*/ 8576948 w 12203155"/>
              <a:gd name="connsiteY220" fmla="*/ 488921 h 544146"/>
              <a:gd name="connsiteX221" fmla="*/ 8989761 w 12203155"/>
              <a:gd name="connsiteY221" fmla="*/ 500357 h 544146"/>
              <a:gd name="connsiteX222" fmla="*/ 9253258 w 12203155"/>
              <a:gd name="connsiteY222" fmla="*/ 505360 h 544146"/>
              <a:gd name="connsiteX223" fmla="*/ 9399645 w 12203155"/>
              <a:gd name="connsiteY223" fmla="*/ 508220 h 544146"/>
              <a:gd name="connsiteX224" fmla="*/ 11050891 w 12203155"/>
              <a:gd name="connsiteY224" fmla="*/ 499642 h 544146"/>
              <a:gd name="connsiteX225" fmla="*/ 11865534 w 12203155"/>
              <a:gd name="connsiteY225" fmla="*/ 468102 h 544146"/>
              <a:gd name="connsiteX226" fmla="*/ 12203155 w 12203155"/>
              <a:gd name="connsiteY226" fmla="*/ 448267 h 544146"/>
              <a:gd name="connsiteX227" fmla="*/ 12203155 w 12203155"/>
              <a:gd name="connsiteY227" fmla="*/ 462927 h 544146"/>
              <a:gd name="connsiteX228" fmla="*/ 11875782 w 12203155"/>
              <a:gd name="connsiteY228" fmla="*/ 482309 h 544146"/>
              <a:gd name="connsiteX229" fmla="*/ 11056747 w 12203155"/>
              <a:gd name="connsiteY229" fmla="*/ 513938 h 544146"/>
              <a:gd name="connsiteX230" fmla="*/ 10008613 w 12203155"/>
              <a:gd name="connsiteY230" fmla="*/ 526089 h 544146"/>
              <a:gd name="connsiteX231" fmla="*/ 4524572 w 12203155"/>
              <a:gd name="connsiteY231" fmla="*/ 544146 h 544146"/>
              <a:gd name="connsiteX232" fmla="*/ 4183090 w 12203155"/>
              <a:gd name="connsiteY232" fmla="*/ 544146 h 544146"/>
              <a:gd name="connsiteX233" fmla="*/ 3569044 w 12203155"/>
              <a:gd name="connsiteY233" fmla="*/ 525822 h 544146"/>
              <a:gd name="connsiteX234" fmla="*/ 2859068 w 12203155"/>
              <a:gd name="connsiteY234" fmla="*/ 523946 h 544146"/>
              <a:gd name="connsiteX235" fmla="*/ 2153483 w 12203155"/>
              <a:gd name="connsiteY235" fmla="*/ 542083 h 544146"/>
              <a:gd name="connsiteX236" fmla="*/ 2118060 w 12203155"/>
              <a:gd name="connsiteY236" fmla="*/ 544146 h 544146"/>
              <a:gd name="connsiteX237" fmla="*/ 1870748 w 12203155"/>
              <a:gd name="connsiteY237" fmla="*/ 544146 h 544146"/>
              <a:gd name="connsiteX238" fmla="*/ 2143235 w 12203155"/>
              <a:gd name="connsiteY238" fmla="*/ 528413 h 544146"/>
              <a:gd name="connsiteX239" fmla="*/ 2856139 w 12203155"/>
              <a:gd name="connsiteY239" fmla="*/ 509650 h 544146"/>
              <a:gd name="connsiteX240" fmla="*/ 3211037 w 12203155"/>
              <a:gd name="connsiteY240" fmla="*/ 508321 h 544146"/>
              <a:gd name="connsiteX241" fmla="*/ 4305371 w 12203155"/>
              <a:gd name="connsiteY241" fmla="*/ 533953 h 544146"/>
              <a:gd name="connsiteX242" fmla="*/ 5437102 w 12203155"/>
              <a:gd name="connsiteY242" fmla="*/ 544146 h 544146"/>
              <a:gd name="connsiteX243" fmla="*/ 5252149 w 12203155"/>
              <a:gd name="connsiteY243" fmla="*/ 544146 h 544146"/>
              <a:gd name="connsiteX244" fmla="*/ 5145633 w 12203155"/>
              <a:gd name="connsiteY244" fmla="*/ 536812 h 544146"/>
              <a:gd name="connsiteX245" fmla="*/ 5075368 w 12203155"/>
              <a:gd name="connsiteY245" fmla="*/ 532523 h 544146"/>
              <a:gd name="connsiteX246" fmla="*/ 4996321 w 12203155"/>
              <a:gd name="connsiteY246" fmla="*/ 527519 h 544146"/>
              <a:gd name="connsiteX247" fmla="*/ 4709399 w 12203155"/>
              <a:gd name="connsiteY247" fmla="*/ 510364 h 544146"/>
              <a:gd name="connsiteX248" fmla="*/ 4589363 w 12203155"/>
              <a:gd name="connsiteY248" fmla="*/ 503932 h 544146"/>
              <a:gd name="connsiteX249" fmla="*/ 4337578 w 12203155"/>
              <a:gd name="connsiteY249" fmla="*/ 491780 h 544146"/>
              <a:gd name="connsiteX250" fmla="*/ 2850285 w 12203155"/>
              <a:gd name="connsiteY250" fmla="*/ 467477 h 544146"/>
              <a:gd name="connsiteX251" fmla="*/ 1415693 w 12203155"/>
              <a:gd name="connsiteY251" fmla="*/ 527519 h 544146"/>
              <a:gd name="connsiteX252" fmla="*/ 1243902 w 12203155"/>
              <a:gd name="connsiteY252" fmla="*/ 544146 h 544146"/>
              <a:gd name="connsiteX253" fmla="*/ 1087085 w 12203155"/>
              <a:gd name="connsiteY253" fmla="*/ 544146 h 544146"/>
              <a:gd name="connsiteX254" fmla="*/ 1398125 w 12203155"/>
              <a:gd name="connsiteY254" fmla="*/ 513938 h 544146"/>
              <a:gd name="connsiteX255" fmla="*/ 2847357 w 12203155"/>
              <a:gd name="connsiteY255" fmla="*/ 453897 h 544146"/>
              <a:gd name="connsiteX256" fmla="*/ 3214972 w 12203155"/>
              <a:gd name="connsiteY256" fmla="*/ 452278 h 544146"/>
              <a:gd name="connsiteX257" fmla="*/ 4346358 w 12203155"/>
              <a:gd name="connsiteY257" fmla="*/ 478914 h 544146"/>
              <a:gd name="connsiteX258" fmla="*/ 4601073 w 12203155"/>
              <a:gd name="connsiteY258" fmla="*/ 491065 h 544146"/>
              <a:gd name="connsiteX259" fmla="*/ 4718183 w 12203155"/>
              <a:gd name="connsiteY259" fmla="*/ 497498 h 544146"/>
              <a:gd name="connsiteX260" fmla="*/ 5010958 w 12203155"/>
              <a:gd name="connsiteY260" fmla="*/ 515368 h 544146"/>
              <a:gd name="connsiteX261" fmla="*/ 5090005 w 12203155"/>
              <a:gd name="connsiteY261" fmla="*/ 520371 h 544146"/>
              <a:gd name="connsiteX262" fmla="*/ 5160275 w 12203155"/>
              <a:gd name="connsiteY262" fmla="*/ 524660 h 544146"/>
              <a:gd name="connsiteX263" fmla="*/ 5277384 w 12203155"/>
              <a:gd name="connsiteY263" fmla="*/ 532523 h 544146"/>
              <a:gd name="connsiteX264" fmla="*/ 6288617 w 12203155"/>
              <a:gd name="connsiteY264" fmla="*/ 544146 h 544146"/>
              <a:gd name="connsiteX265" fmla="*/ 6077406 w 12203155"/>
              <a:gd name="connsiteY265" fmla="*/ 544146 h 544146"/>
              <a:gd name="connsiteX266" fmla="*/ 5933199 w 12203155"/>
              <a:gd name="connsiteY266" fmla="*/ 534667 h 544146"/>
              <a:gd name="connsiteX267" fmla="*/ 5327155 w 12203155"/>
              <a:gd name="connsiteY267" fmla="*/ 490350 h 544146"/>
              <a:gd name="connsiteX268" fmla="*/ 5207116 w 12203155"/>
              <a:gd name="connsiteY268" fmla="*/ 482488 h 544146"/>
              <a:gd name="connsiteX269" fmla="*/ 5136850 w 12203155"/>
              <a:gd name="connsiteY269" fmla="*/ 478200 h 544146"/>
              <a:gd name="connsiteX270" fmla="*/ 5057803 w 12203155"/>
              <a:gd name="connsiteY270" fmla="*/ 473196 h 544146"/>
              <a:gd name="connsiteX271" fmla="*/ 4759173 w 12203155"/>
              <a:gd name="connsiteY271" fmla="*/ 455327 h 544146"/>
              <a:gd name="connsiteX272" fmla="*/ 4639134 w 12203155"/>
              <a:gd name="connsiteY272" fmla="*/ 448893 h 544146"/>
              <a:gd name="connsiteX273" fmla="*/ 4378567 w 12203155"/>
              <a:gd name="connsiteY273" fmla="*/ 436742 h 544146"/>
              <a:gd name="connsiteX274" fmla="*/ 2841505 w 12203155"/>
              <a:gd name="connsiteY274" fmla="*/ 411010 h 544146"/>
              <a:gd name="connsiteX275" fmla="*/ 1348353 w 12203155"/>
              <a:gd name="connsiteY275" fmla="*/ 473196 h 544146"/>
              <a:gd name="connsiteX276" fmla="*/ 658506 w 12203155"/>
              <a:gd name="connsiteY276" fmla="*/ 540207 h 544146"/>
              <a:gd name="connsiteX277" fmla="*/ 631033 w 12203155"/>
              <a:gd name="connsiteY277" fmla="*/ 544146 h 544146"/>
              <a:gd name="connsiteX278" fmla="*/ 513571 w 12203155"/>
              <a:gd name="connsiteY278" fmla="*/ 544146 h 544146"/>
              <a:gd name="connsiteX279" fmla="*/ 629593 w 12203155"/>
              <a:gd name="connsiteY279" fmla="*/ 527430 h 544146"/>
              <a:gd name="connsiteX280" fmla="*/ 1327861 w 12203155"/>
              <a:gd name="connsiteY280" fmla="*/ 459615 h 544146"/>
              <a:gd name="connsiteX281" fmla="*/ 2835650 w 12203155"/>
              <a:gd name="connsiteY281" fmla="*/ 396715 h 544146"/>
              <a:gd name="connsiteX282" fmla="*/ 3216393 w 12203155"/>
              <a:gd name="connsiteY282" fmla="*/ 395106 h 544146"/>
              <a:gd name="connsiteX283" fmla="*/ 4384422 w 12203155"/>
              <a:gd name="connsiteY283" fmla="*/ 422447 h 544146"/>
              <a:gd name="connsiteX284" fmla="*/ 4647919 w 12203155"/>
              <a:gd name="connsiteY284" fmla="*/ 435313 h 544146"/>
              <a:gd name="connsiteX285" fmla="*/ 4767955 w 12203155"/>
              <a:gd name="connsiteY285" fmla="*/ 441745 h 544146"/>
              <a:gd name="connsiteX286" fmla="*/ 5069514 w 12203155"/>
              <a:gd name="connsiteY286" fmla="*/ 460330 h 544146"/>
              <a:gd name="connsiteX287" fmla="*/ 5148562 w 12203155"/>
              <a:gd name="connsiteY287" fmla="*/ 465333 h 544146"/>
              <a:gd name="connsiteX288" fmla="*/ 5218830 w 12203155"/>
              <a:gd name="connsiteY288" fmla="*/ 469622 h 544146"/>
              <a:gd name="connsiteX289" fmla="*/ 5341793 w 12203155"/>
              <a:gd name="connsiteY289" fmla="*/ 477484 h 544146"/>
              <a:gd name="connsiteX290" fmla="*/ 5947837 w 12203155"/>
              <a:gd name="connsiteY290" fmla="*/ 521802 h 544146"/>
              <a:gd name="connsiteX291" fmla="*/ 7271970 w 12203155"/>
              <a:gd name="connsiteY291" fmla="*/ 544146 h 544146"/>
              <a:gd name="connsiteX292" fmla="*/ 6980145 w 12203155"/>
              <a:gd name="connsiteY292" fmla="*/ 544146 h 544146"/>
              <a:gd name="connsiteX293" fmla="*/ 6931376 w 12203155"/>
              <a:gd name="connsiteY293" fmla="*/ 541557 h 544146"/>
              <a:gd name="connsiteX294" fmla="*/ 6000536 w 12203155"/>
              <a:gd name="connsiteY294" fmla="*/ 480343 h 544146"/>
              <a:gd name="connsiteX295" fmla="*/ 5394495 w 12203155"/>
              <a:gd name="connsiteY295" fmla="*/ 436741 h 544146"/>
              <a:gd name="connsiteX296" fmla="*/ 5271530 w 12203155"/>
              <a:gd name="connsiteY296" fmla="*/ 428164 h 544146"/>
              <a:gd name="connsiteX297" fmla="*/ 5201264 w 12203155"/>
              <a:gd name="connsiteY297" fmla="*/ 423161 h 544146"/>
              <a:gd name="connsiteX298" fmla="*/ 5122214 w 12203155"/>
              <a:gd name="connsiteY298" fmla="*/ 418158 h 544146"/>
              <a:gd name="connsiteX299" fmla="*/ 4814800 w 12203155"/>
              <a:gd name="connsiteY299" fmla="*/ 399573 h 544146"/>
              <a:gd name="connsiteX300" fmla="*/ 4691837 w 12203155"/>
              <a:gd name="connsiteY300" fmla="*/ 393140 h 544146"/>
              <a:gd name="connsiteX301" fmla="*/ 4422484 w 12203155"/>
              <a:gd name="connsiteY301" fmla="*/ 380274 h 544146"/>
              <a:gd name="connsiteX302" fmla="*/ 2835650 w 12203155"/>
              <a:gd name="connsiteY302" fmla="*/ 353828 h 544146"/>
              <a:gd name="connsiteX303" fmla="*/ 1283946 w 12203155"/>
              <a:gd name="connsiteY303" fmla="*/ 418872 h 544146"/>
              <a:gd name="connsiteX304" fmla="*/ 559694 w 12203155"/>
              <a:gd name="connsiteY304" fmla="*/ 489278 h 544146"/>
              <a:gd name="connsiteX305" fmla="*/ 177676 w 12203155"/>
              <a:gd name="connsiteY305" fmla="*/ 544146 h 544146"/>
              <a:gd name="connsiteX306" fmla="*/ 62296 w 12203155"/>
              <a:gd name="connsiteY306" fmla="*/ 544146 h 544146"/>
              <a:gd name="connsiteX307" fmla="*/ 531880 w 12203155"/>
              <a:gd name="connsiteY307" fmla="*/ 476501 h 544146"/>
              <a:gd name="connsiteX308" fmla="*/ 1263450 w 12203155"/>
              <a:gd name="connsiteY308" fmla="*/ 405291 h 544146"/>
              <a:gd name="connsiteX309" fmla="*/ 2829794 w 12203155"/>
              <a:gd name="connsiteY309" fmla="*/ 339532 h 544146"/>
              <a:gd name="connsiteX310" fmla="*/ 3223254 w 12203155"/>
              <a:gd name="connsiteY310" fmla="*/ 337934 h 544146"/>
              <a:gd name="connsiteX311" fmla="*/ 4428340 w 12203155"/>
              <a:gd name="connsiteY311" fmla="*/ 365979 h 544146"/>
              <a:gd name="connsiteX312" fmla="*/ 4700618 w 12203155"/>
              <a:gd name="connsiteY312" fmla="*/ 378844 h 544146"/>
              <a:gd name="connsiteX313" fmla="*/ 4823583 w 12203155"/>
              <a:gd name="connsiteY313" fmla="*/ 385277 h 544146"/>
              <a:gd name="connsiteX314" fmla="*/ 5136850 w 12203155"/>
              <a:gd name="connsiteY314" fmla="*/ 403862 h 544146"/>
              <a:gd name="connsiteX315" fmla="*/ 5215901 w 12203155"/>
              <a:gd name="connsiteY315" fmla="*/ 408865 h 544146"/>
              <a:gd name="connsiteX316" fmla="*/ 5286167 w 12203155"/>
              <a:gd name="connsiteY316" fmla="*/ 413868 h 544146"/>
              <a:gd name="connsiteX317" fmla="*/ 5412059 w 12203155"/>
              <a:gd name="connsiteY317" fmla="*/ 422446 h 544146"/>
              <a:gd name="connsiteX318" fmla="*/ 6018103 w 12203155"/>
              <a:gd name="connsiteY318" fmla="*/ 466048 h 544146"/>
              <a:gd name="connsiteX319" fmla="*/ 6945465 w 12203155"/>
              <a:gd name="connsiteY319" fmla="*/ 526849 h 544146"/>
              <a:gd name="connsiteX320" fmla="*/ 8557040 w 12203155"/>
              <a:gd name="connsiteY320" fmla="*/ 544146 h 544146"/>
              <a:gd name="connsiteX321" fmla="*/ 8163662 w 12203155"/>
              <a:gd name="connsiteY321" fmla="*/ 544146 h 544146"/>
              <a:gd name="connsiteX322" fmla="*/ 7829643 w 12203155"/>
              <a:gd name="connsiteY322" fmla="*/ 531361 h 544146"/>
              <a:gd name="connsiteX323" fmla="*/ 6062020 w 12203155"/>
              <a:gd name="connsiteY323" fmla="*/ 426020 h 544146"/>
              <a:gd name="connsiteX324" fmla="*/ 5458902 w 12203155"/>
              <a:gd name="connsiteY324" fmla="*/ 382419 h 544146"/>
              <a:gd name="connsiteX325" fmla="*/ 5333011 w 12203155"/>
              <a:gd name="connsiteY325" fmla="*/ 373841 h 544146"/>
              <a:gd name="connsiteX326" fmla="*/ 5259819 w 12203155"/>
              <a:gd name="connsiteY326" fmla="*/ 368838 h 544146"/>
              <a:gd name="connsiteX327" fmla="*/ 5180768 w 12203155"/>
              <a:gd name="connsiteY327" fmla="*/ 363835 h 544146"/>
              <a:gd name="connsiteX328" fmla="*/ 4861645 w 12203155"/>
              <a:gd name="connsiteY328" fmla="*/ 344535 h 544146"/>
              <a:gd name="connsiteX329" fmla="*/ 4735751 w 12203155"/>
              <a:gd name="connsiteY329" fmla="*/ 338103 h 544146"/>
              <a:gd name="connsiteX330" fmla="*/ 4457616 w 12203155"/>
              <a:gd name="connsiteY330" fmla="*/ 324521 h 544146"/>
              <a:gd name="connsiteX331" fmla="*/ 2818080 w 12203155"/>
              <a:gd name="connsiteY331" fmla="*/ 297360 h 544146"/>
              <a:gd name="connsiteX332" fmla="*/ 1207821 w 12203155"/>
              <a:gd name="connsiteY332" fmla="*/ 364549 h 544146"/>
              <a:gd name="connsiteX333" fmla="*/ 450269 w 12203155"/>
              <a:gd name="connsiteY333" fmla="*/ 438350 h 544146"/>
              <a:gd name="connsiteX334" fmla="*/ 0 w 12203155"/>
              <a:gd name="connsiteY334" fmla="*/ 503021 h 544146"/>
              <a:gd name="connsiteX335" fmla="*/ 0 w 12203155"/>
              <a:gd name="connsiteY335" fmla="*/ 486335 h 544146"/>
              <a:gd name="connsiteX336" fmla="*/ 422822 w 12203155"/>
              <a:gd name="connsiteY336" fmla="*/ 425305 h 544146"/>
              <a:gd name="connsiteX337" fmla="*/ 1190257 w 12203155"/>
              <a:gd name="connsiteY337" fmla="*/ 350968 h 544146"/>
              <a:gd name="connsiteX338" fmla="*/ 2815153 w 12203155"/>
              <a:gd name="connsiteY338" fmla="*/ 283064 h 544146"/>
              <a:gd name="connsiteX339" fmla="*/ 3220552 w 12203155"/>
              <a:gd name="connsiteY339" fmla="*/ 281478 h 544146"/>
              <a:gd name="connsiteX340" fmla="*/ 4466398 w 12203155"/>
              <a:gd name="connsiteY340" fmla="*/ 310226 h 544146"/>
              <a:gd name="connsiteX341" fmla="*/ 4747461 w 12203155"/>
              <a:gd name="connsiteY341" fmla="*/ 323807 h 544146"/>
              <a:gd name="connsiteX342" fmla="*/ 4870427 w 12203155"/>
              <a:gd name="connsiteY342" fmla="*/ 330239 h 544146"/>
              <a:gd name="connsiteX343" fmla="*/ 5192479 w 12203155"/>
              <a:gd name="connsiteY343" fmla="*/ 349539 h 544146"/>
              <a:gd name="connsiteX344" fmla="*/ 5271529 w 12203155"/>
              <a:gd name="connsiteY344" fmla="*/ 354542 h 544146"/>
              <a:gd name="connsiteX345" fmla="*/ 5344721 w 12203155"/>
              <a:gd name="connsiteY345" fmla="*/ 359546 h 544146"/>
              <a:gd name="connsiteX346" fmla="*/ 5473542 w 12203155"/>
              <a:gd name="connsiteY346" fmla="*/ 368123 h 544146"/>
              <a:gd name="connsiteX347" fmla="*/ 6076656 w 12203155"/>
              <a:gd name="connsiteY347" fmla="*/ 411724 h 544146"/>
              <a:gd name="connsiteX348" fmla="*/ 7838060 w 12203155"/>
              <a:gd name="connsiteY348" fmla="*/ 516708 h 544146"/>
              <a:gd name="connsiteX349" fmla="*/ 11719966 w 12203155"/>
              <a:gd name="connsiteY349" fmla="*/ 544146 h 544146"/>
              <a:gd name="connsiteX350" fmla="*/ 11345677 w 12203155"/>
              <a:gd name="connsiteY350" fmla="*/ 544146 h 544146"/>
              <a:gd name="connsiteX351" fmla="*/ 11906525 w 12203155"/>
              <a:gd name="connsiteY351" fmla="*/ 522605 h 544146"/>
              <a:gd name="connsiteX352" fmla="*/ 12203155 w 12203155"/>
              <a:gd name="connsiteY352" fmla="*/ 505032 h 544146"/>
              <a:gd name="connsiteX353" fmla="*/ 12203155 w 12203155"/>
              <a:gd name="connsiteY353" fmla="*/ 519544 h 544146"/>
              <a:gd name="connsiteX354" fmla="*/ 11916770 w 12203155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203155" h="544146">
                <a:moveTo>
                  <a:pt x="10212823" y="299593"/>
                </a:moveTo>
                <a:cubicBezTo>
                  <a:pt x="9961037" y="300755"/>
                  <a:pt x="9707055" y="299504"/>
                  <a:pt x="9452342" y="295930"/>
                </a:cubicBezTo>
                <a:cubicBezTo>
                  <a:pt x="9405498" y="295216"/>
                  <a:pt x="9355728" y="294500"/>
                  <a:pt x="9308884" y="293786"/>
                </a:cubicBezTo>
                <a:cubicBezTo>
                  <a:pt x="9229834" y="292356"/>
                  <a:pt x="9150787" y="290927"/>
                  <a:pt x="9071735" y="289497"/>
                </a:cubicBezTo>
                <a:lnTo>
                  <a:pt x="8691129" y="278776"/>
                </a:lnTo>
                <a:lnTo>
                  <a:pt x="8310522" y="264480"/>
                </a:lnTo>
                <a:cubicBezTo>
                  <a:pt x="8228546" y="261621"/>
                  <a:pt x="8146569" y="257333"/>
                  <a:pt x="8067521" y="253758"/>
                </a:cubicBezTo>
                <a:cubicBezTo>
                  <a:pt x="8020677" y="251614"/>
                  <a:pt x="7973831" y="249470"/>
                  <a:pt x="7926990" y="247325"/>
                </a:cubicBezTo>
                <a:cubicBezTo>
                  <a:pt x="7464407" y="225167"/>
                  <a:pt x="6960835" y="194431"/>
                  <a:pt x="6386997" y="154404"/>
                </a:cubicBezTo>
                <a:lnTo>
                  <a:pt x="5792665" y="110803"/>
                </a:lnTo>
                <a:cubicBezTo>
                  <a:pt x="5778025" y="109373"/>
                  <a:pt x="5757531" y="108658"/>
                  <a:pt x="5739965" y="107229"/>
                </a:cubicBezTo>
                <a:lnTo>
                  <a:pt x="5491108" y="90789"/>
                </a:lnTo>
                <a:cubicBezTo>
                  <a:pt x="5371069" y="82926"/>
                  <a:pt x="5245179" y="74348"/>
                  <a:pt x="5119284" y="67916"/>
                </a:cubicBezTo>
                <a:cubicBezTo>
                  <a:pt x="5075366" y="65771"/>
                  <a:pt x="5031452" y="63627"/>
                  <a:pt x="4987534" y="60768"/>
                </a:cubicBezTo>
                <a:cubicBezTo>
                  <a:pt x="4882138" y="55050"/>
                  <a:pt x="4770881" y="49331"/>
                  <a:pt x="4659630" y="45043"/>
                </a:cubicBezTo>
                <a:cubicBezTo>
                  <a:pt x="4021378" y="17881"/>
                  <a:pt x="3386059" y="7159"/>
                  <a:pt x="2771235" y="14307"/>
                </a:cubicBezTo>
                <a:cubicBezTo>
                  <a:pt x="2112493" y="21455"/>
                  <a:pt x="1471316" y="48616"/>
                  <a:pt x="865272" y="94362"/>
                </a:cubicBezTo>
                <a:cubicBezTo>
                  <a:pt x="705710" y="106513"/>
                  <a:pt x="548527" y="120139"/>
                  <a:pt x="393997" y="135205"/>
                </a:cubicBezTo>
                <a:lnTo>
                  <a:pt x="0" y="178024"/>
                </a:lnTo>
                <a:lnTo>
                  <a:pt x="0" y="163761"/>
                </a:lnTo>
                <a:lnTo>
                  <a:pt x="367877" y="123892"/>
                </a:lnTo>
                <a:cubicBezTo>
                  <a:pt x="524008" y="108747"/>
                  <a:pt x="683022" y="95077"/>
                  <a:pt x="844780" y="82926"/>
                </a:cubicBezTo>
                <a:cubicBezTo>
                  <a:pt x="1453750" y="36465"/>
                  <a:pt x="2100779" y="9304"/>
                  <a:pt x="2765379" y="2156"/>
                </a:cubicBezTo>
                <a:cubicBezTo>
                  <a:pt x="2920549" y="369"/>
                  <a:pt x="3077000" y="-301"/>
                  <a:pt x="3234412" y="123"/>
                </a:cubicBezTo>
                <a:cubicBezTo>
                  <a:pt x="3706648" y="1396"/>
                  <a:pt x="4187531" y="12520"/>
                  <a:pt x="4668412" y="32891"/>
                </a:cubicBezTo>
                <a:cubicBezTo>
                  <a:pt x="4779665" y="36465"/>
                  <a:pt x="4890920" y="42898"/>
                  <a:pt x="4999248" y="48616"/>
                </a:cubicBezTo>
                <a:cubicBezTo>
                  <a:pt x="5043162" y="50761"/>
                  <a:pt x="5087080" y="53620"/>
                  <a:pt x="5130994" y="55764"/>
                </a:cubicBezTo>
                <a:cubicBezTo>
                  <a:pt x="5259815" y="62198"/>
                  <a:pt x="5385707" y="70059"/>
                  <a:pt x="5505746" y="78637"/>
                </a:cubicBezTo>
                <a:lnTo>
                  <a:pt x="5754605" y="95077"/>
                </a:lnTo>
                <a:cubicBezTo>
                  <a:pt x="5775098" y="96507"/>
                  <a:pt x="5792665" y="97936"/>
                  <a:pt x="5810231" y="98651"/>
                </a:cubicBezTo>
                <a:lnTo>
                  <a:pt x="6404565" y="141538"/>
                </a:lnTo>
                <a:cubicBezTo>
                  <a:pt x="6975473" y="182280"/>
                  <a:pt x="7476115" y="212301"/>
                  <a:pt x="7938701" y="234459"/>
                </a:cubicBezTo>
                <a:cubicBezTo>
                  <a:pt x="7985545" y="236604"/>
                  <a:pt x="8032385" y="238748"/>
                  <a:pt x="8079233" y="240892"/>
                </a:cubicBezTo>
                <a:cubicBezTo>
                  <a:pt x="8158280" y="244466"/>
                  <a:pt x="8240257" y="248040"/>
                  <a:pt x="8319308" y="251614"/>
                </a:cubicBezTo>
                <a:lnTo>
                  <a:pt x="8699914" y="265195"/>
                </a:lnTo>
                <a:lnTo>
                  <a:pt x="9080520" y="275202"/>
                </a:lnTo>
                <a:cubicBezTo>
                  <a:pt x="9159568" y="277346"/>
                  <a:pt x="9238618" y="278061"/>
                  <a:pt x="9314740" y="279491"/>
                </a:cubicBezTo>
                <a:cubicBezTo>
                  <a:pt x="9361584" y="280205"/>
                  <a:pt x="9411354" y="280920"/>
                  <a:pt x="9458197" y="281634"/>
                </a:cubicBezTo>
                <a:cubicBezTo>
                  <a:pt x="9961769" y="288782"/>
                  <a:pt x="10468270" y="285924"/>
                  <a:pt x="10957202" y="274487"/>
                </a:cubicBezTo>
                <a:cubicBezTo>
                  <a:pt x="11201669" y="267696"/>
                  <a:pt x="11446135" y="258226"/>
                  <a:pt x="11688406" y="246343"/>
                </a:cubicBezTo>
                <a:lnTo>
                  <a:pt x="12203155" y="215790"/>
                </a:lnTo>
                <a:lnTo>
                  <a:pt x="12203155" y="230161"/>
                </a:lnTo>
                <a:lnTo>
                  <a:pt x="11697189" y="260013"/>
                </a:lnTo>
                <a:cubicBezTo>
                  <a:pt x="11453454" y="271985"/>
                  <a:pt x="11207523" y="281634"/>
                  <a:pt x="10960128" y="288782"/>
                </a:cubicBezTo>
                <a:cubicBezTo>
                  <a:pt x="10714199" y="294858"/>
                  <a:pt x="10464609" y="298432"/>
                  <a:pt x="10212823" y="299593"/>
                </a:cubicBezTo>
                <a:close/>
                <a:moveTo>
                  <a:pt x="10205505" y="356419"/>
                </a:moveTo>
                <a:cubicBezTo>
                  <a:pt x="9947132" y="357759"/>
                  <a:pt x="9686563" y="356687"/>
                  <a:pt x="9425994" y="353113"/>
                </a:cubicBezTo>
                <a:cubicBezTo>
                  <a:pt x="9376222" y="352397"/>
                  <a:pt x="9329378" y="351683"/>
                  <a:pt x="9282533" y="350968"/>
                </a:cubicBezTo>
                <a:cubicBezTo>
                  <a:pt x="9203483" y="349538"/>
                  <a:pt x="9118579" y="348109"/>
                  <a:pt x="9036603" y="346680"/>
                </a:cubicBezTo>
                <a:lnTo>
                  <a:pt x="8647211" y="335958"/>
                </a:lnTo>
                <a:lnTo>
                  <a:pt x="8257824" y="321662"/>
                </a:lnTo>
                <a:cubicBezTo>
                  <a:pt x="8175847" y="318803"/>
                  <a:pt x="8090941" y="314515"/>
                  <a:pt x="8008967" y="310941"/>
                </a:cubicBezTo>
                <a:cubicBezTo>
                  <a:pt x="7962123" y="308796"/>
                  <a:pt x="7915276" y="306652"/>
                  <a:pt x="7868436" y="304508"/>
                </a:cubicBezTo>
                <a:cubicBezTo>
                  <a:pt x="7397067" y="282350"/>
                  <a:pt x="6887641" y="250899"/>
                  <a:pt x="6310876" y="210157"/>
                </a:cubicBezTo>
                <a:lnTo>
                  <a:pt x="5713617" y="166555"/>
                </a:lnTo>
                <a:cubicBezTo>
                  <a:pt x="5666774" y="162981"/>
                  <a:pt x="5617000" y="160122"/>
                  <a:pt x="5567231" y="156548"/>
                </a:cubicBezTo>
                <a:lnTo>
                  <a:pt x="5417913" y="146541"/>
                </a:lnTo>
                <a:cubicBezTo>
                  <a:pt x="5300804" y="138679"/>
                  <a:pt x="5177838" y="130816"/>
                  <a:pt x="5054874" y="124383"/>
                </a:cubicBezTo>
                <a:cubicBezTo>
                  <a:pt x="5010959" y="122238"/>
                  <a:pt x="4967041" y="120095"/>
                  <a:pt x="4923127" y="117235"/>
                </a:cubicBezTo>
                <a:cubicBezTo>
                  <a:pt x="4820655" y="111517"/>
                  <a:pt x="4712326" y="105799"/>
                  <a:pt x="4606928" y="102224"/>
                </a:cubicBezTo>
                <a:cubicBezTo>
                  <a:pt x="3986248" y="75778"/>
                  <a:pt x="3368495" y="65771"/>
                  <a:pt x="2768309" y="72204"/>
                </a:cubicBezTo>
                <a:cubicBezTo>
                  <a:pt x="2130057" y="79351"/>
                  <a:pt x="1509379" y="105084"/>
                  <a:pt x="923830" y="149400"/>
                </a:cubicBezTo>
                <a:cubicBezTo>
                  <a:pt x="616416" y="172988"/>
                  <a:pt x="317785" y="202115"/>
                  <a:pt x="30501" y="236603"/>
                </a:cubicBezTo>
                <a:lnTo>
                  <a:pt x="0" y="240630"/>
                </a:lnTo>
                <a:lnTo>
                  <a:pt x="0" y="225699"/>
                </a:lnTo>
                <a:lnTo>
                  <a:pt x="11471" y="224184"/>
                </a:lnTo>
                <a:cubicBezTo>
                  <a:pt x="300952" y="189428"/>
                  <a:pt x="601778" y="160121"/>
                  <a:pt x="912120" y="136534"/>
                </a:cubicBezTo>
                <a:cubicBezTo>
                  <a:pt x="1503524" y="91503"/>
                  <a:pt x="2127131" y="65771"/>
                  <a:pt x="2771235" y="58623"/>
                </a:cubicBezTo>
                <a:cubicBezTo>
                  <a:pt x="2922013" y="57015"/>
                  <a:pt x="3074073" y="56434"/>
                  <a:pt x="3227093" y="56881"/>
                </a:cubicBezTo>
                <a:cubicBezTo>
                  <a:pt x="3686155" y="58221"/>
                  <a:pt x="4153863" y="68809"/>
                  <a:pt x="4621568" y="88644"/>
                </a:cubicBezTo>
                <a:cubicBezTo>
                  <a:pt x="4729895" y="92218"/>
                  <a:pt x="4838221" y="97936"/>
                  <a:pt x="4940693" y="103654"/>
                </a:cubicBezTo>
                <a:cubicBezTo>
                  <a:pt x="4984608" y="105799"/>
                  <a:pt x="5028526" y="108658"/>
                  <a:pt x="5072440" y="110802"/>
                </a:cubicBezTo>
                <a:cubicBezTo>
                  <a:pt x="5195405" y="116520"/>
                  <a:pt x="5318371" y="125098"/>
                  <a:pt x="5438409" y="132960"/>
                </a:cubicBezTo>
                <a:lnTo>
                  <a:pt x="5587722" y="142967"/>
                </a:lnTo>
                <a:cubicBezTo>
                  <a:pt x="5637496" y="146541"/>
                  <a:pt x="5687266" y="149400"/>
                  <a:pt x="5734110" y="152974"/>
                </a:cubicBezTo>
                <a:lnTo>
                  <a:pt x="6331369" y="196576"/>
                </a:lnTo>
                <a:cubicBezTo>
                  <a:pt x="6908136" y="237318"/>
                  <a:pt x="7417561" y="268054"/>
                  <a:pt x="7883072" y="290927"/>
                </a:cubicBezTo>
                <a:cubicBezTo>
                  <a:pt x="7929916" y="293071"/>
                  <a:pt x="7976760" y="295215"/>
                  <a:pt x="8023605" y="297360"/>
                </a:cubicBezTo>
                <a:cubicBezTo>
                  <a:pt x="8105581" y="300933"/>
                  <a:pt x="8187558" y="305222"/>
                  <a:pt x="8269534" y="308081"/>
                </a:cubicBezTo>
                <a:lnTo>
                  <a:pt x="8658925" y="322377"/>
                </a:lnTo>
                <a:lnTo>
                  <a:pt x="9045387" y="333099"/>
                </a:lnTo>
                <a:cubicBezTo>
                  <a:pt x="9124435" y="335243"/>
                  <a:pt x="9209341" y="336672"/>
                  <a:pt x="9288388" y="337388"/>
                </a:cubicBezTo>
                <a:cubicBezTo>
                  <a:pt x="9335232" y="338102"/>
                  <a:pt x="9385005" y="338817"/>
                  <a:pt x="9431850" y="339532"/>
                </a:cubicBezTo>
                <a:cubicBezTo>
                  <a:pt x="9950058" y="346680"/>
                  <a:pt x="10465341" y="343820"/>
                  <a:pt x="10968912" y="331669"/>
                </a:cubicBezTo>
                <a:cubicBezTo>
                  <a:pt x="11220698" y="324522"/>
                  <a:pt x="11471752" y="314872"/>
                  <a:pt x="11720611" y="302721"/>
                </a:cubicBezTo>
                <a:lnTo>
                  <a:pt x="12203155" y="273998"/>
                </a:lnTo>
                <a:lnTo>
                  <a:pt x="12203155" y="288323"/>
                </a:lnTo>
                <a:lnTo>
                  <a:pt x="11729393" y="316301"/>
                </a:lnTo>
                <a:cubicBezTo>
                  <a:pt x="11478340" y="328452"/>
                  <a:pt x="11225091" y="338102"/>
                  <a:pt x="10971842" y="345250"/>
                </a:cubicBezTo>
                <a:cubicBezTo>
                  <a:pt x="10720056" y="351325"/>
                  <a:pt x="10463878" y="355078"/>
                  <a:pt x="10205505" y="356419"/>
                </a:cubicBezTo>
                <a:close/>
                <a:moveTo>
                  <a:pt x="10008614" y="413869"/>
                </a:moveTo>
                <a:cubicBezTo>
                  <a:pt x="9815383" y="413869"/>
                  <a:pt x="9619225" y="412439"/>
                  <a:pt x="9423066" y="409580"/>
                </a:cubicBezTo>
                <a:cubicBezTo>
                  <a:pt x="9373296" y="408866"/>
                  <a:pt x="9326451" y="408150"/>
                  <a:pt x="9276679" y="407436"/>
                </a:cubicBezTo>
                <a:cubicBezTo>
                  <a:pt x="9194701" y="406006"/>
                  <a:pt x="9109797" y="404577"/>
                  <a:pt x="9024892" y="402432"/>
                </a:cubicBezTo>
                <a:lnTo>
                  <a:pt x="8626719" y="391711"/>
                </a:lnTo>
                <a:lnTo>
                  <a:pt x="8228547" y="377415"/>
                </a:lnTo>
                <a:cubicBezTo>
                  <a:pt x="8143643" y="373841"/>
                  <a:pt x="8058737" y="370268"/>
                  <a:pt x="7976760" y="366693"/>
                </a:cubicBezTo>
                <a:cubicBezTo>
                  <a:pt x="7929916" y="364549"/>
                  <a:pt x="7880146" y="362404"/>
                  <a:pt x="7833303" y="360261"/>
                </a:cubicBezTo>
                <a:cubicBezTo>
                  <a:pt x="7356080" y="337388"/>
                  <a:pt x="6840796" y="305937"/>
                  <a:pt x="6255248" y="264480"/>
                </a:cubicBezTo>
                <a:lnTo>
                  <a:pt x="5655062" y="220878"/>
                </a:lnTo>
                <a:cubicBezTo>
                  <a:pt x="5608219" y="217304"/>
                  <a:pt x="5561372" y="214445"/>
                  <a:pt x="5514528" y="211586"/>
                </a:cubicBezTo>
                <a:cubicBezTo>
                  <a:pt x="5491109" y="210157"/>
                  <a:pt x="5467687" y="208727"/>
                  <a:pt x="5444263" y="206582"/>
                </a:cubicBezTo>
                <a:cubicBezTo>
                  <a:pt x="5417913" y="205153"/>
                  <a:pt x="5391565" y="203009"/>
                  <a:pt x="5365215" y="201579"/>
                </a:cubicBezTo>
                <a:cubicBezTo>
                  <a:pt x="5251032" y="193716"/>
                  <a:pt x="5133922" y="185854"/>
                  <a:pt x="5013886" y="180136"/>
                </a:cubicBezTo>
                <a:cubicBezTo>
                  <a:pt x="4969971" y="177991"/>
                  <a:pt x="4926053" y="175847"/>
                  <a:pt x="4885065" y="172988"/>
                </a:cubicBezTo>
                <a:cubicBezTo>
                  <a:pt x="4785521" y="167270"/>
                  <a:pt x="4680124" y="162266"/>
                  <a:pt x="4577650" y="158692"/>
                </a:cubicBezTo>
                <a:cubicBezTo>
                  <a:pt x="3974539" y="132960"/>
                  <a:pt x="3371423" y="122954"/>
                  <a:pt x="2788801" y="129386"/>
                </a:cubicBezTo>
                <a:cubicBezTo>
                  <a:pt x="2171049" y="136534"/>
                  <a:pt x="1567934" y="161552"/>
                  <a:pt x="1002878" y="204438"/>
                </a:cubicBezTo>
                <a:cubicBezTo>
                  <a:pt x="707176" y="226953"/>
                  <a:pt x="420257" y="254830"/>
                  <a:pt x="143952" y="287889"/>
                </a:cubicBezTo>
                <a:lnTo>
                  <a:pt x="0" y="306828"/>
                </a:lnTo>
                <a:lnTo>
                  <a:pt x="0" y="290536"/>
                </a:lnTo>
                <a:lnTo>
                  <a:pt x="115041" y="275380"/>
                </a:lnTo>
                <a:cubicBezTo>
                  <a:pt x="393909" y="241964"/>
                  <a:pt x="683756" y="213730"/>
                  <a:pt x="982386" y="190857"/>
                </a:cubicBezTo>
                <a:cubicBezTo>
                  <a:pt x="1553294" y="147256"/>
                  <a:pt x="2159336" y="122238"/>
                  <a:pt x="2782946" y="115091"/>
                </a:cubicBezTo>
                <a:cubicBezTo>
                  <a:pt x="2930065" y="113482"/>
                  <a:pt x="3078283" y="112902"/>
                  <a:pt x="3227323" y="113337"/>
                </a:cubicBezTo>
                <a:cubicBezTo>
                  <a:pt x="3674444" y="114644"/>
                  <a:pt x="4128975" y="125097"/>
                  <a:pt x="4583508" y="144397"/>
                </a:cubicBezTo>
                <a:cubicBezTo>
                  <a:pt x="4688908" y="147970"/>
                  <a:pt x="4791377" y="153689"/>
                  <a:pt x="4893849" y="159407"/>
                </a:cubicBezTo>
                <a:cubicBezTo>
                  <a:pt x="4937764" y="161552"/>
                  <a:pt x="4978753" y="164411"/>
                  <a:pt x="5022670" y="166555"/>
                </a:cubicBezTo>
                <a:cubicBezTo>
                  <a:pt x="5142706" y="172273"/>
                  <a:pt x="5262745" y="180136"/>
                  <a:pt x="5376925" y="187998"/>
                </a:cubicBezTo>
                <a:cubicBezTo>
                  <a:pt x="5403277" y="189428"/>
                  <a:pt x="5429625" y="191572"/>
                  <a:pt x="5455973" y="193002"/>
                </a:cubicBezTo>
                <a:cubicBezTo>
                  <a:pt x="5479398" y="194432"/>
                  <a:pt x="5502817" y="195861"/>
                  <a:pt x="5526242" y="198005"/>
                </a:cubicBezTo>
                <a:cubicBezTo>
                  <a:pt x="5576012" y="200864"/>
                  <a:pt x="5622856" y="204438"/>
                  <a:pt x="5669700" y="208012"/>
                </a:cubicBezTo>
                <a:lnTo>
                  <a:pt x="6266960" y="251614"/>
                </a:lnTo>
                <a:cubicBezTo>
                  <a:pt x="6849582" y="293071"/>
                  <a:pt x="7364864" y="324521"/>
                  <a:pt x="7839158" y="346679"/>
                </a:cubicBezTo>
                <a:cubicBezTo>
                  <a:pt x="7886000" y="348824"/>
                  <a:pt x="7935772" y="350968"/>
                  <a:pt x="7982616" y="353113"/>
                </a:cubicBezTo>
                <a:cubicBezTo>
                  <a:pt x="8064593" y="356686"/>
                  <a:pt x="8149495" y="360975"/>
                  <a:pt x="8234402" y="363834"/>
                </a:cubicBezTo>
                <a:lnTo>
                  <a:pt x="8629649" y="378129"/>
                </a:lnTo>
                <a:lnTo>
                  <a:pt x="9024892" y="388852"/>
                </a:lnTo>
                <a:cubicBezTo>
                  <a:pt x="9106869" y="390996"/>
                  <a:pt x="9191775" y="392425"/>
                  <a:pt x="9273752" y="393855"/>
                </a:cubicBezTo>
                <a:cubicBezTo>
                  <a:pt x="9323522" y="394570"/>
                  <a:pt x="9370366" y="395284"/>
                  <a:pt x="9420140" y="396000"/>
                </a:cubicBezTo>
                <a:cubicBezTo>
                  <a:pt x="9950058" y="403147"/>
                  <a:pt x="10479982" y="400288"/>
                  <a:pt x="10995264" y="388137"/>
                </a:cubicBezTo>
                <a:cubicBezTo>
                  <a:pt x="11254369" y="380989"/>
                  <a:pt x="11512742" y="370982"/>
                  <a:pt x="11768919" y="358384"/>
                </a:cubicBezTo>
                <a:lnTo>
                  <a:pt x="12203155" y="332518"/>
                </a:lnTo>
                <a:lnTo>
                  <a:pt x="12203155" y="346854"/>
                </a:lnTo>
                <a:lnTo>
                  <a:pt x="11779167" y="371965"/>
                </a:lnTo>
                <a:cubicBezTo>
                  <a:pt x="11521526" y="384563"/>
                  <a:pt x="11261689" y="394570"/>
                  <a:pt x="11001120" y="401718"/>
                </a:cubicBezTo>
                <a:cubicBezTo>
                  <a:pt x="10679069" y="409580"/>
                  <a:pt x="10345303" y="413869"/>
                  <a:pt x="10008614" y="413869"/>
                </a:cubicBezTo>
                <a:close/>
                <a:moveTo>
                  <a:pt x="10008613" y="470336"/>
                </a:moveTo>
                <a:cubicBezTo>
                  <a:pt x="9809530" y="470336"/>
                  <a:pt x="9610443" y="468907"/>
                  <a:pt x="9408428" y="466048"/>
                </a:cubicBezTo>
                <a:cubicBezTo>
                  <a:pt x="9358658" y="465333"/>
                  <a:pt x="9311814" y="464618"/>
                  <a:pt x="9262041" y="463903"/>
                </a:cubicBezTo>
                <a:cubicBezTo>
                  <a:pt x="9177137" y="462473"/>
                  <a:pt x="9089305" y="461044"/>
                  <a:pt x="9001473" y="458900"/>
                </a:cubicBezTo>
                <a:lnTo>
                  <a:pt x="8597445" y="448178"/>
                </a:lnTo>
                <a:lnTo>
                  <a:pt x="8193413" y="433168"/>
                </a:lnTo>
                <a:cubicBezTo>
                  <a:pt x="8105581" y="429594"/>
                  <a:pt x="8020677" y="426020"/>
                  <a:pt x="7935775" y="421731"/>
                </a:cubicBezTo>
                <a:cubicBezTo>
                  <a:pt x="7888931" y="419587"/>
                  <a:pt x="7839158" y="417443"/>
                  <a:pt x="7792314" y="415298"/>
                </a:cubicBezTo>
                <a:cubicBezTo>
                  <a:pt x="7309238" y="392425"/>
                  <a:pt x="6785171" y="360260"/>
                  <a:pt x="6193766" y="318803"/>
                </a:cubicBezTo>
                <a:lnTo>
                  <a:pt x="5593580" y="275201"/>
                </a:lnTo>
                <a:cubicBezTo>
                  <a:pt x="5549664" y="272342"/>
                  <a:pt x="5502820" y="268768"/>
                  <a:pt x="5455976" y="265909"/>
                </a:cubicBezTo>
                <a:cubicBezTo>
                  <a:pt x="5432555" y="264480"/>
                  <a:pt x="5409132" y="263050"/>
                  <a:pt x="5385709" y="260905"/>
                </a:cubicBezTo>
                <a:cubicBezTo>
                  <a:pt x="5359361" y="259476"/>
                  <a:pt x="5333011" y="257332"/>
                  <a:pt x="5306663" y="255902"/>
                </a:cubicBezTo>
                <a:cubicBezTo>
                  <a:pt x="5195405" y="248754"/>
                  <a:pt x="5081224" y="240891"/>
                  <a:pt x="4967044" y="235173"/>
                </a:cubicBezTo>
                <a:cubicBezTo>
                  <a:pt x="4923126" y="233029"/>
                  <a:pt x="4882138" y="230885"/>
                  <a:pt x="4838223" y="228026"/>
                </a:cubicBezTo>
                <a:cubicBezTo>
                  <a:pt x="4741607" y="223022"/>
                  <a:pt x="4642063" y="217304"/>
                  <a:pt x="4539594" y="213730"/>
                </a:cubicBezTo>
                <a:cubicBezTo>
                  <a:pt x="3951116" y="188713"/>
                  <a:pt x="3365567" y="178706"/>
                  <a:pt x="2800515" y="185139"/>
                </a:cubicBezTo>
                <a:cubicBezTo>
                  <a:pt x="2200327" y="191572"/>
                  <a:pt x="1620634" y="215875"/>
                  <a:pt x="1073147" y="257332"/>
                </a:cubicBezTo>
                <a:cubicBezTo>
                  <a:pt x="789155" y="279132"/>
                  <a:pt x="513214" y="305937"/>
                  <a:pt x="247887" y="337655"/>
                </a:cubicBezTo>
                <a:lnTo>
                  <a:pt x="0" y="373397"/>
                </a:lnTo>
                <a:lnTo>
                  <a:pt x="0" y="354084"/>
                </a:lnTo>
                <a:lnTo>
                  <a:pt x="221538" y="324878"/>
                </a:lnTo>
                <a:cubicBezTo>
                  <a:pt x="489792" y="292713"/>
                  <a:pt x="768660" y="265552"/>
                  <a:pt x="1055581" y="243751"/>
                </a:cubicBezTo>
                <a:cubicBezTo>
                  <a:pt x="1608923" y="202293"/>
                  <a:pt x="2194471" y="177277"/>
                  <a:pt x="2797587" y="170843"/>
                </a:cubicBezTo>
                <a:cubicBezTo>
                  <a:pt x="2940313" y="169235"/>
                  <a:pt x="3084140" y="168654"/>
                  <a:pt x="3228834" y="169079"/>
                </a:cubicBezTo>
                <a:cubicBezTo>
                  <a:pt x="3662917" y="170352"/>
                  <a:pt x="4104823" y="180672"/>
                  <a:pt x="4548376" y="199434"/>
                </a:cubicBezTo>
                <a:cubicBezTo>
                  <a:pt x="4650845" y="203009"/>
                  <a:pt x="4750391" y="208727"/>
                  <a:pt x="4849935" y="213730"/>
                </a:cubicBezTo>
                <a:cubicBezTo>
                  <a:pt x="4890923" y="215875"/>
                  <a:pt x="4934838" y="218018"/>
                  <a:pt x="4975826" y="220163"/>
                </a:cubicBezTo>
                <a:cubicBezTo>
                  <a:pt x="5092936" y="225882"/>
                  <a:pt x="5207116" y="233744"/>
                  <a:pt x="5321299" y="240891"/>
                </a:cubicBezTo>
                <a:cubicBezTo>
                  <a:pt x="5347651" y="242321"/>
                  <a:pt x="5373999" y="244466"/>
                  <a:pt x="5400347" y="245895"/>
                </a:cubicBezTo>
                <a:cubicBezTo>
                  <a:pt x="5423772" y="247325"/>
                  <a:pt x="5447194" y="248754"/>
                  <a:pt x="5470613" y="250898"/>
                </a:cubicBezTo>
                <a:cubicBezTo>
                  <a:pt x="5517456" y="253758"/>
                  <a:pt x="5564304" y="257332"/>
                  <a:pt x="5608218" y="260191"/>
                </a:cubicBezTo>
                <a:lnTo>
                  <a:pt x="6208406" y="303792"/>
                </a:lnTo>
                <a:cubicBezTo>
                  <a:pt x="6799811" y="345965"/>
                  <a:pt x="7320949" y="377415"/>
                  <a:pt x="7801098" y="400288"/>
                </a:cubicBezTo>
                <a:cubicBezTo>
                  <a:pt x="7847942" y="402432"/>
                  <a:pt x="7897713" y="404577"/>
                  <a:pt x="7944557" y="406721"/>
                </a:cubicBezTo>
                <a:cubicBezTo>
                  <a:pt x="8029463" y="410295"/>
                  <a:pt x="8114365" y="414584"/>
                  <a:pt x="8202198" y="418157"/>
                </a:cubicBezTo>
                <a:lnTo>
                  <a:pt x="8606227" y="433168"/>
                </a:lnTo>
                <a:lnTo>
                  <a:pt x="9010255" y="443889"/>
                </a:lnTo>
                <a:cubicBezTo>
                  <a:pt x="9095160" y="446034"/>
                  <a:pt x="9182993" y="447463"/>
                  <a:pt x="9267896" y="448893"/>
                </a:cubicBezTo>
                <a:cubicBezTo>
                  <a:pt x="9317668" y="449607"/>
                  <a:pt x="9364510" y="450323"/>
                  <a:pt x="9414283" y="451037"/>
                </a:cubicBezTo>
                <a:cubicBezTo>
                  <a:pt x="9955917" y="458185"/>
                  <a:pt x="10500477" y="456041"/>
                  <a:pt x="11027470" y="443175"/>
                </a:cubicBezTo>
                <a:cubicBezTo>
                  <a:pt x="11292430" y="435669"/>
                  <a:pt x="11557390" y="425484"/>
                  <a:pt x="11820521" y="412707"/>
                </a:cubicBezTo>
                <a:lnTo>
                  <a:pt x="12203155" y="390194"/>
                </a:lnTo>
                <a:lnTo>
                  <a:pt x="12203155" y="404899"/>
                </a:lnTo>
                <a:lnTo>
                  <a:pt x="11832964" y="426913"/>
                </a:lnTo>
                <a:cubicBezTo>
                  <a:pt x="11568369" y="439779"/>
                  <a:pt x="11301212" y="449965"/>
                  <a:pt x="11033323" y="457471"/>
                </a:cubicBezTo>
                <a:cubicBezTo>
                  <a:pt x="10696635" y="466048"/>
                  <a:pt x="10354090" y="470336"/>
                  <a:pt x="10008613" y="470336"/>
                </a:cubicBezTo>
                <a:close/>
                <a:moveTo>
                  <a:pt x="10008613" y="526089"/>
                </a:moveTo>
                <a:cubicBezTo>
                  <a:pt x="9803670" y="526089"/>
                  <a:pt x="9601658" y="524660"/>
                  <a:pt x="9396716" y="521801"/>
                </a:cubicBezTo>
                <a:cubicBezTo>
                  <a:pt x="9346946" y="521086"/>
                  <a:pt x="9297172" y="520371"/>
                  <a:pt x="9247399" y="518941"/>
                </a:cubicBezTo>
                <a:cubicBezTo>
                  <a:pt x="9159568" y="517512"/>
                  <a:pt x="9068808" y="516082"/>
                  <a:pt x="8980977" y="513938"/>
                </a:cubicBezTo>
                <a:lnTo>
                  <a:pt x="8568167" y="502501"/>
                </a:lnTo>
                <a:lnTo>
                  <a:pt x="8155354" y="487491"/>
                </a:lnTo>
                <a:cubicBezTo>
                  <a:pt x="8067521" y="483917"/>
                  <a:pt x="7976763" y="479628"/>
                  <a:pt x="7891857" y="476055"/>
                </a:cubicBezTo>
                <a:cubicBezTo>
                  <a:pt x="7842083" y="473910"/>
                  <a:pt x="7795242" y="471766"/>
                  <a:pt x="7745470" y="469621"/>
                </a:cubicBezTo>
                <a:cubicBezTo>
                  <a:pt x="7253609" y="446034"/>
                  <a:pt x="6723689" y="413868"/>
                  <a:pt x="6126430" y="371697"/>
                </a:cubicBezTo>
                <a:lnTo>
                  <a:pt x="5523314" y="328095"/>
                </a:lnTo>
                <a:cubicBezTo>
                  <a:pt x="5479398" y="325235"/>
                  <a:pt x="5435482" y="322377"/>
                  <a:pt x="5391565" y="319517"/>
                </a:cubicBezTo>
                <a:cubicBezTo>
                  <a:pt x="5368143" y="318088"/>
                  <a:pt x="5344721" y="316658"/>
                  <a:pt x="5318373" y="314514"/>
                </a:cubicBezTo>
                <a:cubicBezTo>
                  <a:pt x="5292023" y="313085"/>
                  <a:pt x="5265671" y="310940"/>
                  <a:pt x="5239323" y="309510"/>
                </a:cubicBezTo>
                <a:cubicBezTo>
                  <a:pt x="5130997" y="302363"/>
                  <a:pt x="5019740" y="295215"/>
                  <a:pt x="4911415" y="289497"/>
                </a:cubicBezTo>
                <a:cubicBezTo>
                  <a:pt x="4870427" y="287353"/>
                  <a:pt x="4826509" y="285208"/>
                  <a:pt x="4785521" y="283064"/>
                </a:cubicBezTo>
                <a:cubicBezTo>
                  <a:pt x="4691835" y="278060"/>
                  <a:pt x="4595219" y="272342"/>
                  <a:pt x="4495676" y="269483"/>
                </a:cubicBezTo>
                <a:cubicBezTo>
                  <a:pt x="3924768" y="245180"/>
                  <a:pt x="3356787" y="235888"/>
                  <a:pt x="2806371" y="241607"/>
                </a:cubicBezTo>
                <a:cubicBezTo>
                  <a:pt x="2226677" y="248039"/>
                  <a:pt x="1664551" y="271627"/>
                  <a:pt x="1137557" y="311655"/>
                </a:cubicBezTo>
                <a:cubicBezTo>
                  <a:pt x="865276" y="332383"/>
                  <a:pt x="601047" y="358115"/>
                  <a:pt x="346699" y="388583"/>
                </a:cubicBezTo>
                <a:lnTo>
                  <a:pt x="0" y="438505"/>
                </a:lnTo>
                <a:lnTo>
                  <a:pt x="0" y="421787"/>
                </a:lnTo>
                <a:lnTo>
                  <a:pt x="318153" y="375807"/>
                </a:lnTo>
                <a:cubicBezTo>
                  <a:pt x="575428" y="345071"/>
                  <a:pt x="843317" y="319160"/>
                  <a:pt x="1119988" y="298074"/>
                </a:cubicBezTo>
                <a:cubicBezTo>
                  <a:pt x="1652837" y="258046"/>
                  <a:pt x="2220823" y="233744"/>
                  <a:pt x="2803441" y="227311"/>
                </a:cubicBezTo>
                <a:cubicBezTo>
                  <a:pt x="2941776" y="225703"/>
                  <a:pt x="3081394" y="225122"/>
                  <a:pt x="3221973" y="225535"/>
                </a:cubicBezTo>
                <a:cubicBezTo>
                  <a:pt x="3643705" y="226775"/>
                  <a:pt x="4074082" y="236960"/>
                  <a:pt x="4504457" y="255187"/>
                </a:cubicBezTo>
                <a:cubicBezTo>
                  <a:pt x="4604003" y="258761"/>
                  <a:pt x="4700617" y="263765"/>
                  <a:pt x="4797231" y="268768"/>
                </a:cubicBezTo>
                <a:cubicBezTo>
                  <a:pt x="4838223" y="270912"/>
                  <a:pt x="4879212" y="273057"/>
                  <a:pt x="4923126" y="275201"/>
                </a:cubicBezTo>
                <a:cubicBezTo>
                  <a:pt x="5034380" y="280919"/>
                  <a:pt x="5148561" y="288067"/>
                  <a:pt x="5256889" y="295215"/>
                </a:cubicBezTo>
                <a:cubicBezTo>
                  <a:pt x="5283237" y="297359"/>
                  <a:pt x="5309588" y="298789"/>
                  <a:pt x="5335939" y="300219"/>
                </a:cubicBezTo>
                <a:cubicBezTo>
                  <a:pt x="5359361" y="301648"/>
                  <a:pt x="5382780" y="303078"/>
                  <a:pt x="5406205" y="305222"/>
                </a:cubicBezTo>
                <a:cubicBezTo>
                  <a:pt x="5450120" y="308081"/>
                  <a:pt x="5494038" y="310940"/>
                  <a:pt x="5540881" y="314514"/>
                </a:cubicBezTo>
                <a:lnTo>
                  <a:pt x="6143993" y="358115"/>
                </a:lnTo>
                <a:cubicBezTo>
                  <a:pt x="6741255" y="400288"/>
                  <a:pt x="7268248" y="432453"/>
                  <a:pt x="7757180" y="456041"/>
                </a:cubicBezTo>
                <a:cubicBezTo>
                  <a:pt x="7804024" y="458185"/>
                  <a:pt x="7853797" y="460329"/>
                  <a:pt x="7903567" y="462473"/>
                </a:cubicBezTo>
                <a:cubicBezTo>
                  <a:pt x="7988471" y="466762"/>
                  <a:pt x="8079232" y="470336"/>
                  <a:pt x="8167064" y="473910"/>
                </a:cubicBezTo>
                <a:lnTo>
                  <a:pt x="8576948" y="488921"/>
                </a:lnTo>
                <a:lnTo>
                  <a:pt x="8989761" y="500357"/>
                </a:lnTo>
                <a:cubicBezTo>
                  <a:pt x="9077593" y="502501"/>
                  <a:pt x="9168352" y="503931"/>
                  <a:pt x="9253258" y="505360"/>
                </a:cubicBezTo>
                <a:cubicBezTo>
                  <a:pt x="9303028" y="506075"/>
                  <a:pt x="9352801" y="506790"/>
                  <a:pt x="9399645" y="508220"/>
                </a:cubicBezTo>
                <a:cubicBezTo>
                  <a:pt x="9955917" y="516082"/>
                  <a:pt x="10509257" y="513223"/>
                  <a:pt x="11050891" y="499642"/>
                </a:cubicBezTo>
                <a:cubicBezTo>
                  <a:pt x="11323171" y="491780"/>
                  <a:pt x="11595450" y="481237"/>
                  <a:pt x="11865534" y="468102"/>
                </a:cubicBezTo>
                <a:lnTo>
                  <a:pt x="12203155" y="448267"/>
                </a:lnTo>
                <a:lnTo>
                  <a:pt x="12203155" y="462927"/>
                </a:lnTo>
                <a:lnTo>
                  <a:pt x="11875782" y="482309"/>
                </a:lnTo>
                <a:cubicBezTo>
                  <a:pt x="11604234" y="495532"/>
                  <a:pt x="11330490" y="506075"/>
                  <a:pt x="11056747" y="513938"/>
                </a:cubicBezTo>
                <a:cubicBezTo>
                  <a:pt x="10711270" y="522515"/>
                  <a:pt x="10362871" y="526089"/>
                  <a:pt x="10008613" y="526089"/>
                </a:cubicBezTo>
                <a:close/>
                <a:moveTo>
                  <a:pt x="4524572" y="544146"/>
                </a:moveTo>
                <a:lnTo>
                  <a:pt x="4183090" y="544146"/>
                </a:lnTo>
                <a:lnTo>
                  <a:pt x="3569044" y="525822"/>
                </a:lnTo>
                <a:cubicBezTo>
                  <a:pt x="3328969" y="521801"/>
                  <a:pt x="3091822" y="521086"/>
                  <a:pt x="2859068" y="523946"/>
                </a:cubicBezTo>
                <a:cubicBezTo>
                  <a:pt x="2618993" y="526447"/>
                  <a:pt x="2383310" y="532523"/>
                  <a:pt x="2153483" y="542083"/>
                </a:cubicBezTo>
                <a:lnTo>
                  <a:pt x="2118060" y="544146"/>
                </a:lnTo>
                <a:lnTo>
                  <a:pt x="1870748" y="544146"/>
                </a:lnTo>
                <a:lnTo>
                  <a:pt x="2143235" y="528413"/>
                </a:lnTo>
                <a:cubicBezTo>
                  <a:pt x="2375258" y="518763"/>
                  <a:pt x="2613137" y="512509"/>
                  <a:pt x="2856139" y="509650"/>
                </a:cubicBezTo>
                <a:cubicBezTo>
                  <a:pt x="2973249" y="508399"/>
                  <a:pt x="3091639" y="507952"/>
                  <a:pt x="3211037" y="508321"/>
                </a:cubicBezTo>
                <a:cubicBezTo>
                  <a:pt x="3569229" y="509426"/>
                  <a:pt x="3936476" y="517870"/>
                  <a:pt x="4305371" y="533953"/>
                </a:cubicBezTo>
                <a:close/>
                <a:moveTo>
                  <a:pt x="5437102" y="544146"/>
                </a:moveTo>
                <a:lnTo>
                  <a:pt x="5252149" y="544146"/>
                </a:lnTo>
                <a:lnTo>
                  <a:pt x="5145633" y="536812"/>
                </a:lnTo>
                <a:cubicBezTo>
                  <a:pt x="5122213" y="535382"/>
                  <a:pt x="5098791" y="533953"/>
                  <a:pt x="5075368" y="532523"/>
                </a:cubicBezTo>
                <a:cubicBezTo>
                  <a:pt x="5049017" y="531093"/>
                  <a:pt x="5022669" y="528949"/>
                  <a:pt x="4996321" y="527519"/>
                </a:cubicBezTo>
                <a:cubicBezTo>
                  <a:pt x="4902630" y="521086"/>
                  <a:pt x="4806016" y="514653"/>
                  <a:pt x="4709399" y="510364"/>
                </a:cubicBezTo>
                <a:cubicBezTo>
                  <a:pt x="4668411" y="508220"/>
                  <a:pt x="4630351" y="506076"/>
                  <a:pt x="4589363" y="503932"/>
                </a:cubicBezTo>
                <a:cubicBezTo>
                  <a:pt x="4507386" y="499643"/>
                  <a:pt x="4422483" y="494639"/>
                  <a:pt x="4337578" y="491780"/>
                </a:cubicBezTo>
                <a:cubicBezTo>
                  <a:pt x="3831080" y="470336"/>
                  <a:pt x="3333365" y="461759"/>
                  <a:pt x="2850285" y="467477"/>
                </a:cubicBezTo>
                <a:cubicBezTo>
                  <a:pt x="2349641" y="473196"/>
                  <a:pt x="1869493" y="493209"/>
                  <a:pt x="1415693" y="527519"/>
                </a:cubicBezTo>
                <a:lnTo>
                  <a:pt x="1243902" y="544146"/>
                </a:lnTo>
                <a:lnTo>
                  <a:pt x="1087085" y="544146"/>
                </a:lnTo>
                <a:lnTo>
                  <a:pt x="1398125" y="513938"/>
                </a:lnTo>
                <a:cubicBezTo>
                  <a:pt x="1854854" y="479629"/>
                  <a:pt x="2343783" y="458900"/>
                  <a:pt x="2847357" y="453897"/>
                </a:cubicBezTo>
                <a:cubicBezTo>
                  <a:pt x="2968858" y="452468"/>
                  <a:pt x="3091459" y="451931"/>
                  <a:pt x="3214972" y="452278"/>
                </a:cubicBezTo>
                <a:cubicBezTo>
                  <a:pt x="3585517" y="453316"/>
                  <a:pt x="3964291" y="462296"/>
                  <a:pt x="4346358" y="478914"/>
                </a:cubicBezTo>
                <a:cubicBezTo>
                  <a:pt x="4431264" y="481773"/>
                  <a:pt x="4519097" y="486777"/>
                  <a:pt x="4601073" y="491065"/>
                </a:cubicBezTo>
                <a:cubicBezTo>
                  <a:pt x="4639133" y="493209"/>
                  <a:pt x="4680121" y="495354"/>
                  <a:pt x="4718183" y="497498"/>
                </a:cubicBezTo>
                <a:cubicBezTo>
                  <a:pt x="4817726" y="501787"/>
                  <a:pt x="4914340" y="508935"/>
                  <a:pt x="5010958" y="515368"/>
                </a:cubicBezTo>
                <a:cubicBezTo>
                  <a:pt x="5037310" y="516798"/>
                  <a:pt x="5063657" y="518942"/>
                  <a:pt x="5090005" y="520371"/>
                </a:cubicBezTo>
                <a:cubicBezTo>
                  <a:pt x="5113431" y="521801"/>
                  <a:pt x="5136849" y="523230"/>
                  <a:pt x="5160275" y="524660"/>
                </a:cubicBezTo>
                <a:cubicBezTo>
                  <a:pt x="5198333" y="526805"/>
                  <a:pt x="5236393" y="529664"/>
                  <a:pt x="5277384" y="532523"/>
                </a:cubicBezTo>
                <a:close/>
                <a:moveTo>
                  <a:pt x="6288617" y="544146"/>
                </a:moveTo>
                <a:lnTo>
                  <a:pt x="6077406" y="544146"/>
                </a:lnTo>
                <a:lnTo>
                  <a:pt x="5933199" y="534667"/>
                </a:lnTo>
                <a:lnTo>
                  <a:pt x="5327155" y="490350"/>
                </a:lnTo>
                <a:cubicBezTo>
                  <a:pt x="5286167" y="487491"/>
                  <a:pt x="5245179" y="484632"/>
                  <a:pt x="5207116" y="482488"/>
                </a:cubicBezTo>
                <a:cubicBezTo>
                  <a:pt x="5183698" y="481059"/>
                  <a:pt x="5160276" y="479629"/>
                  <a:pt x="5136850" y="478200"/>
                </a:cubicBezTo>
                <a:cubicBezTo>
                  <a:pt x="5110502" y="476770"/>
                  <a:pt x="5084154" y="474626"/>
                  <a:pt x="5057803" y="473196"/>
                </a:cubicBezTo>
                <a:cubicBezTo>
                  <a:pt x="4961187" y="466763"/>
                  <a:pt x="4858717" y="459615"/>
                  <a:pt x="4759173" y="455327"/>
                </a:cubicBezTo>
                <a:cubicBezTo>
                  <a:pt x="4718185" y="453182"/>
                  <a:pt x="4677196" y="451038"/>
                  <a:pt x="4639134" y="448893"/>
                </a:cubicBezTo>
                <a:cubicBezTo>
                  <a:pt x="4554232" y="443890"/>
                  <a:pt x="4466399" y="439601"/>
                  <a:pt x="4378567" y="436742"/>
                </a:cubicBezTo>
                <a:cubicBezTo>
                  <a:pt x="3857429" y="414584"/>
                  <a:pt x="3339221" y="406006"/>
                  <a:pt x="2841505" y="411010"/>
                </a:cubicBezTo>
                <a:cubicBezTo>
                  <a:pt x="2323294" y="416728"/>
                  <a:pt x="1819722" y="437457"/>
                  <a:pt x="1348353" y="473196"/>
                </a:cubicBezTo>
                <a:cubicBezTo>
                  <a:pt x="1111208" y="491423"/>
                  <a:pt x="880649" y="513760"/>
                  <a:pt x="658506" y="540207"/>
                </a:cubicBezTo>
                <a:lnTo>
                  <a:pt x="631033" y="544146"/>
                </a:lnTo>
                <a:lnTo>
                  <a:pt x="513571" y="544146"/>
                </a:lnTo>
                <a:lnTo>
                  <a:pt x="629593" y="527430"/>
                </a:lnTo>
                <a:cubicBezTo>
                  <a:pt x="854298" y="500536"/>
                  <a:pt x="1087786" y="477842"/>
                  <a:pt x="1327861" y="459615"/>
                </a:cubicBezTo>
                <a:cubicBezTo>
                  <a:pt x="1805084" y="423876"/>
                  <a:pt x="2311582" y="402433"/>
                  <a:pt x="2835650" y="396715"/>
                </a:cubicBezTo>
                <a:cubicBezTo>
                  <a:pt x="2961542" y="395285"/>
                  <a:pt x="3088534" y="394749"/>
                  <a:pt x="3216393" y="395106"/>
                </a:cubicBezTo>
                <a:cubicBezTo>
                  <a:pt x="3599972" y="396178"/>
                  <a:pt x="3991371" y="405292"/>
                  <a:pt x="4384422" y="422447"/>
                </a:cubicBezTo>
                <a:cubicBezTo>
                  <a:pt x="4472254" y="425306"/>
                  <a:pt x="4563012" y="430309"/>
                  <a:pt x="4647919" y="435313"/>
                </a:cubicBezTo>
                <a:cubicBezTo>
                  <a:pt x="4688907" y="437457"/>
                  <a:pt x="4726967" y="439601"/>
                  <a:pt x="4767955" y="441745"/>
                </a:cubicBezTo>
                <a:cubicBezTo>
                  <a:pt x="4870427" y="446749"/>
                  <a:pt x="4972897" y="453182"/>
                  <a:pt x="5069514" y="460330"/>
                </a:cubicBezTo>
                <a:cubicBezTo>
                  <a:pt x="5095866" y="461759"/>
                  <a:pt x="5122214" y="463904"/>
                  <a:pt x="5148562" y="465333"/>
                </a:cubicBezTo>
                <a:cubicBezTo>
                  <a:pt x="5171986" y="466763"/>
                  <a:pt x="5195406" y="468193"/>
                  <a:pt x="5218830" y="469622"/>
                </a:cubicBezTo>
                <a:cubicBezTo>
                  <a:pt x="5259819" y="472481"/>
                  <a:pt x="5297878" y="474626"/>
                  <a:pt x="5341793" y="477484"/>
                </a:cubicBezTo>
                <a:lnTo>
                  <a:pt x="5947837" y="521802"/>
                </a:lnTo>
                <a:close/>
                <a:moveTo>
                  <a:pt x="7271970" y="544146"/>
                </a:moveTo>
                <a:lnTo>
                  <a:pt x="6980145" y="544146"/>
                </a:lnTo>
                <a:lnTo>
                  <a:pt x="6931376" y="541557"/>
                </a:lnTo>
                <a:cubicBezTo>
                  <a:pt x="6633477" y="523766"/>
                  <a:pt x="6324052" y="503395"/>
                  <a:pt x="6000536" y="480343"/>
                </a:cubicBezTo>
                <a:lnTo>
                  <a:pt x="5394495" y="436741"/>
                </a:lnTo>
                <a:cubicBezTo>
                  <a:pt x="5353503" y="433882"/>
                  <a:pt x="5312515" y="431023"/>
                  <a:pt x="5271530" y="428164"/>
                </a:cubicBezTo>
                <a:cubicBezTo>
                  <a:pt x="5248108" y="426735"/>
                  <a:pt x="5224683" y="425306"/>
                  <a:pt x="5201264" y="423161"/>
                </a:cubicBezTo>
                <a:cubicBezTo>
                  <a:pt x="5174912" y="421731"/>
                  <a:pt x="5148562" y="419587"/>
                  <a:pt x="5122214" y="418158"/>
                </a:cubicBezTo>
                <a:cubicBezTo>
                  <a:pt x="5022670" y="411724"/>
                  <a:pt x="4917271" y="404577"/>
                  <a:pt x="4814800" y="399573"/>
                </a:cubicBezTo>
                <a:cubicBezTo>
                  <a:pt x="4773813" y="397429"/>
                  <a:pt x="4732825" y="395284"/>
                  <a:pt x="4691837" y="393140"/>
                </a:cubicBezTo>
                <a:cubicBezTo>
                  <a:pt x="4604004" y="388136"/>
                  <a:pt x="4513243" y="383133"/>
                  <a:pt x="4422484" y="380274"/>
                </a:cubicBezTo>
                <a:cubicBezTo>
                  <a:pt x="3883780" y="357401"/>
                  <a:pt x="3350929" y="348109"/>
                  <a:pt x="2835650" y="353828"/>
                </a:cubicBezTo>
                <a:cubicBezTo>
                  <a:pt x="2296942" y="359545"/>
                  <a:pt x="1772877" y="381704"/>
                  <a:pt x="1283946" y="418872"/>
                </a:cubicBezTo>
                <a:cubicBezTo>
                  <a:pt x="1035088" y="437813"/>
                  <a:pt x="792817" y="461401"/>
                  <a:pt x="559694" y="489278"/>
                </a:cubicBezTo>
                <a:lnTo>
                  <a:pt x="177676" y="544146"/>
                </a:lnTo>
                <a:lnTo>
                  <a:pt x="62296" y="544146"/>
                </a:lnTo>
                <a:lnTo>
                  <a:pt x="531880" y="476501"/>
                </a:lnTo>
                <a:cubicBezTo>
                  <a:pt x="767197" y="448356"/>
                  <a:pt x="1011664" y="424590"/>
                  <a:pt x="1263450" y="405291"/>
                </a:cubicBezTo>
                <a:cubicBezTo>
                  <a:pt x="1758240" y="368123"/>
                  <a:pt x="2285234" y="345965"/>
                  <a:pt x="2829794" y="339532"/>
                </a:cubicBezTo>
                <a:cubicBezTo>
                  <a:pt x="2960078" y="338102"/>
                  <a:pt x="3091277" y="337566"/>
                  <a:pt x="3223254" y="337934"/>
                </a:cubicBezTo>
                <a:cubicBezTo>
                  <a:pt x="3619184" y="339040"/>
                  <a:pt x="4022115" y="348287"/>
                  <a:pt x="4428340" y="365979"/>
                </a:cubicBezTo>
                <a:cubicBezTo>
                  <a:pt x="4519098" y="368838"/>
                  <a:pt x="4612786" y="373841"/>
                  <a:pt x="4700618" y="378844"/>
                </a:cubicBezTo>
                <a:cubicBezTo>
                  <a:pt x="4741607" y="380988"/>
                  <a:pt x="4782595" y="383133"/>
                  <a:pt x="4823583" y="385277"/>
                </a:cubicBezTo>
                <a:cubicBezTo>
                  <a:pt x="4928982" y="390281"/>
                  <a:pt x="5034381" y="397429"/>
                  <a:pt x="5136850" y="403862"/>
                </a:cubicBezTo>
                <a:cubicBezTo>
                  <a:pt x="5163202" y="405291"/>
                  <a:pt x="5189553" y="407436"/>
                  <a:pt x="5215901" y="408865"/>
                </a:cubicBezTo>
                <a:cubicBezTo>
                  <a:pt x="5239323" y="410295"/>
                  <a:pt x="5262745" y="411724"/>
                  <a:pt x="5286167" y="413868"/>
                </a:cubicBezTo>
                <a:cubicBezTo>
                  <a:pt x="5327155" y="416727"/>
                  <a:pt x="5368143" y="419587"/>
                  <a:pt x="5412059" y="422446"/>
                </a:cubicBezTo>
                <a:lnTo>
                  <a:pt x="6018103" y="466048"/>
                </a:lnTo>
                <a:cubicBezTo>
                  <a:pt x="6340155" y="488921"/>
                  <a:pt x="6648482" y="509158"/>
                  <a:pt x="6945465" y="526849"/>
                </a:cubicBezTo>
                <a:close/>
                <a:moveTo>
                  <a:pt x="8557040" y="544146"/>
                </a:moveTo>
                <a:lnTo>
                  <a:pt x="8163662" y="544146"/>
                </a:lnTo>
                <a:lnTo>
                  <a:pt x="7829643" y="531361"/>
                </a:lnTo>
                <a:cubicBezTo>
                  <a:pt x="7282888" y="506255"/>
                  <a:pt x="6700267" y="471409"/>
                  <a:pt x="6062020" y="426020"/>
                </a:cubicBezTo>
                <a:lnTo>
                  <a:pt x="5458902" y="382419"/>
                </a:lnTo>
                <a:cubicBezTo>
                  <a:pt x="5417916" y="379559"/>
                  <a:pt x="5373999" y="376700"/>
                  <a:pt x="5333011" y="373841"/>
                </a:cubicBezTo>
                <a:cubicBezTo>
                  <a:pt x="5309589" y="372411"/>
                  <a:pt x="5283238" y="370982"/>
                  <a:pt x="5259819" y="368838"/>
                </a:cubicBezTo>
                <a:cubicBezTo>
                  <a:pt x="5233467" y="367408"/>
                  <a:pt x="5207116" y="365263"/>
                  <a:pt x="5180768" y="363835"/>
                </a:cubicBezTo>
                <a:cubicBezTo>
                  <a:pt x="5075368" y="356687"/>
                  <a:pt x="4969970" y="349539"/>
                  <a:pt x="4861645" y="344535"/>
                </a:cubicBezTo>
                <a:cubicBezTo>
                  <a:pt x="4820657" y="342391"/>
                  <a:pt x="4776739" y="340247"/>
                  <a:pt x="4735751" y="338103"/>
                </a:cubicBezTo>
                <a:cubicBezTo>
                  <a:pt x="4644992" y="333099"/>
                  <a:pt x="4551302" y="328096"/>
                  <a:pt x="4457616" y="324521"/>
                </a:cubicBezTo>
                <a:cubicBezTo>
                  <a:pt x="3901346" y="300933"/>
                  <a:pt x="3350929" y="291642"/>
                  <a:pt x="2818080" y="297360"/>
                </a:cubicBezTo>
                <a:cubicBezTo>
                  <a:pt x="2258882" y="303793"/>
                  <a:pt x="1717251" y="325951"/>
                  <a:pt x="1207821" y="364549"/>
                </a:cubicBezTo>
                <a:cubicBezTo>
                  <a:pt x="947252" y="384563"/>
                  <a:pt x="694003" y="409223"/>
                  <a:pt x="450269" y="438350"/>
                </a:cubicBezTo>
                <a:lnTo>
                  <a:pt x="0" y="503021"/>
                </a:lnTo>
                <a:lnTo>
                  <a:pt x="0" y="486335"/>
                </a:lnTo>
                <a:lnTo>
                  <a:pt x="422822" y="425305"/>
                </a:lnTo>
                <a:cubicBezTo>
                  <a:pt x="669118" y="395820"/>
                  <a:pt x="925296" y="370981"/>
                  <a:pt x="1190257" y="350968"/>
                </a:cubicBezTo>
                <a:cubicBezTo>
                  <a:pt x="1705537" y="312370"/>
                  <a:pt x="2250099" y="289497"/>
                  <a:pt x="2815153" y="283064"/>
                </a:cubicBezTo>
                <a:cubicBezTo>
                  <a:pt x="2949096" y="281635"/>
                  <a:pt x="3084321" y="281098"/>
                  <a:pt x="3220552" y="281478"/>
                </a:cubicBezTo>
                <a:cubicBezTo>
                  <a:pt x="3629246" y="282617"/>
                  <a:pt x="4046999" y="291999"/>
                  <a:pt x="4466398" y="310226"/>
                </a:cubicBezTo>
                <a:cubicBezTo>
                  <a:pt x="4560086" y="313085"/>
                  <a:pt x="4656703" y="318803"/>
                  <a:pt x="4747461" y="323807"/>
                </a:cubicBezTo>
                <a:cubicBezTo>
                  <a:pt x="4788450" y="325951"/>
                  <a:pt x="4829439" y="328096"/>
                  <a:pt x="4870427" y="330239"/>
                </a:cubicBezTo>
                <a:cubicBezTo>
                  <a:pt x="4978756" y="335243"/>
                  <a:pt x="5087080" y="342391"/>
                  <a:pt x="5192479" y="349539"/>
                </a:cubicBezTo>
                <a:cubicBezTo>
                  <a:pt x="5218830" y="350968"/>
                  <a:pt x="5245179" y="353112"/>
                  <a:pt x="5271529" y="354542"/>
                </a:cubicBezTo>
                <a:cubicBezTo>
                  <a:pt x="5294949" y="355972"/>
                  <a:pt x="5321299" y="358115"/>
                  <a:pt x="5344721" y="359546"/>
                </a:cubicBezTo>
                <a:cubicBezTo>
                  <a:pt x="5385709" y="362404"/>
                  <a:pt x="5429624" y="365263"/>
                  <a:pt x="5473542" y="368123"/>
                </a:cubicBezTo>
                <a:lnTo>
                  <a:pt x="6076656" y="411724"/>
                </a:lnTo>
                <a:cubicBezTo>
                  <a:pt x="6713442" y="457113"/>
                  <a:pt x="7293866" y="491780"/>
                  <a:pt x="7838060" y="516708"/>
                </a:cubicBezTo>
                <a:close/>
                <a:moveTo>
                  <a:pt x="11719966" y="544146"/>
                </a:moveTo>
                <a:lnTo>
                  <a:pt x="11345677" y="544146"/>
                </a:lnTo>
                <a:lnTo>
                  <a:pt x="11906525" y="522605"/>
                </a:lnTo>
                <a:lnTo>
                  <a:pt x="12203155" y="505032"/>
                </a:lnTo>
                <a:lnTo>
                  <a:pt x="12203155" y="519544"/>
                </a:lnTo>
                <a:lnTo>
                  <a:pt x="11916770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33" name="组合 32"/>
          <p:cNvGrpSpPr/>
          <p:nvPr userDrawn="1">
            <p:custDataLst>
              <p:tags r:id="rId5"/>
            </p:custDataLst>
          </p:nvPr>
        </p:nvGrpSpPr>
        <p:grpSpPr>
          <a:xfrm rot="0" flipH="1">
            <a:off x="294005" y="2986405"/>
            <a:ext cx="415290" cy="885190"/>
            <a:chOff x="11620500" y="0"/>
            <a:chExt cx="571500" cy="1218783"/>
          </a:xfrm>
        </p:grpSpPr>
        <p:sp>
          <p:nvSpPr>
            <p:cNvPr id="37" name="等腰三角形 36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 userDrawn="1">
            <p:custDataLst>
              <p:tags r:id="rId8"/>
            </p:custDataLst>
          </p:nvPr>
        </p:nvGrpSpPr>
        <p:grpSpPr>
          <a:xfrm rot="10800000" flipH="1">
            <a:off x="11480800" y="2986405"/>
            <a:ext cx="415290" cy="885190"/>
            <a:chOff x="11620500" y="0"/>
            <a:chExt cx="571500" cy="1218783"/>
          </a:xfrm>
        </p:grpSpPr>
        <p:sp>
          <p:nvSpPr>
            <p:cNvPr id="35" name="等腰三角形 34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 rot="0" flipH="1">
            <a:off x="0" y="770255"/>
            <a:ext cx="415290" cy="885190"/>
            <a:chOff x="11620500" y="0"/>
            <a:chExt cx="571500" cy="1218783"/>
          </a:xfrm>
        </p:grpSpPr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/>
          <p:cNvSpPr/>
          <p:nvPr userDrawn="1">
            <p:custDataLst>
              <p:tags r:id="rId9"/>
            </p:custDataLst>
          </p:nvPr>
        </p:nvSpPr>
        <p:spPr>
          <a:xfrm rot="16200000">
            <a:off x="8518525" y="3192780"/>
            <a:ext cx="6866255" cy="480695"/>
          </a:xfrm>
          <a:custGeom>
            <a:avLst/>
            <a:gdLst>
              <a:gd name="connsiteX0" fmla="*/ 2425871 w 6866255"/>
              <a:gd name="connsiteY0" fmla="*/ 480414 h 480414"/>
              <a:gd name="connsiteX1" fmla="*/ 2193211 w 6866255"/>
              <a:gd name="connsiteY1" fmla="*/ 480414 h 480414"/>
              <a:gd name="connsiteX2" fmla="*/ 1989984 w 6866255"/>
              <a:gd name="connsiteY2" fmla="*/ 469443 h 480414"/>
              <a:gd name="connsiteX3" fmla="*/ 1585875 w 6866255"/>
              <a:gd name="connsiteY3" fmla="*/ 467477 h 480414"/>
              <a:gd name="connsiteX4" fmla="*/ 1314989 w 6866255"/>
              <a:gd name="connsiteY4" fmla="*/ 480414 h 480414"/>
              <a:gd name="connsiteX5" fmla="*/ 1105156 w 6866255"/>
              <a:gd name="connsiteY5" fmla="*/ 480414 h 480414"/>
              <a:gd name="connsiteX6" fmla="*/ 1176132 w 6866255"/>
              <a:gd name="connsiteY6" fmla="*/ 472928 h 480414"/>
              <a:gd name="connsiteX7" fmla="*/ 1584265 w 6866255"/>
              <a:gd name="connsiteY7" fmla="*/ 453897 h 480414"/>
              <a:gd name="connsiteX8" fmla="*/ 1786420 w 6866255"/>
              <a:gd name="connsiteY8" fmla="*/ 452278 h 480414"/>
              <a:gd name="connsiteX9" fmla="*/ 2408580 w 6866255"/>
              <a:gd name="connsiteY9" fmla="*/ 478914 h 480414"/>
              <a:gd name="connsiteX10" fmla="*/ 2978011 w 6866255"/>
              <a:gd name="connsiteY10" fmla="*/ 480414 h 480414"/>
              <a:gd name="connsiteX11" fmla="*/ 2863229 w 6866255"/>
              <a:gd name="connsiteY11" fmla="*/ 480414 h 480414"/>
              <a:gd name="connsiteX12" fmla="*/ 2843278 w 6866255"/>
              <a:gd name="connsiteY12" fmla="*/ 478200 h 480414"/>
              <a:gd name="connsiteX13" fmla="*/ 2799810 w 6866255"/>
              <a:gd name="connsiteY13" fmla="*/ 473196 h 480414"/>
              <a:gd name="connsiteX14" fmla="*/ 2635590 w 6866255"/>
              <a:gd name="connsiteY14" fmla="*/ 455327 h 480414"/>
              <a:gd name="connsiteX15" fmla="*/ 2569580 w 6866255"/>
              <a:gd name="connsiteY15" fmla="*/ 448893 h 480414"/>
              <a:gd name="connsiteX16" fmla="*/ 2426292 w 6866255"/>
              <a:gd name="connsiteY16" fmla="*/ 436742 h 480414"/>
              <a:gd name="connsiteX17" fmla="*/ 1581047 w 6866255"/>
              <a:gd name="connsiteY17" fmla="*/ 411010 h 480414"/>
              <a:gd name="connsiteX18" fmla="*/ 759949 w 6866255"/>
              <a:gd name="connsiteY18" fmla="*/ 473196 h 480414"/>
              <a:gd name="connsiteX19" fmla="*/ 719088 w 6866255"/>
              <a:gd name="connsiteY19" fmla="*/ 480414 h 480414"/>
              <a:gd name="connsiteX20" fmla="*/ 630912 w 6866255"/>
              <a:gd name="connsiteY20" fmla="*/ 480414 h 480414"/>
              <a:gd name="connsiteX21" fmla="*/ 748680 w 6866255"/>
              <a:gd name="connsiteY21" fmla="*/ 459615 h 480414"/>
              <a:gd name="connsiteX22" fmla="*/ 1577827 w 6866255"/>
              <a:gd name="connsiteY22" fmla="*/ 396715 h 480414"/>
              <a:gd name="connsiteX23" fmla="*/ 1787202 w 6866255"/>
              <a:gd name="connsiteY23" fmla="*/ 395106 h 480414"/>
              <a:gd name="connsiteX24" fmla="*/ 2429511 w 6866255"/>
              <a:gd name="connsiteY24" fmla="*/ 422447 h 480414"/>
              <a:gd name="connsiteX25" fmla="*/ 2574410 w 6866255"/>
              <a:gd name="connsiteY25" fmla="*/ 435313 h 480414"/>
              <a:gd name="connsiteX26" fmla="*/ 2640419 w 6866255"/>
              <a:gd name="connsiteY26" fmla="*/ 441745 h 480414"/>
              <a:gd name="connsiteX27" fmla="*/ 2806249 w 6866255"/>
              <a:gd name="connsiteY27" fmla="*/ 460330 h 480414"/>
              <a:gd name="connsiteX28" fmla="*/ 2849719 w 6866255"/>
              <a:gd name="connsiteY28" fmla="*/ 465333 h 480414"/>
              <a:gd name="connsiteX29" fmla="*/ 2888360 w 6866255"/>
              <a:gd name="connsiteY29" fmla="*/ 469622 h 480414"/>
              <a:gd name="connsiteX30" fmla="*/ 2955978 w 6866255"/>
              <a:gd name="connsiteY30" fmla="*/ 477484 h 480414"/>
              <a:gd name="connsiteX31" fmla="*/ 3448381 w 6866255"/>
              <a:gd name="connsiteY31" fmla="*/ 480414 h 480414"/>
              <a:gd name="connsiteX32" fmla="*/ 3318821 w 6866255"/>
              <a:gd name="connsiteY32" fmla="*/ 480414 h 480414"/>
              <a:gd name="connsiteX33" fmla="*/ 3318227 w 6866255"/>
              <a:gd name="connsiteY33" fmla="*/ 480343 h 480414"/>
              <a:gd name="connsiteX34" fmla="*/ 2984960 w 6866255"/>
              <a:gd name="connsiteY34" fmla="*/ 436742 h 480414"/>
              <a:gd name="connsiteX35" fmla="*/ 2917340 w 6866255"/>
              <a:gd name="connsiteY35" fmla="*/ 428164 h 480414"/>
              <a:gd name="connsiteX36" fmla="*/ 2878700 w 6866255"/>
              <a:gd name="connsiteY36" fmla="*/ 423161 h 480414"/>
              <a:gd name="connsiteX37" fmla="*/ 2835230 w 6866255"/>
              <a:gd name="connsiteY37" fmla="*/ 418158 h 480414"/>
              <a:gd name="connsiteX38" fmla="*/ 2666180 w 6866255"/>
              <a:gd name="connsiteY38" fmla="*/ 399573 h 480414"/>
              <a:gd name="connsiteX39" fmla="*/ 2598561 w 6866255"/>
              <a:gd name="connsiteY39" fmla="*/ 393140 h 480414"/>
              <a:gd name="connsiteX40" fmla="*/ 2450442 w 6866255"/>
              <a:gd name="connsiteY40" fmla="*/ 380274 h 480414"/>
              <a:gd name="connsiteX41" fmla="*/ 1577827 w 6866255"/>
              <a:gd name="connsiteY41" fmla="*/ 353828 h 480414"/>
              <a:gd name="connsiteX42" fmla="*/ 724531 w 6866255"/>
              <a:gd name="connsiteY42" fmla="*/ 418872 h 480414"/>
              <a:gd name="connsiteX43" fmla="*/ 376401 w 6866255"/>
              <a:gd name="connsiteY43" fmla="*/ 480414 h 480414"/>
              <a:gd name="connsiteX44" fmla="*/ 296026 w 6866255"/>
              <a:gd name="connsiteY44" fmla="*/ 480414 h 480414"/>
              <a:gd name="connsiteX45" fmla="*/ 310963 w 6866255"/>
              <a:gd name="connsiteY45" fmla="*/ 476501 h 480414"/>
              <a:gd name="connsiteX46" fmla="*/ 713260 w 6866255"/>
              <a:gd name="connsiteY46" fmla="*/ 405291 h 480414"/>
              <a:gd name="connsiteX47" fmla="*/ 1574607 w 6866255"/>
              <a:gd name="connsiteY47" fmla="*/ 339532 h 480414"/>
              <a:gd name="connsiteX48" fmla="*/ 1790974 w 6866255"/>
              <a:gd name="connsiteY48" fmla="*/ 337934 h 480414"/>
              <a:gd name="connsiteX49" fmla="*/ 2453662 w 6866255"/>
              <a:gd name="connsiteY49" fmla="*/ 365979 h 480414"/>
              <a:gd name="connsiteX50" fmla="*/ 2603391 w 6866255"/>
              <a:gd name="connsiteY50" fmla="*/ 378844 h 480414"/>
              <a:gd name="connsiteX51" fmla="*/ 2671010 w 6866255"/>
              <a:gd name="connsiteY51" fmla="*/ 385277 h 480414"/>
              <a:gd name="connsiteX52" fmla="*/ 2843278 w 6866255"/>
              <a:gd name="connsiteY52" fmla="*/ 403862 h 480414"/>
              <a:gd name="connsiteX53" fmla="*/ 2886749 w 6866255"/>
              <a:gd name="connsiteY53" fmla="*/ 408865 h 480414"/>
              <a:gd name="connsiteX54" fmla="*/ 2925389 w 6866255"/>
              <a:gd name="connsiteY54" fmla="*/ 413868 h 480414"/>
              <a:gd name="connsiteX55" fmla="*/ 2994618 w 6866255"/>
              <a:gd name="connsiteY55" fmla="*/ 422446 h 480414"/>
              <a:gd name="connsiteX56" fmla="*/ 3327887 w 6866255"/>
              <a:gd name="connsiteY56" fmla="*/ 466048 h 480414"/>
              <a:gd name="connsiteX57" fmla="*/ 3951975 w 6866255"/>
              <a:gd name="connsiteY57" fmla="*/ 480414 h 480414"/>
              <a:gd name="connsiteX58" fmla="*/ 3807649 w 6866255"/>
              <a:gd name="connsiteY58" fmla="*/ 480414 h 480414"/>
              <a:gd name="connsiteX59" fmla="*/ 3352038 w 6866255"/>
              <a:gd name="connsiteY59" fmla="*/ 426020 h 480414"/>
              <a:gd name="connsiteX60" fmla="*/ 3020377 w 6866255"/>
              <a:gd name="connsiteY60" fmla="*/ 382419 h 480414"/>
              <a:gd name="connsiteX61" fmla="*/ 2951149 w 6866255"/>
              <a:gd name="connsiteY61" fmla="*/ 373842 h 480414"/>
              <a:gd name="connsiteX62" fmla="*/ 2910900 w 6866255"/>
              <a:gd name="connsiteY62" fmla="*/ 368838 h 480414"/>
              <a:gd name="connsiteX63" fmla="*/ 2867429 w 6866255"/>
              <a:gd name="connsiteY63" fmla="*/ 363835 h 480414"/>
              <a:gd name="connsiteX64" fmla="*/ 2691941 w 6866255"/>
              <a:gd name="connsiteY64" fmla="*/ 344535 h 480414"/>
              <a:gd name="connsiteX65" fmla="*/ 2622710 w 6866255"/>
              <a:gd name="connsiteY65" fmla="*/ 338103 h 480414"/>
              <a:gd name="connsiteX66" fmla="*/ 2469761 w 6866255"/>
              <a:gd name="connsiteY66" fmla="*/ 324521 h 480414"/>
              <a:gd name="connsiteX67" fmla="*/ 1568165 w 6866255"/>
              <a:gd name="connsiteY67" fmla="*/ 297360 h 480414"/>
              <a:gd name="connsiteX68" fmla="*/ 682669 w 6866255"/>
              <a:gd name="connsiteY68" fmla="*/ 364549 h 480414"/>
              <a:gd name="connsiteX69" fmla="*/ 266084 w 6866255"/>
              <a:gd name="connsiteY69" fmla="*/ 438350 h 480414"/>
              <a:gd name="connsiteX70" fmla="*/ 105034 w 6866255"/>
              <a:gd name="connsiteY70" fmla="*/ 480414 h 480414"/>
              <a:gd name="connsiteX71" fmla="*/ 41035 w 6866255"/>
              <a:gd name="connsiteY71" fmla="*/ 480414 h 480414"/>
              <a:gd name="connsiteX72" fmla="*/ 250991 w 6866255"/>
              <a:gd name="connsiteY72" fmla="*/ 425305 h 480414"/>
              <a:gd name="connsiteX73" fmla="*/ 673010 w 6866255"/>
              <a:gd name="connsiteY73" fmla="*/ 350968 h 480414"/>
              <a:gd name="connsiteX74" fmla="*/ 1566556 w 6866255"/>
              <a:gd name="connsiteY74" fmla="*/ 283064 h 480414"/>
              <a:gd name="connsiteX75" fmla="*/ 1789489 w 6866255"/>
              <a:gd name="connsiteY75" fmla="*/ 281478 h 480414"/>
              <a:gd name="connsiteX76" fmla="*/ 2474591 w 6866255"/>
              <a:gd name="connsiteY76" fmla="*/ 310226 h 480414"/>
              <a:gd name="connsiteX77" fmla="*/ 2629150 w 6866255"/>
              <a:gd name="connsiteY77" fmla="*/ 323807 h 480414"/>
              <a:gd name="connsiteX78" fmla="*/ 2696770 w 6866255"/>
              <a:gd name="connsiteY78" fmla="*/ 330239 h 480414"/>
              <a:gd name="connsiteX79" fmla="*/ 2873869 w 6866255"/>
              <a:gd name="connsiteY79" fmla="*/ 349539 h 480414"/>
              <a:gd name="connsiteX80" fmla="*/ 2917339 w 6866255"/>
              <a:gd name="connsiteY80" fmla="*/ 354542 h 480414"/>
              <a:gd name="connsiteX81" fmla="*/ 2957588 w 6866255"/>
              <a:gd name="connsiteY81" fmla="*/ 359546 h 480414"/>
              <a:gd name="connsiteX82" fmla="*/ 3028428 w 6866255"/>
              <a:gd name="connsiteY82" fmla="*/ 368123 h 480414"/>
              <a:gd name="connsiteX83" fmla="*/ 3360086 w 6866255"/>
              <a:gd name="connsiteY83" fmla="*/ 411724 h 480414"/>
              <a:gd name="connsiteX84" fmla="*/ 3863486 w 6866255"/>
              <a:gd name="connsiteY84" fmla="*/ 471889 h 480414"/>
              <a:gd name="connsiteX85" fmla="*/ 4607282 w 6866255"/>
              <a:gd name="connsiteY85" fmla="*/ 480414 h 480414"/>
              <a:gd name="connsiteX86" fmla="*/ 4413512 w 6866255"/>
              <a:gd name="connsiteY86" fmla="*/ 480414 h 480414"/>
              <a:gd name="connsiteX87" fmla="*/ 4358282 w 6866255"/>
              <a:gd name="connsiteY87" fmla="*/ 476055 h 480414"/>
              <a:gd name="connsiteX88" fmla="*/ 4277782 w 6866255"/>
              <a:gd name="connsiteY88" fmla="*/ 469621 h 480414"/>
              <a:gd name="connsiteX89" fmla="*/ 3387457 w 6866255"/>
              <a:gd name="connsiteY89" fmla="*/ 371697 h 480414"/>
              <a:gd name="connsiteX90" fmla="*/ 3055798 w 6866255"/>
              <a:gd name="connsiteY90" fmla="*/ 328095 h 480414"/>
              <a:gd name="connsiteX91" fmla="*/ 2983348 w 6866255"/>
              <a:gd name="connsiteY91" fmla="*/ 319517 h 480414"/>
              <a:gd name="connsiteX92" fmla="*/ 2943099 w 6866255"/>
              <a:gd name="connsiteY92" fmla="*/ 314514 h 480414"/>
              <a:gd name="connsiteX93" fmla="*/ 2899629 w 6866255"/>
              <a:gd name="connsiteY93" fmla="*/ 309510 h 480414"/>
              <a:gd name="connsiteX94" fmla="*/ 2719310 w 6866255"/>
              <a:gd name="connsiteY94" fmla="*/ 289497 h 480414"/>
              <a:gd name="connsiteX95" fmla="*/ 2650079 w 6866255"/>
              <a:gd name="connsiteY95" fmla="*/ 283064 h 480414"/>
              <a:gd name="connsiteX96" fmla="*/ 2490691 w 6866255"/>
              <a:gd name="connsiteY96" fmla="*/ 269483 h 480414"/>
              <a:gd name="connsiteX97" fmla="*/ 1561726 w 6866255"/>
              <a:gd name="connsiteY97" fmla="*/ 241607 h 480414"/>
              <a:gd name="connsiteX98" fmla="*/ 644030 w 6866255"/>
              <a:gd name="connsiteY98" fmla="*/ 311655 h 480414"/>
              <a:gd name="connsiteX99" fmla="*/ 209130 w 6866255"/>
              <a:gd name="connsiteY99" fmla="*/ 388583 h 480414"/>
              <a:gd name="connsiteX100" fmla="*/ 0 w 6866255"/>
              <a:gd name="connsiteY100" fmla="*/ 443344 h 480414"/>
              <a:gd name="connsiteX101" fmla="*/ 0 w 6866255"/>
              <a:gd name="connsiteY101" fmla="*/ 426643 h 480414"/>
              <a:gd name="connsiteX102" fmla="*/ 193433 w 6866255"/>
              <a:gd name="connsiteY102" fmla="*/ 375807 h 480414"/>
              <a:gd name="connsiteX103" fmla="*/ 634369 w 6866255"/>
              <a:gd name="connsiteY103" fmla="*/ 298074 h 480414"/>
              <a:gd name="connsiteX104" fmla="*/ 1560115 w 6866255"/>
              <a:gd name="connsiteY104" fmla="*/ 227311 h 480414"/>
              <a:gd name="connsiteX105" fmla="*/ 1790270 w 6866255"/>
              <a:gd name="connsiteY105" fmla="*/ 225535 h 480414"/>
              <a:gd name="connsiteX106" fmla="*/ 2495519 w 6866255"/>
              <a:gd name="connsiteY106" fmla="*/ 255187 h 480414"/>
              <a:gd name="connsiteX107" fmla="*/ 2656519 w 6866255"/>
              <a:gd name="connsiteY107" fmla="*/ 268768 h 480414"/>
              <a:gd name="connsiteX108" fmla="*/ 2725749 w 6866255"/>
              <a:gd name="connsiteY108" fmla="*/ 275201 h 480414"/>
              <a:gd name="connsiteX109" fmla="*/ 2909289 w 6866255"/>
              <a:gd name="connsiteY109" fmla="*/ 295215 h 480414"/>
              <a:gd name="connsiteX110" fmla="*/ 2952759 w 6866255"/>
              <a:gd name="connsiteY110" fmla="*/ 300219 h 480414"/>
              <a:gd name="connsiteX111" fmla="*/ 2991399 w 6866255"/>
              <a:gd name="connsiteY111" fmla="*/ 305222 h 480414"/>
              <a:gd name="connsiteX112" fmla="*/ 3065458 w 6866255"/>
              <a:gd name="connsiteY112" fmla="*/ 314514 h 480414"/>
              <a:gd name="connsiteX113" fmla="*/ 3397115 w 6866255"/>
              <a:gd name="connsiteY113" fmla="*/ 358115 h 480414"/>
              <a:gd name="connsiteX114" fmla="*/ 4284222 w 6866255"/>
              <a:gd name="connsiteY114" fmla="*/ 456041 h 480414"/>
              <a:gd name="connsiteX115" fmla="*/ 4364722 w 6866255"/>
              <a:gd name="connsiteY115" fmla="*/ 462474 h 480414"/>
              <a:gd name="connsiteX116" fmla="*/ 4509621 w 6866255"/>
              <a:gd name="connsiteY116" fmla="*/ 473910 h 480414"/>
              <a:gd name="connsiteX117" fmla="*/ 6860210 w 6866255"/>
              <a:gd name="connsiteY117" fmla="*/ 208727 h 480414"/>
              <a:gd name="connsiteX118" fmla="*/ 6848940 w 6866255"/>
              <a:gd name="connsiteY118" fmla="*/ 217304 h 480414"/>
              <a:gd name="connsiteX119" fmla="*/ 6045553 w 6866255"/>
              <a:gd name="connsiteY119" fmla="*/ 288782 h 480414"/>
              <a:gd name="connsiteX120" fmla="*/ 5216407 w 6866255"/>
              <a:gd name="connsiteY120" fmla="*/ 295930 h 480414"/>
              <a:gd name="connsiteX121" fmla="*/ 5137518 w 6866255"/>
              <a:gd name="connsiteY121" fmla="*/ 293786 h 480414"/>
              <a:gd name="connsiteX122" fmla="*/ 5007108 w 6866255"/>
              <a:gd name="connsiteY122" fmla="*/ 289497 h 480414"/>
              <a:gd name="connsiteX123" fmla="*/ 4797809 w 6866255"/>
              <a:gd name="connsiteY123" fmla="*/ 278776 h 480414"/>
              <a:gd name="connsiteX124" fmla="*/ 4588510 w 6866255"/>
              <a:gd name="connsiteY124" fmla="*/ 264480 h 480414"/>
              <a:gd name="connsiteX125" fmla="*/ 4454882 w 6866255"/>
              <a:gd name="connsiteY125" fmla="*/ 253758 h 480414"/>
              <a:gd name="connsiteX126" fmla="*/ 4377603 w 6866255"/>
              <a:gd name="connsiteY126" fmla="*/ 247325 h 480414"/>
              <a:gd name="connsiteX127" fmla="*/ 3530746 w 6866255"/>
              <a:gd name="connsiteY127" fmla="*/ 154404 h 480414"/>
              <a:gd name="connsiteX128" fmla="*/ 3203917 w 6866255"/>
              <a:gd name="connsiteY128" fmla="*/ 110803 h 480414"/>
              <a:gd name="connsiteX129" fmla="*/ 3174937 w 6866255"/>
              <a:gd name="connsiteY129" fmla="*/ 107229 h 480414"/>
              <a:gd name="connsiteX130" fmla="*/ 3038088 w 6866255"/>
              <a:gd name="connsiteY130" fmla="*/ 90789 h 480414"/>
              <a:gd name="connsiteX131" fmla="*/ 2833618 w 6866255"/>
              <a:gd name="connsiteY131" fmla="*/ 67916 h 480414"/>
              <a:gd name="connsiteX132" fmla="*/ 2761168 w 6866255"/>
              <a:gd name="connsiteY132" fmla="*/ 60768 h 480414"/>
              <a:gd name="connsiteX133" fmla="*/ 2580851 w 6866255"/>
              <a:gd name="connsiteY133" fmla="*/ 45043 h 480414"/>
              <a:gd name="connsiteX134" fmla="*/ 1542405 w 6866255"/>
              <a:gd name="connsiteY134" fmla="*/ 14307 h 480414"/>
              <a:gd name="connsiteX135" fmla="*/ 494298 w 6866255"/>
              <a:gd name="connsiteY135" fmla="*/ 94362 h 480414"/>
              <a:gd name="connsiteX136" fmla="*/ 235140 w 6866255"/>
              <a:gd name="connsiteY136" fmla="*/ 135205 h 480414"/>
              <a:gd name="connsiteX137" fmla="*/ 0 w 6866255"/>
              <a:gd name="connsiteY137" fmla="*/ 181676 h 480414"/>
              <a:gd name="connsiteX138" fmla="*/ 0 w 6866255"/>
              <a:gd name="connsiteY138" fmla="*/ 167402 h 480414"/>
              <a:gd name="connsiteX139" fmla="*/ 220776 w 6866255"/>
              <a:gd name="connsiteY139" fmla="*/ 123892 h 480414"/>
              <a:gd name="connsiteX140" fmla="*/ 483029 w 6866255"/>
              <a:gd name="connsiteY140" fmla="*/ 82926 h 480414"/>
              <a:gd name="connsiteX141" fmla="*/ 1539185 w 6866255"/>
              <a:gd name="connsiteY141" fmla="*/ 2156 h 480414"/>
              <a:gd name="connsiteX142" fmla="*/ 1797110 w 6866255"/>
              <a:gd name="connsiteY142" fmla="*/ 123 h 480414"/>
              <a:gd name="connsiteX143" fmla="*/ 2585680 w 6866255"/>
              <a:gd name="connsiteY143" fmla="*/ 32891 h 480414"/>
              <a:gd name="connsiteX144" fmla="*/ 2767609 w 6866255"/>
              <a:gd name="connsiteY144" fmla="*/ 48616 h 480414"/>
              <a:gd name="connsiteX145" fmla="*/ 2840058 w 6866255"/>
              <a:gd name="connsiteY145" fmla="*/ 55764 h 480414"/>
              <a:gd name="connsiteX146" fmla="*/ 3046137 w 6866255"/>
              <a:gd name="connsiteY146" fmla="*/ 78637 h 480414"/>
              <a:gd name="connsiteX147" fmla="*/ 3182987 w 6866255"/>
              <a:gd name="connsiteY147" fmla="*/ 95077 h 480414"/>
              <a:gd name="connsiteX148" fmla="*/ 3213576 w 6866255"/>
              <a:gd name="connsiteY148" fmla="*/ 98651 h 480414"/>
              <a:gd name="connsiteX149" fmla="*/ 3540406 w 6866255"/>
              <a:gd name="connsiteY149" fmla="*/ 141538 h 480414"/>
              <a:gd name="connsiteX150" fmla="*/ 4384042 w 6866255"/>
              <a:gd name="connsiteY150" fmla="*/ 234459 h 480414"/>
              <a:gd name="connsiteX151" fmla="*/ 4461322 w 6866255"/>
              <a:gd name="connsiteY151" fmla="*/ 240892 h 480414"/>
              <a:gd name="connsiteX152" fmla="*/ 4593342 w 6866255"/>
              <a:gd name="connsiteY152" fmla="*/ 251614 h 480414"/>
              <a:gd name="connsiteX153" fmla="*/ 4802640 w 6866255"/>
              <a:gd name="connsiteY153" fmla="*/ 265195 h 480414"/>
              <a:gd name="connsiteX154" fmla="*/ 5011939 w 6866255"/>
              <a:gd name="connsiteY154" fmla="*/ 275202 h 480414"/>
              <a:gd name="connsiteX155" fmla="*/ 5140738 w 6866255"/>
              <a:gd name="connsiteY155" fmla="*/ 279491 h 480414"/>
              <a:gd name="connsiteX156" fmla="*/ 5219627 w 6866255"/>
              <a:gd name="connsiteY156" fmla="*/ 281634 h 480414"/>
              <a:gd name="connsiteX157" fmla="*/ 6043944 w 6866255"/>
              <a:gd name="connsiteY157" fmla="*/ 274487 h 480414"/>
              <a:gd name="connsiteX158" fmla="*/ 6840891 w 6866255"/>
              <a:gd name="connsiteY158" fmla="*/ 203724 h 480414"/>
              <a:gd name="connsiteX159" fmla="*/ 6860210 w 6866255"/>
              <a:gd name="connsiteY159" fmla="*/ 208727 h 480414"/>
              <a:gd name="connsiteX160" fmla="*/ 6866255 w 6866255"/>
              <a:gd name="connsiteY160" fmla="*/ 433615 h 480414"/>
              <a:gd name="connsiteX161" fmla="*/ 6866255 w 6866255"/>
              <a:gd name="connsiteY161" fmla="*/ 448160 h 480414"/>
              <a:gd name="connsiteX162" fmla="*/ 6566681 w 6866255"/>
              <a:gd name="connsiteY162" fmla="*/ 480414 h 480414"/>
              <a:gd name="connsiteX163" fmla="*/ 6368570 w 6866255"/>
              <a:gd name="connsiteY163" fmla="*/ 480414 h 480414"/>
              <a:gd name="connsiteX164" fmla="*/ 6543444 w 6866255"/>
              <a:gd name="connsiteY164" fmla="*/ 468102 h 480414"/>
              <a:gd name="connsiteX165" fmla="*/ 6866255 w 6866255"/>
              <a:gd name="connsiteY165" fmla="*/ 375521 h 480414"/>
              <a:gd name="connsiteX166" fmla="*/ 6866255 w 6866255"/>
              <a:gd name="connsiteY166" fmla="*/ 390067 h 480414"/>
              <a:gd name="connsiteX167" fmla="*/ 6525533 w 6866255"/>
              <a:gd name="connsiteY167" fmla="*/ 426913 h 480414"/>
              <a:gd name="connsiteX168" fmla="*/ 6085803 w 6866255"/>
              <a:gd name="connsiteY168" fmla="*/ 457471 h 480414"/>
              <a:gd name="connsiteX169" fmla="*/ 5522306 w 6866255"/>
              <a:gd name="connsiteY169" fmla="*/ 470336 h 480414"/>
              <a:gd name="connsiteX170" fmla="*/ 5192258 w 6866255"/>
              <a:gd name="connsiteY170" fmla="*/ 466048 h 480414"/>
              <a:gd name="connsiteX171" fmla="*/ 5111759 w 6866255"/>
              <a:gd name="connsiteY171" fmla="*/ 463903 h 480414"/>
              <a:gd name="connsiteX172" fmla="*/ 4968470 w 6866255"/>
              <a:gd name="connsiteY172" fmla="*/ 458900 h 480414"/>
              <a:gd name="connsiteX173" fmla="*/ 4746291 w 6866255"/>
              <a:gd name="connsiteY173" fmla="*/ 448178 h 480414"/>
              <a:gd name="connsiteX174" fmla="*/ 4524111 w 6866255"/>
              <a:gd name="connsiteY174" fmla="*/ 433168 h 480414"/>
              <a:gd name="connsiteX175" fmla="*/ 4382433 w 6866255"/>
              <a:gd name="connsiteY175" fmla="*/ 421731 h 480414"/>
              <a:gd name="connsiteX176" fmla="*/ 4303543 w 6866255"/>
              <a:gd name="connsiteY176" fmla="*/ 415298 h 480414"/>
              <a:gd name="connsiteX177" fmla="*/ 3424486 w 6866255"/>
              <a:gd name="connsiteY177" fmla="*/ 318803 h 480414"/>
              <a:gd name="connsiteX178" fmla="*/ 3094438 w 6866255"/>
              <a:gd name="connsiteY178" fmla="*/ 275201 h 480414"/>
              <a:gd name="connsiteX179" fmla="*/ 3018768 w 6866255"/>
              <a:gd name="connsiteY179" fmla="*/ 265909 h 480414"/>
              <a:gd name="connsiteX180" fmla="*/ 2980128 w 6866255"/>
              <a:gd name="connsiteY180" fmla="*/ 260905 h 480414"/>
              <a:gd name="connsiteX181" fmla="*/ 2936660 w 6866255"/>
              <a:gd name="connsiteY181" fmla="*/ 255902 h 480414"/>
              <a:gd name="connsiteX182" fmla="*/ 2749900 w 6866255"/>
              <a:gd name="connsiteY182" fmla="*/ 235173 h 480414"/>
              <a:gd name="connsiteX183" fmla="*/ 2679061 w 6866255"/>
              <a:gd name="connsiteY183" fmla="*/ 228026 h 480414"/>
              <a:gd name="connsiteX184" fmla="*/ 2514842 w 6866255"/>
              <a:gd name="connsiteY184" fmla="*/ 213730 h 480414"/>
              <a:gd name="connsiteX185" fmla="*/ 1558506 w 6866255"/>
              <a:gd name="connsiteY185" fmla="*/ 185139 h 480414"/>
              <a:gd name="connsiteX186" fmla="*/ 608610 w 6866255"/>
              <a:gd name="connsiteY186" fmla="*/ 257332 h 480414"/>
              <a:gd name="connsiteX187" fmla="*/ 154793 w 6866255"/>
              <a:gd name="connsiteY187" fmla="*/ 337655 h 480414"/>
              <a:gd name="connsiteX188" fmla="*/ 0 w 6866255"/>
              <a:gd name="connsiteY188" fmla="*/ 378241 h 480414"/>
              <a:gd name="connsiteX189" fmla="*/ 0 w 6866255"/>
              <a:gd name="connsiteY189" fmla="*/ 358514 h 480414"/>
              <a:gd name="connsiteX190" fmla="*/ 140303 w 6866255"/>
              <a:gd name="connsiteY190" fmla="*/ 324878 h 480414"/>
              <a:gd name="connsiteX191" fmla="*/ 598951 w 6866255"/>
              <a:gd name="connsiteY191" fmla="*/ 243751 h 480414"/>
              <a:gd name="connsiteX192" fmla="*/ 1556896 w 6866255"/>
              <a:gd name="connsiteY192" fmla="*/ 170843 h 480414"/>
              <a:gd name="connsiteX193" fmla="*/ 1794043 w 6866255"/>
              <a:gd name="connsiteY193" fmla="*/ 169079 h 480414"/>
              <a:gd name="connsiteX194" fmla="*/ 2519671 w 6866255"/>
              <a:gd name="connsiteY194" fmla="*/ 199434 h 480414"/>
              <a:gd name="connsiteX195" fmla="*/ 2685501 w 6866255"/>
              <a:gd name="connsiteY195" fmla="*/ 213730 h 480414"/>
              <a:gd name="connsiteX196" fmla="*/ 2754729 w 6866255"/>
              <a:gd name="connsiteY196" fmla="*/ 220163 h 480414"/>
              <a:gd name="connsiteX197" fmla="*/ 2944708 w 6866255"/>
              <a:gd name="connsiteY197" fmla="*/ 240892 h 480414"/>
              <a:gd name="connsiteX198" fmla="*/ 2988178 w 6866255"/>
              <a:gd name="connsiteY198" fmla="*/ 245895 h 480414"/>
              <a:gd name="connsiteX199" fmla="*/ 3026818 w 6866255"/>
              <a:gd name="connsiteY199" fmla="*/ 250898 h 480414"/>
              <a:gd name="connsiteX200" fmla="*/ 3102488 w 6866255"/>
              <a:gd name="connsiteY200" fmla="*/ 260191 h 480414"/>
              <a:gd name="connsiteX201" fmla="*/ 3432537 w 6866255"/>
              <a:gd name="connsiteY201" fmla="*/ 303792 h 480414"/>
              <a:gd name="connsiteX202" fmla="*/ 4308373 w 6866255"/>
              <a:gd name="connsiteY202" fmla="*/ 400288 h 480414"/>
              <a:gd name="connsiteX203" fmla="*/ 4387262 w 6866255"/>
              <a:gd name="connsiteY203" fmla="*/ 406721 h 480414"/>
              <a:gd name="connsiteX204" fmla="*/ 4528941 w 6866255"/>
              <a:gd name="connsiteY204" fmla="*/ 418157 h 480414"/>
              <a:gd name="connsiteX205" fmla="*/ 4751121 w 6866255"/>
              <a:gd name="connsiteY205" fmla="*/ 433168 h 480414"/>
              <a:gd name="connsiteX206" fmla="*/ 4973299 w 6866255"/>
              <a:gd name="connsiteY206" fmla="*/ 443889 h 480414"/>
              <a:gd name="connsiteX207" fmla="*/ 5114978 w 6866255"/>
              <a:gd name="connsiteY207" fmla="*/ 448893 h 480414"/>
              <a:gd name="connsiteX208" fmla="*/ 5195478 w 6866255"/>
              <a:gd name="connsiteY208" fmla="*/ 451037 h 480414"/>
              <a:gd name="connsiteX209" fmla="*/ 6082585 w 6866255"/>
              <a:gd name="connsiteY209" fmla="*/ 443175 h 480414"/>
              <a:gd name="connsiteX210" fmla="*/ 6518691 w 6866255"/>
              <a:gd name="connsiteY210" fmla="*/ 412707 h 480414"/>
              <a:gd name="connsiteX211" fmla="*/ 6866255 w 6866255"/>
              <a:gd name="connsiteY211" fmla="*/ 317662 h 480414"/>
              <a:gd name="connsiteX212" fmla="*/ 6866255 w 6866255"/>
              <a:gd name="connsiteY212" fmla="*/ 332083 h 480414"/>
              <a:gd name="connsiteX213" fmla="*/ 6495950 w 6866255"/>
              <a:gd name="connsiteY213" fmla="*/ 371965 h 480414"/>
              <a:gd name="connsiteX214" fmla="*/ 6068094 w 6866255"/>
              <a:gd name="connsiteY214" fmla="*/ 401718 h 480414"/>
              <a:gd name="connsiteX215" fmla="*/ 5522306 w 6866255"/>
              <a:gd name="connsiteY215" fmla="*/ 413869 h 480414"/>
              <a:gd name="connsiteX216" fmla="*/ 5200308 w 6866255"/>
              <a:gd name="connsiteY216" fmla="*/ 409580 h 480414"/>
              <a:gd name="connsiteX217" fmla="*/ 5119808 w 6866255"/>
              <a:gd name="connsiteY217" fmla="*/ 407436 h 480414"/>
              <a:gd name="connsiteX218" fmla="*/ 4981349 w 6866255"/>
              <a:gd name="connsiteY218" fmla="*/ 402432 h 480414"/>
              <a:gd name="connsiteX219" fmla="*/ 4762390 w 6866255"/>
              <a:gd name="connsiteY219" fmla="*/ 391711 h 480414"/>
              <a:gd name="connsiteX220" fmla="*/ 4543431 w 6866255"/>
              <a:gd name="connsiteY220" fmla="*/ 377415 h 480414"/>
              <a:gd name="connsiteX221" fmla="*/ 4404971 w 6866255"/>
              <a:gd name="connsiteY221" fmla="*/ 366693 h 480414"/>
              <a:gd name="connsiteX222" fmla="*/ 4326083 w 6866255"/>
              <a:gd name="connsiteY222" fmla="*/ 360261 h 480414"/>
              <a:gd name="connsiteX223" fmla="*/ 3458296 w 6866255"/>
              <a:gd name="connsiteY223" fmla="*/ 264480 h 480414"/>
              <a:gd name="connsiteX224" fmla="*/ 3128248 w 6866255"/>
              <a:gd name="connsiteY224" fmla="*/ 220878 h 480414"/>
              <a:gd name="connsiteX225" fmla="*/ 3050967 w 6866255"/>
              <a:gd name="connsiteY225" fmla="*/ 211586 h 480414"/>
              <a:gd name="connsiteX226" fmla="*/ 3012327 w 6866255"/>
              <a:gd name="connsiteY226" fmla="*/ 206582 h 480414"/>
              <a:gd name="connsiteX227" fmla="*/ 2968858 w 6866255"/>
              <a:gd name="connsiteY227" fmla="*/ 201579 h 480414"/>
              <a:gd name="connsiteX228" fmla="*/ 2775659 w 6866255"/>
              <a:gd name="connsiteY228" fmla="*/ 180136 h 480414"/>
              <a:gd name="connsiteX229" fmla="*/ 2704819 w 6866255"/>
              <a:gd name="connsiteY229" fmla="*/ 172988 h 480414"/>
              <a:gd name="connsiteX230" fmla="*/ 2535769 w 6866255"/>
              <a:gd name="connsiteY230" fmla="*/ 158692 h 480414"/>
              <a:gd name="connsiteX231" fmla="*/ 1552065 w 6866255"/>
              <a:gd name="connsiteY231" fmla="*/ 129386 h 480414"/>
              <a:gd name="connsiteX232" fmla="*/ 569969 w 6866255"/>
              <a:gd name="connsiteY232" fmla="*/ 204439 h 480414"/>
              <a:gd name="connsiteX233" fmla="*/ 97638 w 6866255"/>
              <a:gd name="connsiteY233" fmla="*/ 287889 h 480414"/>
              <a:gd name="connsiteX234" fmla="*/ 0 w 6866255"/>
              <a:gd name="connsiteY234" fmla="*/ 311249 h 480414"/>
              <a:gd name="connsiteX235" fmla="*/ 0 w 6866255"/>
              <a:gd name="connsiteY235" fmla="*/ 294963 h 480414"/>
              <a:gd name="connsiteX236" fmla="*/ 81740 w 6866255"/>
              <a:gd name="connsiteY236" fmla="*/ 275380 h 480414"/>
              <a:gd name="connsiteX237" fmla="*/ 558700 w 6866255"/>
              <a:gd name="connsiteY237" fmla="*/ 190857 h 480414"/>
              <a:gd name="connsiteX238" fmla="*/ 1548845 w 6866255"/>
              <a:gd name="connsiteY238" fmla="*/ 115091 h 480414"/>
              <a:gd name="connsiteX239" fmla="*/ 1793212 w 6866255"/>
              <a:gd name="connsiteY239" fmla="*/ 113337 h 480414"/>
              <a:gd name="connsiteX240" fmla="*/ 2538991 w 6866255"/>
              <a:gd name="connsiteY240" fmla="*/ 144397 h 480414"/>
              <a:gd name="connsiteX241" fmla="*/ 2709650 w 6866255"/>
              <a:gd name="connsiteY241" fmla="*/ 159407 h 480414"/>
              <a:gd name="connsiteX242" fmla="*/ 2780489 w 6866255"/>
              <a:gd name="connsiteY242" fmla="*/ 166555 h 480414"/>
              <a:gd name="connsiteX243" fmla="*/ 2975298 w 6866255"/>
              <a:gd name="connsiteY243" fmla="*/ 187998 h 480414"/>
              <a:gd name="connsiteX244" fmla="*/ 3018767 w 6866255"/>
              <a:gd name="connsiteY244" fmla="*/ 193002 h 480414"/>
              <a:gd name="connsiteX245" fmla="*/ 3057408 w 6866255"/>
              <a:gd name="connsiteY245" fmla="*/ 198005 h 480414"/>
              <a:gd name="connsiteX246" fmla="*/ 3136297 w 6866255"/>
              <a:gd name="connsiteY246" fmla="*/ 208012 h 480414"/>
              <a:gd name="connsiteX247" fmla="*/ 3464736 w 6866255"/>
              <a:gd name="connsiteY247" fmla="*/ 251614 h 480414"/>
              <a:gd name="connsiteX248" fmla="*/ 4329302 w 6866255"/>
              <a:gd name="connsiteY248" fmla="*/ 346679 h 480414"/>
              <a:gd name="connsiteX249" fmla="*/ 4408192 w 6866255"/>
              <a:gd name="connsiteY249" fmla="*/ 353113 h 480414"/>
              <a:gd name="connsiteX250" fmla="*/ 4546651 w 6866255"/>
              <a:gd name="connsiteY250" fmla="*/ 363834 h 480414"/>
              <a:gd name="connsiteX251" fmla="*/ 4764001 w 6866255"/>
              <a:gd name="connsiteY251" fmla="*/ 378130 h 480414"/>
              <a:gd name="connsiteX252" fmla="*/ 4981349 w 6866255"/>
              <a:gd name="connsiteY252" fmla="*/ 388852 h 480414"/>
              <a:gd name="connsiteX253" fmla="*/ 5118199 w 6866255"/>
              <a:gd name="connsiteY253" fmla="*/ 393855 h 480414"/>
              <a:gd name="connsiteX254" fmla="*/ 5198699 w 6866255"/>
              <a:gd name="connsiteY254" fmla="*/ 396000 h 480414"/>
              <a:gd name="connsiteX255" fmla="*/ 6064874 w 6866255"/>
              <a:gd name="connsiteY255" fmla="*/ 388137 h 480414"/>
              <a:gd name="connsiteX256" fmla="*/ 6490314 w 6866255"/>
              <a:gd name="connsiteY256" fmla="*/ 358384 h 480414"/>
              <a:gd name="connsiteX257" fmla="*/ 6866255 w 6866255"/>
              <a:gd name="connsiteY257" fmla="*/ 259153 h 480414"/>
              <a:gd name="connsiteX258" fmla="*/ 6866255 w 6866255"/>
              <a:gd name="connsiteY258" fmla="*/ 273595 h 480414"/>
              <a:gd name="connsiteX259" fmla="*/ 6468579 w 6866255"/>
              <a:gd name="connsiteY259" fmla="*/ 316301 h 480414"/>
              <a:gd name="connsiteX260" fmla="*/ 6051994 w 6866255"/>
              <a:gd name="connsiteY260" fmla="*/ 345250 h 480414"/>
              <a:gd name="connsiteX261" fmla="*/ 5201918 w 6866255"/>
              <a:gd name="connsiteY261" fmla="*/ 353113 h 480414"/>
              <a:gd name="connsiteX262" fmla="*/ 5123028 w 6866255"/>
              <a:gd name="connsiteY262" fmla="*/ 350968 h 480414"/>
              <a:gd name="connsiteX263" fmla="*/ 4987788 w 6866255"/>
              <a:gd name="connsiteY263" fmla="*/ 346680 h 480414"/>
              <a:gd name="connsiteX264" fmla="*/ 4773658 w 6866255"/>
              <a:gd name="connsiteY264" fmla="*/ 335958 h 480414"/>
              <a:gd name="connsiteX265" fmla="*/ 4559530 w 6866255"/>
              <a:gd name="connsiteY265" fmla="*/ 321662 h 480414"/>
              <a:gd name="connsiteX266" fmla="*/ 4422682 w 6866255"/>
              <a:gd name="connsiteY266" fmla="*/ 310941 h 480414"/>
              <a:gd name="connsiteX267" fmla="*/ 4345402 w 6866255"/>
              <a:gd name="connsiteY267" fmla="*/ 304508 h 480414"/>
              <a:gd name="connsiteX268" fmla="*/ 3488886 w 6866255"/>
              <a:gd name="connsiteY268" fmla="*/ 210157 h 480414"/>
              <a:gd name="connsiteX269" fmla="*/ 3160447 w 6866255"/>
              <a:gd name="connsiteY269" fmla="*/ 166555 h 480414"/>
              <a:gd name="connsiteX270" fmla="*/ 3079949 w 6866255"/>
              <a:gd name="connsiteY270" fmla="*/ 156548 h 480414"/>
              <a:gd name="connsiteX271" fmla="*/ 2997837 w 6866255"/>
              <a:gd name="connsiteY271" fmla="*/ 146541 h 480414"/>
              <a:gd name="connsiteX272" fmla="*/ 2798199 w 6866255"/>
              <a:gd name="connsiteY272" fmla="*/ 124383 h 480414"/>
              <a:gd name="connsiteX273" fmla="*/ 2725750 w 6866255"/>
              <a:gd name="connsiteY273" fmla="*/ 117235 h 480414"/>
              <a:gd name="connsiteX274" fmla="*/ 2551869 w 6866255"/>
              <a:gd name="connsiteY274" fmla="*/ 102224 h 480414"/>
              <a:gd name="connsiteX275" fmla="*/ 1540796 w 6866255"/>
              <a:gd name="connsiteY275" fmla="*/ 72204 h 480414"/>
              <a:gd name="connsiteX276" fmla="*/ 526500 w 6866255"/>
              <a:gd name="connsiteY276" fmla="*/ 149400 h 480414"/>
              <a:gd name="connsiteX277" fmla="*/ 35250 w 6866255"/>
              <a:gd name="connsiteY277" fmla="*/ 236604 h 480414"/>
              <a:gd name="connsiteX278" fmla="*/ 0 w 6866255"/>
              <a:gd name="connsiteY278" fmla="*/ 245067 h 480414"/>
              <a:gd name="connsiteX279" fmla="*/ 0 w 6866255"/>
              <a:gd name="connsiteY279" fmla="*/ 230137 h 480414"/>
              <a:gd name="connsiteX280" fmla="*/ 24785 w 6866255"/>
              <a:gd name="connsiteY280" fmla="*/ 224185 h 480414"/>
              <a:gd name="connsiteX281" fmla="*/ 520060 w 6866255"/>
              <a:gd name="connsiteY281" fmla="*/ 136534 h 480414"/>
              <a:gd name="connsiteX282" fmla="*/ 1542405 w 6866255"/>
              <a:gd name="connsiteY282" fmla="*/ 58623 h 480414"/>
              <a:gd name="connsiteX283" fmla="*/ 1793086 w 6866255"/>
              <a:gd name="connsiteY283" fmla="*/ 56881 h 480414"/>
              <a:gd name="connsiteX284" fmla="*/ 2559920 w 6866255"/>
              <a:gd name="connsiteY284" fmla="*/ 88644 h 480414"/>
              <a:gd name="connsiteX285" fmla="*/ 2735410 w 6866255"/>
              <a:gd name="connsiteY285" fmla="*/ 103654 h 480414"/>
              <a:gd name="connsiteX286" fmla="*/ 2807858 w 6866255"/>
              <a:gd name="connsiteY286" fmla="*/ 110802 h 480414"/>
              <a:gd name="connsiteX287" fmla="*/ 3009108 w 6866255"/>
              <a:gd name="connsiteY287" fmla="*/ 132960 h 480414"/>
              <a:gd name="connsiteX288" fmla="*/ 3091217 w 6866255"/>
              <a:gd name="connsiteY288" fmla="*/ 142967 h 480414"/>
              <a:gd name="connsiteX289" fmla="*/ 3171717 w 6866255"/>
              <a:gd name="connsiteY289" fmla="*/ 152974 h 480414"/>
              <a:gd name="connsiteX290" fmla="*/ 3500155 w 6866255"/>
              <a:gd name="connsiteY290" fmla="*/ 196576 h 480414"/>
              <a:gd name="connsiteX291" fmla="*/ 4353451 w 6866255"/>
              <a:gd name="connsiteY291" fmla="*/ 290927 h 480414"/>
              <a:gd name="connsiteX292" fmla="*/ 4430731 w 6866255"/>
              <a:gd name="connsiteY292" fmla="*/ 297360 h 480414"/>
              <a:gd name="connsiteX293" fmla="*/ 4565970 w 6866255"/>
              <a:gd name="connsiteY293" fmla="*/ 308081 h 480414"/>
              <a:gd name="connsiteX294" fmla="*/ 4780100 w 6866255"/>
              <a:gd name="connsiteY294" fmla="*/ 322377 h 480414"/>
              <a:gd name="connsiteX295" fmla="*/ 4992619 w 6866255"/>
              <a:gd name="connsiteY295" fmla="*/ 333099 h 480414"/>
              <a:gd name="connsiteX296" fmla="*/ 5126247 w 6866255"/>
              <a:gd name="connsiteY296" fmla="*/ 337388 h 480414"/>
              <a:gd name="connsiteX297" fmla="*/ 5205138 w 6866255"/>
              <a:gd name="connsiteY297" fmla="*/ 339532 h 480414"/>
              <a:gd name="connsiteX298" fmla="*/ 6050383 w 6866255"/>
              <a:gd name="connsiteY298" fmla="*/ 331669 h 480414"/>
              <a:gd name="connsiteX299" fmla="*/ 6463749 w 6866255"/>
              <a:gd name="connsiteY299" fmla="*/ 302721 h 48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6866255" h="480414">
                <a:moveTo>
                  <a:pt x="2425871" y="480414"/>
                </a:moveTo>
                <a:lnTo>
                  <a:pt x="2193211" y="480414"/>
                </a:lnTo>
                <a:lnTo>
                  <a:pt x="1989984" y="469443"/>
                </a:lnTo>
                <a:cubicBezTo>
                  <a:pt x="1853537" y="465333"/>
                  <a:pt x="1718700" y="464618"/>
                  <a:pt x="1585875" y="467477"/>
                </a:cubicBezTo>
                <a:lnTo>
                  <a:pt x="1314989" y="480414"/>
                </a:lnTo>
                <a:lnTo>
                  <a:pt x="1105156" y="480414"/>
                </a:lnTo>
                <a:lnTo>
                  <a:pt x="1176132" y="472928"/>
                </a:lnTo>
                <a:cubicBezTo>
                  <a:pt x="1309359" y="462832"/>
                  <a:pt x="1445805" y="456399"/>
                  <a:pt x="1584265" y="453897"/>
                </a:cubicBezTo>
                <a:cubicBezTo>
                  <a:pt x="1651080" y="452468"/>
                  <a:pt x="1718499" y="451931"/>
                  <a:pt x="1786420" y="452278"/>
                </a:cubicBezTo>
                <a:cubicBezTo>
                  <a:pt x="1990186" y="453316"/>
                  <a:pt x="2198477" y="462296"/>
                  <a:pt x="2408580" y="478914"/>
                </a:cubicBezTo>
                <a:close/>
                <a:moveTo>
                  <a:pt x="2978011" y="480414"/>
                </a:moveTo>
                <a:lnTo>
                  <a:pt x="2863229" y="480414"/>
                </a:lnTo>
                <a:lnTo>
                  <a:pt x="2843278" y="478200"/>
                </a:lnTo>
                <a:cubicBezTo>
                  <a:pt x="2828789" y="476770"/>
                  <a:pt x="2814300" y="474626"/>
                  <a:pt x="2799810" y="473196"/>
                </a:cubicBezTo>
                <a:cubicBezTo>
                  <a:pt x="2746679" y="466763"/>
                  <a:pt x="2690330" y="459615"/>
                  <a:pt x="2635590" y="455327"/>
                </a:cubicBezTo>
                <a:cubicBezTo>
                  <a:pt x="2613050" y="453183"/>
                  <a:pt x="2590511" y="451038"/>
                  <a:pt x="2569580" y="448893"/>
                </a:cubicBezTo>
                <a:cubicBezTo>
                  <a:pt x="2522891" y="443890"/>
                  <a:pt x="2474591" y="439601"/>
                  <a:pt x="2426292" y="436742"/>
                </a:cubicBezTo>
                <a:cubicBezTo>
                  <a:pt x="2139713" y="414584"/>
                  <a:pt x="1854745" y="406006"/>
                  <a:pt x="1581047" y="411010"/>
                </a:cubicBezTo>
                <a:cubicBezTo>
                  <a:pt x="1296078" y="416728"/>
                  <a:pt x="1019159" y="437457"/>
                  <a:pt x="759949" y="473196"/>
                </a:cubicBezTo>
                <a:lnTo>
                  <a:pt x="719088" y="480414"/>
                </a:lnTo>
                <a:lnTo>
                  <a:pt x="630912" y="480414"/>
                </a:lnTo>
                <a:lnTo>
                  <a:pt x="748680" y="459615"/>
                </a:lnTo>
                <a:cubicBezTo>
                  <a:pt x="1011110" y="423876"/>
                  <a:pt x="1289638" y="402433"/>
                  <a:pt x="1577827" y="396715"/>
                </a:cubicBezTo>
                <a:cubicBezTo>
                  <a:pt x="1647056" y="395285"/>
                  <a:pt x="1716890" y="394749"/>
                  <a:pt x="1787202" y="395106"/>
                </a:cubicBezTo>
                <a:cubicBezTo>
                  <a:pt x="1998135" y="396178"/>
                  <a:pt x="2213369" y="405292"/>
                  <a:pt x="2429511" y="422447"/>
                </a:cubicBezTo>
                <a:cubicBezTo>
                  <a:pt x="2477811" y="425306"/>
                  <a:pt x="2527720" y="430309"/>
                  <a:pt x="2574410" y="435313"/>
                </a:cubicBezTo>
                <a:cubicBezTo>
                  <a:pt x="2596950" y="437457"/>
                  <a:pt x="2617880" y="439601"/>
                  <a:pt x="2640419" y="441745"/>
                </a:cubicBezTo>
                <a:cubicBezTo>
                  <a:pt x="2696770" y="446749"/>
                  <a:pt x="2753119" y="453183"/>
                  <a:pt x="2806249" y="460330"/>
                </a:cubicBezTo>
                <a:cubicBezTo>
                  <a:pt x="2820740" y="461759"/>
                  <a:pt x="2835230" y="463904"/>
                  <a:pt x="2849719" y="465333"/>
                </a:cubicBezTo>
                <a:cubicBezTo>
                  <a:pt x="2862600" y="466763"/>
                  <a:pt x="2875479" y="468193"/>
                  <a:pt x="2888360" y="469622"/>
                </a:cubicBezTo>
                <a:cubicBezTo>
                  <a:pt x="2910900" y="472481"/>
                  <a:pt x="2931829" y="474626"/>
                  <a:pt x="2955978" y="477484"/>
                </a:cubicBezTo>
                <a:close/>
                <a:moveTo>
                  <a:pt x="3448381" y="480414"/>
                </a:moveTo>
                <a:lnTo>
                  <a:pt x="3318821" y="480414"/>
                </a:lnTo>
                <a:lnTo>
                  <a:pt x="3318227" y="480343"/>
                </a:lnTo>
                <a:lnTo>
                  <a:pt x="2984960" y="436742"/>
                </a:lnTo>
                <a:cubicBezTo>
                  <a:pt x="2962418" y="433882"/>
                  <a:pt x="2939878" y="431023"/>
                  <a:pt x="2917340" y="428164"/>
                </a:cubicBezTo>
                <a:cubicBezTo>
                  <a:pt x="2904460" y="426735"/>
                  <a:pt x="2891578" y="425306"/>
                  <a:pt x="2878700" y="423161"/>
                </a:cubicBezTo>
                <a:cubicBezTo>
                  <a:pt x="2864209" y="421731"/>
                  <a:pt x="2849719" y="419587"/>
                  <a:pt x="2835230" y="418158"/>
                </a:cubicBezTo>
                <a:cubicBezTo>
                  <a:pt x="2780489" y="411724"/>
                  <a:pt x="2722530" y="404577"/>
                  <a:pt x="2666180" y="399573"/>
                </a:cubicBezTo>
                <a:cubicBezTo>
                  <a:pt x="2643641" y="397429"/>
                  <a:pt x="2621101" y="395284"/>
                  <a:pt x="2598561" y="393140"/>
                </a:cubicBezTo>
                <a:cubicBezTo>
                  <a:pt x="2550262" y="388136"/>
                  <a:pt x="2500351" y="383133"/>
                  <a:pt x="2450442" y="380274"/>
                </a:cubicBezTo>
                <a:cubicBezTo>
                  <a:pt x="2154203" y="357401"/>
                  <a:pt x="1861184" y="348109"/>
                  <a:pt x="1577827" y="353828"/>
                </a:cubicBezTo>
                <a:cubicBezTo>
                  <a:pt x="1281587" y="359545"/>
                  <a:pt x="993398" y="381704"/>
                  <a:pt x="724531" y="418872"/>
                </a:cubicBezTo>
                <a:lnTo>
                  <a:pt x="376401" y="480414"/>
                </a:lnTo>
                <a:lnTo>
                  <a:pt x="296026" y="480414"/>
                </a:lnTo>
                <a:lnTo>
                  <a:pt x="310963" y="476501"/>
                </a:lnTo>
                <a:cubicBezTo>
                  <a:pt x="440366" y="448357"/>
                  <a:pt x="574801" y="424590"/>
                  <a:pt x="713260" y="405291"/>
                </a:cubicBezTo>
                <a:cubicBezTo>
                  <a:pt x="985350" y="368123"/>
                  <a:pt x="1275149" y="345965"/>
                  <a:pt x="1574607" y="339532"/>
                </a:cubicBezTo>
                <a:cubicBezTo>
                  <a:pt x="1646251" y="338102"/>
                  <a:pt x="1718399" y="337566"/>
                  <a:pt x="1790974" y="337934"/>
                </a:cubicBezTo>
                <a:cubicBezTo>
                  <a:pt x="2008700" y="339040"/>
                  <a:pt x="2230275" y="348287"/>
                  <a:pt x="2453662" y="365979"/>
                </a:cubicBezTo>
                <a:cubicBezTo>
                  <a:pt x="2503571" y="368838"/>
                  <a:pt x="2555091" y="373841"/>
                  <a:pt x="2603391" y="378844"/>
                </a:cubicBezTo>
                <a:cubicBezTo>
                  <a:pt x="2625930" y="380989"/>
                  <a:pt x="2648470" y="383133"/>
                  <a:pt x="2671010" y="385277"/>
                </a:cubicBezTo>
                <a:cubicBezTo>
                  <a:pt x="2728969" y="390281"/>
                  <a:pt x="2786930" y="397429"/>
                  <a:pt x="2843278" y="403862"/>
                </a:cubicBezTo>
                <a:cubicBezTo>
                  <a:pt x="2857769" y="405291"/>
                  <a:pt x="2872260" y="407436"/>
                  <a:pt x="2886749" y="408865"/>
                </a:cubicBezTo>
                <a:cubicBezTo>
                  <a:pt x="2899629" y="410295"/>
                  <a:pt x="2912509" y="411724"/>
                  <a:pt x="2925389" y="413868"/>
                </a:cubicBezTo>
                <a:cubicBezTo>
                  <a:pt x="2947929" y="416727"/>
                  <a:pt x="2970468" y="419587"/>
                  <a:pt x="2994618" y="422446"/>
                </a:cubicBezTo>
                <a:lnTo>
                  <a:pt x="3327887" y="466048"/>
                </a:lnTo>
                <a:close/>
                <a:moveTo>
                  <a:pt x="3951975" y="480414"/>
                </a:moveTo>
                <a:lnTo>
                  <a:pt x="3807649" y="480414"/>
                </a:lnTo>
                <a:lnTo>
                  <a:pt x="3352038" y="426020"/>
                </a:lnTo>
                <a:lnTo>
                  <a:pt x="3020377" y="382419"/>
                </a:lnTo>
                <a:cubicBezTo>
                  <a:pt x="2997839" y="379559"/>
                  <a:pt x="2973689" y="376700"/>
                  <a:pt x="2951149" y="373842"/>
                </a:cubicBezTo>
                <a:cubicBezTo>
                  <a:pt x="2938269" y="372411"/>
                  <a:pt x="2923778" y="370983"/>
                  <a:pt x="2910900" y="368838"/>
                </a:cubicBezTo>
                <a:cubicBezTo>
                  <a:pt x="2896409" y="367408"/>
                  <a:pt x="2881918" y="365263"/>
                  <a:pt x="2867429" y="363835"/>
                </a:cubicBezTo>
                <a:cubicBezTo>
                  <a:pt x="2809469" y="356687"/>
                  <a:pt x="2751509" y="349539"/>
                  <a:pt x="2691941" y="344535"/>
                </a:cubicBezTo>
                <a:cubicBezTo>
                  <a:pt x="2669401" y="342391"/>
                  <a:pt x="2645250" y="340247"/>
                  <a:pt x="2622710" y="338103"/>
                </a:cubicBezTo>
                <a:cubicBezTo>
                  <a:pt x="2572801" y="333099"/>
                  <a:pt x="2521280" y="328096"/>
                  <a:pt x="2469761" y="324521"/>
                </a:cubicBezTo>
                <a:cubicBezTo>
                  <a:pt x="2163863" y="300933"/>
                  <a:pt x="1861184" y="291642"/>
                  <a:pt x="1568165" y="297360"/>
                </a:cubicBezTo>
                <a:cubicBezTo>
                  <a:pt x="1260657" y="303793"/>
                  <a:pt x="962809" y="325951"/>
                  <a:pt x="682669" y="364549"/>
                </a:cubicBezTo>
                <a:cubicBezTo>
                  <a:pt x="539380" y="384563"/>
                  <a:pt x="400116" y="409223"/>
                  <a:pt x="266084" y="438350"/>
                </a:cubicBezTo>
                <a:lnTo>
                  <a:pt x="105034" y="480414"/>
                </a:lnTo>
                <a:lnTo>
                  <a:pt x="41035" y="480414"/>
                </a:lnTo>
                <a:lnTo>
                  <a:pt x="250991" y="425305"/>
                </a:lnTo>
                <a:cubicBezTo>
                  <a:pt x="386432" y="395820"/>
                  <a:pt x="527306" y="370982"/>
                  <a:pt x="673010" y="350968"/>
                </a:cubicBezTo>
                <a:cubicBezTo>
                  <a:pt x="956368" y="312370"/>
                  <a:pt x="1255828" y="289498"/>
                  <a:pt x="1566556" y="283064"/>
                </a:cubicBezTo>
                <a:cubicBezTo>
                  <a:pt x="1640213" y="281635"/>
                  <a:pt x="1714574" y="281098"/>
                  <a:pt x="1789489" y="281478"/>
                </a:cubicBezTo>
                <a:cubicBezTo>
                  <a:pt x="2014233" y="282617"/>
                  <a:pt x="2243959" y="291999"/>
                  <a:pt x="2474591" y="310226"/>
                </a:cubicBezTo>
                <a:cubicBezTo>
                  <a:pt x="2526111" y="313085"/>
                  <a:pt x="2579241" y="318803"/>
                  <a:pt x="2629150" y="323807"/>
                </a:cubicBezTo>
                <a:cubicBezTo>
                  <a:pt x="2651690" y="325951"/>
                  <a:pt x="2674230" y="328096"/>
                  <a:pt x="2696770" y="330239"/>
                </a:cubicBezTo>
                <a:cubicBezTo>
                  <a:pt x="2756340" y="335243"/>
                  <a:pt x="2815909" y="342391"/>
                  <a:pt x="2873869" y="349539"/>
                </a:cubicBezTo>
                <a:cubicBezTo>
                  <a:pt x="2888360" y="350968"/>
                  <a:pt x="2902849" y="353112"/>
                  <a:pt x="2917339" y="354542"/>
                </a:cubicBezTo>
                <a:cubicBezTo>
                  <a:pt x="2930218" y="355972"/>
                  <a:pt x="2944708" y="358115"/>
                  <a:pt x="2957588" y="359546"/>
                </a:cubicBezTo>
                <a:cubicBezTo>
                  <a:pt x="2980128" y="362404"/>
                  <a:pt x="3004277" y="365263"/>
                  <a:pt x="3028428" y="368123"/>
                </a:cubicBezTo>
                <a:lnTo>
                  <a:pt x="3360086" y="411724"/>
                </a:lnTo>
                <a:cubicBezTo>
                  <a:pt x="3535173" y="434419"/>
                  <a:pt x="3702512" y="454433"/>
                  <a:pt x="3863486" y="471889"/>
                </a:cubicBezTo>
                <a:close/>
                <a:moveTo>
                  <a:pt x="4607282" y="480414"/>
                </a:moveTo>
                <a:lnTo>
                  <a:pt x="4413512" y="480414"/>
                </a:lnTo>
                <a:lnTo>
                  <a:pt x="4358282" y="476055"/>
                </a:lnTo>
                <a:cubicBezTo>
                  <a:pt x="4330911" y="473910"/>
                  <a:pt x="4305153" y="471766"/>
                  <a:pt x="4277782" y="469621"/>
                </a:cubicBezTo>
                <a:cubicBezTo>
                  <a:pt x="4007304" y="446034"/>
                  <a:pt x="3715896" y="413868"/>
                  <a:pt x="3387457" y="371697"/>
                </a:cubicBezTo>
                <a:lnTo>
                  <a:pt x="3055798" y="328095"/>
                </a:lnTo>
                <a:cubicBezTo>
                  <a:pt x="3031648" y="325236"/>
                  <a:pt x="3007499" y="322377"/>
                  <a:pt x="2983348" y="319517"/>
                </a:cubicBezTo>
                <a:cubicBezTo>
                  <a:pt x="2970468" y="318088"/>
                  <a:pt x="2957588" y="316658"/>
                  <a:pt x="2943099" y="314514"/>
                </a:cubicBezTo>
                <a:cubicBezTo>
                  <a:pt x="2928609" y="313085"/>
                  <a:pt x="2914118" y="310940"/>
                  <a:pt x="2899629" y="309510"/>
                </a:cubicBezTo>
                <a:cubicBezTo>
                  <a:pt x="2840059" y="302363"/>
                  <a:pt x="2778878" y="295215"/>
                  <a:pt x="2719310" y="289497"/>
                </a:cubicBezTo>
                <a:cubicBezTo>
                  <a:pt x="2696770" y="287353"/>
                  <a:pt x="2672619" y="285208"/>
                  <a:pt x="2650079" y="283064"/>
                </a:cubicBezTo>
                <a:cubicBezTo>
                  <a:pt x="2598561" y="278060"/>
                  <a:pt x="2545430" y="272342"/>
                  <a:pt x="2490691" y="269483"/>
                </a:cubicBezTo>
                <a:cubicBezTo>
                  <a:pt x="2176743" y="245180"/>
                  <a:pt x="1864405" y="235889"/>
                  <a:pt x="1561726" y="241607"/>
                </a:cubicBezTo>
                <a:cubicBezTo>
                  <a:pt x="1242948" y="248039"/>
                  <a:pt x="933829" y="271627"/>
                  <a:pt x="644030" y="311655"/>
                </a:cubicBezTo>
                <a:cubicBezTo>
                  <a:pt x="494300" y="332384"/>
                  <a:pt x="348998" y="358116"/>
                  <a:pt x="209130" y="388583"/>
                </a:cubicBezTo>
                <a:lnTo>
                  <a:pt x="0" y="443344"/>
                </a:lnTo>
                <a:lnTo>
                  <a:pt x="0" y="426643"/>
                </a:lnTo>
                <a:lnTo>
                  <a:pt x="193433" y="375807"/>
                </a:lnTo>
                <a:cubicBezTo>
                  <a:pt x="334911" y="345071"/>
                  <a:pt x="482225" y="319160"/>
                  <a:pt x="634369" y="298074"/>
                </a:cubicBezTo>
                <a:cubicBezTo>
                  <a:pt x="927387" y="258046"/>
                  <a:pt x="1239728" y="233744"/>
                  <a:pt x="1560115" y="227311"/>
                </a:cubicBezTo>
                <a:cubicBezTo>
                  <a:pt x="1636187" y="225703"/>
                  <a:pt x="1712964" y="225122"/>
                  <a:pt x="1790270" y="225535"/>
                </a:cubicBezTo>
                <a:cubicBezTo>
                  <a:pt x="2022184" y="226775"/>
                  <a:pt x="2258852" y="236960"/>
                  <a:pt x="2495519" y="255187"/>
                </a:cubicBezTo>
                <a:cubicBezTo>
                  <a:pt x="2550261" y="258761"/>
                  <a:pt x="2603390" y="263765"/>
                  <a:pt x="2656519" y="268768"/>
                </a:cubicBezTo>
                <a:cubicBezTo>
                  <a:pt x="2679061" y="270912"/>
                  <a:pt x="2701600" y="273057"/>
                  <a:pt x="2725749" y="275201"/>
                </a:cubicBezTo>
                <a:cubicBezTo>
                  <a:pt x="2786929" y="280919"/>
                  <a:pt x="2849718" y="288067"/>
                  <a:pt x="2909289" y="295215"/>
                </a:cubicBezTo>
                <a:cubicBezTo>
                  <a:pt x="2923778" y="297360"/>
                  <a:pt x="2938268" y="298789"/>
                  <a:pt x="2952759" y="300219"/>
                </a:cubicBezTo>
                <a:cubicBezTo>
                  <a:pt x="2965639" y="301648"/>
                  <a:pt x="2978517" y="303078"/>
                  <a:pt x="2991399" y="305222"/>
                </a:cubicBezTo>
                <a:cubicBezTo>
                  <a:pt x="3015548" y="308081"/>
                  <a:pt x="3039699" y="310940"/>
                  <a:pt x="3065458" y="314514"/>
                </a:cubicBezTo>
                <a:lnTo>
                  <a:pt x="3397115" y="358115"/>
                </a:lnTo>
                <a:cubicBezTo>
                  <a:pt x="3725555" y="400288"/>
                  <a:pt x="4015354" y="432453"/>
                  <a:pt x="4284222" y="456041"/>
                </a:cubicBezTo>
                <a:cubicBezTo>
                  <a:pt x="4309983" y="458185"/>
                  <a:pt x="4337352" y="460330"/>
                  <a:pt x="4364722" y="462474"/>
                </a:cubicBezTo>
                <a:cubicBezTo>
                  <a:pt x="4411411" y="466762"/>
                  <a:pt x="4461322" y="470336"/>
                  <a:pt x="4509621" y="473910"/>
                </a:cubicBezTo>
                <a:close/>
                <a:moveTo>
                  <a:pt x="6860210" y="208727"/>
                </a:moveTo>
                <a:cubicBezTo>
                  <a:pt x="6863429" y="212301"/>
                  <a:pt x="6856991" y="216590"/>
                  <a:pt x="6848940" y="217304"/>
                </a:cubicBezTo>
                <a:cubicBezTo>
                  <a:pt x="6586512" y="250185"/>
                  <a:pt x="6317642" y="274487"/>
                  <a:pt x="6045553" y="288782"/>
                </a:cubicBezTo>
                <a:cubicBezTo>
                  <a:pt x="5775075" y="300934"/>
                  <a:pt x="5496546" y="303078"/>
                  <a:pt x="5216407" y="295930"/>
                </a:cubicBezTo>
                <a:cubicBezTo>
                  <a:pt x="5190647" y="295216"/>
                  <a:pt x="5163278" y="294500"/>
                  <a:pt x="5137518" y="293786"/>
                </a:cubicBezTo>
                <a:cubicBezTo>
                  <a:pt x="5094048" y="292356"/>
                  <a:pt x="5050579" y="290927"/>
                  <a:pt x="5007108" y="289497"/>
                </a:cubicBezTo>
                <a:lnTo>
                  <a:pt x="4797809" y="278776"/>
                </a:lnTo>
                <a:lnTo>
                  <a:pt x="4588510" y="264480"/>
                </a:lnTo>
                <a:cubicBezTo>
                  <a:pt x="4543430" y="261621"/>
                  <a:pt x="4498351" y="257333"/>
                  <a:pt x="4454882" y="253758"/>
                </a:cubicBezTo>
                <a:cubicBezTo>
                  <a:pt x="4429121" y="251614"/>
                  <a:pt x="4403361" y="249470"/>
                  <a:pt x="4377603" y="247325"/>
                </a:cubicBezTo>
                <a:cubicBezTo>
                  <a:pt x="4123223" y="225167"/>
                  <a:pt x="3846305" y="194431"/>
                  <a:pt x="3530746" y="154404"/>
                </a:cubicBezTo>
                <a:lnTo>
                  <a:pt x="3203917" y="110803"/>
                </a:lnTo>
                <a:cubicBezTo>
                  <a:pt x="3195866" y="109373"/>
                  <a:pt x="3184596" y="108658"/>
                  <a:pt x="3174937" y="107229"/>
                </a:cubicBezTo>
                <a:lnTo>
                  <a:pt x="3038088" y="90789"/>
                </a:lnTo>
                <a:cubicBezTo>
                  <a:pt x="2972077" y="82926"/>
                  <a:pt x="2902849" y="74348"/>
                  <a:pt x="2833618" y="67916"/>
                </a:cubicBezTo>
                <a:cubicBezTo>
                  <a:pt x="2809468" y="65771"/>
                  <a:pt x="2785319" y="63627"/>
                  <a:pt x="2761168" y="60768"/>
                </a:cubicBezTo>
                <a:cubicBezTo>
                  <a:pt x="2703209" y="55050"/>
                  <a:pt x="2642029" y="49331"/>
                  <a:pt x="2580851" y="45043"/>
                </a:cubicBezTo>
                <a:cubicBezTo>
                  <a:pt x="2229870" y="17881"/>
                  <a:pt x="1880503" y="7159"/>
                  <a:pt x="1542405" y="14307"/>
                </a:cubicBezTo>
                <a:cubicBezTo>
                  <a:pt x="1180157" y="21455"/>
                  <a:pt x="827568" y="48616"/>
                  <a:pt x="494298" y="94362"/>
                </a:cubicBezTo>
                <a:cubicBezTo>
                  <a:pt x="406554" y="106513"/>
                  <a:pt x="320117" y="120139"/>
                  <a:pt x="235140" y="135205"/>
                </a:cubicBezTo>
                <a:lnTo>
                  <a:pt x="0" y="181676"/>
                </a:lnTo>
                <a:lnTo>
                  <a:pt x="0" y="167402"/>
                </a:lnTo>
                <a:lnTo>
                  <a:pt x="220776" y="123892"/>
                </a:lnTo>
                <a:cubicBezTo>
                  <a:pt x="306634" y="108747"/>
                  <a:pt x="394077" y="95077"/>
                  <a:pt x="483029" y="82926"/>
                </a:cubicBezTo>
                <a:cubicBezTo>
                  <a:pt x="817908" y="36465"/>
                  <a:pt x="1173715" y="9304"/>
                  <a:pt x="1539185" y="2156"/>
                </a:cubicBezTo>
                <a:cubicBezTo>
                  <a:pt x="1624514" y="369"/>
                  <a:pt x="1710548" y="-301"/>
                  <a:pt x="1797110" y="123"/>
                </a:cubicBezTo>
                <a:cubicBezTo>
                  <a:pt x="2056797" y="1396"/>
                  <a:pt x="2321239" y="12520"/>
                  <a:pt x="2585680" y="32891"/>
                </a:cubicBezTo>
                <a:cubicBezTo>
                  <a:pt x="2646859" y="36465"/>
                  <a:pt x="2708039" y="42898"/>
                  <a:pt x="2767609" y="48616"/>
                </a:cubicBezTo>
                <a:cubicBezTo>
                  <a:pt x="2791758" y="50761"/>
                  <a:pt x="2815909" y="53620"/>
                  <a:pt x="2840058" y="55764"/>
                </a:cubicBezTo>
                <a:cubicBezTo>
                  <a:pt x="2910898" y="62198"/>
                  <a:pt x="2980127" y="70060"/>
                  <a:pt x="3046137" y="78637"/>
                </a:cubicBezTo>
                <a:lnTo>
                  <a:pt x="3182987" y="95077"/>
                </a:lnTo>
                <a:cubicBezTo>
                  <a:pt x="3194257" y="96507"/>
                  <a:pt x="3203917" y="97936"/>
                  <a:pt x="3213576" y="98651"/>
                </a:cubicBezTo>
                <a:lnTo>
                  <a:pt x="3540406" y="141538"/>
                </a:lnTo>
                <a:cubicBezTo>
                  <a:pt x="3854354" y="182280"/>
                  <a:pt x="4129662" y="212301"/>
                  <a:pt x="4384042" y="234459"/>
                </a:cubicBezTo>
                <a:cubicBezTo>
                  <a:pt x="4409802" y="236604"/>
                  <a:pt x="4435560" y="238748"/>
                  <a:pt x="4461322" y="240892"/>
                </a:cubicBezTo>
                <a:cubicBezTo>
                  <a:pt x="4504790" y="244466"/>
                  <a:pt x="4549871" y="248040"/>
                  <a:pt x="4593342" y="251614"/>
                </a:cubicBezTo>
                <a:lnTo>
                  <a:pt x="4802640" y="265195"/>
                </a:lnTo>
                <a:lnTo>
                  <a:pt x="5011939" y="275202"/>
                </a:lnTo>
                <a:cubicBezTo>
                  <a:pt x="5055408" y="277346"/>
                  <a:pt x="5098878" y="278061"/>
                  <a:pt x="5140738" y="279491"/>
                </a:cubicBezTo>
                <a:cubicBezTo>
                  <a:pt x="5166498" y="280205"/>
                  <a:pt x="5193867" y="280920"/>
                  <a:pt x="5219627" y="281634"/>
                </a:cubicBezTo>
                <a:cubicBezTo>
                  <a:pt x="5496546" y="288782"/>
                  <a:pt x="5775075" y="285924"/>
                  <a:pt x="6043944" y="274487"/>
                </a:cubicBezTo>
                <a:cubicBezTo>
                  <a:pt x="6312813" y="260906"/>
                  <a:pt x="6581681" y="236604"/>
                  <a:pt x="6840891" y="203724"/>
                </a:cubicBezTo>
                <a:cubicBezTo>
                  <a:pt x="6848940" y="203009"/>
                  <a:pt x="6858600" y="205153"/>
                  <a:pt x="6860210" y="208727"/>
                </a:cubicBezTo>
                <a:close/>
                <a:moveTo>
                  <a:pt x="6866255" y="433615"/>
                </a:moveTo>
                <a:lnTo>
                  <a:pt x="6866255" y="448160"/>
                </a:lnTo>
                <a:lnTo>
                  <a:pt x="6566681" y="480414"/>
                </a:lnTo>
                <a:lnTo>
                  <a:pt x="6368570" y="480414"/>
                </a:lnTo>
                <a:lnTo>
                  <a:pt x="6543444" y="468102"/>
                </a:lnTo>
                <a:close/>
                <a:moveTo>
                  <a:pt x="6866255" y="375521"/>
                </a:moveTo>
                <a:lnTo>
                  <a:pt x="6866255" y="390067"/>
                </a:lnTo>
                <a:lnTo>
                  <a:pt x="6525533" y="426913"/>
                </a:lnTo>
                <a:cubicBezTo>
                  <a:pt x="6380030" y="439780"/>
                  <a:pt x="6233118" y="449966"/>
                  <a:pt x="6085803" y="457471"/>
                </a:cubicBezTo>
                <a:cubicBezTo>
                  <a:pt x="5900655" y="466048"/>
                  <a:pt x="5712287" y="470336"/>
                  <a:pt x="5522306" y="470336"/>
                </a:cubicBezTo>
                <a:cubicBezTo>
                  <a:pt x="5412828" y="470336"/>
                  <a:pt x="5303348" y="468907"/>
                  <a:pt x="5192258" y="466048"/>
                </a:cubicBezTo>
                <a:cubicBezTo>
                  <a:pt x="5164889" y="465333"/>
                  <a:pt x="5139129" y="464618"/>
                  <a:pt x="5111759" y="463903"/>
                </a:cubicBezTo>
                <a:cubicBezTo>
                  <a:pt x="5065070" y="462474"/>
                  <a:pt x="5016770" y="461044"/>
                  <a:pt x="4968470" y="458900"/>
                </a:cubicBezTo>
                <a:lnTo>
                  <a:pt x="4746291" y="448178"/>
                </a:lnTo>
                <a:lnTo>
                  <a:pt x="4524111" y="433168"/>
                </a:lnTo>
                <a:cubicBezTo>
                  <a:pt x="4475811" y="429594"/>
                  <a:pt x="4429121" y="426020"/>
                  <a:pt x="4382433" y="421731"/>
                </a:cubicBezTo>
                <a:cubicBezTo>
                  <a:pt x="4356673" y="419587"/>
                  <a:pt x="4329302" y="417443"/>
                  <a:pt x="4303543" y="415298"/>
                </a:cubicBezTo>
                <a:cubicBezTo>
                  <a:pt x="4037894" y="392425"/>
                  <a:pt x="3749705" y="360260"/>
                  <a:pt x="3424486" y="318803"/>
                </a:cubicBezTo>
                <a:lnTo>
                  <a:pt x="3094438" y="275201"/>
                </a:lnTo>
                <a:cubicBezTo>
                  <a:pt x="3070288" y="272342"/>
                  <a:pt x="3044528" y="268768"/>
                  <a:pt x="3018768" y="265909"/>
                </a:cubicBezTo>
                <a:cubicBezTo>
                  <a:pt x="3005889" y="264480"/>
                  <a:pt x="2993008" y="263050"/>
                  <a:pt x="2980128" y="260905"/>
                </a:cubicBezTo>
                <a:cubicBezTo>
                  <a:pt x="2965639" y="259476"/>
                  <a:pt x="2951149" y="257332"/>
                  <a:pt x="2936660" y="255902"/>
                </a:cubicBezTo>
                <a:cubicBezTo>
                  <a:pt x="2875478" y="248754"/>
                  <a:pt x="2812689" y="240892"/>
                  <a:pt x="2749900" y="235173"/>
                </a:cubicBezTo>
                <a:cubicBezTo>
                  <a:pt x="2725749" y="233029"/>
                  <a:pt x="2703209" y="230885"/>
                  <a:pt x="2679061" y="228026"/>
                </a:cubicBezTo>
                <a:cubicBezTo>
                  <a:pt x="2625930" y="223022"/>
                  <a:pt x="2571190" y="217304"/>
                  <a:pt x="2514842" y="213730"/>
                </a:cubicBezTo>
                <a:cubicBezTo>
                  <a:pt x="2191232" y="188713"/>
                  <a:pt x="1869234" y="178706"/>
                  <a:pt x="1558506" y="185139"/>
                </a:cubicBezTo>
                <a:cubicBezTo>
                  <a:pt x="1228457" y="191572"/>
                  <a:pt x="909679" y="215875"/>
                  <a:pt x="608610" y="257332"/>
                </a:cubicBezTo>
                <a:cubicBezTo>
                  <a:pt x="452441" y="279133"/>
                  <a:pt x="300699" y="305937"/>
                  <a:pt x="154793" y="337655"/>
                </a:cubicBezTo>
                <a:lnTo>
                  <a:pt x="0" y="378241"/>
                </a:lnTo>
                <a:lnTo>
                  <a:pt x="0" y="358514"/>
                </a:lnTo>
                <a:lnTo>
                  <a:pt x="140303" y="324878"/>
                </a:lnTo>
                <a:cubicBezTo>
                  <a:pt x="287819" y="292713"/>
                  <a:pt x="441171" y="265552"/>
                  <a:pt x="598951" y="243751"/>
                </a:cubicBezTo>
                <a:cubicBezTo>
                  <a:pt x="903239" y="202293"/>
                  <a:pt x="1225237" y="177277"/>
                  <a:pt x="1556896" y="170843"/>
                </a:cubicBezTo>
                <a:cubicBezTo>
                  <a:pt x="1635383" y="169235"/>
                  <a:pt x="1714474" y="168654"/>
                  <a:pt x="1794043" y="169079"/>
                </a:cubicBezTo>
                <a:cubicBezTo>
                  <a:pt x="2032749" y="170352"/>
                  <a:pt x="2275757" y="180672"/>
                  <a:pt x="2519671" y="199434"/>
                </a:cubicBezTo>
                <a:cubicBezTo>
                  <a:pt x="2576020" y="203009"/>
                  <a:pt x="2630761" y="208727"/>
                  <a:pt x="2685501" y="213730"/>
                </a:cubicBezTo>
                <a:cubicBezTo>
                  <a:pt x="2708041" y="215875"/>
                  <a:pt x="2732190" y="218018"/>
                  <a:pt x="2754729" y="220163"/>
                </a:cubicBezTo>
                <a:cubicBezTo>
                  <a:pt x="2819129" y="225882"/>
                  <a:pt x="2881918" y="233744"/>
                  <a:pt x="2944708" y="240892"/>
                </a:cubicBezTo>
                <a:cubicBezTo>
                  <a:pt x="2959200" y="242321"/>
                  <a:pt x="2973689" y="244466"/>
                  <a:pt x="2988178" y="245895"/>
                </a:cubicBezTo>
                <a:cubicBezTo>
                  <a:pt x="3001059" y="247325"/>
                  <a:pt x="3013939" y="248754"/>
                  <a:pt x="3026818" y="250898"/>
                </a:cubicBezTo>
                <a:cubicBezTo>
                  <a:pt x="3052577" y="253758"/>
                  <a:pt x="3078339" y="257332"/>
                  <a:pt x="3102488" y="260191"/>
                </a:cubicBezTo>
                <a:lnTo>
                  <a:pt x="3432537" y="303792"/>
                </a:lnTo>
                <a:cubicBezTo>
                  <a:pt x="3757755" y="345965"/>
                  <a:pt x="4044335" y="377415"/>
                  <a:pt x="4308373" y="400288"/>
                </a:cubicBezTo>
                <a:cubicBezTo>
                  <a:pt x="4334133" y="402432"/>
                  <a:pt x="4361502" y="404577"/>
                  <a:pt x="4387262" y="406721"/>
                </a:cubicBezTo>
                <a:cubicBezTo>
                  <a:pt x="4433953" y="410295"/>
                  <a:pt x="4480641" y="414584"/>
                  <a:pt x="4528941" y="418157"/>
                </a:cubicBezTo>
                <a:lnTo>
                  <a:pt x="4751121" y="433168"/>
                </a:lnTo>
                <a:lnTo>
                  <a:pt x="4973299" y="443889"/>
                </a:lnTo>
                <a:cubicBezTo>
                  <a:pt x="5019989" y="446034"/>
                  <a:pt x="5068290" y="447463"/>
                  <a:pt x="5114978" y="448893"/>
                </a:cubicBezTo>
                <a:cubicBezTo>
                  <a:pt x="5142349" y="449607"/>
                  <a:pt x="5168107" y="450323"/>
                  <a:pt x="5195478" y="451037"/>
                </a:cubicBezTo>
                <a:cubicBezTo>
                  <a:pt x="5493327" y="458185"/>
                  <a:pt x="5792786" y="456041"/>
                  <a:pt x="6082585" y="443175"/>
                </a:cubicBezTo>
                <a:cubicBezTo>
                  <a:pt x="6228289" y="435670"/>
                  <a:pt x="6373993" y="425484"/>
                  <a:pt x="6518691" y="412707"/>
                </a:cubicBezTo>
                <a:close/>
                <a:moveTo>
                  <a:pt x="6866255" y="317662"/>
                </a:moveTo>
                <a:lnTo>
                  <a:pt x="6866255" y="332083"/>
                </a:lnTo>
                <a:lnTo>
                  <a:pt x="6495950" y="371965"/>
                </a:lnTo>
                <a:cubicBezTo>
                  <a:pt x="6354271" y="384563"/>
                  <a:pt x="6211384" y="394570"/>
                  <a:pt x="6068094" y="401718"/>
                </a:cubicBezTo>
                <a:cubicBezTo>
                  <a:pt x="5890995" y="409580"/>
                  <a:pt x="5707455" y="413869"/>
                  <a:pt x="5522306" y="413869"/>
                </a:cubicBezTo>
                <a:cubicBezTo>
                  <a:pt x="5416047" y="413869"/>
                  <a:pt x="5308178" y="412439"/>
                  <a:pt x="5200308" y="409580"/>
                </a:cubicBezTo>
                <a:cubicBezTo>
                  <a:pt x="5172939" y="408866"/>
                  <a:pt x="5147179" y="408150"/>
                  <a:pt x="5119808" y="407436"/>
                </a:cubicBezTo>
                <a:cubicBezTo>
                  <a:pt x="5074728" y="406006"/>
                  <a:pt x="5028039" y="404577"/>
                  <a:pt x="4981349" y="402432"/>
                </a:cubicBezTo>
                <a:lnTo>
                  <a:pt x="4762390" y="391711"/>
                </a:lnTo>
                <a:lnTo>
                  <a:pt x="4543431" y="377415"/>
                </a:lnTo>
                <a:cubicBezTo>
                  <a:pt x="4496742" y="373841"/>
                  <a:pt x="4450051" y="370268"/>
                  <a:pt x="4404971" y="366693"/>
                </a:cubicBezTo>
                <a:cubicBezTo>
                  <a:pt x="4379212" y="364549"/>
                  <a:pt x="4351842" y="362404"/>
                  <a:pt x="4326083" y="360261"/>
                </a:cubicBezTo>
                <a:cubicBezTo>
                  <a:pt x="4063653" y="337388"/>
                  <a:pt x="3780294" y="305937"/>
                  <a:pt x="3458296" y="264480"/>
                </a:cubicBezTo>
                <a:lnTo>
                  <a:pt x="3128248" y="220878"/>
                </a:lnTo>
                <a:cubicBezTo>
                  <a:pt x="3102488" y="217304"/>
                  <a:pt x="3076727" y="214445"/>
                  <a:pt x="3050967" y="211586"/>
                </a:cubicBezTo>
                <a:cubicBezTo>
                  <a:pt x="3038089" y="210157"/>
                  <a:pt x="3025209" y="208727"/>
                  <a:pt x="3012327" y="206582"/>
                </a:cubicBezTo>
                <a:cubicBezTo>
                  <a:pt x="2997837" y="205153"/>
                  <a:pt x="2983348" y="203009"/>
                  <a:pt x="2968858" y="201579"/>
                </a:cubicBezTo>
                <a:cubicBezTo>
                  <a:pt x="2906068" y="193716"/>
                  <a:pt x="2841668" y="185854"/>
                  <a:pt x="2775659" y="180136"/>
                </a:cubicBezTo>
                <a:cubicBezTo>
                  <a:pt x="2751510" y="177991"/>
                  <a:pt x="2727359" y="175847"/>
                  <a:pt x="2704819" y="172988"/>
                </a:cubicBezTo>
                <a:cubicBezTo>
                  <a:pt x="2650079" y="167270"/>
                  <a:pt x="2592120" y="162266"/>
                  <a:pt x="2535769" y="158692"/>
                </a:cubicBezTo>
                <a:cubicBezTo>
                  <a:pt x="2204113" y="132960"/>
                  <a:pt x="1872454" y="122954"/>
                  <a:pt x="1552065" y="129386"/>
                </a:cubicBezTo>
                <a:cubicBezTo>
                  <a:pt x="1212357" y="136534"/>
                  <a:pt x="880699" y="161552"/>
                  <a:pt x="569969" y="204439"/>
                </a:cubicBezTo>
                <a:cubicBezTo>
                  <a:pt x="407360" y="226954"/>
                  <a:pt x="249581" y="254830"/>
                  <a:pt x="97638" y="287889"/>
                </a:cubicBezTo>
                <a:lnTo>
                  <a:pt x="0" y="311249"/>
                </a:lnTo>
                <a:lnTo>
                  <a:pt x="0" y="294963"/>
                </a:lnTo>
                <a:lnTo>
                  <a:pt x="81740" y="275380"/>
                </a:lnTo>
                <a:cubicBezTo>
                  <a:pt x="235092" y="241964"/>
                  <a:pt x="394481" y="213730"/>
                  <a:pt x="558700" y="190857"/>
                </a:cubicBezTo>
                <a:cubicBezTo>
                  <a:pt x="872648" y="147256"/>
                  <a:pt x="1205916" y="122238"/>
                  <a:pt x="1548845" y="115091"/>
                </a:cubicBezTo>
                <a:cubicBezTo>
                  <a:pt x="1629747" y="113482"/>
                  <a:pt x="1711253" y="112902"/>
                  <a:pt x="1793212" y="113337"/>
                </a:cubicBezTo>
                <a:cubicBezTo>
                  <a:pt x="2039088" y="114644"/>
                  <a:pt x="2289039" y="125097"/>
                  <a:pt x="2538991" y="144397"/>
                </a:cubicBezTo>
                <a:cubicBezTo>
                  <a:pt x="2596951" y="147970"/>
                  <a:pt x="2653299" y="153689"/>
                  <a:pt x="2709650" y="159407"/>
                </a:cubicBezTo>
                <a:cubicBezTo>
                  <a:pt x="2733799" y="161552"/>
                  <a:pt x="2756339" y="164411"/>
                  <a:pt x="2780489" y="166555"/>
                </a:cubicBezTo>
                <a:cubicBezTo>
                  <a:pt x="2846498" y="172273"/>
                  <a:pt x="2912509" y="180136"/>
                  <a:pt x="2975298" y="187998"/>
                </a:cubicBezTo>
                <a:cubicBezTo>
                  <a:pt x="2989789" y="189428"/>
                  <a:pt x="3004278" y="191572"/>
                  <a:pt x="3018767" y="193002"/>
                </a:cubicBezTo>
                <a:cubicBezTo>
                  <a:pt x="3031648" y="194432"/>
                  <a:pt x="3044527" y="195861"/>
                  <a:pt x="3057408" y="198005"/>
                </a:cubicBezTo>
                <a:cubicBezTo>
                  <a:pt x="3084777" y="200864"/>
                  <a:pt x="3110537" y="204439"/>
                  <a:pt x="3136297" y="208012"/>
                </a:cubicBezTo>
                <a:lnTo>
                  <a:pt x="3464736" y="251614"/>
                </a:lnTo>
                <a:cubicBezTo>
                  <a:pt x="3785126" y="293071"/>
                  <a:pt x="4068484" y="324521"/>
                  <a:pt x="4329302" y="346679"/>
                </a:cubicBezTo>
                <a:cubicBezTo>
                  <a:pt x="4355061" y="348824"/>
                  <a:pt x="4382431" y="350968"/>
                  <a:pt x="4408192" y="353113"/>
                </a:cubicBezTo>
                <a:cubicBezTo>
                  <a:pt x="4453271" y="356686"/>
                  <a:pt x="4499960" y="360975"/>
                  <a:pt x="4546651" y="363834"/>
                </a:cubicBezTo>
                <a:lnTo>
                  <a:pt x="4764001" y="378130"/>
                </a:lnTo>
                <a:lnTo>
                  <a:pt x="4981349" y="388852"/>
                </a:lnTo>
                <a:cubicBezTo>
                  <a:pt x="5026428" y="390996"/>
                  <a:pt x="5073119" y="392425"/>
                  <a:pt x="5118199" y="393855"/>
                </a:cubicBezTo>
                <a:cubicBezTo>
                  <a:pt x="5145568" y="394570"/>
                  <a:pt x="5171328" y="395284"/>
                  <a:pt x="5198699" y="396000"/>
                </a:cubicBezTo>
                <a:cubicBezTo>
                  <a:pt x="5490106" y="403147"/>
                  <a:pt x="5781516" y="400288"/>
                  <a:pt x="6064874" y="388137"/>
                </a:cubicBezTo>
                <a:cubicBezTo>
                  <a:pt x="6207358" y="380989"/>
                  <a:pt x="6349440" y="370982"/>
                  <a:pt x="6490314" y="358384"/>
                </a:cubicBezTo>
                <a:close/>
                <a:moveTo>
                  <a:pt x="6866255" y="259153"/>
                </a:moveTo>
                <a:lnTo>
                  <a:pt x="6866255" y="273595"/>
                </a:lnTo>
                <a:lnTo>
                  <a:pt x="6468579" y="316301"/>
                </a:lnTo>
                <a:cubicBezTo>
                  <a:pt x="6330522" y="328452"/>
                  <a:pt x="6191258" y="338102"/>
                  <a:pt x="6051994" y="345250"/>
                </a:cubicBezTo>
                <a:cubicBezTo>
                  <a:pt x="5775075" y="357401"/>
                  <a:pt x="5488497" y="360261"/>
                  <a:pt x="5201918" y="353113"/>
                </a:cubicBezTo>
                <a:cubicBezTo>
                  <a:pt x="5174548" y="352397"/>
                  <a:pt x="5148788" y="351683"/>
                  <a:pt x="5123028" y="350968"/>
                </a:cubicBezTo>
                <a:cubicBezTo>
                  <a:pt x="5079557" y="349539"/>
                  <a:pt x="5032868" y="348109"/>
                  <a:pt x="4987788" y="346680"/>
                </a:cubicBezTo>
                <a:lnTo>
                  <a:pt x="4773658" y="335958"/>
                </a:lnTo>
                <a:lnTo>
                  <a:pt x="4559530" y="321662"/>
                </a:lnTo>
                <a:cubicBezTo>
                  <a:pt x="4514451" y="318803"/>
                  <a:pt x="4467760" y="314515"/>
                  <a:pt x="4422682" y="310941"/>
                </a:cubicBezTo>
                <a:cubicBezTo>
                  <a:pt x="4396922" y="308796"/>
                  <a:pt x="4371161" y="306652"/>
                  <a:pt x="4345402" y="304508"/>
                </a:cubicBezTo>
                <a:cubicBezTo>
                  <a:pt x="4086192" y="282350"/>
                  <a:pt x="3806054" y="250899"/>
                  <a:pt x="3488886" y="210157"/>
                </a:cubicBezTo>
                <a:lnTo>
                  <a:pt x="3160447" y="166555"/>
                </a:lnTo>
                <a:cubicBezTo>
                  <a:pt x="3134688" y="162981"/>
                  <a:pt x="3107317" y="160122"/>
                  <a:pt x="3079949" y="156548"/>
                </a:cubicBezTo>
                <a:lnTo>
                  <a:pt x="2997837" y="146541"/>
                </a:lnTo>
                <a:cubicBezTo>
                  <a:pt x="2933438" y="138679"/>
                  <a:pt x="2865818" y="130816"/>
                  <a:pt x="2798199" y="124383"/>
                </a:cubicBezTo>
                <a:cubicBezTo>
                  <a:pt x="2774050" y="122238"/>
                  <a:pt x="2749899" y="120095"/>
                  <a:pt x="2725750" y="117235"/>
                </a:cubicBezTo>
                <a:cubicBezTo>
                  <a:pt x="2669400" y="111517"/>
                  <a:pt x="2609829" y="105799"/>
                  <a:pt x="2551869" y="102224"/>
                </a:cubicBezTo>
                <a:cubicBezTo>
                  <a:pt x="2210552" y="75778"/>
                  <a:pt x="1870844" y="65771"/>
                  <a:pt x="1540796" y="72204"/>
                </a:cubicBezTo>
                <a:cubicBezTo>
                  <a:pt x="1189815" y="79351"/>
                  <a:pt x="848498" y="105084"/>
                  <a:pt x="526500" y="149400"/>
                </a:cubicBezTo>
                <a:cubicBezTo>
                  <a:pt x="357450" y="172988"/>
                  <a:pt x="193230" y="202115"/>
                  <a:pt x="35250" y="236604"/>
                </a:cubicBezTo>
                <a:lnTo>
                  <a:pt x="0" y="245067"/>
                </a:lnTo>
                <a:lnTo>
                  <a:pt x="0" y="230137"/>
                </a:lnTo>
                <a:lnTo>
                  <a:pt x="24785" y="224185"/>
                </a:lnTo>
                <a:cubicBezTo>
                  <a:pt x="183973" y="189428"/>
                  <a:pt x="349400" y="160122"/>
                  <a:pt x="520060" y="136534"/>
                </a:cubicBezTo>
                <a:cubicBezTo>
                  <a:pt x="845279" y="91503"/>
                  <a:pt x="1188206" y="65771"/>
                  <a:pt x="1542405" y="58623"/>
                </a:cubicBezTo>
                <a:cubicBezTo>
                  <a:pt x="1625319" y="57015"/>
                  <a:pt x="1708938" y="56434"/>
                  <a:pt x="1793086" y="56881"/>
                </a:cubicBezTo>
                <a:cubicBezTo>
                  <a:pt x="2045528" y="58221"/>
                  <a:pt x="2302725" y="68809"/>
                  <a:pt x="2559920" y="88644"/>
                </a:cubicBezTo>
                <a:cubicBezTo>
                  <a:pt x="2619490" y="92218"/>
                  <a:pt x="2679059" y="97936"/>
                  <a:pt x="2735410" y="103654"/>
                </a:cubicBezTo>
                <a:cubicBezTo>
                  <a:pt x="2759559" y="105799"/>
                  <a:pt x="2783710" y="108658"/>
                  <a:pt x="2807858" y="110802"/>
                </a:cubicBezTo>
                <a:cubicBezTo>
                  <a:pt x="2875478" y="116520"/>
                  <a:pt x="2943098" y="125098"/>
                  <a:pt x="3009108" y="132960"/>
                </a:cubicBezTo>
                <a:lnTo>
                  <a:pt x="3091217" y="142967"/>
                </a:lnTo>
                <a:cubicBezTo>
                  <a:pt x="3118588" y="146541"/>
                  <a:pt x="3145957" y="149400"/>
                  <a:pt x="3171717" y="152974"/>
                </a:cubicBezTo>
                <a:lnTo>
                  <a:pt x="3500155" y="196576"/>
                </a:lnTo>
                <a:cubicBezTo>
                  <a:pt x="3817325" y="237318"/>
                  <a:pt x="4097462" y="268054"/>
                  <a:pt x="4353451" y="290927"/>
                </a:cubicBezTo>
                <a:cubicBezTo>
                  <a:pt x="4379212" y="293071"/>
                  <a:pt x="4404971" y="295215"/>
                  <a:pt x="4430731" y="297360"/>
                </a:cubicBezTo>
                <a:cubicBezTo>
                  <a:pt x="4475811" y="300933"/>
                  <a:pt x="4520890" y="305222"/>
                  <a:pt x="4565970" y="308081"/>
                </a:cubicBezTo>
                <a:lnTo>
                  <a:pt x="4780100" y="322377"/>
                </a:lnTo>
                <a:lnTo>
                  <a:pt x="4992619" y="333099"/>
                </a:lnTo>
                <a:cubicBezTo>
                  <a:pt x="5036088" y="335243"/>
                  <a:pt x="5082779" y="336672"/>
                  <a:pt x="5126247" y="337388"/>
                </a:cubicBezTo>
                <a:cubicBezTo>
                  <a:pt x="5152007" y="338102"/>
                  <a:pt x="5179378" y="338817"/>
                  <a:pt x="5205138" y="339532"/>
                </a:cubicBezTo>
                <a:cubicBezTo>
                  <a:pt x="5490106" y="346680"/>
                  <a:pt x="5773464" y="343820"/>
                  <a:pt x="6050383" y="331669"/>
                </a:cubicBezTo>
                <a:cubicBezTo>
                  <a:pt x="6188843" y="324521"/>
                  <a:pt x="6326900" y="314872"/>
                  <a:pt x="6463749" y="302721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4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4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1 w 12192000"/>
              <a:gd name="connsiteY14" fmla="*/ 486439 h 486439"/>
              <a:gd name="connsiteX15" fmla="*/ 11380766 w 12192000"/>
              <a:gd name="connsiteY15" fmla="*/ 486439 h 486439"/>
              <a:gd name="connsiteX16" fmla="*/ 11854379 w 12192000"/>
              <a:gd name="connsiteY16" fmla="*/ 468103 h 486439"/>
              <a:gd name="connsiteX17" fmla="*/ 3205239 w 12192000"/>
              <a:gd name="connsiteY17" fmla="*/ 395107 h 486439"/>
              <a:gd name="connsiteX18" fmla="*/ 4373267 w 12192000"/>
              <a:gd name="connsiteY18" fmla="*/ 422447 h 486439"/>
              <a:gd name="connsiteX19" fmla="*/ 4636766 w 12192000"/>
              <a:gd name="connsiteY19" fmla="*/ 435313 h 486439"/>
              <a:gd name="connsiteX20" fmla="*/ 4756800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7 w 12192000"/>
              <a:gd name="connsiteY23" fmla="*/ 469622 h 486439"/>
              <a:gd name="connsiteX24" fmla="*/ 5330639 w 12192000"/>
              <a:gd name="connsiteY24" fmla="*/ 477485 h 486439"/>
              <a:gd name="connsiteX25" fmla="*/ 5453086 w 12192000"/>
              <a:gd name="connsiteY25" fmla="*/ 486439 h 486439"/>
              <a:gd name="connsiteX26" fmla="*/ 5256279 w 12192000"/>
              <a:gd name="connsiteY26" fmla="*/ 486439 h 486439"/>
              <a:gd name="connsiteX27" fmla="*/ 5195962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2 w 12192000"/>
              <a:gd name="connsiteY31" fmla="*/ 448894 h 486439"/>
              <a:gd name="connsiteX32" fmla="*/ 4367412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6 w 12192000"/>
              <a:gd name="connsiteY41" fmla="*/ 365979 h 486439"/>
              <a:gd name="connsiteX42" fmla="*/ 4689464 w 12192000"/>
              <a:gd name="connsiteY42" fmla="*/ 378845 h 486439"/>
              <a:gd name="connsiteX43" fmla="*/ 4812428 w 12192000"/>
              <a:gd name="connsiteY43" fmla="*/ 385277 h 486439"/>
              <a:gd name="connsiteX44" fmla="*/ 5125695 w 12192000"/>
              <a:gd name="connsiteY44" fmla="*/ 403862 h 486439"/>
              <a:gd name="connsiteX45" fmla="*/ 5204746 w 12192000"/>
              <a:gd name="connsiteY45" fmla="*/ 408866 h 486439"/>
              <a:gd name="connsiteX46" fmla="*/ 5275012 w 12192000"/>
              <a:gd name="connsiteY46" fmla="*/ 413869 h 486439"/>
              <a:gd name="connsiteX47" fmla="*/ 5400904 w 12192000"/>
              <a:gd name="connsiteY47" fmla="*/ 422446 h 486439"/>
              <a:gd name="connsiteX48" fmla="*/ 6006948 w 12192000"/>
              <a:gd name="connsiteY48" fmla="*/ 466048 h 486439"/>
              <a:gd name="connsiteX49" fmla="*/ 6317961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2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5 w 12192000"/>
              <a:gd name="connsiteY68" fmla="*/ 310226 h 486439"/>
              <a:gd name="connsiteX69" fmla="*/ 4736306 w 12192000"/>
              <a:gd name="connsiteY69" fmla="*/ 323807 h 486439"/>
              <a:gd name="connsiteX70" fmla="*/ 4859273 w 12192000"/>
              <a:gd name="connsiteY70" fmla="*/ 330240 h 486439"/>
              <a:gd name="connsiteX71" fmla="*/ 5181324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7 w 12192000"/>
              <a:gd name="connsiteY74" fmla="*/ 368123 h 486439"/>
              <a:gd name="connsiteX75" fmla="*/ 6065502 w 12192000"/>
              <a:gd name="connsiteY75" fmla="*/ 411725 h 486439"/>
              <a:gd name="connsiteX76" fmla="*/ 6980926 w 12192000"/>
              <a:gd name="connsiteY76" fmla="*/ 471890 h 486439"/>
              <a:gd name="connsiteX77" fmla="*/ 7255559 w 12192000"/>
              <a:gd name="connsiteY77" fmla="*/ 486439 h 486439"/>
              <a:gd name="connsiteX78" fmla="*/ 6971673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7 w 12192000"/>
              <a:gd name="connsiteY81" fmla="*/ 382419 h 486439"/>
              <a:gd name="connsiteX82" fmla="*/ 5321856 w 12192000"/>
              <a:gd name="connsiteY82" fmla="*/ 373842 h 486439"/>
              <a:gd name="connsiteX83" fmla="*/ 5248664 w 12192000"/>
              <a:gd name="connsiteY83" fmla="*/ 368838 h 486439"/>
              <a:gd name="connsiteX84" fmla="*/ 5169614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2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2 w 12192000"/>
              <a:gd name="connsiteY99" fmla="*/ 255187 h 486439"/>
              <a:gd name="connsiteX100" fmla="*/ 4786078 w 12192000"/>
              <a:gd name="connsiteY100" fmla="*/ 268769 h 486439"/>
              <a:gd name="connsiteX101" fmla="*/ 4911972 w 12192000"/>
              <a:gd name="connsiteY101" fmla="*/ 275201 h 486439"/>
              <a:gd name="connsiteX102" fmla="*/ 5245734 w 12192000"/>
              <a:gd name="connsiteY102" fmla="*/ 295215 h 486439"/>
              <a:gd name="connsiteX103" fmla="*/ 5324784 w 12192000"/>
              <a:gd name="connsiteY103" fmla="*/ 300219 h 486439"/>
              <a:gd name="connsiteX104" fmla="*/ 5395050 w 12192000"/>
              <a:gd name="connsiteY104" fmla="*/ 305222 h 486439"/>
              <a:gd name="connsiteX105" fmla="*/ 5529727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0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2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2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3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6 w 12192000"/>
              <a:gd name="connsiteY162" fmla="*/ 275201 h 486439"/>
              <a:gd name="connsiteX163" fmla="*/ 5444821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89 w 12192000"/>
              <a:gd name="connsiteY166" fmla="*/ 235174 h 486439"/>
              <a:gd name="connsiteX167" fmla="*/ 4827069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6 w 12192000"/>
              <a:gd name="connsiteY180" fmla="*/ 159407 h 486439"/>
              <a:gd name="connsiteX181" fmla="*/ 5011515 w 12192000"/>
              <a:gd name="connsiteY181" fmla="*/ 166555 h 486439"/>
              <a:gd name="connsiteX182" fmla="*/ 5365770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6 w 12192000"/>
              <a:gd name="connsiteY185" fmla="*/ 208012 h 486439"/>
              <a:gd name="connsiteX186" fmla="*/ 6255805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5 w 12192000"/>
              <a:gd name="connsiteY195" fmla="*/ 358384 h 486439"/>
              <a:gd name="connsiteX196" fmla="*/ 12192000 w 12192000"/>
              <a:gd name="connsiteY196" fmla="*/ 332518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3 w 12192000"/>
              <a:gd name="connsiteY208" fmla="*/ 264480 h 486439"/>
              <a:gd name="connsiteX209" fmla="*/ 5643910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3 w 12192000"/>
              <a:gd name="connsiteY226" fmla="*/ 88644 h 486439"/>
              <a:gd name="connsiteX227" fmla="*/ 4929539 w 12192000"/>
              <a:gd name="connsiteY227" fmla="*/ 103654 h 486439"/>
              <a:gd name="connsiteX228" fmla="*/ 5061286 w 12192000"/>
              <a:gd name="connsiteY228" fmla="*/ 110802 h 486439"/>
              <a:gd name="connsiteX229" fmla="*/ 5427256 w 12192000"/>
              <a:gd name="connsiteY229" fmla="*/ 132961 h 486439"/>
              <a:gd name="connsiteX230" fmla="*/ 5576569 w 12192000"/>
              <a:gd name="connsiteY230" fmla="*/ 142968 h 486439"/>
              <a:gd name="connsiteX231" fmla="*/ 5722957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9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2 w 12192000"/>
              <a:gd name="connsiteY253" fmla="*/ 210157 h 486439"/>
              <a:gd name="connsiteX254" fmla="*/ 5702463 w 12192000"/>
              <a:gd name="connsiteY254" fmla="*/ 166555 h 486439"/>
              <a:gd name="connsiteX255" fmla="*/ 5556077 w 12192000"/>
              <a:gd name="connsiteY255" fmla="*/ 156548 h 486439"/>
              <a:gd name="connsiteX256" fmla="*/ 5406758 w 12192000"/>
              <a:gd name="connsiteY256" fmla="*/ 146541 h 486439"/>
              <a:gd name="connsiteX257" fmla="*/ 5043719 w 12192000"/>
              <a:gd name="connsiteY257" fmla="*/ 124383 h 486439"/>
              <a:gd name="connsiteX258" fmla="*/ 4911973 w 12192000"/>
              <a:gd name="connsiteY258" fmla="*/ 117235 h 486439"/>
              <a:gd name="connsiteX259" fmla="*/ 4595773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8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2 w 12192000"/>
              <a:gd name="connsiteY273" fmla="*/ 78637 h 486439"/>
              <a:gd name="connsiteX274" fmla="*/ 5743450 w 12192000"/>
              <a:gd name="connsiteY274" fmla="*/ 95077 h 486439"/>
              <a:gd name="connsiteX275" fmla="*/ 5799076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3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0 w 12192000"/>
              <a:gd name="connsiteY301" fmla="*/ 67916 h 486439"/>
              <a:gd name="connsiteX302" fmla="*/ 4976379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4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4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1" y="486439"/>
                </a:lnTo>
                <a:lnTo>
                  <a:pt x="11380766" y="486439"/>
                </a:lnTo>
                <a:lnTo>
                  <a:pt x="11854379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7" y="422447"/>
                </a:cubicBezTo>
                <a:cubicBezTo>
                  <a:pt x="4461099" y="425306"/>
                  <a:pt x="4551858" y="430309"/>
                  <a:pt x="4636766" y="435313"/>
                </a:cubicBezTo>
                <a:cubicBezTo>
                  <a:pt x="4677752" y="437457"/>
                  <a:pt x="4715812" y="439602"/>
                  <a:pt x="4756800" y="441746"/>
                </a:cubicBezTo>
                <a:cubicBezTo>
                  <a:pt x="4859273" y="446750"/>
                  <a:pt x="4961743" y="453183"/>
                  <a:pt x="5058359" y="460331"/>
                </a:cubicBezTo>
                <a:cubicBezTo>
                  <a:pt x="5084711" y="461759"/>
                  <a:pt x="5111059" y="463904"/>
                  <a:pt x="5137407" y="465334"/>
                </a:cubicBezTo>
                <a:cubicBezTo>
                  <a:pt x="5160833" y="466763"/>
                  <a:pt x="5184252" y="468193"/>
                  <a:pt x="5207677" y="469622"/>
                </a:cubicBezTo>
                <a:cubicBezTo>
                  <a:pt x="5248664" y="472482"/>
                  <a:pt x="5286723" y="474626"/>
                  <a:pt x="5330639" y="477485"/>
                </a:cubicBezTo>
                <a:lnTo>
                  <a:pt x="5453086" y="486439"/>
                </a:lnTo>
                <a:lnTo>
                  <a:pt x="5256279" y="486439"/>
                </a:lnTo>
                <a:lnTo>
                  <a:pt x="5195962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9" y="476770"/>
                  <a:pt x="5073000" y="474626"/>
                  <a:pt x="5046649" y="473196"/>
                </a:cubicBezTo>
                <a:cubicBezTo>
                  <a:pt x="4950032" y="466763"/>
                  <a:pt x="4847562" y="459615"/>
                  <a:pt x="4748019" y="455327"/>
                </a:cubicBezTo>
                <a:cubicBezTo>
                  <a:pt x="4707031" y="453183"/>
                  <a:pt x="4666042" y="451038"/>
                  <a:pt x="4627982" y="448894"/>
                </a:cubicBezTo>
                <a:cubicBezTo>
                  <a:pt x="4543077" y="443890"/>
                  <a:pt x="4455245" y="439602"/>
                  <a:pt x="4367412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6" y="365979"/>
                </a:cubicBezTo>
                <a:cubicBezTo>
                  <a:pt x="4507944" y="368838"/>
                  <a:pt x="4601632" y="373841"/>
                  <a:pt x="4689464" y="378845"/>
                </a:cubicBezTo>
                <a:cubicBezTo>
                  <a:pt x="4730453" y="380989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8" y="405291"/>
                  <a:pt x="5178398" y="407436"/>
                  <a:pt x="5204746" y="408866"/>
                </a:cubicBezTo>
                <a:cubicBezTo>
                  <a:pt x="5228169" y="410295"/>
                  <a:pt x="5251590" y="411725"/>
                  <a:pt x="5275012" y="413869"/>
                </a:cubicBezTo>
                <a:cubicBezTo>
                  <a:pt x="5316001" y="416728"/>
                  <a:pt x="5356989" y="419587"/>
                  <a:pt x="5400904" y="422446"/>
                </a:cubicBezTo>
                <a:lnTo>
                  <a:pt x="6006948" y="466048"/>
                </a:lnTo>
                <a:lnTo>
                  <a:pt x="6317961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8" y="433882"/>
                  <a:pt x="5301362" y="431023"/>
                  <a:pt x="5260375" y="428164"/>
                </a:cubicBezTo>
                <a:cubicBezTo>
                  <a:pt x="5236953" y="426735"/>
                  <a:pt x="5213529" y="425306"/>
                  <a:pt x="5190109" y="423161"/>
                </a:cubicBezTo>
                <a:cubicBezTo>
                  <a:pt x="5163759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60" y="397429"/>
                  <a:pt x="4721670" y="395284"/>
                  <a:pt x="4680682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5" y="310226"/>
                </a:cubicBezTo>
                <a:cubicBezTo>
                  <a:pt x="4548932" y="313085"/>
                  <a:pt x="4645549" y="318803"/>
                  <a:pt x="4736306" y="323807"/>
                </a:cubicBezTo>
                <a:cubicBezTo>
                  <a:pt x="4777295" y="325951"/>
                  <a:pt x="4818284" y="328096"/>
                  <a:pt x="4859273" y="330240"/>
                </a:cubicBezTo>
                <a:cubicBezTo>
                  <a:pt x="4967603" y="335244"/>
                  <a:pt x="5075926" y="342391"/>
                  <a:pt x="5181324" y="349539"/>
                </a:cubicBezTo>
                <a:cubicBezTo>
                  <a:pt x="5207677" y="350968"/>
                  <a:pt x="5234024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69" y="365264"/>
                  <a:pt x="5462387" y="368123"/>
                </a:cubicBezTo>
                <a:lnTo>
                  <a:pt x="6065502" y="411725"/>
                </a:lnTo>
                <a:cubicBezTo>
                  <a:pt x="6383895" y="434420"/>
                  <a:pt x="6688197" y="454433"/>
                  <a:pt x="6980926" y="471890"/>
                </a:cubicBezTo>
                <a:lnTo>
                  <a:pt x="7255559" y="486439"/>
                </a:lnTo>
                <a:lnTo>
                  <a:pt x="6971673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6" y="376700"/>
                  <a:pt x="5321856" y="373842"/>
                </a:cubicBezTo>
                <a:cubicBezTo>
                  <a:pt x="5298434" y="372412"/>
                  <a:pt x="5272083" y="370983"/>
                  <a:pt x="5248664" y="368838"/>
                </a:cubicBezTo>
                <a:cubicBezTo>
                  <a:pt x="5222312" y="367408"/>
                  <a:pt x="5195962" y="365264"/>
                  <a:pt x="5169614" y="363835"/>
                </a:cubicBezTo>
                <a:cubicBezTo>
                  <a:pt x="5064214" y="356687"/>
                  <a:pt x="4958816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7" y="333099"/>
                  <a:pt x="4540148" y="328096"/>
                  <a:pt x="4446462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2" y="255187"/>
                </a:cubicBezTo>
                <a:cubicBezTo>
                  <a:pt x="4592849" y="258762"/>
                  <a:pt x="4689462" y="263765"/>
                  <a:pt x="4786078" y="268769"/>
                </a:cubicBezTo>
                <a:cubicBezTo>
                  <a:pt x="4827069" y="270912"/>
                  <a:pt x="4868057" y="273057"/>
                  <a:pt x="4911972" y="275201"/>
                </a:cubicBezTo>
                <a:cubicBezTo>
                  <a:pt x="5023225" y="280920"/>
                  <a:pt x="5137406" y="288067"/>
                  <a:pt x="5245734" y="295215"/>
                </a:cubicBezTo>
                <a:cubicBezTo>
                  <a:pt x="5272082" y="297360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6" y="308081"/>
                  <a:pt x="5482884" y="310940"/>
                  <a:pt x="5529727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0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1" y="319518"/>
                </a:cubicBezTo>
                <a:cubicBezTo>
                  <a:pt x="5356989" y="318088"/>
                  <a:pt x="5333566" y="316659"/>
                  <a:pt x="5307220" y="314515"/>
                </a:cubicBezTo>
                <a:cubicBezTo>
                  <a:pt x="5280868" y="313085"/>
                  <a:pt x="5254517" y="310940"/>
                  <a:pt x="5228169" y="309511"/>
                </a:cubicBezTo>
                <a:cubicBezTo>
                  <a:pt x="5119842" y="302363"/>
                  <a:pt x="5008585" y="295215"/>
                  <a:pt x="4900262" y="289497"/>
                </a:cubicBezTo>
                <a:cubicBezTo>
                  <a:pt x="4859273" y="287353"/>
                  <a:pt x="4815355" y="285208"/>
                  <a:pt x="4774366" y="283064"/>
                </a:cubicBezTo>
                <a:cubicBezTo>
                  <a:pt x="4680681" y="278060"/>
                  <a:pt x="4584065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1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2" y="199435"/>
                </a:cubicBezTo>
                <a:cubicBezTo>
                  <a:pt x="4639692" y="203009"/>
                  <a:pt x="4739238" y="208727"/>
                  <a:pt x="4838780" y="213730"/>
                </a:cubicBezTo>
                <a:cubicBezTo>
                  <a:pt x="4879769" y="215875"/>
                  <a:pt x="4923684" y="218019"/>
                  <a:pt x="4964672" y="220164"/>
                </a:cubicBezTo>
                <a:cubicBezTo>
                  <a:pt x="5081781" y="225882"/>
                  <a:pt x="5195962" y="233744"/>
                  <a:pt x="5310144" y="240892"/>
                </a:cubicBezTo>
                <a:cubicBezTo>
                  <a:pt x="5336496" y="242321"/>
                  <a:pt x="5362846" y="244466"/>
                  <a:pt x="5389193" y="245896"/>
                </a:cubicBezTo>
                <a:cubicBezTo>
                  <a:pt x="5412617" y="247325"/>
                  <a:pt x="5436040" y="248755"/>
                  <a:pt x="5459460" y="250899"/>
                </a:cubicBezTo>
                <a:cubicBezTo>
                  <a:pt x="5506302" y="253758"/>
                  <a:pt x="5553150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7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6" y="275201"/>
                </a:lnTo>
                <a:cubicBezTo>
                  <a:pt x="5538509" y="272342"/>
                  <a:pt x="5491666" y="268769"/>
                  <a:pt x="5444821" y="265909"/>
                </a:cubicBezTo>
                <a:cubicBezTo>
                  <a:pt x="5421400" y="264480"/>
                  <a:pt x="5397977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69" y="240892"/>
                  <a:pt x="4955889" y="235174"/>
                </a:cubicBezTo>
                <a:cubicBezTo>
                  <a:pt x="4911972" y="233029"/>
                  <a:pt x="4870983" y="230885"/>
                  <a:pt x="4827069" y="228026"/>
                </a:cubicBezTo>
                <a:cubicBezTo>
                  <a:pt x="4730453" y="223023"/>
                  <a:pt x="4630908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2" y="153689"/>
                  <a:pt x="4882696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2" y="172273"/>
                  <a:pt x="5251590" y="180136"/>
                  <a:pt x="5365770" y="187998"/>
                </a:cubicBezTo>
                <a:cubicBezTo>
                  <a:pt x="5392123" y="189428"/>
                  <a:pt x="5418470" y="191573"/>
                  <a:pt x="5444819" y="193002"/>
                </a:cubicBezTo>
                <a:cubicBezTo>
                  <a:pt x="5468243" y="194432"/>
                  <a:pt x="5491663" y="195861"/>
                  <a:pt x="5515087" y="198005"/>
                </a:cubicBezTo>
                <a:cubicBezTo>
                  <a:pt x="5564859" y="200865"/>
                  <a:pt x="5611702" y="204439"/>
                  <a:pt x="5658546" y="208012"/>
                </a:cubicBezTo>
                <a:lnTo>
                  <a:pt x="6255805" y="251614"/>
                </a:lnTo>
                <a:cubicBezTo>
                  <a:pt x="6838427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5" y="358384"/>
                </a:cubicBezTo>
                <a:lnTo>
                  <a:pt x="12192000" y="332518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3" y="264480"/>
                </a:cubicBezTo>
                <a:lnTo>
                  <a:pt x="5643910" y="220878"/>
                </a:lnTo>
                <a:cubicBezTo>
                  <a:pt x="5597065" y="217305"/>
                  <a:pt x="5550217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1" y="203009"/>
                  <a:pt x="5354060" y="201579"/>
                </a:cubicBezTo>
                <a:cubicBezTo>
                  <a:pt x="5239877" y="193717"/>
                  <a:pt x="5122768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69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3" y="88644"/>
                </a:cubicBezTo>
                <a:cubicBezTo>
                  <a:pt x="4718742" y="92218"/>
                  <a:pt x="4827066" y="97936"/>
                  <a:pt x="4929539" y="103654"/>
                </a:cubicBezTo>
                <a:cubicBezTo>
                  <a:pt x="4973453" y="105799"/>
                  <a:pt x="5017371" y="108658"/>
                  <a:pt x="5061286" y="110802"/>
                </a:cubicBezTo>
                <a:cubicBezTo>
                  <a:pt x="5184250" y="116520"/>
                  <a:pt x="5307216" y="125098"/>
                  <a:pt x="5427256" y="132961"/>
                </a:cubicBezTo>
                <a:lnTo>
                  <a:pt x="5576569" y="142968"/>
                </a:lnTo>
                <a:cubicBezTo>
                  <a:pt x="5626341" y="146541"/>
                  <a:pt x="5676112" y="149400"/>
                  <a:pt x="5722957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8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9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2" y="210157"/>
                </a:cubicBezTo>
                <a:lnTo>
                  <a:pt x="5702463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58" y="146541"/>
                </a:lnTo>
                <a:cubicBezTo>
                  <a:pt x="5289651" y="138679"/>
                  <a:pt x="5166683" y="130816"/>
                  <a:pt x="5043719" y="124383"/>
                </a:cubicBezTo>
                <a:cubicBezTo>
                  <a:pt x="4999806" y="122238"/>
                  <a:pt x="4955886" y="120095"/>
                  <a:pt x="4911973" y="117235"/>
                </a:cubicBezTo>
                <a:cubicBezTo>
                  <a:pt x="4809502" y="111517"/>
                  <a:pt x="4701171" y="105799"/>
                  <a:pt x="4595773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9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8" y="32891"/>
                </a:cubicBezTo>
                <a:cubicBezTo>
                  <a:pt x="4768511" y="36466"/>
                  <a:pt x="4879766" y="42898"/>
                  <a:pt x="4988093" y="48617"/>
                </a:cubicBezTo>
                <a:cubicBezTo>
                  <a:pt x="5032008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2" y="78637"/>
                </a:cubicBezTo>
                <a:lnTo>
                  <a:pt x="5743450" y="95077"/>
                </a:lnTo>
                <a:cubicBezTo>
                  <a:pt x="5763943" y="96507"/>
                  <a:pt x="5781511" y="97937"/>
                  <a:pt x="5799076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0" y="194432"/>
                  <a:pt x="6375843" y="154404"/>
                </a:cubicBezTo>
                <a:lnTo>
                  <a:pt x="5781511" y="110803"/>
                </a:lnTo>
                <a:cubicBezTo>
                  <a:pt x="5766870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4" y="74349"/>
                  <a:pt x="5108130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4"/>
            </p:custDataLst>
          </p:nvPr>
        </p:nvGrpSpPr>
        <p:grpSpPr>
          <a:xfrm rot="16200000">
            <a:off x="5888355" y="-234950"/>
            <a:ext cx="415290" cy="885190"/>
            <a:chOff x="11620500" y="0"/>
            <a:chExt cx="571500" cy="1218783"/>
          </a:xfrm>
        </p:grpSpPr>
        <p:sp>
          <p:nvSpPr>
            <p:cNvPr id="17" name="等腰三角形 16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5888355" y="6207760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任意多边形: 形状 20"/>
          <p:cNvSpPr/>
          <p:nvPr userDrawn="1">
            <p:custDataLst>
              <p:tags r:id="rId6"/>
            </p:custDataLst>
          </p:nvPr>
        </p:nvSpPr>
        <p:spPr>
          <a:xfrm rot="10800000">
            <a:off x="0" y="0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8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6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4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1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3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7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2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1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8 w 12192000"/>
              <a:gd name="connsiteY321" fmla="*/ 544146 h 544146"/>
              <a:gd name="connsiteX322" fmla="*/ 7818489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69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5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6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2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4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1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3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6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5"/>
                  <a:pt x="9286017" y="520371"/>
                  <a:pt x="9236244" y="518941"/>
                </a:cubicBezTo>
                <a:cubicBezTo>
                  <a:pt x="9148413" y="517512"/>
                  <a:pt x="9057653" y="516082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3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3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2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7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9" y="526448"/>
                  <a:pt x="2372156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1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2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3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3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1" y="541557"/>
                </a:lnTo>
                <a:cubicBezTo>
                  <a:pt x="6622323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7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7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8" y="544146"/>
                </a:lnTo>
                <a:lnTo>
                  <a:pt x="7818489" y="531361"/>
                </a:lnTo>
                <a:cubicBezTo>
                  <a:pt x="7271733" y="506255"/>
                  <a:pt x="6689113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4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7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69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4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4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1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7 w 12192000"/>
              <a:gd name="connsiteY18" fmla="*/ 422447 h 486439"/>
              <a:gd name="connsiteX19" fmla="*/ 4636764 w 12192000"/>
              <a:gd name="connsiteY19" fmla="*/ 435313 h 486439"/>
              <a:gd name="connsiteX20" fmla="*/ 4756800 w 12192000"/>
              <a:gd name="connsiteY20" fmla="*/ 441746 h 486439"/>
              <a:gd name="connsiteX21" fmla="*/ 5058359 w 12192000"/>
              <a:gd name="connsiteY21" fmla="*/ 460331 h 486439"/>
              <a:gd name="connsiteX22" fmla="*/ 5137408 w 12192000"/>
              <a:gd name="connsiteY22" fmla="*/ 465334 h 486439"/>
              <a:gd name="connsiteX23" fmla="*/ 5207675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79 w 12192000"/>
              <a:gd name="connsiteY26" fmla="*/ 486439 h 486439"/>
              <a:gd name="connsiteX27" fmla="*/ 5195962 w 12192000"/>
              <a:gd name="connsiteY27" fmla="*/ 482488 h 486439"/>
              <a:gd name="connsiteX28" fmla="*/ 5125696 w 12192000"/>
              <a:gd name="connsiteY28" fmla="*/ 478200 h 486439"/>
              <a:gd name="connsiteX29" fmla="*/ 5046649 w 12192000"/>
              <a:gd name="connsiteY29" fmla="*/ 473196 h 486439"/>
              <a:gd name="connsiteX30" fmla="*/ 4748018 w 12192000"/>
              <a:gd name="connsiteY30" fmla="*/ 455327 h 486439"/>
              <a:gd name="connsiteX31" fmla="*/ 4627980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3 w 12192000"/>
              <a:gd name="connsiteY42" fmla="*/ 378845 h 486439"/>
              <a:gd name="connsiteX43" fmla="*/ 4812429 w 12192000"/>
              <a:gd name="connsiteY43" fmla="*/ 385277 h 486439"/>
              <a:gd name="connsiteX44" fmla="*/ 5125696 w 12192000"/>
              <a:gd name="connsiteY44" fmla="*/ 403862 h 486439"/>
              <a:gd name="connsiteX45" fmla="*/ 5204746 w 12192000"/>
              <a:gd name="connsiteY45" fmla="*/ 408866 h 486439"/>
              <a:gd name="connsiteX46" fmla="*/ 5275012 w 12192000"/>
              <a:gd name="connsiteY46" fmla="*/ 413869 h 486439"/>
              <a:gd name="connsiteX47" fmla="*/ 5400904 w 12192000"/>
              <a:gd name="connsiteY47" fmla="*/ 422446 h 486439"/>
              <a:gd name="connsiteX48" fmla="*/ 6006948 w 12192000"/>
              <a:gd name="connsiteY48" fmla="*/ 466048 h 486439"/>
              <a:gd name="connsiteX49" fmla="*/ 6317961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2 w 12192000"/>
              <a:gd name="connsiteY52" fmla="*/ 436742 h 486439"/>
              <a:gd name="connsiteX53" fmla="*/ 5260376 w 12192000"/>
              <a:gd name="connsiteY53" fmla="*/ 428164 h 486439"/>
              <a:gd name="connsiteX54" fmla="*/ 5190109 w 12192000"/>
              <a:gd name="connsiteY54" fmla="*/ 423161 h 486439"/>
              <a:gd name="connsiteX55" fmla="*/ 5111060 w 12192000"/>
              <a:gd name="connsiteY55" fmla="*/ 418158 h 486439"/>
              <a:gd name="connsiteX56" fmla="*/ 4803647 w 12192000"/>
              <a:gd name="connsiteY56" fmla="*/ 399573 h 486439"/>
              <a:gd name="connsiteX57" fmla="*/ 4680682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5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4 w 12192000"/>
              <a:gd name="connsiteY68" fmla="*/ 310226 h 486439"/>
              <a:gd name="connsiteX69" fmla="*/ 4736306 w 12192000"/>
              <a:gd name="connsiteY69" fmla="*/ 323807 h 486439"/>
              <a:gd name="connsiteX70" fmla="*/ 4859273 w 12192000"/>
              <a:gd name="connsiteY70" fmla="*/ 330240 h 486439"/>
              <a:gd name="connsiteX71" fmla="*/ 5181324 w 12192000"/>
              <a:gd name="connsiteY71" fmla="*/ 349539 h 486439"/>
              <a:gd name="connsiteX72" fmla="*/ 5260376 w 12192000"/>
              <a:gd name="connsiteY72" fmla="*/ 354542 h 486439"/>
              <a:gd name="connsiteX73" fmla="*/ 5333567 w 12192000"/>
              <a:gd name="connsiteY73" fmla="*/ 359546 h 486439"/>
              <a:gd name="connsiteX74" fmla="*/ 5462387 w 12192000"/>
              <a:gd name="connsiteY74" fmla="*/ 368123 h 486439"/>
              <a:gd name="connsiteX75" fmla="*/ 6065501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7 w 12192000"/>
              <a:gd name="connsiteY81" fmla="*/ 382419 h 486439"/>
              <a:gd name="connsiteX82" fmla="*/ 5321857 w 12192000"/>
              <a:gd name="connsiteY82" fmla="*/ 373842 h 486439"/>
              <a:gd name="connsiteX83" fmla="*/ 5248664 w 12192000"/>
              <a:gd name="connsiteY83" fmla="*/ 368838 h 486439"/>
              <a:gd name="connsiteX84" fmla="*/ 5169613 w 12192000"/>
              <a:gd name="connsiteY84" fmla="*/ 363835 h 486439"/>
              <a:gd name="connsiteX85" fmla="*/ 4850493 w 12192000"/>
              <a:gd name="connsiteY85" fmla="*/ 344535 h 486439"/>
              <a:gd name="connsiteX86" fmla="*/ 4724597 w 12192000"/>
              <a:gd name="connsiteY86" fmla="*/ 338103 h 486439"/>
              <a:gd name="connsiteX87" fmla="*/ 4446462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2 w 12192000"/>
              <a:gd name="connsiteY99" fmla="*/ 255187 h 486439"/>
              <a:gd name="connsiteX100" fmla="*/ 4786076 w 12192000"/>
              <a:gd name="connsiteY100" fmla="*/ 268769 h 486439"/>
              <a:gd name="connsiteX101" fmla="*/ 4911971 w 12192000"/>
              <a:gd name="connsiteY101" fmla="*/ 275201 h 486439"/>
              <a:gd name="connsiteX102" fmla="*/ 5245734 w 12192000"/>
              <a:gd name="connsiteY102" fmla="*/ 295215 h 486439"/>
              <a:gd name="connsiteX103" fmla="*/ 5324784 w 12192000"/>
              <a:gd name="connsiteY103" fmla="*/ 300219 h 486439"/>
              <a:gd name="connsiteX104" fmla="*/ 5395052 w 12192000"/>
              <a:gd name="connsiteY104" fmla="*/ 305222 h 486439"/>
              <a:gd name="connsiteX105" fmla="*/ 5529727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0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60 w 12192000"/>
              <a:gd name="connsiteY115" fmla="*/ 328095 h 486439"/>
              <a:gd name="connsiteX116" fmla="*/ 5380411 w 12192000"/>
              <a:gd name="connsiteY116" fmla="*/ 319518 h 486439"/>
              <a:gd name="connsiteX117" fmla="*/ 5307219 w 12192000"/>
              <a:gd name="connsiteY117" fmla="*/ 314515 h 486439"/>
              <a:gd name="connsiteX118" fmla="*/ 5228168 w 12192000"/>
              <a:gd name="connsiteY118" fmla="*/ 309511 h 486439"/>
              <a:gd name="connsiteX119" fmla="*/ 4900260 w 12192000"/>
              <a:gd name="connsiteY119" fmla="*/ 289497 h 486439"/>
              <a:gd name="connsiteX120" fmla="*/ 4774367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5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9 w 12192000"/>
              <a:gd name="connsiteY127" fmla="*/ 375807 h 486439"/>
              <a:gd name="connsiteX128" fmla="*/ 1108833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1 w 12192000"/>
              <a:gd name="connsiteY133" fmla="*/ 213730 h 486439"/>
              <a:gd name="connsiteX134" fmla="*/ 4964672 w 12192000"/>
              <a:gd name="connsiteY134" fmla="*/ 220164 h 486439"/>
              <a:gd name="connsiteX135" fmla="*/ 5310145 w 12192000"/>
              <a:gd name="connsiteY135" fmla="*/ 240892 h 486439"/>
              <a:gd name="connsiteX136" fmla="*/ 5389193 w 12192000"/>
              <a:gd name="connsiteY136" fmla="*/ 245896 h 486439"/>
              <a:gd name="connsiteX137" fmla="*/ 5459458 w 12192000"/>
              <a:gd name="connsiteY137" fmla="*/ 250899 h 486439"/>
              <a:gd name="connsiteX138" fmla="*/ 5597064 w 12192000"/>
              <a:gd name="connsiteY138" fmla="*/ 260191 h 486439"/>
              <a:gd name="connsiteX139" fmla="*/ 6197253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3 w 12192000"/>
              <a:gd name="connsiteY163" fmla="*/ 265909 h 486439"/>
              <a:gd name="connsiteX164" fmla="*/ 5374555 w 12192000"/>
              <a:gd name="connsiteY164" fmla="*/ 260906 h 486439"/>
              <a:gd name="connsiteX165" fmla="*/ 5295509 w 12192000"/>
              <a:gd name="connsiteY165" fmla="*/ 255903 h 486439"/>
              <a:gd name="connsiteX166" fmla="*/ 4955889 w 12192000"/>
              <a:gd name="connsiteY166" fmla="*/ 235174 h 486439"/>
              <a:gd name="connsiteX167" fmla="*/ 4827070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4 w 12192000"/>
              <a:gd name="connsiteY180" fmla="*/ 159407 h 486439"/>
              <a:gd name="connsiteX181" fmla="*/ 5011517 w 12192000"/>
              <a:gd name="connsiteY181" fmla="*/ 166555 h 486439"/>
              <a:gd name="connsiteX182" fmla="*/ 5365770 w 12192000"/>
              <a:gd name="connsiteY182" fmla="*/ 187998 h 486439"/>
              <a:gd name="connsiteX183" fmla="*/ 5444819 w 12192000"/>
              <a:gd name="connsiteY183" fmla="*/ 193002 h 486439"/>
              <a:gd name="connsiteX184" fmla="*/ 5515088 w 12192000"/>
              <a:gd name="connsiteY184" fmla="*/ 198005 h 486439"/>
              <a:gd name="connsiteX185" fmla="*/ 5658545 w 12192000"/>
              <a:gd name="connsiteY185" fmla="*/ 208012 h 486439"/>
              <a:gd name="connsiteX186" fmla="*/ 6255805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5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3 w 12192000"/>
              <a:gd name="connsiteY208" fmla="*/ 264480 h 486439"/>
              <a:gd name="connsiteX209" fmla="*/ 5643907 w 12192000"/>
              <a:gd name="connsiteY209" fmla="*/ 220878 h 486439"/>
              <a:gd name="connsiteX210" fmla="*/ 5503373 w 12192000"/>
              <a:gd name="connsiteY210" fmla="*/ 211586 h 486439"/>
              <a:gd name="connsiteX211" fmla="*/ 5433109 w 12192000"/>
              <a:gd name="connsiteY211" fmla="*/ 206582 h 486439"/>
              <a:gd name="connsiteX212" fmla="*/ 5354060 w 12192000"/>
              <a:gd name="connsiteY212" fmla="*/ 201579 h 486439"/>
              <a:gd name="connsiteX213" fmla="*/ 5002731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4 w 12192000"/>
              <a:gd name="connsiteY226" fmla="*/ 88644 h 486439"/>
              <a:gd name="connsiteX227" fmla="*/ 4929538 w 12192000"/>
              <a:gd name="connsiteY227" fmla="*/ 103654 h 486439"/>
              <a:gd name="connsiteX228" fmla="*/ 5061286 w 12192000"/>
              <a:gd name="connsiteY228" fmla="*/ 110802 h 486439"/>
              <a:gd name="connsiteX229" fmla="*/ 5427254 w 12192000"/>
              <a:gd name="connsiteY229" fmla="*/ 132961 h 486439"/>
              <a:gd name="connsiteX230" fmla="*/ 5576569 w 12192000"/>
              <a:gd name="connsiteY230" fmla="*/ 142968 h 486439"/>
              <a:gd name="connsiteX231" fmla="*/ 5722956 w 12192000"/>
              <a:gd name="connsiteY231" fmla="*/ 152974 h 486439"/>
              <a:gd name="connsiteX232" fmla="*/ 6320215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9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2 w 12192000"/>
              <a:gd name="connsiteY253" fmla="*/ 210157 h 486439"/>
              <a:gd name="connsiteX254" fmla="*/ 5702463 w 12192000"/>
              <a:gd name="connsiteY254" fmla="*/ 166555 h 486439"/>
              <a:gd name="connsiteX255" fmla="*/ 5556078 w 12192000"/>
              <a:gd name="connsiteY255" fmla="*/ 156548 h 486439"/>
              <a:gd name="connsiteX256" fmla="*/ 5406758 w 12192000"/>
              <a:gd name="connsiteY256" fmla="*/ 146541 h 486439"/>
              <a:gd name="connsiteX257" fmla="*/ 5043720 w 12192000"/>
              <a:gd name="connsiteY257" fmla="*/ 124383 h 486439"/>
              <a:gd name="connsiteX258" fmla="*/ 4911974 w 12192000"/>
              <a:gd name="connsiteY258" fmla="*/ 117235 h 486439"/>
              <a:gd name="connsiteX259" fmla="*/ 4595773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6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8 w 12192000"/>
              <a:gd name="connsiteY270" fmla="*/ 32891 h 486439"/>
              <a:gd name="connsiteX271" fmla="*/ 4988094 w 12192000"/>
              <a:gd name="connsiteY271" fmla="*/ 48617 h 486439"/>
              <a:gd name="connsiteX272" fmla="*/ 5119840 w 12192000"/>
              <a:gd name="connsiteY272" fmla="*/ 55764 h 486439"/>
              <a:gd name="connsiteX273" fmla="*/ 5494592 w 12192000"/>
              <a:gd name="connsiteY273" fmla="*/ 78637 h 486439"/>
              <a:gd name="connsiteX274" fmla="*/ 5743451 w 12192000"/>
              <a:gd name="connsiteY274" fmla="*/ 95077 h 486439"/>
              <a:gd name="connsiteX275" fmla="*/ 5799076 w 12192000"/>
              <a:gd name="connsiteY275" fmla="*/ 98651 h 486439"/>
              <a:gd name="connsiteX276" fmla="*/ 6393411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0 w 12192000"/>
              <a:gd name="connsiteY298" fmla="*/ 110803 h 486439"/>
              <a:gd name="connsiteX299" fmla="*/ 5728811 w 12192000"/>
              <a:gd name="connsiteY299" fmla="*/ 107229 h 486439"/>
              <a:gd name="connsiteX300" fmla="*/ 5479953 w 12192000"/>
              <a:gd name="connsiteY300" fmla="*/ 90789 h 486439"/>
              <a:gd name="connsiteX301" fmla="*/ 5108129 w 12192000"/>
              <a:gd name="connsiteY301" fmla="*/ 67916 h 486439"/>
              <a:gd name="connsiteX302" fmla="*/ 4976381 w 12192000"/>
              <a:gd name="connsiteY302" fmla="*/ 60768 h 486439"/>
              <a:gd name="connsiteX303" fmla="*/ 4648475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4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4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1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7" y="422447"/>
                </a:cubicBezTo>
                <a:cubicBezTo>
                  <a:pt x="4461099" y="425306"/>
                  <a:pt x="4551858" y="430309"/>
                  <a:pt x="4636764" y="435313"/>
                </a:cubicBezTo>
                <a:cubicBezTo>
                  <a:pt x="4677753" y="437457"/>
                  <a:pt x="4715814" y="439602"/>
                  <a:pt x="4756800" y="441746"/>
                </a:cubicBezTo>
                <a:cubicBezTo>
                  <a:pt x="4859273" y="446750"/>
                  <a:pt x="4961742" y="453183"/>
                  <a:pt x="5058359" y="460331"/>
                </a:cubicBezTo>
                <a:cubicBezTo>
                  <a:pt x="5084712" y="461759"/>
                  <a:pt x="5111060" y="463904"/>
                  <a:pt x="5137408" y="465334"/>
                </a:cubicBezTo>
                <a:cubicBezTo>
                  <a:pt x="5160832" y="466763"/>
                  <a:pt x="5184251" y="468193"/>
                  <a:pt x="5207675" y="469622"/>
                </a:cubicBezTo>
                <a:cubicBezTo>
                  <a:pt x="5248664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79" y="486439"/>
                </a:lnTo>
                <a:lnTo>
                  <a:pt x="5195962" y="482488"/>
                </a:lnTo>
                <a:cubicBezTo>
                  <a:pt x="5172544" y="481059"/>
                  <a:pt x="5149122" y="479629"/>
                  <a:pt x="5125696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3" y="466763"/>
                  <a:pt x="4847562" y="459615"/>
                  <a:pt x="4748018" y="455327"/>
                </a:cubicBezTo>
                <a:cubicBezTo>
                  <a:pt x="4707031" y="453183"/>
                  <a:pt x="4666042" y="451038"/>
                  <a:pt x="4627980" y="448894"/>
                </a:cubicBezTo>
                <a:cubicBezTo>
                  <a:pt x="4543078" y="443890"/>
                  <a:pt x="4455245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30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6" y="368838"/>
                  <a:pt x="4601631" y="373841"/>
                  <a:pt x="4689463" y="378845"/>
                </a:cubicBezTo>
                <a:cubicBezTo>
                  <a:pt x="4730452" y="380989"/>
                  <a:pt x="4771440" y="383133"/>
                  <a:pt x="4812429" y="385277"/>
                </a:cubicBezTo>
                <a:cubicBezTo>
                  <a:pt x="4917828" y="390281"/>
                  <a:pt x="5023227" y="397429"/>
                  <a:pt x="5125696" y="403862"/>
                </a:cubicBezTo>
                <a:cubicBezTo>
                  <a:pt x="5152048" y="405291"/>
                  <a:pt x="5178399" y="407436"/>
                  <a:pt x="5204746" y="408866"/>
                </a:cubicBezTo>
                <a:cubicBezTo>
                  <a:pt x="5228168" y="410295"/>
                  <a:pt x="5251590" y="411725"/>
                  <a:pt x="5275012" y="413869"/>
                </a:cubicBezTo>
                <a:cubicBezTo>
                  <a:pt x="5316000" y="416728"/>
                  <a:pt x="5356989" y="419587"/>
                  <a:pt x="5400904" y="422446"/>
                </a:cubicBezTo>
                <a:lnTo>
                  <a:pt x="6006948" y="466048"/>
                </a:lnTo>
                <a:lnTo>
                  <a:pt x="6317961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2" y="436742"/>
                </a:lnTo>
                <a:cubicBezTo>
                  <a:pt x="5342348" y="433882"/>
                  <a:pt x="5301360" y="431023"/>
                  <a:pt x="5260376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8" y="419587"/>
                  <a:pt x="5111060" y="418158"/>
                </a:cubicBezTo>
                <a:cubicBezTo>
                  <a:pt x="5011517" y="411725"/>
                  <a:pt x="4906116" y="404577"/>
                  <a:pt x="4803647" y="399573"/>
                </a:cubicBezTo>
                <a:cubicBezTo>
                  <a:pt x="4762658" y="397429"/>
                  <a:pt x="4721670" y="395284"/>
                  <a:pt x="4680682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5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4" y="310226"/>
                </a:cubicBezTo>
                <a:cubicBezTo>
                  <a:pt x="4548932" y="313085"/>
                  <a:pt x="4645548" y="318803"/>
                  <a:pt x="4736306" y="323807"/>
                </a:cubicBezTo>
                <a:cubicBezTo>
                  <a:pt x="4777296" y="325951"/>
                  <a:pt x="4818284" y="328096"/>
                  <a:pt x="4859273" y="330240"/>
                </a:cubicBezTo>
                <a:cubicBezTo>
                  <a:pt x="4967601" y="335244"/>
                  <a:pt x="5075927" y="342391"/>
                  <a:pt x="5181324" y="349539"/>
                </a:cubicBezTo>
                <a:cubicBezTo>
                  <a:pt x="5207675" y="350968"/>
                  <a:pt x="5234026" y="353113"/>
                  <a:pt x="5260376" y="354542"/>
                </a:cubicBezTo>
                <a:cubicBezTo>
                  <a:pt x="5283795" y="355972"/>
                  <a:pt x="5310145" y="358116"/>
                  <a:pt x="5333567" y="359546"/>
                </a:cubicBezTo>
                <a:cubicBezTo>
                  <a:pt x="5374555" y="362405"/>
                  <a:pt x="5418470" y="365264"/>
                  <a:pt x="5462387" y="368123"/>
                </a:cubicBezTo>
                <a:lnTo>
                  <a:pt x="6065501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7" y="382419"/>
                </a:lnTo>
                <a:cubicBezTo>
                  <a:pt x="5406762" y="379559"/>
                  <a:pt x="5362844" y="376700"/>
                  <a:pt x="5321857" y="373842"/>
                </a:cubicBezTo>
                <a:cubicBezTo>
                  <a:pt x="5298434" y="372412"/>
                  <a:pt x="5272085" y="370983"/>
                  <a:pt x="5248664" y="368838"/>
                </a:cubicBezTo>
                <a:cubicBezTo>
                  <a:pt x="5222314" y="367408"/>
                  <a:pt x="5195962" y="365264"/>
                  <a:pt x="5169613" y="363835"/>
                </a:cubicBezTo>
                <a:cubicBezTo>
                  <a:pt x="5064213" y="356687"/>
                  <a:pt x="4958815" y="349539"/>
                  <a:pt x="4850493" y="344535"/>
                </a:cubicBezTo>
                <a:cubicBezTo>
                  <a:pt x="4809503" y="342391"/>
                  <a:pt x="4765585" y="340247"/>
                  <a:pt x="4724597" y="338103"/>
                </a:cubicBezTo>
                <a:cubicBezTo>
                  <a:pt x="4633838" y="333099"/>
                  <a:pt x="4540147" y="328096"/>
                  <a:pt x="4446462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2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2" y="255187"/>
                </a:cubicBezTo>
                <a:cubicBezTo>
                  <a:pt x="4592849" y="258762"/>
                  <a:pt x="4689462" y="263765"/>
                  <a:pt x="4786076" y="268769"/>
                </a:cubicBezTo>
                <a:cubicBezTo>
                  <a:pt x="4827070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4" y="295215"/>
                </a:cubicBezTo>
                <a:cubicBezTo>
                  <a:pt x="5272083" y="297360"/>
                  <a:pt x="5298433" y="298789"/>
                  <a:pt x="5324784" y="300219"/>
                </a:cubicBezTo>
                <a:cubicBezTo>
                  <a:pt x="5348206" y="301648"/>
                  <a:pt x="5371626" y="303078"/>
                  <a:pt x="5395052" y="305222"/>
                </a:cubicBezTo>
                <a:cubicBezTo>
                  <a:pt x="5438965" y="308081"/>
                  <a:pt x="5482883" y="310940"/>
                  <a:pt x="5529727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0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9"/>
                  <a:pt x="6115275" y="371697"/>
                </a:cubicBezTo>
                <a:lnTo>
                  <a:pt x="5512160" y="328095"/>
                </a:lnTo>
                <a:cubicBezTo>
                  <a:pt x="5468244" y="325236"/>
                  <a:pt x="5424328" y="322377"/>
                  <a:pt x="5380411" y="319518"/>
                </a:cubicBezTo>
                <a:cubicBezTo>
                  <a:pt x="5356989" y="318088"/>
                  <a:pt x="5333567" y="316659"/>
                  <a:pt x="5307219" y="314515"/>
                </a:cubicBezTo>
                <a:cubicBezTo>
                  <a:pt x="5280868" y="313085"/>
                  <a:pt x="5254517" y="310940"/>
                  <a:pt x="5228168" y="309511"/>
                </a:cubicBezTo>
                <a:cubicBezTo>
                  <a:pt x="5119842" y="302363"/>
                  <a:pt x="5008586" y="295215"/>
                  <a:pt x="4900260" y="289497"/>
                </a:cubicBezTo>
                <a:cubicBezTo>
                  <a:pt x="4859273" y="287353"/>
                  <a:pt x="4815355" y="285208"/>
                  <a:pt x="4774367" y="283064"/>
                </a:cubicBezTo>
                <a:cubicBezTo>
                  <a:pt x="4680682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5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9" y="375807"/>
                </a:lnTo>
                <a:cubicBezTo>
                  <a:pt x="564274" y="345071"/>
                  <a:pt x="832163" y="319161"/>
                  <a:pt x="1108833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2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8" y="208727"/>
                  <a:pt x="4838781" y="213730"/>
                </a:cubicBezTo>
                <a:cubicBezTo>
                  <a:pt x="4879769" y="215875"/>
                  <a:pt x="4923683" y="218019"/>
                  <a:pt x="4964672" y="220164"/>
                </a:cubicBezTo>
                <a:cubicBezTo>
                  <a:pt x="5081781" y="225882"/>
                  <a:pt x="5195962" y="233744"/>
                  <a:pt x="5310145" y="240892"/>
                </a:cubicBezTo>
                <a:cubicBezTo>
                  <a:pt x="5336496" y="242321"/>
                  <a:pt x="5362844" y="244466"/>
                  <a:pt x="5389193" y="245896"/>
                </a:cubicBezTo>
                <a:cubicBezTo>
                  <a:pt x="5412617" y="247325"/>
                  <a:pt x="5436040" y="248755"/>
                  <a:pt x="5459458" y="250899"/>
                </a:cubicBezTo>
                <a:cubicBezTo>
                  <a:pt x="5506302" y="253758"/>
                  <a:pt x="5553149" y="257332"/>
                  <a:pt x="5597064" y="260191"/>
                </a:cubicBezTo>
                <a:lnTo>
                  <a:pt x="6197253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3" y="265909"/>
                </a:cubicBezTo>
                <a:cubicBezTo>
                  <a:pt x="5421400" y="264480"/>
                  <a:pt x="5397977" y="263050"/>
                  <a:pt x="5374555" y="260906"/>
                </a:cubicBezTo>
                <a:cubicBezTo>
                  <a:pt x="5348206" y="259476"/>
                  <a:pt x="5321857" y="257332"/>
                  <a:pt x="5295509" y="255903"/>
                </a:cubicBezTo>
                <a:cubicBezTo>
                  <a:pt x="5184250" y="248755"/>
                  <a:pt x="5070069" y="240892"/>
                  <a:pt x="4955889" y="235174"/>
                </a:cubicBezTo>
                <a:cubicBezTo>
                  <a:pt x="4911971" y="233029"/>
                  <a:pt x="4870984" y="230885"/>
                  <a:pt x="4827070" y="228026"/>
                </a:cubicBezTo>
                <a:cubicBezTo>
                  <a:pt x="4730452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60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7" y="292714"/>
                  <a:pt x="757505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4" y="159407"/>
                </a:cubicBezTo>
                <a:cubicBezTo>
                  <a:pt x="4926610" y="161552"/>
                  <a:pt x="4967598" y="164411"/>
                  <a:pt x="5011517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3"/>
                  <a:pt x="5444819" y="193002"/>
                </a:cubicBezTo>
                <a:cubicBezTo>
                  <a:pt x="5468244" y="194432"/>
                  <a:pt x="5491662" y="195861"/>
                  <a:pt x="5515088" y="198005"/>
                </a:cubicBezTo>
                <a:cubicBezTo>
                  <a:pt x="5564857" y="200865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5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3" y="264480"/>
                </a:cubicBezTo>
                <a:lnTo>
                  <a:pt x="5643907" y="220878"/>
                </a:lnTo>
                <a:cubicBezTo>
                  <a:pt x="5597064" y="217305"/>
                  <a:pt x="5550217" y="214446"/>
                  <a:pt x="5503373" y="211586"/>
                </a:cubicBezTo>
                <a:cubicBezTo>
                  <a:pt x="5479956" y="210157"/>
                  <a:pt x="5456535" y="208727"/>
                  <a:pt x="5433109" y="206582"/>
                </a:cubicBezTo>
                <a:cubicBezTo>
                  <a:pt x="5406758" y="205153"/>
                  <a:pt x="5380411" y="203009"/>
                  <a:pt x="5354060" y="201579"/>
                </a:cubicBezTo>
                <a:cubicBezTo>
                  <a:pt x="5239877" y="193717"/>
                  <a:pt x="5122768" y="185854"/>
                  <a:pt x="5002731" y="180136"/>
                </a:cubicBezTo>
                <a:cubicBezTo>
                  <a:pt x="4958816" y="177991"/>
                  <a:pt x="4914899" y="175847"/>
                  <a:pt x="4873910" y="172988"/>
                </a:cubicBezTo>
                <a:cubicBezTo>
                  <a:pt x="4774367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4" y="88644"/>
                </a:cubicBezTo>
                <a:cubicBezTo>
                  <a:pt x="4718740" y="92218"/>
                  <a:pt x="4827067" y="97936"/>
                  <a:pt x="4929538" y="103654"/>
                </a:cubicBezTo>
                <a:cubicBezTo>
                  <a:pt x="4973453" y="105799"/>
                  <a:pt x="5017371" y="108658"/>
                  <a:pt x="5061286" y="110802"/>
                </a:cubicBezTo>
                <a:cubicBezTo>
                  <a:pt x="5184250" y="116520"/>
                  <a:pt x="5307216" y="125098"/>
                  <a:pt x="5427254" y="132961"/>
                </a:cubicBezTo>
                <a:lnTo>
                  <a:pt x="5576569" y="142968"/>
                </a:lnTo>
                <a:cubicBezTo>
                  <a:pt x="5626342" y="146541"/>
                  <a:pt x="5676112" y="149400"/>
                  <a:pt x="5722956" y="152974"/>
                </a:cubicBezTo>
                <a:lnTo>
                  <a:pt x="6320215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9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2" y="210157"/>
                </a:cubicBezTo>
                <a:lnTo>
                  <a:pt x="5702463" y="166555"/>
                </a:lnTo>
                <a:cubicBezTo>
                  <a:pt x="5655620" y="162981"/>
                  <a:pt x="5605847" y="160122"/>
                  <a:pt x="5556078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20" y="124383"/>
                </a:cubicBezTo>
                <a:cubicBezTo>
                  <a:pt x="4999805" y="122238"/>
                  <a:pt x="4955887" y="120095"/>
                  <a:pt x="4911974" y="117235"/>
                </a:cubicBezTo>
                <a:cubicBezTo>
                  <a:pt x="4809500" y="111517"/>
                  <a:pt x="4701171" y="105799"/>
                  <a:pt x="4595773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9"/>
                  <a:pt x="306631" y="202116"/>
                  <a:pt x="19346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8" y="32891"/>
                </a:cubicBezTo>
                <a:cubicBezTo>
                  <a:pt x="4768511" y="36466"/>
                  <a:pt x="4879765" y="42898"/>
                  <a:pt x="4988094" y="48617"/>
                </a:cubicBezTo>
                <a:cubicBezTo>
                  <a:pt x="5032008" y="50761"/>
                  <a:pt x="5075927" y="53620"/>
                  <a:pt x="5119840" y="55764"/>
                </a:cubicBezTo>
                <a:cubicBezTo>
                  <a:pt x="5248661" y="62198"/>
                  <a:pt x="5374552" y="70060"/>
                  <a:pt x="5494592" y="78637"/>
                </a:cubicBezTo>
                <a:lnTo>
                  <a:pt x="5743451" y="95077"/>
                </a:lnTo>
                <a:cubicBezTo>
                  <a:pt x="5763944" y="96507"/>
                  <a:pt x="5781510" y="97937"/>
                  <a:pt x="5799076" y="98651"/>
                </a:cubicBezTo>
                <a:lnTo>
                  <a:pt x="6393411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5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0" y="194432"/>
                  <a:pt x="6375842" y="154404"/>
                </a:cubicBezTo>
                <a:lnTo>
                  <a:pt x="5781510" y="110803"/>
                </a:lnTo>
                <a:cubicBezTo>
                  <a:pt x="5766871" y="109373"/>
                  <a:pt x="5746376" y="108658"/>
                  <a:pt x="5728811" y="107229"/>
                </a:cubicBezTo>
                <a:lnTo>
                  <a:pt x="5479953" y="90789"/>
                </a:lnTo>
                <a:cubicBezTo>
                  <a:pt x="5359916" y="82926"/>
                  <a:pt x="5234026" y="74349"/>
                  <a:pt x="5108129" y="67916"/>
                </a:cubicBezTo>
                <a:cubicBezTo>
                  <a:pt x="5064212" y="65771"/>
                  <a:pt x="5020297" y="63627"/>
                  <a:pt x="4976381" y="60768"/>
                </a:cubicBezTo>
                <a:cubicBezTo>
                  <a:pt x="4870984" y="55050"/>
                  <a:pt x="4759726" y="49332"/>
                  <a:pt x="4648475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2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4"/>
            </p:custDataLst>
          </p:nvPr>
        </p:nvGrpSpPr>
        <p:grpSpPr>
          <a:xfrm rot="0">
            <a:off x="11776710" y="-38735"/>
            <a:ext cx="415290" cy="885190"/>
            <a:chOff x="11620500" y="0"/>
            <a:chExt cx="571500" cy="1218783"/>
          </a:xfrm>
        </p:grpSpPr>
        <p:sp>
          <p:nvSpPr>
            <p:cNvPr id="16" name="等腰三角形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3"/>
            </p:custDataLst>
          </p:nvPr>
        </p:nvSpPr>
        <p:spPr>
          <a:xfrm rot="10800000" flipH="1" flipV="1">
            <a:off x="0" y="6313805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7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5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5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2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4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8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3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0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7 w 12192000"/>
              <a:gd name="connsiteY321" fmla="*/ 544146 h 544146"/>
              <a:gd name="connsiteX322" fmla="*/ 7818488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70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6"/>
                  <a:pt x="9139632" y="290927"/>
                  <a:pt x="9060580" y="289497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4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5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2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5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6"/>
                  <a:pt x="9286017" y="520371"/>
                  <a:pt x="9236244" y="518941"/>
                </a:cubicBezTo>
                <a:cubicBezTo>
                  <a:pt x="9148413" y="517512"/>
                  <a:pt x="9057653" y="516083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3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3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8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8" y="526447"/>
                  <a:pt x="2372155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2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3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2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2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0" y="541557"/>
                </a:lnTo>
                <a:cubicBezTo>
                  <a:pt x="6622322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6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8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7" y="544146"/>
                </a:lnTo>
                <a:lnTo>
                  <a:pt x="7818488" y="531361"/>
                </a:lnTo>
                <a:cubicBezTo>
                  <a:pt x="7271733" y="506255"/>
                  <a:pt x="6689112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1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6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70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21" name="任意多边形: 形状 20"/>
          <p:cNvSpPr/>
          <p:nvPr userDrawn="1">
            <p:custDataLst>
              <p:tags r:id="rId4"/>
            </p:custDataLst>
          </p:nvPr>
        </p:nvSpPr>
        <p:spPr>
          <a:xfrm rot="10800000">
            <a:off x="0" y="0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7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5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5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2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4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8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3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0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7 w 12192000"/>
              <a:gd name="connsiteY321" fmla="*/ 544146 h 544146"/>
              <a:gd name="connsiteX322" fmla="*/ 7818488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70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6"/>
                  <a:pt x="9139632" y="290927"/>
                  <a:pt x="9060580" y="289497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4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5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2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5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6"/>
                  <a:pt x="9286017" y="520371"/>
                  <a:pt x="9236244" y="518941"/>
                </a:cubicBezTo>
                <a:cubicBezTo>
                  <a:pt x="9148413" y="517512"/>
                  <a:pt x="9057653" y="516083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3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3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8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8" y="526447"/>
                  <a:pt x="2372155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2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3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2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2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0" y="541557"/>
                </a:lnTo>
                <a:cubicBezTo>
                  <a:pt x="6622322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6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8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7" y="544146"/>
                </a:lnTo>
                <a:lnTo>
                  <a:pt x="7818488" y="531361"/>
                </a:lnTo>
                <a:cubicBezTo>
                  <a:pt x="7271733" y="506255"/>
                  <a:pt x="6689112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1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6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70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8" name="等腰三角形 7"/>
          <p:cNvSpPr/>
          <p:nvPr userDrawn="1">
            <p:custDataLst>
              <p:tags r:id="rId5"/>
            </p:custDataLst>
          </p:nvPr>
        </p:nvSpPr>
        <p:spPr>
          <a:xfrm rot="16200000">
            <a:off x="11388090" y="3051810"/>
            <a:ext cx="1036320" cy="5715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>
            <p:custDataLst>
              <p:tags r:id="rId6"/>
            </p:custDataLst>
          </p:nvPr>
        </p:nvSpPr>
        <p:spPr>
          <a:xfrm rot="16200000">
            <a:off x="11388090" y="3234055"/>
            <a:ext cx="1036320" cy="5715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>
            <p:custDataLst>
              <p:tags r:id="rId7"/>
            </p:custDataLst>
          </p:nvPr>
        </p:nvSpPr>
        <p:spPr>
          <a:xfrm rot="5400000" flipH="1">
            <a:off x="-232410" y="3051810"/>
            <a:ext cx="1036320" cy="5715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>
            <p:custDataLst>
              <p:tags r:id="rId8"/>
            </p:custDataLst>
          </p:nvPr>
        </p:nvSpPr>
        <p:spPr>
          <a:xfrm rot="5400000" flipH="1">
            <a:off x="-232410" y="3234055"/>
            <a:ext cx="1036320" cy="5715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469211" y="4866264"/>
            <a:ext cx="7927430" cy="610092"/>
          </a:xfrm>
        </p:spPr>
        <p:txBody>
          <a:bodyPr anchor="t" anchorCtr="0">
            <a:normAutofit/>
          </a:bodyPr>
          <a:lstStyle>
            <a:lvl1pPr marL="0" indent="0" algn="l" eaLnBrk="1" fontAlgn="auto" latinLnBrk="0" hangingPunct="1">
              <a:lnSpc>
                <a:spcPct val="11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469211" y="3491224"/>
            <a:ext cx="7927430" cy="1323384"/>
          </a:xfrm>
        </p:spPr>
        <p:txBody>
          <a:bodyPr lIns="36000" anchor="ctr" anchorCtr="0">
            <a:normAutofit/>
          </a:bodyPr>
          <a:lstStyle>
            <a:lvl1pPr algn="l" eaLnBrk="1" fontAlgn="auto" latinLnBrk="0" hangingPunct="1">
              <a:lnSpc>
                <a:spcPct val="130000"/>
              </a:lnSpc>
              <a:defRPr sz="59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1469211" y="5513718"/>
            <a:ext cx="2435622" cy="424800"/>
          </a:xfrm>
          <a:noFill/>
        </p:spPr>
        <p:txBody>
          <a:bodyPr vert="horz" anchor="ctr" anchorCtr="0">
            <a:normAutofit/>
          </a:bodyPr>
          <a:lstStyle>
            <a:lvl1pPr marL="0" indent="0" algn="l" eaLnBrk="1" fontAlgn="auto" latinLnBrk="0" hangingPunct="1">
              <a:buNone/>
              <a:defRPr sz="1800" b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4394983" y="5510888"/>
            <a:ext cx="2435622" cy="424800"/>
          </a:xfrm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l" eaLnBrk="1" fontAlgn="auto" latinLnBrk="0" hangingPunct="1">
              <a:buNone/>
              <a:defRPr sz="1800" b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0" name="等腰三角形 9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383200" y="3452400"/>
            <a:ext cx="7293600" cy="895350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36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383200" y="4348800"/>
            <a:ext cx="7293600" cy="186120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mtClean="0"/>
            </a:lvl1pPr>
          </a:lstStyle>
          <a:p>
            <a:fld id="{760FBDFE-C587-4B4C-A407-44438C67B59E}" type="datetimeFigureOut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smtClean="0"/>
            </a:lvl1pPr>
          </a:lstStyle>
          <a:p>
            <a:fld id="{49AE70B2-8BF9-45C0-BB95-33D1B9D3A854}" type="slidenum">
              <a:rPr lang="en-US" altLang="zh-CN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9" name="等腰三角形 18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>
            <a:off x="-11155" y="0"/>
            <a:ext cx="12214310" cy="6857999"/>
            <a:chOff x="-11155" y="0"/>
            <a:chExt cx="12214310" cy="685799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11155" y="0"/>
              <a:ext cx="12214310" cy="6857999"/>
              <a:chOff x="-11155" y="0"/>
              <a:chExt cx="12214310" cy="6857999"/>
            </a:xfrm>
          </p:grpSpPr>
          <p:sp>
            <p:nvSpPr>
              <p:cNvPr id="23" name="任意多边形: 形状 22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0" y="0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4" name="任意多边形: 形状 23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-11155" y="6313853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 flipH="1">
              <a:off x="294186" y="2986403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 flipH="1">
              <a:off x="11480949" y="2986403"/>
              <a:ext cx="415077" cy="885194"/>
              <a:chOff x="11620500" y="0"/>
              <a:chExt cx="571500" cy="1218783"/>
            </a:xfrm>
          </p:grpSpPr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 userDrawn="1"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 userDrawn="1"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>
            <p:custDataLst>
              <p:tags r:id="rId3"/>
            </p:custDataLst>
          </p:nvPr>
        </p:nvGrpSpPr>
        <p:grpSpPr>
          <a:xfrm>
            <a:off x="-11155" y="0"/>
            <a:ext cx="12214310" cy="6857999"/>
            <a:chOff x="-11155" y="0"/>
            <a:chExt cx="12214310" cy="6857999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-11155" y="0"/>
              <a:ext cx="12214310" cy="6857999"/>
              <a:chOff x="-11155" y="0"/>
              <a:chExt cx="12214310" cy="6857999"/>
            </a:xfrm>
          </p:grpSpPr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0" y="0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-11155" y="6313853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 flipH="1">
              <a:off x="294186" y="2986403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 flipH="1">
              <a:off x="11480949" y="2986403"/>
              <a:ext cx="415077" cy="885194"/>
              <a:chOff x="11620500" y="0"/>
              <a:chExt cx="571500" cy="1218783"/>
            </a:xfrm>
          </p:grpSpPr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402962" y="3429000"/>
            <a:ext cx="5426076" cy="1621509"/>
          </a:xfrm>
        </p:spPr>
        <p:txBody>
          <a:bodyPr anchor="b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71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402961" y="5125010"/>
            <a:ext cx="5426077" cy="903288"/>
          </a:xfrm>
        </p:spPr>
        <p:txBody>
          <a:bodyPr>
            <a:normAutofit/>
          </a:bodyPr>
          <a:lstStyle>
            <a:lvl1pPr marL="0" indent="0"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2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202795" cy="544195"/>
          </a:xfrm>
          <a:custGeom>
            <a:avLst/>
            <a:gdLst>
              <a:gd name="connsiteX0" fmla="*/ 10212823 w 12203155"/>
              <a:gd name="connsiteY0" fmla="*/ 299593 h 544146"/>
              <a:gd name="connsiteX1" fmla="*/ 9452342 w 12203155"/>
              <a:gd name="connsiteY1" fmla="*/ 295930 h 544146"/>
              <a:gd name="connsiteX2" fmla="*/ 9308884 w 12203155"/>
              <a:gd name="connsiteY2" fmla="*/ 293786 h 544146"/>
              <a:gd name="connsiteX3" fmla="*/ 9071735 w 12203155"/>
              <a:gd name="connsiteY3" fmla="*/ 289497 h 544146"/>
              <a:gd name="connsiteX4" fmla="*/ 8691129 w 12203155"/>
              <a:gd name="connsiteY4" fmla="*/ 278776 h 544146"/>
              <a:gd name="connsiteX5" fmla="*/ 8310522 w 12203155"/>
              <a:gd name="connsiteY5" fmla="*/ 264480 h 544146"/>
              <a:gd name="connsiteX6" fmla="*/ 8067521 w 12203155"/>
              <a:gd name="connsiteY6" fmla="*/ 253758 h 544146"/>
              <a:gd name="connsiteX7" fmla="*/ 7926990 w 12203155"/>
              <a:gd name="connsiteY7" fmla="*/ 247325 h 544146"/>
              <a:gd name="connsiteX8" fmla="*/ 6386997 w 12203155"/>
              <a:gd name="connsiteY8" fmla="*/ 154404 h 544146"/>
              <a:gd name="connsiteX9" fmla="*/ 5792665 w 12203155"/>
              <a:gd name="connsiteY9" fmla="*/ 110803 h 544146"/>
              <a:gd name="connsiteX10" fmla="*/ 5739965 w 12203155"/>
              <a:gd name="connsiteY10" fmla="*/ 107229 h 544146"/>
              <a:gd name="connsiteX11" fmla="*/ 5491108 w 12203155"/>
              <a:gd name="connsiteY11" fmla="*/ 90789 h 544146"/>
              <a:gd name="connsiteX12" fmla="*/ 5119284 w 12203155"/>
              <a:gd name="connsiteY12" fmla="*/ 67916 h 544146"/>
              <a:gd name="connsiteX13" fmla="*/ 4987534 w 12203155"/>
              <a:gd name="connsiteY13" fmla="*/ 60768 h 544146"/>
              <a:gd name="connsiteX14" fmla="*/ 4659630 w 12203155"/>
              <a:gd name="connsiteY14" fmla="*/ 45043 h 544146"/>
              <a:gd name="connsiteX15" fmla="*/ 2771235 w 12203155"/>
              <a:gd name="connsiteY15" fmla="*/ 14307 h 544146"/>
              <a:gd name="connsiteX16" fmla="*/ 865272 w 12203155"/>
              <a:gd name="connsiteY16" fmla="*/ 94362 h 544146"/>
              <a:gd name="connsiteX17" fmla="*/ 393997 w 12203155"/>
              <a:gd name="connsiteY17" fmla="*/ 135205 h 544146"/>
              <a:gd name="connsiteX18" fmla="*/ 0 w 12203155"/>
              <a:gd name="connsiteY18" fmla="*/ 178024 h 544146"/>
              <a:gd name="connsiteX19" fmla="*/ 0 w 12203155"/>
              <a:gd name="connsiteY19" fmla="*/ 163761 h 544146"/>
              <a:gd name="connsiteX20" fmla="*/ 367877 w 12203155"/>
              <a:gd name="connsiteY20" fmla="*/ 123892 h 544146"/>
              <a:gd name="connsiteX21" fmla="*/ 844780 w 12203155"/>
              <a:gd name="connsiteY21" fmla="*/ 82926 h 544146"/>
              <a:gd name="connsiteX22" fmla="*/ 2765379 w 12203155"/>
              <a:gd name="connsiteY22" fmla="*/ 2156 h 544146"/>
              <a:gd name="connsiteX23" fmla="*/ 3234412 w 12203155"/>
              <a:gd name="connsiteY23" fmla="*/ 123 h 544146"/>
              <a:gd name="connsiteX24" fmla="*/ 4668412 w 12203155"/>
              <a:gd name="connsiteY24" fmla="*/ 32891 h 544146"/>
              <a:gd name="connsiteX25" fmla="*/ 4999248 w 12203155"/>
              <a:gd name="connsiteY25" fmla="*/ 48616 h 544146"/>
              <a:gd name="connsiteX26" fmla="*/ 5130994 w 12203155"/>
              <a:gd name="connsiteY26" fmla="*/ 55764 h 544146"/>
              <a:gd name="connsiteX27" fmla="*/ 5505746 w 12203155"/>
              <a:gd name="connsiteY27" fmla="*/ 78637 h 544146"/>
              <a:gd name="connsiteX28" fmla="*/ 5754605 w 12203155"/>
              <a:gd name="connsiteY28" fmla="*/ 95077 h 544146"/>
              <a:gd name="connsiteX29" fmla="*/ 5810231 w 12203155"/>
              <a:gd name="connsiteY29" fmla="*/ 98651 h 544146"/>
              <a:gd name="connsiteX30" fmla="*/ 6404565 w 12203155"/>
              <a:gd name="connsiteY30" fmla="*/ 141538 h 544146"/>
              <a:gd name="connsiteX31" fmla="*/ 7938701 w 12203155"/>
              <a:gd name="connsiteY31" fmla="*/ 234459 h 544146"/>
              <a:gd name="connsiteX32" fmla="*/ 8079233 w 12203155"/>
              <a:gd name="connsiteY32" fmla="*/ 240892 h 544146"/>
              <a:gd name="connsiteX33" fmla="*/ 8319308 w 12203155"/>
              <a:gd name="connsiteY33" fmla="*/ 251614 h 544146"/>
              <a:gd name="connsiteX34" fmla="*/ 8699914 w 12203155"/>
              <a:gd name="connsiteY34" fmla="*/ 265195 h 544146"/>
              <a:gd name="connsiteX35" fmla="*/ 9080520 w 12203155"/>
              <a:gd name="connsiteY35" fmla="*/ 275202 h 544146"/>
              <a:gd name="connsiteX36" fmla="*/ 9314740 w 12203155"/>
              <a:gd name="connsiteY36" fmla="*/ 279491 h 544146"/>
              <a:gd name="connsiteX37" fmla="*/ 9458197 w 12203155"/>
              <a:gd name="connsiteY37" fmla="*/ 281634 h 544146"/>
              <a:gd name="connsiteX38" fmla="*/ 10957202 w 12203155"/>
              <a:gd name="connsiteY38" fmla="*/ 274487 h 544146"/>
              <a:gd name="connsiteX39" fmla="*/ 11688406 w 12203155"/>
              <a:gd name="connsiteY39" fmla="*/ 246343 h 544146"/>
              <a:gd name="connsiteX40" fmla="*/ 12203155 w 12203155"/>
              <a:gd name="connsiteY40" fmla="*/ 215790 h 544146"/>
              <a:gd name="connsiteX41" fmla="*/ 12203155 w 12203155"/>
              <a:gd name="connsiteY41" fmla="*/ 230161 h 544146"/>
              <a:gd name="connsiteX42" fmla="*/ 11697189 w 12203155"/>
              <a:gd name="connsiteY42" fmla="*/ 260013 h 544146"/>
              <a:gd name="connsiteX43" fmla="*/ 10960128 w 12203155"/>
              <a:gd name="connsiteY43" fmla="*/ 288782 h 544146"/>
              <a:gd name="connsiteX44" fmla="*/ 10212823 w 12203155"/>
              <a:gd name="connsiteY44" fmla="*/ 299593 h 544146"/>
              <a:gd name="connsiteX45" fmla="*/ 10205505 w 12203155"/>
              <a:gd name="connsiteY45" fmla="*/ 356419 h 544146"/>
              <a:gd name="connsiteX46" fmla="*/ 9425994 w 12203155"/>
              <a:gd name="connsiteY46" fmla="*/ 353113 h 544146"/>
              <a:gd name="connsiteX47" fmla="*/ 9282533 w 12203155"/>
              <a:gd name="connsiteY47" fmla="*/ 350968 h 544146"/>
              <a:gd name="connsiteX48" fmla="*/ 9036603 w 12203155"/>
              <a:gd name="connsiteY48" fmla="*/ 346680 h 544146"/>
              <a:gd name="connsiteX49" fmla="*/ 8647211 w 12203155"/>
              <a:gd name="connsiteY49" fmla="*/ 335958 h 544146"/>
              <a:gd name="connsiteX50" fmla="*/ 8257824 w 12203155"/>
              <a:gd name="connsiteY50" fmla="*/ 321662 h 544146"/>
              <a:gd name="connsiteX51" fmla="*/ 8008967 w 12203155"/>
              <a:gd name="connsiteY51" fmla="*/ 310941 h 544146"/>
              <a:gd name="connsiteX52" fmla="*/ 7868436 w 12203155"/>
              <a:gd name="connsiteY52" fmla="*/ 304508 h 544146"/>
              <a:gd name="connsiteX53" fmla="*/ 6310876 w 12203155"/>
              <a:gd name="connsiteY53" fmla="*/ 210157 h 544146"/>
              <a:gd name="connsiteX54" fmla="*/ 5713617 w 12203155"/>
              <a:gd name="connsiteY54" fmla="*/ 166555 h 544146"/>
              <a:gd name="connsiteX55" fmla="*/ 5567231 w 12203155"/>
              <a:gd name="connsiteY55" fmla="*/ 156548 h 544146"/>
              <a:gd name="connsiteX56" fmla="*/ 5417913 w 12203155"/>
              <a:gd name="connsiteY56" fmla="*/ 146541 h 544146"/>
              <a:gd name="connsiteX57" fmla="*/ 5054874 w 12203155"/>
              <a:gd name="connsiteY57" fmla="*/ 124383 h 544146"/>
              <a:gd name="connsiteX58" fmla="*/ 4923127 w 12203155"/>
              <a:gd name="connsiteY58" fmla="*/ 117235 h 544146"/>
              <a:gd name="connsiteX59" fmla="*/ 4606928 w 12203155"/>
              <a:gd name="connsiteY59" fmla="*/ 102224 h 544146"/>
              <a:gd name="connsiteX60" fmla="*/ 2768309 w 12203155"/>
              <a:gd name="connsiteY60" fmla="*/ 72204 h 544146"/>
              <a:gd name="connsiteX61" fmla="*/ 923830 w 12203155"/>
              <a:gd name="connsiteY61" fmla="*/ 149400 h 544146"/>
              <a:gd name="connsiteX62" fmla="*/ 30501 w 12203155"/>
              <a:gd name="connsiteY62" fmla="*/ 236603 h 544146"/>
              <a:gd name="connsiteX63" fmla="*/ 0 w 12203155"/>
              <a:gd name="connsiteY63" fmla="*/ 240630 h 544146"/>
              <a:gd name="connsiteX64" fmla="*/ 0 w 12203155"/>
              <a:gd name="connsiteY64" fmla="*/ 225699 h 544146"/>
              <a:gd name="connsiteX65" fmla="*/ 11471 w 12203155"/>
              <a:gd name="connsiteY65" fmla="*/ 224184 h 544146"/>
              <a:gd name="connsiteX66" fmla="*/ 912120 w 12203155"/>
              <a:gd name="connsiteY66" fmla="*/ 136534 h 544146"/>
              <a:gd name="connsiteX67" fmla="*/ 2771235 w 12203155"/>
              <a:gd name="connsiteY67" fmla="*/ 58623 h 544146"/>
              <a:gd name="connsiteX68" fmla="*/ 3227093 w 12203155"/>
              <a:gd name="connsiteY68" fmla="*/ 56881 h 544146"/>
              <a:gd name="connsiteX69" fmla="*/ 4621568 w 12203155"/>
              <a:gd name="connsiteY69" fmla="*/ 88644 h 544146"/>
              <a:gd name="connsiteX70" fmla="*/ 4940693 w 12203155"/>
              <a:gd name="connsiteY70" fmla="*/ 103654 h 544146"/>
              <a:gd name="connsiteX71" fmla="*/ 5072440 w 12203155"/>
              <a:gd name="connsiteY71" fmla="*/ 110802 h 544146"/>
              <a:gd name="connsiteX72" fmla="*/ 5438409 w 12203155"/>
              <a:gd name="connsiteY72" fmla="*/ 132960 h 544146"/>
              <a:gd name="connsiteX73" fmla="*/ 5587722 w 12203155"/>
              <a:gd name="connsiteY73" fmla="*/ 142967 h 544146"/>
              <a:gd name="connsiteX74" fmla="*/ 5734110 w 12203155"/>
              <a:gd name="connsiteY74" fmla="*/ 152974 h 544146"/>
              <a:gd name="connsiteX75" fmla="*/ 6331369 w 12203155"/>
              <a:gd name="connsiteY75" fmla="*/ 196576 h 544146"/>
              <a:gd name="connsiteX76" fmla="*/ 7883072 w 12203155"/>
              <a:gd name="connsiteY76" fmla="*/ 290927 h 544146"/>
              <a:gd name="connsiteX77" fmla="*/ 8023605 w 12203155"/>
              <a:gd name="connsiteY77" fmla="*/ 297360 h 544146"/>
              <a:gd name="connsiteX78" fmla="*/ 8269534 w 12203155"/>
              <a:gd name="connsiteY78" fmla="*/ 308081 h 544146"/>
              <a:gd name="connsiteX79" fmla="*/ 8658925 w 12203155"/>
              <a:gd name="connsiteY79" fmla="*/ 322377 h 544146"/>
              <a:gd name="connsiteX80" fmla="*/ 9045387 w 12203155"/>
              <a:gd name="connsiteY80" fmla="*/ 333099 h 544146"/>
              <a:gd name="connsiteX81" fmla="*/ 9288388 w 12203155"/>
              <a:gd name="connsiteY81" fmla="*/ 337388 h 544146"/>
              <a:gd name="connsiteX82" fmla="*/ 9431850 w 12203155"/>
              <a:gd name="connsiteY82" fmla="*/ 339532 h 544146"/>
              <a:gd name="connsiteX83" fmla="*/ 10968912 w 12203155"/>
              <a:gd name="connsiteY83" fmla="*/ 331669 h 544146"/>
              <a:gd name="connsiteX84" fmla="*/ 11720611 w 12203155"/>
              <a:gd name="connsiteY84" fmla="*/ 302721 h 544146"/>
              <a:gd name="connsiteX85" fmla="*/ 12203155 w 12203155"/>
              <a:gd name="connsiteY85" fmla="*/ 273998 h 544146"/>
              <a:gd name="connsiteX86" fmla="*/ 12203155 w 12203155"/>
              <a:gd name="connsiteY86" fmla="*/ 288323 h 544146"/>
              <a:gd name="connsiteX87" fmla="*/ 11729393 w 12203155"/>
              <a:gd name="connsiteY87" fmla="*/ 316301 h 544146"/>
              <a:gd name="connsiteX88" fmla="*/ 10971842 w 12203155"/>
              <a:gd name="connsiteY88" fmla="*/ 345250 h 544146"/>
              <a:gd name="connsiteX89" fmla="*/ 10205505 w 12203155"/>
              <a:gd name="connsiteY89" fmla="*/ 356419 h 544146"/>
              <a:gd name="connsiteX90" fmla="*/ 10008614 w 12203155"/>
              <a:gd name="connsiteY90" fmla="*/ 413869 h 544146"/>
              <a:gd name="connsiteX91" fmla="*/ 9423066 w 12203155"/>
              <a:gd name="connsiteY91" fmla="*/ 409580 h 544146"/>
              <a:gd name="connsiteX92" fmla="*/ 9276679 w 12203155"/>
              <a:gd name="connsiteY92" fmla="*/ 407436 h 544146"/>
              <a:gd name="connsiteX93" fmla="*/ 9024892 w 12203155"/>
              <a:gd name="connsiteY93" fmla="*/ 402432 h 544146"/>
              <a:gd name="connsiteX94" fmla="*/ 8626719 w 12203155"/>
              <a:gd name="connsiteY94" fmla="*/ 391711 h 544146"/>
              <a:gd name="connsiteX95" fmla="*/ 8228547 w 12203155"/>
              <a:gd name="connsiteY95" fmla="*/ 377415 h 544146"/>
              <a:gd name="connsiteX96" fmla="*/ 7976760 w 12203155"/>
              <a:gd name="connsiteY96" fmla="*/ 366693 h 544146"/>
              <a:gd name="connsiteX97" fmla="*/ 7833303 w 12203155"/>
              <a:gd name="connsiteY97" fmla="*/ 360261 h 544146"/>
              <a:gd name="connsiteX98" fmla="*/ 6255248 w 12203155"/>
              <a:gd name="connsiteY98" fmla="*/ 264480 h 544146"/>
              <a:gd name="connsiteX99" fmla="*/ 5655062 w 12203155"/>
              <a:gd name="connsiteY99" fmla="*/ 220878 h 544146"/>
              <a:gd name="connsiteX100" fmla="*/ 5514528 w 12203155"/>
              <a:gd name="connsiteY100" fmla="*/ 211586 h 544146"/>
              <a:gd name="connsiteX101" fmla="*/ 5444263 w 12203155"/>
              <a:gd name="connsiteY101" fmla="*/ 206582 h 544146"/>
              <a:gd name="connsiteX102" fmla="*/ 5365215 w 12203155"/>
              <a:gd name="connsiteY102" fmla="*/ 201579 h 544146"/>
              <a:gd name="connsiteX103" fmla="*/ 5013886 w 12203155"/>
              <a:gd name="connsiteY103" fmla="*/ 180136 h 544146"/>
              <a:gd name="connsiteX104" fmla="*/ 4885065 w 12203155"/>
              <a:gd name="connsiteY104" fmla="*/ 172988 h 544146"/>
              <a:gd name="connsiteX105" fmla="*/ 4577650 w 12203155"/>
              <a:gd name="connsiteY105" fmla="*/ 158692 h 544146"/>
              <a:gd name="connsiteX106" fmla="*/ 2788801 w 12203155"/>
              <a:gd name="connsiteY106" fmla="*/ 129386 h 544146"/>
              <a:gd name="connsiteX107" fmla="*/ 1002878 w 12203155"/>
              <a:gd name="connsiteY107" fmla="*/ 204438 h 544146"/>
              <a:gd name="connsiteX108" fmla="*/ 143952 w 12203155"/>
              <a:gd name="connsiteY108" fmla="*/ 287889 h 544146"/>
              <a:gd name="connsiteX109" fmla="*/ 0 w 12203155"/>
              <a:gd name="connsiteY109" fmla="*/ 306828 h 544146"/>
              <a:gd name="connsiteX110" fmla="*/ 0 w 12203155"/>
              <a:gd name="connsiteY110" fmla="*/ 290536 h 544146"/>
              <a:gd name="connsiteX111" fmla="*/ 115041 w 12203155"/>
              <a:gd name="connsiteY111" fmla="*/ 275380 h 544146"/>
              <a:gd name="connsiteX112" fmla="*/ 982386 w 12203155"/>
              <a:gd name="connsiteY112" fmla="*/ 190857 h 544146"/>
              <a:gd name="connsiteX113" fmla="*/ 2782946 w 12203155"/>
              <a:gd name="connsiteY113" fmla="*/ 115091 h 544146"/>
              <a:gd name="connsiteX114" fmla="*/ 3227323 w 12203155"/>
              <a:gd name="connsiteY114" fmla="*/ 113337 h 544146"/>
              <a:gd name="connsiteX115" fmla="*/ 4583508 w 12203155"/>
              <a:gd name="connsiteY115" fmla="*/ 144397 h 544146"/>
              <a:gd name="connsiteX116" fmla="*/ 4893849 w 12203155"/>
              <a:gd name="connsiteY116" fmla="*/ 159407 h 544146"/>
              <a:gd name="connsiteX117" fmla="*/ 5022670 w 12203155"/>
              <a:gd name="connsiteY117" fmla="*/ 166555 h 544146"/>
              <a:gd name="connsiteX118" fmla="*/ 5376925 w 12203155"/>
              <a:gd name="connsiteY118" fmla="*/ 187998 h 544146"/>
              <a:gd name="connsiteX119" fmla="*/ 5455973 w 12203155"/>
              <a:gd name="connsiteY119" fmla="*/ 193002 h 544146"/>
              <a:gd name="connsiteX120" fmla="*/ 5526242 w 12203155"/>
              <a:gd name="connsiteY120" fmla="*/ 198005 h 544146"/>
              <a:gd name="connsiteX121" fmla="*/ 5669700 w 12203155"/>
              <a:gd name="connsiteY121" fmla="*/ 208012 h 544146"/>
              <a:gd name="connsiteX122" fmla="*/ 6266960 w 12203155"/>
              <a:gd name="connsiteY122" fmla="*/ 251614 h 544146"/>
              <a:gd name="connsiteX123" fmla="*/ 7839158 w 12203155"/>
              <a:gd name="connsiteY123" fmla="*/ 346679 h 544146"/>
              <a:gd name="connsiteX124" fmla="*/ 7982616 w 12203155"/>
              <a:gd name="connsiteY124" fmla="*/ 353113 h 544146"/>
              <a:gd name="connsiteX125" fmla="*/ 8234402 w 12203155"/>
              <a:gd name="connsiteY125" fmla="*/ 363834 h 544146"/>
              <a:gd name="connsiteX126" fmla="*/ 8629649 w 12203155"/>
              <a:gd name="connsiteY126" fmla="*/ 378129 h 544146"/>
              <a:gd name="connsiteX127" fmla="*/ 9024892 w 12203155"/>
              <a:gd name="connsiteY127" fmla="*/ 388852 h 544146"/>
              <a:gd name="connsiteX128" fmla="*/ 9273752 w 12203155"/>
              <a:gd name="connsiteY128" fmla="*/ 393855 h 544146"/>
              <a:gd name="connsiteX129" fmla="*/ 9420140 w 12203155"/>
              <a:gd name="connsiteY129" fmla="*/ 396000 h 544146"/>
              <a:gd name="connsiteX130" fmla="*/ 10995264 w 12203155"/>
              <a:gd name="connsiteY130" fmla="*/ 388137 h 544146"/>
              <a:gd name="connsiteX131" fmla="*/ 11768919 w 12203155"/>
              <a:gd name="connsiteY131" fmla="*/ 358384 h 544146"/>
              <a:gd name="connsiteX132" fmla="*/ 12203155 w 12203155"/>
              <a:gd name="connsiteY132" fmla="*/ 332518 h 544146"/>
              <a:gd name="connsiteX133" fmla="*/ 12203155 w 12203155"/>
              <a:gd name="connsiteY133" fmla="*/ 346854 h 544146"/>
              <a:gd name="connsiteX134" fmla="*/ 11779167 w 12203155"/>
              <a:gd name="connsiteY134" fmla="*/ 371965 h 544146"/>
              <a:gd name="connsiteX135" fmla="*/ 11001120 w 12203155"/>
              <a:gd name="connsiteY135" fmla="*/ 401718 h 544146"/>
              <a:gd name="connsiteX136" fmla="*/ 10008614 w 12203155"/>
              <a:gd name="connsiteY136" fmla="*/ 413869 h 544146"/>
              <a:gd name="connsiteX137" fmla="*/ 10008613 w 12203155"/>
              <a:gd name="connsiteY137" fmla="*/ 470336 h 544146"/>
              <a:gd name="connsiteX138" fmla="*/ 9408428 w 12203155"/>
              <a:gd name="connsiteY138" fmla="*/ 466048 h 544146"/>
              <a:gd name="connsiteX139" fmla="*/ 9262041 w 12203155"/>
              <a:gd name="connsiteY139" fmla="*/ 463903 h 544146"/>
              <a:gd name="connsiteX140" fmla="*/ 9001473 w 12203155"/>
              <a:gd name="connsiteY140" fmla="*/ 458900 h 544146"/>
              <a:gd name="connsiteX141" fmla="*/ 8597445 w 12203155"/>
              <a:gd name="connsiteY141" fmla="*/ 448178 h 544146"/>
              <a:gd name="connsiteX142" fmla="*/ 8193413 w 12203155"/>
              <a:gd name="connsiteY142" fmla="*/ 433168 h 544146"/>
              <a:gd name="connsiteX143" fmla="*/ 7935775 w 12203155"/>
              <a:gd name="connsiteY143" fmla="*/ 421731 h 544146"/>
              <a:gd name="connsiteX144" fmla="*/ 7792314 w 12203155"/>
              <a:gd name="connsiteY144" fmla="*/ 415298 h 544146"/>
              <a:gd name="connsiteX145" fmla="*/ 6193766 w 12203155"/>
              <a:gd name="connsiteY145" fmla="*/ 318803 h 544146"/>
              <a:gd name="connsiteX146" fmla="*/ 5593580 w 12203155"/>
              <a:gd name="connsiteY146" fmla="*/ 275201 h 544146"/>
              <a:gd name="connsiteX147" fmla="*/ 5455976 w 12203155"/>
              <a:gd name="connsiteY147" fmla="*/ 265909 h 544146"/>
              <a:gd name="connsiteX148" fmla="*/ 5385709 w 12203155"/>
              <a:gd name="connsiteY148" fmla="*/ 260905 h 544146"/>
              <a:gd name="connsiteX149" fmla="*/ 5306663 w 12203155"/>
              <a:gd name="connsiteY149" fmla="*/ 255902 h 544146"/>
              <a:gd name="connsiteX150" fmla="*/ 4967044 w 12203155"/>
              <a:gd name="connsiteY150" fmla="*/ 235173 h 544146"/>
              <a:gd name="connsiteX151" fmla="*/ 4838223 w 12203155"/>
              <a:gd name="connsiteY151" fmla="*/ 228026 h 544146"/>
              <a:gd name="connsiteX152" fmla="*/ 4539594 w 12203155"/>
              <a:gd name="connsiteY152" fmla="*/ 213730 h 544146"/>
              <a:gd name="connsiteX153" fmla="*/ 2800515 w 12203155"/>
              <a:gd name="connsiteY153" fmla="*/ 185139 h 544146"/>
              <a:gd name="connsiteX154" fmla="*/ 1073147 w 12203155"/>
              <a:gd name="connsiteY154" fmla="*/ 257332 h 544146"/>
              <a:gd name="connsiteX155" fmla="*/ 247887 w 12203155"/>
              <a:gd name="connsiteY155" fmla="*/ 337655 h 544146"/>
              <a:gd name="connsiteX156" fmla="*/ 0 w 12203155"/>
              <a:gd name="connsiteY156" fmla="*/ 373397 h 544146"/>
              <a:gd name="connsiteX157" fmla="*/ 0 w 12203155"/>
              <a:gd name="connsiteY157" fmla="*/ 354084 h 544146"/>
              <a:gd name="connsiteX158" fmla="*/ 221538 w 12203155"/>
              <a:gd name="connsiteY158" fmla="*/ 324878 h 544146"/>
              <a:gd name="connsiteX159" fmla="*/ 1055581 w 12203155"/>
              <a:gd name="connsiteY159" fmla="*/ 243751 h 544146"/>
              <a:gd name="connsiteX160" fmla="*/ 2797587 w 12203155"/>
              <a:gd name="connsiteY160" fmla="*/ 170843 h 544146"/>
              <a:gd name="connsiteX161" fmla="*/ 3228834 w 12203155"/>
              <a:gd name="connsiteY161" fmla="*/ 169079 h 544146"/>
              <a:gd name="connsiteX162" fmla="*/ 4548376 w 12203155"/>
              <a:gd name="connsiteY162" fmla="*/ 199434 h 544146"/>
              <a:gd name="connsiteX163" fmla="*/ 4849935 w 12203155"/>
              <a:gd name="connsiteY163" fmla="*/ 213730 h 544146"/>
              <a:gd name="connsiteX164" fmla="*/ 4975826 w 12203155"/>
              <a:gd name="connsiteY164" fmla="*/ 220163 h 544146"/>
              <a:gd name="connsiteX165" fmla="*/ 5321299 w 12203155"/>
              <a:gd name="connsiteY165" fmla="*/ 240891 h 544146"/>
              <a:gd name="connsiteX166" fmla="*/ 5400347 w 12203155"/>
              <a:gd name="connsiteY166" fmla="*/ 245895 h 544146"/>
              <a:gd name="connsiteX167" fmla="*/ 5470613 w 12203155"/>
              <a:gd name="connsiteY167" fmla="*/ 250898 h 544146"/>
              <a:gd name="connsiteX168" fmla="*/ 5608218 w 12203155"/>
              <a:gd name="connsiteY168" fmla="*/ 260191 h 544146"/>
              <a:gd name="connsiteX169" fmla="*/ 6208406 w 12203155"/>
              <a:gd name="connsiteY169" fmla="*/ 303792 h 544146"/>
              <a:gd name="connsiteX170" fmla="*/ 7801098 w 12203155"/>
              <a:gd name="connsiteY170" fmla="*/ 400288 h 544146"/>
              <a:gd name="connsiteX171" fmla="*/ 7944557 w 12203155"/>
              <a:gd name="connsiteY171" fmla="*/ 406721 h 544146"/>
              <a:gd name="connsiteX172" fmla="*/ 8202198 w 12203155"/>
              <a:gd name="connsiteY172" fmla="*/ 418157 h 544146"/>
              <a:gd name="connsiteX173" fmla="*/ 8606227 w 12203155"/>
              <a:gd name="connsiteY173" fmla="*/ 433168 h 544146"/>
              <a:gd name="connsiteX174" fmla="*/ 9010255 w 12203155"/>
              <a:gd name="connsiteY174" fmla="*/ 443889 h 544146"/>
              <a:gd name="connsiteX175" fmla="*/ 9267896 w 12203155"/>
              <a:gd name="connsiteY175" fmla="*/ 448893 h 544146"/>
              <a:gd name="connsiteX176" fmla="*/ 9414283 w 12203155"/>
              <a:gd name="connsiteY176" fmla="*/ 451037 h 544146"/>
              <a:gd name="connsiteX177" fmla="*/ 11027470 w 12203155"/>
              <a:gd name="connsiteY177" fmla="*/ 443175 h 544146"/>
              <a:gd name="connsiteX178" fmla="*/ 11820521 w 12203155"/>
              <a:gd name="connsiteY178" fmla="*/ 412707 h 544146"/>
              <a:gd name="connsiteX179" fmla="*/ 12203155 w 12203155"/>
              <a:gd name="connsiteY179" fmla="*/ 390194 h 544146"/>
              <a:gd name="connsiteX180" fmla="*/ 12203155 w 12203155"/>
              <a:gd name="connsiteY180" fmla="*/ 404899 h 544146"/>
              <a:gd name="connsiteX181" fmla="*/ 11832964 w 12203155"/>
              <a:gd name="connsiteY181" fmla="*/ 426913 h 544146"/>
              <a:gd name="connsiteX182" fmla="*/ 11033323 w 12203155"/>
              <a:gd name="connsiteY182" fmla="*/ 457471 h 544146"/>
              <a:gd name="connsiteX183" fmla="*/ 10008613 w 12203155"/>
              <a:gd name="connsiteY183" fmla="*/ 470336 h 544146"/>
              <a:gd name="connsiteX184" fmla="*/ 10008613 w 12203155"/>
              <a:gd name="connsiteY184" fmla="*/ 526089 h 544146"/>
              <a:gd name="connsiteX185" fmla="*/ 9396716 w 12203155"/>
              <a:gd name="connsiteY185" fmla="*/ 521801 h 544146"/>
              <a:gd name="connsiteX186" fmla="*/ 9247399 w 12203155"/>
              <a:gd name="connsiteY186" fmla="*/ 518941 h 544146"/>
              <a:gd name="connsiteX187" fmla="*/ 8980977 w 12203155"/>
              <a:gd name="connsiteY187" fmla="*/ 513938 h 544146"/>
              <a:gd name="connsiteX188" fmla="*/ 8568167 w 12203155"/>
              <a:gd name="connsiteY188" fmla="*/ 502501 h 544146"/>
              <a:gd name="connsiteX189" fmla="*/ 8155354 w 12203155"/>
              <a:gd name="connsiteY189" fmla="*/ 487491 h 544146"/>
              <a:gd name="connsiteX190" fmla="*/ 7891857 w 12203155"/>
              <a:gd name="connsiteY190" fmla="*/ 476055 h 544146"/>
              <a:gd name="connsiteX191" fmla="*/ 7745470 w 12203155"/>
              <a:gd name="connsiteY191" fmla="*/ 469621 h 544146"/>
              <a:gd name="connsiteX192" fmla="*/ 6126430 w 12203155"/>
              <a:gd name="connsiteY192" fmla="*/ 371697 h 544146"/>
              <a:gd name="connsiteX193" fmla="*/ 5523314 w 12203155"/>
              <a:gd name="connsiteY193" fmla="*/ 328095 h 544146"/>
              <a:gd name="connsiteX194" fmla="*/ 5391565 w 12203155"/>
              <a:gd name="connsiteY194" fmla="*/ 319517 h 544146"/>
              <a:gd name="connsiteX195" fmla="*/ 5318373 w 12203155"/>
              <a:gd name="connsiteY195" fmla="*/ 314514 h 544146"/>
              <a:gd name="connsiteX196" fmla="*/ 5239323 w 12203155"/>
              <a:gd name="connsiteY196" fmla="*/ 309510 h 544146"/>
              <a:gd name="connsiteX197" fmla="*/ 4911415 w 12203155"/>
              <a:gd name="connsiteY197" fmla="*/ 289497 h 544146"/>
              <a:gd name="connsiteX198" fmla="*/ 4785521 w 12203155"/>
              <a:gd name="connsiteY198" fmla="*/ 283064 h 544146"/>
              <a:gd name="connsiteX199" fmla="*/ 4495676 w 12203155"/>
              <a:gd name="connsiteY199" fmla="*/ 269483 h 544146"/>
              <a:gd name="connsiteX200" fmla="*/ 2806371 w 12203155"/>
              <a:gd name="connsiteY200" fmla="*/ 241607 h 544146"/>
              <a:gd name="connsiteX201" fmla="*/ 1137557 w 12203155"/>
              <a:gd name="connsiteY201" fmla="*/ 311655 h 544146"/>
              <a:gd name="connsiteX202" fmla="*/ 346699 w 12203155"/>
              <a:gd name="connsiteY202" fmla="*/ 388583 h 544146"/>
              <a:gd name="connsiteX203" fmla="*/ 0 w 12203155"/>
              <a:gd name="connsiteY203" fmla="*/ 438505 h 544146"/>
              <a:gd name="connsiteX204" fmla="*/ 0 w 12203155"/>
              <a:gd name="connsiteY204" fmla="*/ 421787 h 544146"/>
              <a:gd name="connsiteX205" fmla="*/ 318153 w 12203155"/>
              <a:gd name="connsiteY205" fmla="*/ 375807 h 544146"/>
              <a:gd name="connsiteX206" fmla="*/ 1119988 w 12203155"/>
              <a:gd name="connsiteY206" fmla="*/ 298074 h 544146"/>
              <a:gd name="connsiteX207" fmla="*/ 2803441 w 12203155"/>
              <a:gd name="connsiteY207" fmla="*/ 227311 h 544146"/>
              <a:gd name="connsiteX208" fmla="*/ 3221973 w 12203155"/>
              <a:gd name="connsiteY208" fmla="*/ 225535 h 544146"/>
              <a:gd name="connsiteX209" fmla="*/ 4504457 w 12203155"/>
              <a:gd name="connsiteY209" fmla="*/ 255187 h 544146"/>
              <a:gd name="connsiteX210" fmla="*/ 4797231 w 12203155"/>
              <a:gd name="connsiteY210" fmla="*/ 268768 h 544146"/>
              <a:gd name="connsiteX211" fmla="*/ 4923126 w 12203155"/>
              <a:gd name="connsiteY211" fmla="*/ 275201 h 544146"/>
              <a:gd name="connsiteX212" fmla="*/ 5256889 w 12203155"/>
              <a:gd name="connsiteY212" fmla="*/ 295215 h 544146"/>
              <a:gd name="connsiteX213" fmla="*/ 5335939 w 12203155"/>
              <a:gd name="connsiteY213" fmla="*/ 300219 h 544146"/>
              <a:gd name="connsiteX214" fmla="*/ 5406205 w 12203155"/>
              <a:gd name="connsiteY214" fmla="*/ 305222 h 544146"/>
              <a:gd name="connsiteX215" fmla="*/ 5540881 w 12203155"/>
              <a:gd name="connsiteY215" fmla="*/ 314514 h 544146"/>
              <a:gd name="connsiteX216" fmla="*/ 6143993 w 12203155"/>
              <a:gd name="connsiteY216" fmla="*/ 358115 h 544146"/>
              <a:gd name="connsiteX217" fmla="*/ 7757180 w 12203155"/>
              <a:gd name="connsiteY217" fmla="*/ 456041 h 544146"/>
              <a:gd name="connsiteX218" fmla="*/ 7903567 w 12203155"/>
              <a:gd name="connsiteY218" fmla="*/ 462473 h 544146"/>
              <a:gd name="connsiteX219" fmla="*/ 8167064 w 12203155"/>
              <a:gd name="connsiteY219" fmla="*/ 473910 h 544146"/>
              <a:gd name="connsiteX220" fmla="*/ 8576948 w 12203155"/>
              <a:gd name="connsiteY220" fmla="*/ 488921 h 544146"/>
              <a:gd name="connsiteX221" fmla="*/ 8989761 w 12203155"/>
              <a:gd name="connsiteY221" fmla="*/ 500357 h 544146"/>
              <a:gd name="connsiteX222" fmla="*/ 9253258 w 12203155"/>
              <a:gd name="connsiteY222" fmla="*/ 505360 h 544146"/>
              <a:gd name="connsiteX223" fmla="*/ 9399645 w 12203155"/>
              <a:gd name="connsiteY223" fmla="*/ 508220 h 544146"/>
              <a:gd name="connsiteX224" fmla="*/ 11050891 w 12203155"/>
              <a:gd name="connsiteY224" fmla="*/ 499642 h 544146"/>
              <a:gd name="connsiteX225" fmla="*/ 11865534 w 12203155"/>
              <a:gd name="connsiteY225" fmla="*/ 468102 h 544146"/>
              <a:gd name="connsiteX226" fmla="*/ 12203155 w 12203155"/>
              <a:gd name="connsiteY226" fmla="*/ 448267 h 544146"/>
              <a:gd name="connsiteX227" fmla="*/ 12203155 w 12203155"/>
              <a:gd name="connsiteY227" fmla="*/ 462927 h 544146"/>
              <a:gd name="connsiteX228" fmla="*/ 11875782 w 12203155"/>
              <a:gd name="connsiteY228" fmla="*/ 482309 h 544146"/>
              <a:gd name="connsiteX229" fmla="*/ 11056747 w 12203155"/>
              <a:gd name="connsiteY229" fmla="*/ 513938 h 544146"/>
              <a:gd name="connsiteX230" fmla="*/ 10008613 w 12203155"/>
              <a:gd name="connsiteY230" fmla="*/ 526089 h 544146"/>
              <a:gd name="connsiteX231" fmla="*/ 4524572 w 12203155"/>
              <a:gd name="connsiteY231" fmla="*/ 544146 h 544146"/>
              <a:gd name="connsiteX232" fmla="*/ 4183090 w 12203155"/>
              <a:gd name="connsiteY232" fmla="*/ 544146 h 544146"/>
              <a:gd name="connsiteX233" fmla="*/ 3569044 w 12203155"/>
              <a:gd name="connsiteY233" fmla="*/ 525822 h 544146"/>
              <a:gd name="connsiteX234" fmla="*/ 2859068 w 12203155"/>
              <a:gd name="connsiteY234" fmla="*/ 523946 h 544146"/>
              <a:gd name="connsiteX235" fmla="*/ 2153483 w 12203155"/>
              <a:gd name="connsiteY235" fmla="*/ 542083 h 544146"/>
              <a:gd name="connsiteX236" fmla="*/ 2118060 w 12203155"/>
              <a:gd name="connsiteY236" fmla="*/ 544146 h 544146"/>
              <a:gd name="connsiteX237" fmla="*/ 1870748 w 12203155"/>
              <a:gd name="connsiteY237" fmla="*/ 544146 h 544146"/>
              <a:gd name="connsiteX238" fmla="*/ 2143235 w 12203155"/>
              <a:gd name="connsiteY238" fmla="*/ 528413 h 544146"/>
              <a:gd name="connsiteX239" fmla="*/ 2856139 w 12203155"/>
              <a:gd name="connsiteY239" fmla="*/ 509650 h 544146"/>
              <a:gd name="connsiteX240" fmla="*/ 3211037 w 12203155"/>
              <a:gd name="connsiteY240" fmla="*/ 508321 h 544146"/>
              <a:gd name="connsiteX241" fmla="*/ 4305371 w 12203155"/>
              <a:gd name="connsiteY241" fmla="*/ 533953 h 544146"/>
              <a:gd name="connsiteX242" fmla="*/ 5437102 w 12203155"/>
              <a:gd name="connsiteY242" fmla="*/ 544146 h 544146"/>
              <a:gd name="connsiteX243" fmla="*/ 5252149 w 12203155"/>
              <a:gd name="connsiteY243" fmla="*/ 544146 h 544146"/>
              <a:gd name="connsiteX244" fmla="*/ 5145633 w 12203155"/>
              <a:gd name="connsiteY244" fmla="*/ 536812 h 544146"/>
              <a:gd name="connsiteX245" fmla="*/ 5075368 w 12203155"/>
              <a:gd name="connsiteY245" fmla="*/ 532523 h 544146"/>
              <a:gd name="connsiteX246" fmla="*/ 4996321 w 12203155"/>
              <a:gd name="connsiteY246" fmla="*/ 527519 h 544146"/>
              <a:gd name="connsiteX247" fmla="*/ 4709399 w 12203155"/>
              <a:gd name="connsiteY247" fmla="*/ 510364 h 544146"/>
              <a:gd name="connsiteX248" fmla="*/ 4589363 w 12203155"/>
              <a:gd name="connsiteY248" fmla="*/ 503932 h 544146"/>
              <a:gd name="connsiteX249" fmla="*/ 4337578 w 12203155"/>
              <a:gd name="connsiteY249" fmla="*/ 491780 h 544146"/>
              <a:gd name="connsiteX250" fmla="*/ 2850285 w 12203155"/>
              <a:gd name="connsiteY250" fmla="*/ 467477 h 544146"/>
              <a:gd name="connsiteX251" fmla="*/ 1415693 w 12203155"/>
              <a:gd name="connsiteY251" fmla="*/ 527519 h 544146"/>
              <a:gd name="connsiteX252" fmla="*/ 1243902 w 12203155"/>
              <a:gd name="connsiteY252" fmla="*/ 544146 h 544146"/>
              <a:gd name="connsiteX253" fmla="*/ 1087085 w 12203155"/>
              <a:gd name="connsiteY253" fmla="*/ 544146 h 544146"/>
              <a:gd name="connsiteX254" fmla="*/ 1398125 w 12203155"/>
              <a:gd name="connsiteY254" fmla="*/ 513938 h 544146"/>
              <a:gd name="connsiteX255" fmla="*/ 2847357 w 12203155"/>
              <a:gd name="connsiteY255" fmla="*/ 453897 h 544146"/>
              <a:gd name="connsiteX256" fmla="*/ 3214972 w 12203155"/>
              <a:gd name="connsiteY256" fmla="*/ 452278 h 544146"/>
              <a:gd name="connsiteX257" fmla="*/ 4346358 w 12203155"/>
              <a:gd name="connsiteY257" fmla="*/ 478914 h 544146"/>
              <a:gd name="connsiteX258" fmla="*/ 4601073 w 12203155"/>
              <a:gd name="connsiteY258" fmla="*/ 491065 h 544146"/>
              <a:gd name="connsiteX259" fmla="*/ 4718183 w 12203155"/>
              <a:gd name="connsiteY259" fmla="*/ 497498 h 544146"/>
              <a:gd name="connsiteX260" fmla="*/ 5010958 w 12203155"/>
              <a:gd name="connsiteY260" fmla="*/ 515368 h 544146"/>
              <a:gd name="connsiteX261" fmla="*/ 5090005 w 12203155"/>
              <a:gd name="connsiteY261" fmla="*/ 520371 h 544146"/>
              <a:gd name="connsiteX262" fmla="*/ 5160275 w 12203155"/>
              <a:gd name="connsiteY262" fmla="*/ 524660 h 544146"/>
              <a:gd name="connsiteX263" fmla="*/ 5277384 w 12203155"/>
              <a:gd name="connsiteY263" fmla="*/ 532523 h 544146"/>
              <a:gd name="connsiteX264" fmla="*/ 6288617 w 12203155"/>
              <a:gd name="connsiteY264" fmla="*/ 544146 h 544146"/>
              <a:gd name="connsiteX265" fmla="*/ 6077406 w 12203155"/>
              <a:gd name="connsiteY265" fmla="*/ 544146 h 544146"/>
              <a:gd name="connsiteX266" fmla="*/ 5933199 w 12203155"/>
              <a:gd name="connsiteY266" fmla="*/ 534667 h 544146"/>
              <a:gd name="connsiteX267" fmla="*/ 5327155 w 12203155"/>
              <a:gd name="connsiteY267" fmla="*/ 490350 h 544146"/>
              <a:gd name="connsiteX268" fmla="*/ 5207116 w 12203155"/>
              <a:gd name="connsiteY268" fmla="*/ 482488 h 544146"/>
              <a:gd name="connsiteX269" fmla="*/ 5136850 w 12203155"/>
              <a:gd name="connsiteY269" fmla="*/ 478200 h 544146"/>
              <a:gd name="connsiteX270" fmla="*/ 5057803 w 12203155"/>
              <a:gd name="connsiteY270" fmla="*/ 473196 h 544146"/>
              <a:gd name="connsiteX271" fmla="*/ 4759173 w 12203155"/>
              <a:gd name="connsiteY271" fmla="*/ 455327 h 544146"/>
              <a:gd name="connsiteX272" fmla="*/ 4639134 w 12203155"/>
              <a:gd name="connsiteY272" fmla="*/ 448893 h 544146"/>
              <a:gd name="connsiteX273" fmla="*/ 4378567 w 12203155"/>
              <a:gd name="connsiteY273" fmla="*/ 436742 h 544146"/>
              <a:gd name="connsiteX274" fmla="*/ 2841505 w 12203155"/>
              <a:gd name="connsiteY274" fmla="*/ 411010 h 544146"/>
              <a:gd name="connsiteX275" fmla="*/ 1348353 w 12203155"/>
              <a:gd name="connsiteY275" fmla="*/ 473196 h 544146"/>
              <a:gd name="connsiteX276" fmla="*/ 658506 w 12203155"/>
              <a:gd name="connsiteY276" fmla="*/ 540207 h 544146"/>
              <a:gd name="connsiteX277" fmla="*/ 631033 w 12203155"/>
              <a:gd name="connsiteY277" fmla="*/ 544146 h 544146"/>
              <a:gd name="connsiteX278" fmla="*/ 513571 w 12203155"/>
              <a:gd name="connsiteY278" fmla="*/ 544146 h 544146"/>
              <a:gd name="connsiteX279" fmla="*/ 629593 w 12203155"/>
              <a:gd name="connsiteY279" fmla="*/ 527430 h 544146"/>
              <a:gd name="connsiteX280" fmla="*/ 1327861 w 12203155"/>
              <a:gd name="connsiteY280" fmla="*/ 459615 h 544146"/>
              <a:gd name="connsiteX281" fmla="*/ 2835650 w 12203155"/>
              <a:gd name="connsiteY281" fmla="*/ 396715 h 544146"/>
              <a:gd name="connsiteX282" fmla="*/ 3216393 w 12203155"/>
              <a:gd name="connsiteY282" fmla="*/ 395106 h 544146"/>
              <a:gd name="connsiteX283" fmla="*/ 4384422 w 12203155"/>
              <a:gd name="connsiteY283" fmla="*/ 422447 h 544146"/>
              <a:gd name="connsiteX284" fmla="*/ 4647919 w 12203155"/>
              <a:gd name="connsiteY284" fmla="*/ 435313 h 544146"/>
              <a:gd name="connsiteX285" fmla="*/ 4767955 w 12203155"/>
              <a:gd name="connsiteY285" fmla="*/ 441745 h 544146"/>
              <a:gd name="connsiteX286" fmla="*/ 5069514 w 12203155"/>
              <a:gd name="connsiteY286" fmla="*/ 460330 h 544146"/>
              <a:gd name="connsiteX287" fmla="*/ 5148562 w 12203155"/>
              <a:gd name="connsiteY287" fmla="*/ 465333 h 544146"/>
              <a:gd name="connsiteX288" fmla="*/ 5218830 w 12203155"/>
              <a:gd name="connsiteY288" fmla="*/ 469622 h 544146"/>
              <a:gd name="connsiteX289" fmla="*/ 5341793 w 12203155"/>
              <a:gd name="connsiteY289" fmla="*/ 477484 h 544146"/>
              <a:gd name="connsiteX290" fmla="*/ 5947837 w 12203155"/>
              <a:gd name="connsiteY290" fmla="*/ 521802 h 544146"/>
              <a:gd name="connsiteX291" fmla="*/ 7271970 w 12203155"/>
              <a:gd name="connsiteY291" fmla="*/ 544146 h 544146"/>
              <a:gd name="connsiteX292" fmla="*/ 6980145 w 12203155"/>
              <a:gd name="connsiteY292" fmla="*/ 544146 h 544146"/>
              <a:gd name="connsiteX293" fmla="*/ 6931376 w 12203155"/>
              <a:gd name="connsiteY293" fmla="*/ 541557 h 544146"/>
              <a:gd name="connsiteX294" fmla="*/ 6000536 w 12203155"/>
              <a:gd name="connsiteY294" fmla="*/ 480343 h 544146"/>
              <a:gd name="connsiteX295" fmla="*/ 5394495 w 12203155"/>
              <a:gd name="connsiteY295" fmla="*/ 436741 h 544146"/>
              <a:gd name="connsiteX296" fmla="*/ 5271530 w 12203155"/>
              <a:gd name="connsiteY296" fmla="*/ 428164 h 544146"/>
              <a:gd name="connsiteX297" fmla="*/ 5201264 w 12203155"/>
              <a:gd name="connsiteY297" fmla="*/ 423161 h 544146"/>
              <a:gd name="connsiteX298" fmla="*/ 5122214 w 12203155"/>
              <a:gd name="connsiteY298" fmla="*/ 418158 h 544146"/>
              <a:gd name="connsiteX299" fmla="*/ 4814800 w 12203155"/>
              <a:gd name="connsiteY299" fmla="*/ 399573 h 544146"/>
              <a:gd name="connsiteX300" fmla="*/ 4691837 w 12203155"/>
              <a:gd name="connsiteY300" fmla="*/ 393140 h 544146"/>
              <a:gd name="connsiteX301" fmla="*/ 4422484 w 12203155"/>
              <a:gd name="connsiteY301" fmla="*/ 380274 h 544146"/>
              <a:gd name="connsiteX302" fmla="*/ 2835650 w 12203155"/>
              <a:gd name="connsiteY302" fmla="*/ 353828 h 544146"/>
              <a:gd name="connsiteX303" fmla="*/ 1283946 w 12203155"/>
              <a:gd name="connsiteY303" fmla="*/ 418872 h 544146"/>
              <a:gd name="connsiteX304" fmla="*/ 559694 w 12203155"/>
              <a:gd name="connsiteY304" fmla="*/ 489278 h 544146"/>
              <a:gd name="connsiteX305" fmla="*/ 177676 w 12203155"/>
              <a:gd name="connsiteY305" fmla="*/ 544146 h 544146"/>
              <a:gd name="connsiteX306" fmla="*/ 62296 w 12203155"/>
              <a:gd name="connsiteY306" fmla="*/ 544146 h 544146"/>
              <a:gd name="connsiteX307" fmla="*/ 531880 w 12203155"/>
              <a:gd name="connsiteY307" fmla="*/ 476501 h 544146"/>
              <a:gd name="connsiteX308" fmla="*/ 1263450 w 12203155"/>
              <a:gd name="connsiteY308" fmla="*/ 405291 h 544146"/>
              <a:gd name="connsiteX309" fmla="*/ 2829794 w 12203155"/>
              <a:gd name="connsiteY309" fmla="*/ 339532 h 544146"/>
              <a:gd name="connsiteX310" fmla="*/ 3223254 w 12203155"/>
              <a:gd name="connsiteY310" fmla="*/ 337934 h 544146"/>
              <a:gd name="connsiteX311" fmla="*/ 4428340 w 12203155"/>
              <a:gd name="connsiteY311" fmla="*/ 365979 h 544146"/>
              <a:gd name="connsiteX312" fmla="*/ 4700618 w 12203155"/>
              <a:gd name="connsiteY312" fmla="*/ 378844 h 544146"/>
              <a:gd name="connsiteX313" fmla="*/ 4823583 w 12203155"/>
              <a:gd name="connsiteY313" fmla="*/ 385277 h 544146"/>
              <a:gd name="connsiteX314" fmla="*/ 5136850 w 12203155"/>
              <a:gd name="connsiteY314" fmla="*/ 403862 h 544146"/>
              <a:gd name="connsiteX315" fmla="*/ 5215901 w 12203155"/>
              <a:gd name="connsiteY315" fmla="*/ 408865 h 544146"/>
              <a:gd name="connsiteX316" fmla="*/ 5286167 w 12203155"/>
              <a:gd name="connsiteY316" fmla="*/ 413868 h 544146"/>
              <a:gd name="connsiteX317" fmla="*/ 5412059 w 12203155"/>
              <a:gd name="connsiteY317" fmla="*/ 422446 h 544146"/>
              <a:gd name="connsiteX318" fmla="*/ 6018103 w 12203155"/>
              <a:gd name="connsiteY318" fmla="*/ 466048 h 544146"/>
              <a:gd name="connsiteX319" fmla="*/ 6945465 w 12203155"/>
              <a:gd name="connsiteY319" fmla="*/ 526849 h 544146"/>
              <a:gd name="connsiteX320" fmla="*/ 8557040 w 12203155"/>
              <a:gd name="connsiteY320" fmla="*/ 544146 h 544146"/>
              <a:gd name="connsiteX321" fmla="*/ 8163662 w 12203155"/>
              <a:gd name="connsiteY321" fmla="*/ 544146 h 544146"/>
              <a:gd name="connsiteX322" fmla="*/ 7829643 w 12203155"/>
              <a:gd name="connsiteY322" fmla="*/ 531361 h 544146"/>
              <a:gd name="connsiteX323" fmla="*/ 6062020 w 12203155"/>
              <a:gd name="connsiteY323" fmla="*/ 426020 h 544146"/>
              <a:gd name="connsiteX324" fmla="*/ 5458902 w 12203155"/>
              <a:gd name="connsiteY324" fmla="*/ 382419 h 544146"/>
              <a:gd name="connsiteX325" fmla="*/ 5333011 w 12203155"/>
              <a:gd name="connsiteY325" fmla="*/ 373841 h 544146"/>
              <a:gd name="connsiteX326" fmla="*/ 5259819 w 12203155"/>
              <a:gd name="connsiteY326" fmla="*/ 368838 h 544146"/>
              <a:gd name="connsiteX327" fmla="*/ 5180768 w 12203155"/>
              <a:gd name="connsiteY327" fmla="*/ 363835 h 544146"/>
              <a:gd name="connsiteX328" fmla="*/ 4861645 w 12203155"/>
              <a:gd name="connsiteY328" fmla="*/ 344535 h 544146"/>
              <a:gd name="connsiteX329" fmla="*/ 4735751 w 12203155"/>
              <a:gd name="connsiteY329" fmla="*/ 338103 h 544146"/>
              <a:gd name="connsiteX330" fmla="*/ 4457616 w 12203155"/>
              <a:gd name="connsiteY330" fmla="*/ 324521 h 544146"/>
              <a:gd name="connsiteX331" fmla="*/ 2818080 w 12203155"/>
              <a:gd name="connsiteY331" fmla="*/ 297360 h 544146"/>
              <a:gd name="connsiteX332" fmla="*/ 1207821 w 12203155"/>
              <a:gd name="connsiteY332" fmla="*/ 364549 h 544146"/>
              <a:gd name="connsiteX333" fmla="*/ 450269 w 12203155"/>
              <a:gd name="connsiteY333" fmla="*/ 438350 h 544146"/>
              <a:gd name="connsiteX334" fmla="*/ 0 w 12203155"/>
              <a:gd name="connsiteY334" fmla="*/ 503021 h 544146"/>
              <a:gd name="connsiteX335" fmla="*/ 0 w 12203155"/>
              <a:gd name="connsiteY335" fmla="*/ 486335 h 544146"/>
              <a:gd name="connsiteX336" fmla="*/ 422822 w 12203155"/>
              <a:gd name="connsiteY336" fmla="*/ 425305 h 544146"/>
              <a:gd name="connsiteX337" fmla="*/ 1190257 w 12203155"/>
              <a:gd name="connsiteY337" fmla="*/ 350968 h 544146"/>
              <a:gd name="connsiteX338" fmla="*/ 2815153 w 12203155"/>
              <a:gd name="connsiteY338" fmla="*/ 283064 h 544146"/>
              <a:gd name="connsiteX339" fmla="*/ 3220552 w 12203155"/>
              <a:gd name="connsiteY339" fmla="*/ 281478 h 544146"/>
              <a:gd name="connsiteX340" fmla="*/ 4466398 w 12203155"/>
              <a:gd name="connsiteY340" fmla="*/ 310226 h 544146"/>
              <a:gd name="connsiteX341" fmla="*/ 4747461 w 12203155"/>
              <a:gd name="connsiteY341" fmla="*/ 323807 h 544146"/>
              <a:gd name="connsiteX342" fmla="*/ 4870427 w 12203155"/>
              <a:gd name="connsiteY342" fmla="*/ 330239 h 544146"/>
              <a:gd name="connsiteX343" fmla="*/ 5192479 w 12203155"/>
              <a:gd name="connsiteY343" fmla="*/ 349539 h 544146"/>
              <a:gd name="connsiteX344" fmla="*/ 5271529 w 12203155"/>
              <a:gd name="connsiteY344" fmla="*/ 354542 h 544146"/>
              <a:gd name="connsiteX345" fmla="*/ 5344721 w 12203155"/>
              <a:gd name="connsiteY345" fmla="*/ 359546 h 544146"/>
              <a:gd name="connsiteX346" fmla="*/ 5473542 w 12203155"/>
              <a:gd name="connsiteY346" fmla="*/ 368123 h 544146"/>
              <a:gd name="connsiteX347" fmla="*/ 6076656 w 12203155"/>
              <a:gd name="connsiteY347" fmla="*/ 411724 h 544146"/>
              <a:gd name="connsiteX348" fmla="*/ 7838060 w 12203155"/>
              <a:gd name="connsiteY348" fmla="*/ 516708 h 544146"/>
              <a:gd name="connsiteX349" fmla="*/ 11719966 w 12203155"/>
              <a:gd name="connsiteY349" fmla="*/ 544146 h 544146"/>
              <a:gd name="connsiteX350" fmla="*/ 11345677 w 12203155"/>
              <a:gd name="connsiteY350" fmla="*/ 544146 h 544146"/>
              <a:gd name="connsiteX351" fmla="*/ 11906525 w 12203155"/>
              <a:gd name="connsiteY351" fmla="*/ 522605 h 544146"/>
              <a:gd name="connsiteX352" fmla="*/ 12203155 w 12203155"/>
              <a:gd name="connsiteY352" fmla="*/ 505032 h 544146"/>
              <a:gd name="connsiteX353" fmla="*/ 12203155 w 12203155"/>
              <a:gd name="connsiteY353" fmla="*/ 519544 h 544146"/>
              <a:gd name="connsiteX354" fmla="*/ 11916770 w 12203155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203155" h="544146">
                <a:moveTo>
                  <a:pt x="10212823" y="299593"/>
                </a:moveTo>
                <a:cubicBezTo>
                  <a:pt x="9961037" y="300755"/>
                  <a:pt x="9707055" y="299504"/>
                  <a:pt x="9452342" y="295930"/>
                </a:cubicBezTo>
                <a:cubicBezTo>
                  <a:pt x="9405498" y="295216"/>
                  <a:pt x="9355728" y="294500"/>
                  <a:pt x="9308884" y="293786"/>
                </a:cubicBezTo>
                <a:cubicBezTo>
                  <a:pt x="9229834" y="292356"/>
                  <a:pt x="9150787" y="290927"/>
                  <a:pt x="9071735" y="289497"/>
                </a:cubicBezTo>
                <a:lnTo>
                  <a:pt x="8691129" y="278776"/>
                </a:lnTo>
                <a:lnTo>
                  <a:pt x="8310522" y="264480"/>
                </a:lnTo>
                <a:cubicBezTo>
                  <a:pt x="8228546" y="261621"/>
                  <a:pt x="8146569" y="257333"/>
                  <a:pt x="8067521" y="253758"/>
                </a:cubicBezTo>
                <a:cubicBezTo>
                  <a:pt x="8020677" y="251614"/>
                  <a:pt x="7973831" y="249470"/>
                  <a:pt x="7926990" y="247325"/>
                </a:cubicBezTo>
                <a:cubicBezTo>
                  <a:pt x="7464407" y="225167"/>
                  <a:pt x="6960835" y="194431"/>
                  <a:pt x="6386997" y="154404"/>
                </a:cubicBezTo>
                <a:lnTo>
                  <a:pt x="5792665" y="110803"/>
                </a:lnTo>
                <a:cubicBezTo>
                  <a:pt x="5778025" y="109373"/>
                  <a:pt x="5757531" y="108658"/>
                  <a:pt x="5739965" y="107229"/>
                </a:cubicBezTo>
                <a:lnTo>
                  <a:pt x="5491108" y="90789"/>
                </a:lnTo>
                <a:cubicBezTo>
                  <a:pt x="5371069" y="82926"/>
                  <a:pt x="5245179" y="74348"/>
                  <a:pt x="5119284" y="67916"/>
                </a:cubicBezTo>
                <a:cubicBezTo>
                  <a:pt x="5075366" y="65771"/>
                  <a:pt x="5031452" y="63627"/>
                  <a:pt x="4987534" y="60768"/>
                </a:cubicBezTo>
                <a:cubicBezTo>
                  <a:pt x="4882138" y="55050"/>
                  <a:pt x="4770881" y="49331"/>
                  <a:pt x="4659630" y="45043"/>
                </a:cubicBezTo>
                <a:cubicBezTo>
                  <a:pt x="4021378" y="17881"/>
                  <a:pt x="3386059" y="7159"/>
                  <a:pt x="2771235" y="14307"/>
                </a:cubicBezTo>
                <a:cubicBezTo>
                  <a:pt x="2112493" y="21455"/>
                  <a:pt x="1471316" y="48616"/>
                  <a:pt x="865272" y="94362"/>
                </a:cubicBezTo>
                <a:cubicBezTo>
                  <a:pt x="705710" y="106513"/>
                  <a:pt x="548527" y="120139"/>
                  <a:pt x="393997" y="135205"/>
                </a:cubicBezTo>
                <a:lnTo>
                  <a:pt x="0" y="178024"/>
                </a:lnTo>
                <a:lnTo>
                  <a:pt x="0" y="163761"/>
                </a:lnTo>
                <a:lnTo>
                  <a:pt x="367877" y="123892"/>
                </a:lnTo>
                <a:cubicBezTo>
                  <a:pt x="524008" y="108747"/>
                  <a:pt x="683022" y="95077"/>
                  <a:pt x="844780" y="82926"/>
                </a:cubicBezTo>
                <a:cubicBezTo>
                  <a:pt x="1453750" y="36465"/>
                  <a:pt x="2100779" y="9304"/>
                  <a:pt x="2765379" y="2156"/>
                </a:cubicBezTo>
                <a:cubicBezTo>
                  <a:pt x="2920549" y="369"/>
                  <a:pt x="3077000" y="-301"/>
                  <a:pt x="3234412" y="123"/>
                </a:cubicBezTo>
                <a:cubicBezTo>
                  <a:pt x="3706648" y="1396"/>
                  <a:pt x="4187531" y="12520"/>
                  <a:pt x="4668412" y="32891"/>
                </a:cubicBezTo>
                <a:cubicBezTo>
                  <a:pt x="4779665" y="36465"/>
                  <a:pt x="4890920" y="42898"/>
                  <a:pt x="4999248" y="48616"/>
                </a:cubicBezTo>
                <a:cubicBezTo>
                  <a:pt x="5043162" y="50761"/>
                  <a:pt x="5087080" y="53620"/>
                  <a:pt x="5130994" y="55764"/>
                </a:cubicBezTo>
                <a:cubicBezTo>
                  <a:pt x="5259815" y="62198"/>
                  <a:pt x="5385707" y="70059"/>
                  <a:pt x="5505746" y="78637"/>
                </a:cubicBezTo>
                <a:lnTo>
                  <a:pt x="5754605" y="95077"/>
                </a:lnTo>
                <a:cubicBezTo>
                  <a:pt x="5775098" y="96507"/>
                  <a:pt x="5792665" y="97936"/>
                  <a:pt x="5810231" y="98651"/>
                </a:cubicBezTo>
                <a:lnTo>
                  <a:pt x="6404565" y="141538"/>
                </a:lnTo>
                <a:cubicBezTo>
                  <a:pt x="6975473" y="182280"/>
                  <a:pt x="7476115" y="212301"/>
                  <a:pt x="7938701" y="234459"/>
                </a:cubicBezTo>
                <a:cubicBezTo>
                  <a:pt x="7985545" y="236604"/>
                  <a:pt x="8032385" y="238748"/>
                  <a:pt x="8079233" y="240892"/>
                </a:cubicBezTo>
                <a:cubicBezTo>
                  <a:pt x="8158280" y="244466"/>
                  <a:pt x="8240257" y="248040"/>
                  <a:pt x="8319308" y="251614"/>
                </a:cubicBezTo>
                <a:lnTo>
                  <a:pt x="8699914" y="265195"/>
                </a:lnTo>
                <a:lnTo>
                  <a:pt x="9080520" y="275202"/>
                </a:lnTo>
                <a:cubicBezTo>
                  <a:pt x="9159568" y="277346"/>
                  <a:pt x="9238618" y="278061"/>
                  <a:pt x="9314740" y="279491"/>
                </a:cubicBezTo>
                <a:cubicBezTo>
                  <a:pt x="9361584" y="280205"/>
                  <a:pt x="9411354" y="280920"/>
                  <a:pt x="9458197" y="281634"/>
                </a:cubicBezTo>
                <a:cubicBezTo>
                  <a:pt x="9961769" y="288782"/>
                  <a:pt x="10468270" y="285924"/>
                  <a:pt x="10957202" y="274487"/>
                </a:cubicBezTo>
                <a:cubicBezTo>
                  <a:pt x="11201669" y="267696"/>
                  <a:pt x="11446135" y="258226"/>
                  <a:pt x="11688406" y="246343"/>
                </a:cubicBezTo>
                <a:lnTo>
                  <a:pt x="12203155" y="215790"/>
                </a:lnTo>
                <a:lnTo>
                  <a:pt x="12203155" y="230161"/>
                </a:lnTo>
                <a:lnTo>
                  <a:pt x="11697189" y="260013"/>
                </a:lnTo>
                <a:cubicBezTo>
                  <a:pt x="11453454" y="271985"/>
                  <a:pt x="11207523" y="281634"/>
                  <a:pt x="10960128" y="288782"/>
                </a:cubicBezTo>
                <a:cubicBezTo>
                  <a:pt x="10714199" y="294858"/>
                  <a:pt x="10464609" y="298432"/>
                  <a:pt x="10212823" y="299593"/>
                </a:cubicBezTo>
                <a:close/>
                <a:moveTo>
                  <a:pt x="10205505" y="356419"/>
                </a:moveTo>
                <a:cubicBezTo>
                  <a:pt x="9947132" y="357759"/>
                  <a:pt x="9686563" y="356687"/>
                  <a:pt x="9425994" y="353113"/>
                </a:cubicBezTo>
                <a:cubicBezTo>
                  <a:pt x="9376222" y="352397"/>
                  <a:pt x="9329378" y="351683"/>
                  <a:pt x="9282533" y="350968"/>
                </a:cubicBezTo>
                <a:cubicBezTo>
                  <a:pt x="9203483" y="349538"/>
                  <a:pt x="9118579" y="348109"/>
                  <a:pt x="9036603" y="346680"/>
                </a:cubicBezTo>
                <a:lnTo>
                  <a:pt x="8647211" y="335958"/>
                </a:lnTo>
                <a:lnTo>
                  <a:pt x="8257824" y="321662"/>
                </a:lnTo>
                <a:cubicBezTo>
                  <a:pt x="8175847" y="318803"/>
                  <a:pt x="8090941" y="314515"/>
                  <a:pt x="8008967" y="310941"/>
                </a:cubicBezTo>
                <a:cubicBezTo>
                  <a:pt x="7962123" y="308796"/>
                  <a:pt x="7915276" y="306652"/>
                  <a:pt x="7868436" y="304508"/>
                </a:cubicBezTo>
                <a:cubicBezTo>
                  <a:pt x="7397067" y="282350"/>
                  <a:pt x="6887641" y="250899"/>
                  <a:pt x="6310876" y="210157"/>
                </a:cubicBezTo>
                <a:lnTo>
                  <a:pt x="5713617" y="166555"/>
                </a:lnTo>
                <a:cubicBezTo>
                  <a:pt x="5666774" y="162981"/>
                  <a:pt x="5617000" y="160122"/>
                  <a:pt x="5567231" y="156548"/>
                </a:cubicBezTo>
                <a:lnTo>
                  <a:pt x="5417913" y="146541"/>
                </a:lnTo>
                <a:cubicBezTo>
                  <a:pt x="5300804" y="138679"/>
                  <a:pt x="5177838" y="130816"/>
                  <a:pt x="5054874" y="124383"/>
                </a:cubicBezTo>
                <a:cubicBezTo>
                  <a:pt x="5010959" y="122238"/>
                  <a:pt x="4967041" y="120095"/>
                  <a:pt x="4923127" y="117235"/>
                </a:cubicBezTo>
                <a:cubicBezTo>
                  <a:pt x="4820655" y="111517"/>
                  <a:pt x="4712326" y="105799"/>
                  <a:pt x="4606928" y="102224"/>
                </a:cubicBezTo>
                <a:cubicBezTo>
                  <a:pt x="3986248" y="75778"/>
                  <a:pt x="3368495" y="65771"/>
                  <a:pt x="2768309" y="72204"/>
                </a:cubicBezTo>
                <a:cubicBezTo>
                  <a:pt x="2130057" y="79351"/>
                  <a:pt x="1509379" y="105084"/>
                  <a:pt x="923830" y="149400"/>
                </a:cubicBezTo>
                <a:cubicBezTo>
                  <a:pt x="616416" y="172988"/>
                  <a:pt x="317785" y="202115"/>
                  <a:pt x="30501" y="236603"/>
                </a:cubicBezTo>
                <a:lnTo>
                  <a:pt x="0" y="240630"/>
                </a:lnTo>
                <a:lnTo>
                  <a:pt x="0" y="225699"/>
                </a:lnTo>
                <a:lnTo>
                  <a:pt x="11471" y="224184"/>
                </a:lnTo>
                <a:cubicBezTo>
                  <a:pt x="300952" y="189428"/>
                  <a:pt x="601778" y="160121"/>
                  <a:pt x="912120" y="136534"/>
                </a:cubicBezTo>
                <a:cubicBezTo>
                  <a:pt x="1503524" y="91503"/>
                  <a:pt x="2127131" y="65771"/>
                  <a:pt x="2771235" y="58623"/>
                </a:cubicBezTo>
                <a:cubicBezTo>
                  <a:pt x="2922013" y="57015"/>
                  <a:pt x="3074073" y="56434"/>
                  <a:pt x="3227093" y="56881"/>
                </a:cubicBezTo>
                <a:cubicBezTo>
                  <a:pt x="3686155" y="58221"/>
                  <a:pt x="4153863" y="68809"/>
                  <a:pt x="4621568" y="88644"/>
                </a:cubicBezTo>
                <a:cubicBezTo>
                  <a:pt x="4729895" y="92218"/>
                  <a:pt x="4838221" y="97936"/>
                  <a:pt x="4940693" y="103654"/>
                </a:cubicBezTo>
                <a:cubicBezTo>
                  <a:pt x="4984608" y="105799"/>
                  <a:pt x="5028526" y="108658"/>
                  <a:pt x="5072440" y="110802"/>
                </a:cubicBezTo>
                <a:cubicBezTo>
                  <a:pt x="5195405" y="116520"/>
                  <a:pt x="5318371" y="125098"/>
                  <a:pt x="5438409" y="132960"/>
                </a:cubicBezTo>
                <a:lnTo>
                  <a:pt x="5587722" y="142967"/>
                </a:lnTo>
                <a:cubicBezTo>
                  <a:pt x="5637496" y="146541"/>
                  <a:pt x="5687266" y="149400"/>
                  <a:pt x="5734110" y="152974"/>
                </a:cubicBezTo>
                <a:lnTo>
                  <a:pt x="6331369" y="196576"/>
                </a:lnTo>
                <a:cubicBezTo>
                  <a:pt x="6908136" y="237318"/>
                  <a:pt x="7417561" y="268054"/>
                  <a:pt x="7883072" y="290927"/>
                </a:cubicBezTo>
                <a:cubicBezTo>
                  <a:pt x="7929916" y="293071"/>
                  <a:pt x="7976760" y="295215"/>
                  <a:pt x="8023605" y="297360"/>
                </a:cubicBezTo>
                <a:cubicBezTo>
                  <a:pt x="8105581" y="300933"/>
                  <a:pt x="8187558" y="305222"/>
                  <a:pt x="8269534" y="308081"/>
                </a:cubicBezTo>
                <a:lnTo>
                  <a:pt x="8658925" y="322377"/>
                </a:lnTo>
                <a:lnTo>
                  <a:pt x="9045387" y="333099"/>
                </a:lnTo>
                <a:cubicBezTo>
                  <a:pt x="9124435" y="335243"/>
                  <a:pt x="9209341" y="336672"/>
                  <a:pt x="9288388" y="337388"/>
                </a:cubicBezTo>
                <a:cubicBezTo>
                  <a:pt x="9335232" y="338102"/>
                  <a:pt x="9385005" y="338817"/>
                  <a:pt x="9431850" y="339532"/>
                </a:cubicBezTo>
                <a:cubicBezTo>
                  <a:pt x="9950058" y="346680"/>
                  <a:pt x="10465341" y="343820"/>
                  <a:pt x="10968912" y="331669"/>
                </a:cubicBezTo>
                <a:cubicBezTo>
                  <a:pt x="11220698" y="324522"/>
                  <a:pt x="11471752" y="314872"/>
                  <a:pt x="11720611" y="302721"/>
                </a:cubicBezTo>
                <a:lnTo>
                  <a:pt x="12203155" y="273998"/>
                </a:lnTo>
                <a:lnTo>
                  <a:pt x="12203155" y="288323"/>
                </a:lnTo>
                <a:lnTo>
                  <a:pt x="11729393" y="316301"/>
                </a:lnTo>
                <a:cubicBezTo>
                  <a:pt x="11478340" y="328452"/>
                  <a:pt x="11225091" y="338102"/>
                  <a:pt x="10971842" y="345250"/>
                </a:cubicBezTo>
                <a:cubicBezTo>
                  <a:pt x="10720056" y="351325"/>
                  <a:pt x="10463878" y="355078"/>
                  <a:pt x="10205505" y="356419"/>
                </a:cubicBezTo>
                <a:close/>
                <a:moveTo>
                  <a:pt x="10008614" y="413869"/>
                </a:moveTo>
                <a:cubicBezTo>
                  <a:pt x="9815383" y="413869"/>
                  <a:pt x="9619225" y="412439"/>
                  <a:pt x="9423066" y="409580"/>
                </a:cubicBezTo>
                <a:cubicBezTo>
                  <a:pt x="9373296" y="408866"/>
                  <a:pt x="9326451" y="408150"/>
                  <a:pt x="9276679" y="407436"/>
                </a:cubicBezTo>
                <a:cubicBezTo>
                  <a:pt x="9194701" y="406006"/>
                  <a:pt x="9109797" y="404577"/>
                  <a:pt x="9024892" y="402432"/>
                </a:cubicBezTo>
                <a:lnTo>
                  <a:pt x="8626719" y="391711"/>
                </a:lnTo>
                <a:lnTo>
                  <a:pt x="8228547" y="377415"/>
                </a:lnTo>
                <a:cubicBezTo>
                  <a:pt x="8143643" y="373841"/>
                  <a:pt x="8058737" y="370268"/>
                  <a:pt x="7976760" y="366693"/>
                </a:cubicBezTo>
                <a:cubicBezTo>
                  <a:pt x="7929916" y="364549"/>
                  <a:pt x="7880146" y="362404"/>
                  <a:pt x="7833303" y="360261"/>
                </a:cubicBezTo>
                <a:cubicBezTo>
                  <a:pt x="7356080" y="337388"/>
                  <a:pt x="6840796" y="305937"/>
                  <a:pt x="6255248" y="264480"/>
                </a:cubicBezTo>
                <a:lnTo>
                  <a:pt x="5655062" y="220878"/>
                </a:lnTo>
                <a:cubicBezTo>
                  <a:pt x="5608219" y="217304"/>
                  <a:pt x="5561372" y="214445"/>
                  <a:pt x="5514528" y="211586"/>
                </a:cubicBezTo>
                <a:cubicBezTo>
                  <a:pt x="5491109" y="210157"/>
                  <a:pt x="5467687" y="208727"/>
                  <a:pt x="5444263" y="206582"/>
                </a:cubicBezTo>
                <a:cubicBezTo>
                  <a:pt x="5417913" y="205153"/>
                  <a:pt x="5391565" y="203009"/>
                  <a:pt x="5365215" y="201579"/>
                </a:cubicBezTo>
                <a:cubicBezTo>
                  <a:pt x="5251032" y="193716"/>
                  <a:pt x="5133922" y="185854"/>
                  <a:pt x="5013886" y="180136"/>
                </a:cubicBezTo>
                <a:cubicBezTo>
                  <a:pt x="4969971" y="177991"/>
                  <a:pt x="4926053" y="175847"/>
                  <a:pt x="4885065" y="172988"/>
                </a:cubicBezTo>
                <a:cubicBezTo>
                  <a:pt x="4785521" y="167270"/>
                  <a:pt x="4680124" y="162266"/>
                  <a:pt x="4577650" y="158692"/>
                </a:cubicBezTo>
                <a:cubicBezTo>
                  <a:pt x="3974539" y="132960"/>
                  <a:pt x="3371423" y="122954"/>
                  <a:pt x="2788801" y="129386"/>
                </a:cubicBezTo>
                <a:cubicBezTo>
                  <a:pt x="2171049" y="136534"/>
                  <a:pt x="1567934" y="161552"/>
                  <a:pt x="1002878" y="204438"/>
                </a:cubicBezTo>
                <a:cubicBezTo>
                  <a:pt x="707176" y="226953"/>
                  <a:pt x="420257" y="254830"/>
                  <a:pt x="143952" y="287889"/>
                </a:cubicBezTo>
                <a:lnTo>
                  <a:pt x="0" y="306828"/>
                </a:lnTo>
                <a:lnTo>
                  <a:pt x="0" y="290536"/>
                </a:lnTo>
                <a:lnTo>
                  <a:pt x="115041" y="275380"/>
                </a:lnTo>
                <a:cubicBezTo>
                  <a:pt x="393909" y="241964"/>
                  <a:pt x="683756" y="213730"/>
                  <a:pt x="982386" y="190857"/>
                </a:cubicBezTo>
                <a:cubicBezTo>
                  <a:pt x="1553294" y="147256"/>
                  <a:pt x="2159336" y="122238"/>
                  <a:pt x="2782946" y="115091"/>
                </a:cubicBezTo>
                <a:cubicBezTo>
                  <a:pt x="2930065" y="113482"/>
                  <a:pt x="3078283" y="112902"/>
                  <a:pt x="3227323" y="113337"/>
                </a:cubicBezTo>
                <a:cubicBezTo>
                  <a:pt x="3674444" y="114644"/>
                  <a:pt x="4128975" y="125097"/>
                  <a:pt x="4583508" y="144397"/>
                </a:cubicBezTo>
                <a:cubicBezTo>
                  <a:pt x="4688908" y="147970"/>
                  <a:pt x="4791377" y="153689"/>
                  <a:pt x="4893849" y="159407"/>
                </a:cubicBezTo>
                <a:cubicBezTo>
                  <a:pt x="4937764" y="161552"/>
                  <a:pt x="4978753" y="164411"/>
                  <a:pt x="5022670" y="166555"/>
                </a:cubicBezTo>
                <a:cubicBezTo>
                  <a:pt x="5142706" y="172273"/>
                  <a:pt x="5262745" y="180136"/>
                  <a:pt x="5376925" y="187998"/>
                </a:cubicBezTo>
                <a:cubicBezTo>
                  <a:pt x="5403277" y="189428"/>
                  <a:pt x="5429625" y="191572"/>
                  <a:pt x="5455973" y="193002"/>
                </a:cubicBezTo>
                <a:cubicBezTo>
                  <a:pt x="5479398" y="194432"/>
                  <a:pt x="5502817" y="195861"/>
                  <a:pt x="5526242" y="198005"/>
                </a:cubicBezTo>
                <a:cubicBezTo>
                  <a:pt x="5576012" y="200864"/>
                  <a:pt x="5622856" y="204438"/>
                  <a:pt x="5669700" y="208012"/>
                </a:cubicBezTo>
                <a:lnTo>
                  <a:pt x="6266960" y="251614"/>
                </a:lnTo>
                <a:cubicBezTo>
                  <a:pt x="6849582" y="293071"/>
                  <a:pt x="7364864" y="324521"/>
                  <a:pt x="7839158" y="346679"/>
                </a:cubicBezTo>
                <a:cubicBezTo>
                  <a:pt x="7886000" y="348824"/>
                  <a:pt x="7935772" y="350968"/>
                  <a:pt x="7982616" y="353113"/>
                </a:cubicBezTo>
                <a:cubicBezTo>
                  <a:pt x="8064593" y="356686"/>
                  <a:pt x="8149495" y="360975"/>
                  <a:pt x="8234402" y="363834"/>
                </a:cubicBezTo>
                <a:lnTo>
                  <a:pt x="8629649" y="378129"/>
                </a:lnTo>
                <a:lnTo>
                  <a:pt x="9024892" y="388852"/>
                </a:lnTo>
                <a:cubicBezTo>
                  <a:pt x="9106869" y="390996"/>
                  <a:pt x="9191775" y="392425"/>
                  <a:pt x="9273752" y="393855"/>
                </a:cubicBezTo>
                <a:cubicBezTo>
                  <a:pt x="9323522" y="394570"/>
                  <a:pt x="9370366" y="395284"/>
                  <a:pt x="9420140" y="396000"/>
                </a:cubicBezTo>
                <a:cubicBezTo>
                  <a:pt x="9950058" y="403147"/>
                  <a:pt x="10479982" y="400288"/>
                  <a:pt x="10995264" y="388137"/>
                </a:cubicBezTo>
                <a:cubicBezTo>
                  <a:pt x="11254369" y="380989"/>
                  <a:pt x="11512742" y="370982"/>
                  <a:pt x="11768919" y="358384"/>
                </a:cubicBezTo>
                <a:lnTo>
                  <a:pt x="12203155" y="332518"/>
                </a:lnTo>
                <a:lnTo>
                  <a:pt x="12203155" y="346854"/>
                </a:lnTo>
                <a:lnTo>
                  <a:pt x="11779167" y="371965"/>
                </a:lnTo>
                <a:cubicBezTo>
                  <a:pt x="11521526" y="384563"/>
                  <a:pt x="11261689" y="394570"/>
                  <a:pt x="11001120" y="401718"/>
                </a:cubicBezTo>
                <a:cubicBezTo>
                  <a:pt x="10679069" y="409580"/>
                  <a:pt x="10345303" y="413869"/>
                  <a:pt x="10008614" y="413869"/>
                </a:cubicBezTo>
                <a:close/>
                <a:moveTo>
                  <a:pt x="10008613" y="470336"/>
                </a:moveTo>
                <a:cubicBezTo>
                  <a:pt x="9809530" y="470336"/>
                  <a:pt x="9610443" y="468907"/>
                  <a:pt x="9408428" y="466048"/>
                </a:cubicBezTo>
                <a:cubicBezTo>
                  <a:pt x="9358658" y="465333"/>
                  <a:pt x="9311814" y="464618"/>
                  <a:pt x="9262041" y="463903"/>
                </a:cubicBezTo>
                <a:cubicBezTo>
                  <a:pt x="9177137" y="462473"/>
                  <a:pt x="9089305" y="461044"/>
                  <a:pt x="9001473" y="458900"/>
                </a:cubicBezTo>
                <a:lnTo>
                  <a:pt x="8597445" y="448178"/>
                </a:lnTo>
                <a:lnTo>
                  <a:pt x="8193413" y="433168"/>
                </a:lnTo>
                <a:cubicBezTo>
                  <a:pt x="8105581" y="429594"/>
                  <a:pt x="8020677" y="426020"/>
                  <a:pt x="7935775" y="421731"/>
                </a:cubicBezTo>
                <a:cubicBezTo>
                  <a:pt x="7888931" y="419587"/>
                  <a:pt x="7839158" y="417443"/>
                  <a:pt x="7792314" y="415298"/>
                </a:cubicBezTo>
                <a:cubicBezTo>
                  <a:pt x="7309238" y="392425"/>
                  <a:pt x="6785171" y="360260"/>
                  <a:pt x="6193766" y="318803"/>
                </a:cubicBezTo>
                <a:lnTo>
                  <a:pt x="5593580" y="275201"/>
                </a:lnTo>
                <a:cubicBezTo>
                  <a:pt x="5549664" y="272342"/>
                  <a:pt x="5502820" y="268768"/>
                  <a:pt x="5455976" y="265909"/>
                </a:cubicBezTo>
                <a:cubicBezTo>
                  <a:pt x="5432555" y="264480"/>
                  <a:pt x="5409132" y="263050"/>
                  <a:pt x="5385709" y="260905"/>
                </a:cubicBezTo>
                <a:cubicBezTo>
                  <a:pt x="5359361" y="259476"/>
                  <a:pt x="5333011" y="257332"/>
                  <a:pt x="5306663" y="255902"/>
                </a:cubicBezTo>
                <a:cubicBezTo>
                  <a:pt x="5195405" y="248754"/>
                  <a:pt x="5081224" y="240891"/>
                  <a:pt x="4967044" y="235173"/>
                </a:cubicBezTo>
                <a:cubicBezTo>
                  <a:pt x="4923126" y="233029"/>
                  <a:pt x="4882138" y="230885"/>
                  <a:pt x="4838223" y="228026"/>
                </a:cubicBezTo>
                <a:cubicBezTo>
                  <a:pt x="4741607" y="223022"/>
                  <a:pt x="4642063" y="217304"/>
                  <a:pt x="4539594" y="213730"/>
                </a:cubicBezTo>
                <a:cubicBezTo>
                  <a:pt x="3951116" y="188713"/>
                  <a:pt x="3365567" y="178706"/>
                  <a:pt x="2800515" y="185139"/>
                </a:cubicBezTo>
                <a:cubicBezTo>
                  <a:pt x="2200327" y="191572"/>
                  <a:pt x="1620634" y="215875"/>
                  <a:pt x="1073147" y="257332"/>
                </a:cubicBezTo>
                <a:cubicBezTo>
                  <a:pt x="789155" y="279132"/>
                  <a:pt x="513214" y="305937"/>
                  <a:pt x="247887" y="337655"/>
                </a:cubicBezTo>
                <a:lnTo>
                  <a:pt x="0" y="373397"/>
                </a:lnTo>
                <a:lnTo>
                  <a:pt x="0" y="354084"/>
                </a:lnTo>
                <a:lnTo>
                  <a:pt x="221538" y="324878"/>
                </a:lnTo>
                <a:cubicBezTo>
                  <a:pt x="489792" y="292713"/>
                  <a:pt x="768660" y="265552"/>
                  <a:pt x="1055581" y="243751"/>
                </a:cubicBezTo>
                <a:cubicBezTo>
                  <a:pt x="1608923" y="202293"/>
                  <a:pt x="2194471" y="177277"/>
                  <a:pt x="2797587" y="170843"/>
                </a:cubicBezTo>
                <a:cubicBezTo>
                  <a:pt x="2940313" y="169235"/>
                  <a:pt x="3084140" y="168654"/>
                  <a:pt x="3228834" y="169079"/>
                </a:cubicBezTo>
                <a:cubicBezTo>
                  <a:pt x="3662917" y="170352"/>
                  <a:pt x="4104823" y="180672"/>
                  <a:pt x="4548376" y="199434"/>
                </a:cubicBezTo>
                <a:cubicBezTo>
                  <a:pt x="4650845" y="203009"/>
                  <a:pt x="4750391" y="208727"/>
                  <a:pt x="4849935" y="213730"/>
                </a:cubicBezTo>
                <a:cubicBezTo>
                  <a:pt x="4890923" y="215875"/>
                  <a:pt x="4934838" y="218018"/>
                  <a:pt x="4975826" y="220163"/>
                </a:cubicBezTo>
                <a:cubicBezTo>
                  <a:pt x="5092936" y="225882"/>
                  <a:pt x="5207116" y="233744"/>
                  <a:pt x="5321299" y="240891"/>
                </a:cubicBezTo>
                <a:cubicBezTo>
                  <a:pt x="5347651" y="242321"/>
                  <a:pt x="5373999" y="244466"/>
                  <a:pt x="5400347" y="245895"/>
                </a:cubicBezTo>
                <a:cubicBezTo>
                  <a:pt x="5423772" y="247325"/>
                  <a:pt x="5447194" y="248754"/>
                  <a:pt x="5470613" y="250898"/>
                </a:cubicBezTo>
                <a:cubicBezTo>
                  <a:pt x="5517456" y="253758"/>
                  <a:pt x="5564304" y="257332"/>
                  <a:pt x="5608218" y="260191"/>
                </a:cubicBezTo>
                <a:lnTo>
                  <a:pt x="6208406" y="303792"/>
                </a:lnTo>
                <a:cubicBezTo>
                  <a:pt x="6799811" y="345965"/>
                  <a:pt x="7320949" y="377415"/>
                  <a:pt x="7801098" y="400288"/>
                </a:cubicBezTo>
                <a:cubicBezTo>
                  <a:pt x="7847942" y="402432"/>
                  <a:pt x="7897713" y="404577"/>
                  <a:pt x="7944557" y="406721"/>
                </a:cubicBezTo>
                <a:cubicBezTo>
                  <a:pt x="8029463" y="410295"/>
                  <a:pt x="8114365" y="414584"/>
                  <a:pt x="8202198" y="418157"/>
                </a:cubicBezTo>
                <a:lnTo>
                  <a:pt x="8606227" y="433168"/>
                </a:lnTo>
                <a:lnTo>
                  <a:pt x="9010255" y="443889"/>
                </a:lnTo>
                <a:cubicBezTo>
                  <a:pt x="9095160" y="446034"/>
                  <a:pt x="9182993" y="447463"/>
                  <a:pt x="9267896" y="448893"/>
                </a:cubicBezTo>
                <a:cubicBezTo>
                  <a:pt x="9317668" y="449607"/>
                  <a:pt x="9364510" y="450323"/>
                  <a:pt x="9414283" y="451037"/>
                </a:cubicBezTo>
                <a:cubicBezTo>
                  <a:pt x="9955917" y="458185"/>
                  <a:pt x="10500477" y="456041"/>
                  <a:pt x="11027470" y="443175"/>
                </a:cubicBezTo>
                <a:cubicBezTo>
                  <a:pt x="11292430" y="435669"/>
                  <a:pt x="11557390" y="425484"/>
                  <a:pt x="11820521" y="412707"/>
                </a:cubicBezTo>
                <a:lnTo>
                  <a:pt x="12203155" y="390194"/>
                </a:lnTo>
                <a:lnTo>
                  <a:pt x="12203155" y="404899"/>
                </a:lnTo>
                <a:lnTo>
                  <a:pt x="11832964" y="426913"/>
                </a:lnTo>
                <a:cubicBezTo>
                  <a:pt x="11568369" y="439779"/>
                  <a:pt x="11301212" y="449965"/>
                  <a:pt x="11033323" y="457471"/>
                </a:cubicBezTo>
                <a:cubicBezTo>
                  <a:pt x="10696635" y="466048"/>
                  <a:pt x="10354090" y="470336"/>
                  <a:pt x="10008613" y="470336"/>
                </a:cubicBezTo>
                <a:close/>
                <a:moveTo>
                  <a:pt x="10008613" y="526089"/>
                </a:moveTo>
                <a:cubicBezTo>
                  <a:pt x="9803670" y="526089"/>
                  <a:pt x="9601658" y="524660"/>
                  <a:pt x="9396716" y="521801"/>
                </a:cubicBezTo>
                <a:cubicBezTo>
                  <a:pt x="9346946" y="521086"/>
                  <a:pt x="9297172" y="520371"/>
                  <a:pt x="9247399" y="518941"/>
                </a:cubicBezTo>
                <a:cubicBezTo>
                  <a:pt x="9159568" y="517512"/>
                  <a:pt x="9068808" y="516082"/>
                  <a:pt x="8980977" y="513938"/>
                </a:cubicBezTo>
                <a:lnTo>
                  <a:pt x="8568167" y="502501"/>
                </a:lnTo>
                <a:lnTo>
                  <a:pt x="8155354" y="487491"/>
                </a:lnTo>
                <a:cubicBezTo>
                  <a:pt x="8067521" y="483917"/>
                  <a:pt x="7976763" y="479628"/>
                  <a:pt x="7891857" y="476055"/>
                </a:cubicBezTo>
                <a:cubicBezTo>
                  <a:pt x="7842083" y="473910"/>
                  <a:pt x="7795242" y="471766"/>
                  <a:pt x="7745470" y="469621"/>
                </a:cubicBezTo>
                <a:cubicBezTo>
                  <a:pt x="7253609" y="446034"/>
                  <a:pt x="6723689" y="413868"/>
                  <a:pt x="6126430" y="371697"/>
                </a:cubicBezTo>
                <a:lnTo>
                  <a:pt x="5523314" y="328095"/>
                </a:lnTo>
                <a:cubicBezTo>
                  <a:pt x="5479398" y="325235"/>
                  <a:pt x="5435482" y="322377"/>
                  <a:pt x="5391565" y="319517"/>
                </a:cubicBezTo>
                <a:cubicBezTo>
                  <a:pt x="5368143" y="318088"/>
                  <a:pt x="5344721" y="316658"/>
                  <a:pt x="5318373" y="314514"/>
                </a:cubicBezTo>
                <a:cubicBezTo>
                  <a:pt x="5292023" y="313085"/>
                  <a:pt x="5265671" y="310940"/>
                  <a:pt x="5239323" y="309510"/>
                </a:cubicBezTo>
                <a:cubicBezTo>
                  <a:pt x="5130997" y="302363"/>
                  <a:pt x="5019740" y="295215"/>
                  <a:pt x="4911415" y="289497"/>
                </a:cubicBezTo>
                <a:cubicBezTo>
                  <a:pt x="4870427" y="287353"/>
                  <a:pt x="4826509" y="285208"/>
                  <a:pt x="4785521" y="283064"/>
                </a:cubicBezTo>
                <a:cubicBezTo>
                  <a:pt x="4691835" y="278060"/>
                  <a:pt x="4595219" y="272342"/>
                  <a:pt x="4495676" y="269483"/>
                </a:cubicBezTo>
                <a:cubicBezTo>
                  <a:pt x="3924768" y="245180"/>
                  <a:pt x="3356787" y="235888"/>
                  <a:pt x="2806371" y="241607"/>
                </a:cubicBezTo>
                <a:cubicBezTo>
                  <a:pt x="2226677" y="248039"/>
                  <a:pt x="1664551" y="271627"/>
                  <a:pt x="1137557" y="311655"/>
                </a:cubicBezTo>
                <a:cubicBezTo>
                  <a:pt x="865276" y="332383"/>
                  <a:pt x="601047" y="358115"/>
                  <a:pt x="346699" y="388583"/>
                </a:cubicBezTo>
                <a:lnTo>
                  <a:pt x="0" y="438505"/>
                </a:lnTo>
                <a:lnTo>
                  <a:pt x="0" y="421787"/>
                </a:lnTo>
                <a:lnTo>
                  <a:pt x="318153" y="375807"/>
                </a:lnTo>
                <a:cubicBezTo>
                  <a:pt x="575428" y="345071"/>
                  <a:pt x="843317" y="319160"/>
                  <a:pt x="1119988" y="298074"/>
                </a:cubicBezTo>
                <a:cubicBezTo>
                  <a:pt x="1652837" y="258046"/>
                  <a:pt x="2220823" y="233744"/>
                  <a:pt x="2803441" y="227311"/>
                </a:cubicBezTo>
                <a:cubicBezTo>
                  <a:pt x="2941776" y="225703"/>
                  <a:pt x="3081394" y="225122"/>
                  <a:pt x="3221973" y="225535"/>
                </a:cubicBezTo>
                <a:cubicBezTo>
                  <a:pt x="3643705" y="226775"/>
                  <a:pt x="4074082" y="236960"/>
                  <a:pt x="4504457" y="255187"/>
                </a:cubicBezTo>
                <a:cubicBezTo>
                  <a:pt x="4604003" y="258761"/>
                  <a:pt x="4700617" y="263765"/>
                  <a:pt x="4797231" y="268768"/>
                </a:cubicBezTo>
                <a:cubicBezTo>
                  <a:pt x="4838223" y="270912"/>
                  <a:pt x="4879212" y="273057"/>
                  <a:pt x="4923126" y="275201"/>
                </a:cubicBezTo>
                <a:cubicBezTo>
                  <a:pt x="5034380" y="280919"/>
                  <a:pt x="5148561" y="288067"/>
                  <a:pt x="5256889" y="295215"/>
                </a:cubicBezTo>
                <a:cubicBezTo>
                  <a:pt x="5283237" y="297359"/>
                  <a:pt x="5309588" y="298789"/>
                  <a:pt x="5335939" y="300219"/>
                </a:cubicBezTo>
                <a:cubicBezTo>
                  <a:pt x="5359361" y="301648"/>
                  <a:pt x="5382780" y="303078"/>
                  <a:pt x="5406205" y="305222"/>
                </a:cubicBezTo>
                <a:cubicBezTo>
                  <a:pt x="5450120" y="308081"/>
                  <a:pt x="5494038" y="310940"/>
                  <a:pt x="5540881" y="314514"/>
                </a:cubicBezTo>
                <a:lnTo>
                  <a:pt x="6143993" y="358115"/>
                </a:lnTo>
                <a:cubicBezTo>
                  <a:pt x="6741255" y="400288"/>
                  <a:pt x="7268248" y="432453"/>
                  <a:pt x="7757180" y="456041"/>
                </a:cubicBezTo>
                <a:cubicBezTo>
                  <a:pt x="7804024" y="458185"/>
                  <a:pt x="7853797" y="460329"/>
                  <a:pt x="7903567" y="462473"/>
                </a:cubicBezTo>
                <a:cubicBezTo>
                  <a:pt x="7988471" y="466762"/>
                  <a:pt x="8079232" y="470336"/>
                  <a:pt x="8167064" y="473910"/>
                </a:cubicBezTo>
                <a:lnTo>
                  <a:pt x="8576948" y="488921"/>
                </a:lnTo>
                <a:lnTo>
                  <a:pt x="8989761" y="500357"/>
                </a:lnTo>
                <a:cubicBezTo>
                  <a:pt x="9077593" y="502501"/>
                  <a:pt x="9168352" y="503931"/>
                  <a:pt x="9253258" y="505360"/>
                </a:cubicBezTo>
                <a:cubicBezTo>
                  <a:pt x="9303028" y="506075"/>
                  <a:pt x="9352801" y="506790"/>
                  <a:pt x="9399645" y="508220"/>
                </a:cubicBezTo>
                <a:cubicBezTo>
                  <a:pt x="9955917" y="516082"/>
                  <a:pt x="10509257" y="513223"/>
                  <a:pt x="11050891" y="499642"/>
                </a:cubicBezTo>
                <a:cubicBezTo>
                  <a:pt x="11323171" y="491780"/>
                  <a:pt x="11595450" y="481237"/>
                  <a:pt x="11865534" y="468102"/>
                </a:cubicBezTo>
                <a:lnTo>
                  <a:pt x="12203155" y="448267"/>
                </a:lnTo>
                <a:lnTo>
                  <a:pt x="12203155" y="462927"/>
                </a:lnTo>
                <a:lnTo>
                  <a:pt x="11875782" y="482309"/>
                </a:lnTo>
                <a:cubicBezTo>
                  <a:pt x="11604234" y="495532"/>
                  <a:pt x="11330490" y="506075"/>
                  <a:pt x="11056747" y="513938"/>
                </a:cubicBezTo>
                <a:cubicBezTo>
                  <a:pt x="10711270" y="522515"/>
                  <a:pt x="10362871" y="526089"/>
                  <a:pt x="10008613" y="526089"/>
                </a:cubicBezTo>
                <a:close/>
                <a:moveTo>
                  <a:pt x="4524572" y="544146"/>
                </a:moveTo>
                <a:lnTo>
                  <a:pt x="4183090" y="544146"/>
                </a:lnTo>
                <a:lnTo>
                  <a:pt x="3569044" y="525822"/>
                </a:lnTo>
                <a:cubicBezTo>
                  <a:pt x="3328969" y="521801"/>
                  <a:pt x="3091822" y="521086"/>
                  <a:pt x="2859068" y="523946"/>
                </a:cubicBezTo>
                <a:cubicBezTo>
                  <a:pt x="2618993" y="526447"/>
                  <a:pt x="2383310" y="532523"/>
                  <a:pt x="2153483" y="542083"/>
                </a:cubicBezTo>
                <a:lnTo>
                  <a:pt x="2118060" y="544146"/>
                </a:lnTo>
                <a:lnTo>
                  <a:pt x="1870748" y="544146"/>
                </a:lnTo>
                <a:lnTo>
                  <a:pt x="2143235" y="528413"/>
                </a:lnTo>
                <a:cubicBezTo>
                  <a:pt x="2375258" y="518763"/>
                  <a:pt x="2613137" y="512509"/>
                  <a:pt x="2856139" y="509650"/>
                </a:cubicBezTo>
                <a:cubicBezTo>
                  <a:pt x="2973249" y="508399"/>
                  <a:pt x="3091639" y="507952"/>
                  <a:pt x="3211037" y="508321"/>
                </a:cubicBezTo>
                <a:cubicBezTo>
                  <a:pt x="3569229" y="509426"/>
                  <a:pt x="3936476" y="517870"/>
                  <a:pt x="4305371" y="533953"/>
                </a:cubicBezTo>
                <a:close/>
                <a:moveTo>
                  <a:pt x="5437102" y="544146"/>
                </a:moveTo>
                <a:lnTo>
                  <a:pt x="5252149" y="544146"/>
                </a:lnTo>
                <a:lnTo>
                  <a:pt x="5145633" y="536812"/>
                </a:lnTo>
                <a:cubicBezTo>
                  <a:pt x="5122213" y="535382"/>
                  <a:pt x="5098791" y="533953"/>
                  <a:pt x="5075368" y="532523"/>
                </a:cubicBezTo>
                <a:cubicBezTo>
                  <a:pt x="5049017" y="531093"/>
                  <a:pt x="5022669" y="528949"/>
                  <a:pt x="4996321" y="527519"/>
                </a:cubicBezTo>
                <a:cubicBezTo>
                  <a:pt x="4902630" y="521086"/>
                  <a:pt x="4806016" y="514653"/>
                  <a:pt x="4709399" y="510364"/>
                </a:cubicBezTo>
                <a:cubicBezTo>
                  <a:pt x="4668411" y="508220"/>
                  <a:pt x="4630351" y="506076"/>
                  <a:pt x="4589363" y="503932"/>
                </a:cubicBezTo>
                <a:cubicBezTo>
                  <a:pt x="4507386" y="499643"/>
                  <a:pt x="4422483" y="494639"/>
                  <a:pt x="4337578" y="491780"/>
                </a:cubicBezTo>
                <a:cubicBezTo>
                  <a:pt x="3831080" y="470336"/>
                  <a:pt x="3333365" y="461759"/>
                  <a:pt x="2850285" y="467477"/>
                </a:cubicBezTo>
                <a:cubicBezTo>
                  <a:pt x="2349641" y="473196"/>
                  <a:pt x="1869493" y="493209"/>
                  <a:pt x="1415693" y="527519"/>
                </a:cubicBezTo>
                <a:lnTo>
                  <a:pt x="1243902" y="544146"/>
                </a:lnTo>
                <a:lnTo>
                  <a:pt x="1087085" y="544146"/>
                </a:lnTo>
                <a:lnTo>
                  <a:pt x="1398125" y="513938"/>
                </a:lnTo>
                <a:cubicBezTo>
                  <a:pt x="1854854" y="479629"/>
                  <a:pt x="2343783" y="458900"/>
                  <a:pt x="2847357" y="453897"/>
                </a:cubicBezTo>
                <a:cubicBezTo>
                  <a:pt x="2968858" y="452468"/>
                  <a:pt x="3091459" y="451931"/>
                  <a:pt x="3214972" y="452278"/>
                </a:cubicBezTo>
                <a:cubicBezTo>
                  <a:pt x="3585517" y="453316"/>
                  <a:pt x="3964291" y="462296"/>
                  <a:pt x="4346358" y="478914"/>
                </a:cubicBezTo>
                <a:cubicBezTo>
                  <a:pt x="4431264" y="481773"/>
                  <a:pt x="4519097" y="486777"/>
                  <a:pt x="4601073" y="491065"/>
                </a:cubicBezTo>
                <a:cubicBezTo>
                  <a:pt x="4639133" y="493209"/>
                  <a:pt x="4680121" y="495354"/>
                  <a:pt x="4718183" y="497498"/>
                </a:cubicBezTo>
                <a:cubicBezTo>
                  <a:pt x="4817726" y="501787"/>
                  <a:pt x="4914340" y="508935"/>
                  <a:pt x="5010958" y="515368"/>
                </a:cubicBezTo>
                <a:cubicBezTo>
                  <a:pt x="5037310" y="516798"/>
                  <a:pt x="5063657" y="518942"/>
                  <a:pt x="5090005" y="520371"/>
                </a:cubicBezTo>
                <a:cubicBezTo>
                  <a:pt x="5113431" y="521801"/>
                  <a:pt x="5136849" y="523230"/>
                  <a:pt x="5160275" y="524660"/>
                </a:cubicBezTo>
                <a:cubicBezTo>
                  <a:pt x="5198333" y="526805"/>
                  <a:pt x="5236393" y="529664"/>
                  <a:pt x="5277384" y="532523"/>
                </a:cubicBezTo>
                <a:close/>
                <a:moveTo>
                  <a:pt x="6288617" y="544146"/>
                </a:moveTo>
                <a:lnTo>
                  <a:pt x="6077406" y="544146"/>
                </a:lnTo>
                <a:lnTo>
                  <a:pt x="5933199" y="534667"/>
                </a:lnTo>
                <a:lnTo>
                  <a:pt x="5327155" y="490350"/>
                </a:lnTo>
                <a:cubicBezTo>
                  <a:pt x="5286167" y="487491"/>
                  <a:pt x="5245179" y="484632"/>
                  <a:pt x="5207116" y="482488"/>
                </a:cubicBezTo>
                <a:cubicBezTo>
                  <a:pt x="5183698" y="481059"/>
                  <a:pt x="5160276" y="479629"/>
                  <a:pt x="5136850" y="478200"/>
                </a:cubicBezTo>
                <a:cubicBezTo>
                  <a:pt x="5110502" y="476770"/>
                  <a:pt x="5084154" y="474626"/>
                  <a:pt x="5057803" y="473196"/>
                </a:cubicBezTo>
                <a:cubicBezTo>
                  <a:pt x="4961187" y="466763"/>
                  <a:pt x="4858717" y="459615"/>
                  <a:pt x="4759173" y="455327"/>
                </a:cubicBezTo>
                <a:cubicBezTo>
                  <a:pt x="4718185" y="453182"/>
                  <a:pt x="4677196" y="451038"/>
                  <a:pt x="4639134" y="448893"/>
                </a:cubicBezTo>
                <a:cubicBezTo>
                  <a:pt x="4554232" y="443890"/>
                  <a:pt x="4466399" y="439601"/>
                  <a:pt x="4378567" y="436742"/>
                </a:cubicBezTo>
                <a:cubicBezTo>
                  <a:pt x="3857429" y="414584"/>
                  <a:pt x="3339221" y="406006"/>
                  <a:pt x="2841505" y="411010"/>
                </a:cubicBezTo>
                <a:cubicBezTo>
                  <a:pt x="2323294" y="416728"/>
                  <a:pt x="1819722" y="437457"/>
                  <a:pt x="1348353" y="473196"/>
                </a:cubicBezTo>
                <a:cubicBezTo>
                  <a:pt x="1111208" y="491423"/>
                  <a:pt x="880649" y="513760"/>
                  <a:pt x="658506" y="540207"/>
                </a:cubicBezTo>
                <a:lnTo>
                  <a:pt x="631033" y="544146"/>
                </a:lnTo>
                <a:lnTo>
                  <a:pt x="513571" y="544146"/>
                </a:lnTo>
                <a:lnTo>
                  <a:pt x="629593" y="527430"/>
                </a:lnTo>
                <a:cubicBezTo>
                  <a:pt x="854298" y="500536"/>
                  <a:pt x="1087786" y="477842"/>
                  <a:pt x="1327861" y="459615"/>
                </a:cubicBezTo>
                <a:cubicBezTo>
                  <a:pt x="1805084" y="423876"/>
                  <a:pt x="2311582" y="402433"/>
                  <a:pt x="2835650" y="396715"/>
                </a:cubicBezTo>
                <a:cubicBezTo>
                  <a:pt x="2961542" y="395285"/>
                  <a:pt x="3088534" y="394749"/>
                  <a:pt x="3216393" y="395106"/>
                </a:cubicBezTo>
                <a:cubicBezTo>
                  <a:pt x="3599972" y="396178"/>
                  <a:pt x="3991371" y="405292"/>
                  <a:pt x="4384422" y="422447"/>
                </a:cubicBezTo>
                <a:cubicBezTo>
                  <a:pt x="4472254" y="425306"/>
                  <a:pt x="4563012" y="430309"/>
                  <a:pt x="4647919" y="435313"/>
                </a:cubicBezTo>
                <a:cubicBezTo>
                  <a:pt x="4688907" y="437457"/>
                  <a:pt x="4726967" y="439601"/>
                  <a:pt x="4767955" y="441745"/>
                </a:cubicBezTo>
                <a:cubicBezTo>
                  <a:pt x="4870427" y="446749"/>
                  <a:pt x="4972897" y="453182"/>
                  <a:pt x="5069514" y="460330"/>
                </a:cubicBezTo>
                <a:cubicBezTo>
                  <a:pt x="5095866" y="461759"/>
                  <a:pt x="5122214" y="463904"/>
                  <a:pt x="5148562" y="465333"/>
                </a:cubicBezTo>
                <a:cubicBezTo>
                  <a:pt x="5171986" y="466763"/>
                  <a:pt x="5195406" y="468193"/>
                  <a:pt x="5218830" y="469622"/>
                </a:cubicBezTo>
                <a:cubicBezTo>
                  <a:pt x="5259819" y="472481"/>
                  <a:pt x="5297878" y="474626"/>
                  <a:pt x="5341793" y="477484"/>
                </a:cubicBezTo>
                <a:lnTo>
                  <a:pt x="5947837" y="521802"/>
                </a:lnTo>
                <a:close/>
                <a:moveTo>
                  <a:pt x="7271970" y="544146"/>
                </a:moveTo>
                <a:lnTo>
                  <a:pt x="6980145" y="544146"/>
                </a:lnTo>
                <a:lnTo>
                  <a:pt x="6931376" y="541557"/>
                </a:lnTo>
                <a:cubicBezTo>
                  <a:pt x="6633477" y="523766"/>
                  <a:pt x="6324052" y="503395"/>
                  <a:pt x="6000536" y="480343"/>
                </a:cubicBezTo>
                <a:lnTo>
                  <a:pt x="5394495" y="436741"/>
                </a:lnTo>
                <a:cubicBezTo>
                  <a:pt x="5353503" y="433882"/>
                  <a:pt x="5312515" y="431023"/>
                  <a:pt x="5271530" y="428164"/>
                </a:cubicBezTo>
                <a:cubicBezTo>
                  <a:pt x="5248108" y="426735"/>
                  <a:pt x="5224683" y="425306"/>
                  <a:pt x="5201264" y="423161"/>
                </a:cubicBezTo>
                <a:cubicBezTo>
                  <a:pt x="5174912" y="421731"/>
                  <a:pt x="5148562" y="419587"/>
                  <a:pt x="5122214" y="418158"/>
                </a:cubicBezTo>
                <a:cubicBezTo>
                  <a:pt x="5022670" y="411724"/>
                  <a:pt x="4917271" y="404577"/>
                  <a:pt x="4814800" y="399573"/>
                </a:cubicBezTo>
                <a:cubicBezTo>
                  <a:pt x="4773813" y="397429"/>
                  <a:pt x="4732825" y="395284"/>
                  <a:pt x="4691837" y="393140"/>
                </a:cubicBezTo>
                <a:cubicBezTo>
                  <a:pt x="4604004" y="388136"/>
                  <a:pt x="4513243" y="383133"/>
                  <a:pt x="4422484" y="380274"/>
                </a:cubicBezTo>
                <a:cubicBezTo>
                  <a:pt x="3883780" y="357401"/>
                  <a:pt x="3350929" y="348109"/>
                  <a:pt x="2835650" y="353828"/>
                </a:cubicBezTo>
                <a:cubicBezTo>
                  <a:pt x="2296942" y="359545"/>
                  <a:pt x="1772877" y="381704"/>
                  <a:pt x="1283946" y="418872"/>
                </a:cubicBezTo>
                <a:cubicBezTo>
                  <a:pt x="1035088" y="437813"/>
                  <a:pt x="792817" y="461401"/>
                  <a:pt x="559694" y="489278"/>
                </a:cubicBezTo>
                <a:lnTo>
                  <a:pt x="177676" y="544146"/>
                </a:lnTo>
                <a:lnTo>
                  <a:pt x="62296" y="544146"/>
                </a:lnTo>
                <a:lnTo>
                  <a:pt x="531880" y="476501"/>
                </a:lnTo>
                <a:cubicBezTo>
                  <a:pt x="767197" y="448356"/>
                  <a:pt x="1011664" y="424590"/>
                  <a:pt x="1263450" y="405291"/>
                </a:cubicBezTo>
                <a:cubicBezTo>
                  <a:pt x="1758240" y="368123"/>
                  <a:pt x="2285234" y="345965"/>
                  <a:pt x="2829794" y="339532"/>
                </a:cubicBezTo>
                <a:cubicBezTo>
                  <a:pt x="2960078" y="338102"/>
                  <a:pt x="3091277" y="337566"/>
                  <a:pt x="3223254" y="337934"/>
                </a:cubicBezTo>
                <a:cubicBezTo>
                  <a:pt x="3619184" y="339040"/>
                  <a:pt x="4022115" y="348287"/>
                  <a:pt x="4428340" y="365979"/>
                </a:cubicBezTo>
                <a:cubicBezTo>
                  <a:pt x="4519098" y="368838"/>
                  <a:pt x="4612786" y="373841"/>
                  <a:pt x="4700618" y="378844"/>
                </a:cubicBezTo>
                <a:cubicBezTo>
                  <a:pt x="4741607" y="380988"/>
                  <a:pt x="4782595" y="383133"/>
                  <a:pt x="4823583" y="385277"/>
                </a:cubicBezTo>
                <a:cubicBezTo>
                  <a:pt x="4928982" y="390281"/>
                  <a:pt x="5034381" y="397429"/>
                  <a:pt x="5136850" y="403862"/>
                </a:cubicBezTo>
                <a:cubicBezTo>
                  <a:pt x="5163202" y="405291"/>
                  <a:pt x="5189553" y="407436"/>
                  <a:pt x="5215901" y="408865"/>
                </a:cubicBezTo>
                <a:cubicBezTo>
                  <a:pt x="5239323" y="410295"/>
                  <a:pt x="5262745" y="411724"/>
                  <a:pt x="5286167" y="413868"/>
                </a:cubicBezTo>
                <a:cubicBezTo>
                  <a:pt x="5327155" y="416727"/>
                  <a:pt x="5368143" y="419587"/>
                  <a:pt x="5412059" y="422446"/>
                </a:cubicBezTo>
                <a:lnTo>
                  <a:pt x="6018103" y="466048"/>
                </a:lnTo>
                <a:cubicBezTo>
                  <a:pt x="6340155" y="488921"/>
                  <a:pt x="6648482" y="509158"/>
                  <a:pt x="6945465" y="526849"/>
                </a:cubicBezTo>
                <a:close/>
                <a:moveTo>
                  <a:pt x="8557040" y="544146"/>
                </a:moveTo>
                <a:lnTo>
                  <a:pt x="8163662" y="544146"/>
                </a:lnTo>
                <a:lnTo>
                  <a:pt x="7829643" y="531361"/>
                </a:lnTo>
                <a:cubicBezTo>
                  <a:pt x="7282888" y="506255"/>
                  <a:pt x="6700267" y="471409"/>
                  <a:pt x="6062020" y="426020"/>
                </a:cubicBezTo>
                <a:lnTo>
                  <a:pt x="5458902" y="382419"/>
                </a:lnTo>
                <a:cubicBezTo>
                  <a:pt x="5417916" y="379559"/>
                  <a:pt x="5373999" y="376700"/>
                  <a:pt x="5333011" y="373841"/>
                </a:cubicBezTo>
                <a:cubicBezTo>
                  <a:pt x="5309589" y="372411"/>
                  <a:pt x="5283238" y="370982"/>
                  <a:pt x="5259819" y="368838"/>
                </a:cubicBezTo>
                <a:cubicBezTo>
                  <a:pt x="5233467" y="367408"/>
                  <a:pt x="5207116" y="365263"/>
                  <a:pt x="5180768" y="363835"/>
                </a:cubicBezTo>
                <a:cubicBezTo>
                  <a:pt x="5075368" y="356687"/>
                  <a:pt x="4969970" y="349539"/>
                  <a:pt x="4861645" y="344535"/>
                </a:cubicBezTo>
                <a:cubicBezTo>
                  <a:pt x="4820657" y="342391"/>
                  <a:pt x="4776739" y="340247"/>
                  <a:pt x="4735751" y="338103"/>
                </a:cubicBezTo>
                <a:cubicBezTo>
                  <a:pt x="4644992" y="333099"/>
                  <a:pt x="4551302" y="328096"/>
                  <a:pt x="4457616" y="324521"/>
                </a:cubicBezTo>
                <a:cubicBezTo>
                  <a:pt x="3901346" y="300933"/>
                  <a:pt x="3350929" y="291642"/>
                  <a:pt x="2818080" y="297360"/>
                </a:cubicBezTo>
                <a:cubicBezTo>
                  <a:pt x="2258882" y="303793"/>
                  <a:pt x="1717251" y="325951"/>
                  <a:pt x="1207821" y="364549"/>
                </a:cubicBezTo>
                <a:cubicBezTo>
                  <a:pt x="947252" y="384563"/>
                  <a:pt x="694003" y="409223"/>
                  <a:pt x="450269" y="438350"/>
                </a:cubicBezTo>
                <a:lnTo>
                  <a:pt x="0" y="503021"/>
                </a:lnTo>
                <a:lnTo>
                  <a:pt x="0" y="486335"/>
                </a:lnTo>
                <a:lnTo>
                  <a:pt x="422822" y="425305"/>
                </a:lnTo>
                <a:cubicBezTo>
                  <a:pt x="669118" y="395820"/>
                  <a:pt x="925296" y="370981"/>
                  <a:pt x="1190257" y="350968"/>
                </a:cubicBezTo>
                <a:cubicBezTo>
                  <a:pt x="1705537" y="312370"/>
                  <a:pt x="2250099" y="289497"/>
                  <a:pt x="2815153" y="283064"/>
                </a:cubicBezTo>
                <a:cubicBezTo>
                  <a:pt x="2949096" y="281635"/>
                  <a:pt x="3084321" y="281098"/>
                  <a:pt x="3220552" y="281478"/>
                </a:cubicBezTo>
                <a:cubicBezTo>
                  <a:pt x="3629246" y="282617"/>
                  <a:pt x="4046999" y="291999"/>
                  <a:pt x="4466398" y="310226"/>
                </a:cubicBezTo>
                <a:cubicBezTo>
                  <a:pt x="4560086" y="313085"/>
                  <a:pt x="4656703" y="318803"/>
                  <a:pt x="4747461" y="323807"/>
                </a:cubicBezTo>
                <a:cubicBezTo>
                  <a:pt x="4788450" y="325951"/>
                  <a:pt x="4829439" y="328096"/>
                  <a:pt x="4870427" y="330239"/>
                </a:cubicBezTo>
                <a:cubicBezTo>
                  <a:pt x="4978756" y="335243"/>
                  <a:pt x="5087080" y="342391"/>
                  <a:pt x="5192479" y="349539"/>
                </a:cubicBezTo>
                <a:cubicBezTo>
                  <a:pt x="5218830" y="350968"/>
                  <a:pt x="5245179" y="353112"/>
                  <a:pt x="5271529" y="354542"/>
                </a:cubicBezTo>
                <a:cubicBezTo>
                  <a:pt x="5294949" y="355972"/>
                  <a:pt x="5321299" y="358115"/>
                  <a:pt x="5344721" y="359546"/>
                </a:cubicBezTo>
                <a:cubicBezTo>
                  <a:pt x="5385709" y="362404"/>
                  <a:pt x="5429624" y="365263"/>
                  <a:pt x="5473542" y="368123"/>
                </a:cubicBezTo>
                <a:lnTo>
                  <a:pt x="6076656" y="411724"/>
                </a:lnTo>
                <a:cubicBezTo>
                  <a:pt x="6713442" y="457113"/>
                  <a:pt x="7293866" y="491780"/>
                  <a:pt x="7838060" y="516708"/>
                </a:cubicBezTo>
                <a:close/>
                <a:moveTo>
                  <a:pt x="11719966" y="544146"/>
                </a:moveTo>
                <a:lnTo>
                  <a:pt x="11345677" y="544146"/>
                </a:lnTo>
                <a:lnTo>
                  <a:pt x="11906525" y="522605"/>
                </a:lnTo>
                <a:lnTo>
                  <a:pt x="12203155" y="505032"/>
                </a:lnTo>
                <a:lnTo>
                  <a:pt x="12203155" y="519544"/>
                </a:lnTo>
                <a:lnTo>
                  <a:pt x="11916770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40" name="任意多边形: 形状 39"/>
          <p:cNvSpPr/>
          <p:nvPr userDrawn="1">
            <p:custDataLst>
              <p:tags r:id="rId4"/>
            </p:custDataLst>
          </p:nvPr>
        </p:nvSpPr>
        <p:spPr>
          <a:xfrm rot="10800000" flipH="1" flipV="1">
            <a:off x="-11430" y="6313805"/>
            <a:ext cx="12202795" cy="544195"/>
          </a:xfrm>
          <a:custGeom>
            <a:avLst/>
            <a:gdLst>
              <a:gd name="connsiteX0" fmla="*/ 10212823 w 12203155"/>
              <a:gd name="connsiteY0" fmla="*/ 299593 h 544146"/>
              <a:gd name="connsiteX1" fmla="*/ 9452342 w 12203155"/>
              <a:gd name="connsiteY1" fmla="*/ 295930 h 544146"/>
              <a:gd name="connsiteX2" fmla="*/ 9308884 w 12203155"/>
              <a:gd name="connsiteY2" fmla="*/ 293786 h 544146"/>
              <a:gd name="connsiteX3" fmla="*/ 9071735 w 12203155"/>
              <a:gd name="connsiteY3" fmla="*/ 289497 h 544146"/>
              <a:gd name="connsiteX4" fmla="*/ 8691129 w 12203155"/>
              <a:gd name="connsiteY4" fmla="*/ 278776 h 544146"/>
              <a:gd name="connsiteX5" fmla="*/ 8310522 w 12203155"/>
              <a:gd name="connsiteY5" fmla="*/ 264480 h 544146"/>
              <a:gd name="connsiteX6" fmla="*/ 8067521 w 12203155"/>
              <a:gd name="connsiteY6" fmla="*/ 253758 h 544146"/>
              <a:gd name="connsiteX7" fmla="*/ 7926990 w 12203155"/>
              <a:gd name="connsiteY7" fmla="*/ 247325 h 544146"/>
              <a:gd name="connsiteX8" fmla="*/ 6386997 w 12203155"/>
              <a:gd name="connsiteY8" fmla="*/ 154404 h 544146"/>
              <a:gd name="connsiteX9" fmla="*/ 5792665 w 12203155"/>
              <a:gd name="connsiteY9" fmla="*/ 110803 h 544146"/>
              <a:gd name="connsiteX10" fmla="*/ 5739965 w 12203155"/>
              <a:gd name="connsiteY10" fmla="*/ 107229 h 544146"/>
              <a:gd name="connsiteX11" fmla="*/ 5491108 w 12203155"/>
              <a:gd name="connsiteY11" fmla="*/ 90789 h 544146"/>
              <a:gd name="connsiteX12" fmla="*/ 5119284 w 12203155"/>
              <a:gd name="connsiteY12" fmla="*/ 67916 h 544146"/>
              <a:gd name="connsiteX13" fmla="*/ 4987534 w 12203155"/>
              <a:gd name="connsiteY13" fmla="*/ 60768 h 544146"/>
              <a:gd name="connsiteX14" fmla="*/ 4659630 w 12203155"/>
              <a:gd name="connsiteY14" fmla="*/ 45043 h 544146"/>
              <a:gd name="connsiteX15" fmla="*/ 2771235 w 12203155"/>
              <a:gd name="connsiteY15" fmla="*/ 14307 h 544146"/>
              <a:gd name="connsiteX16" fmla="*/ 865272 w 12203155"/>
              <a:gd name="connsiteY16" fmla="*/ 94362 h 544146"/>
              <a:gd name="connsiteX17" fmla="*/ 393997 w 12203155"/>
              <a:gd name="connsiteY17" fmla="*/ 135205 h 544146"/>
              <a:gd name="connsiteX18" fmla="*/ 0 w 12203155"/>
              <a:gd name="connsiteY18" fmla="*/ 178024 h 544146"/>
              <a:gd name="connsiteX19" fmla="*/ 0 w 12203155"/>
              <a:gd name="connsiteY19" fmla="*/ 163761 h 544146"/>
              <a:gd name="connsiteX20" fmla="*/ 367877 w 12203155"/>
              <a:gd name="connsiteY20" fmla="*/ 123892 h 544146"/>
              <a:gd name="connsiteX21" fmla="*/ 844780 w 12203155"/>
              <a:gd name="connsiteY21" fmla="*/ 82926 h 544146"/>
              <a:gd name="connsiteX22" fmla="*/ 2765379 w 12203155"/>
              <a:gd name="connsiteY22" fmla="*/ 2156 h 544146"/>
              <a:gd name="connsiteX23" fmla="*/ 3234412 w 12203155"/>
              <a:gd name="connsiteY23" fmla="*/ 123 h 544146"/>
              <a:gd name="connsiteX24" fmla="*/ 4668412 w 12203155"/>
              <a:gd name="connsiteY24" fmla="*/ 32891 h 544146"/>
              <a:gd name="connsiteX25" fmla="*/ 4999248 w 12203155"/>
              <a:gd name="connsiteY25" fmla="*/ 48616 h 544146"/>
              <a:gd name="connsiteX26" fmla="*/ 5130994 w 12203155"/>
              <a:gd name="connsiteY26" fmla="*/ 55764 h 544146"/>
              <a:gd name="connsiteX27" fmla="*/ 5505746 w 12203155"/>
              <a:gd name="connsiteY27" fmla="*/ 78637 h 544146"/>
              <a:gd name="connsiteX28" fmla="*/ 5754605 w 12203155"/>
              <a:gd name="connsiteY28" fmla="*/ 95077 h 544146"/>
              <a:gd name="connsiteX29" fmla="*/ 5810231 w 12203155"/>
              <a:gd name="connsiteY29" fmla="*/ 98651 h 544146"/>
              <a:gd name="connsiteX30" fmla="*/ 6404565 w 12203155"/>
              <a:gd name="connsiteY30" fmla="*/ 141538 h 544146"/>
              <a:gd name="connsiteX31" fmla="*/ 7938701 w 12203155"/>
              <a:gd name="connsiteY31" fmla="*/ 234459 h 544146"/>
              <a:gd name="connsiteX32" fmla="*/ 8079233 w 12203155"/>
              <a:gd name="connsiteY32" fmla="*/ 240892 h 544146"/>
              <a:gd name="connsiteX33" fmla="*/ 8319308 w 12203155"/>
              <a:gd name="connsiteY33" fmla="*/ 251614 h 544146"/>
              <a:gd name="connsiteX34" fmla="*/ 8699914 w 12203155"/>
              <a:gd name="connsiteY34" fmla="*/ 265195 h 544146"/>
              <a:gd name="connsiteX35" fmla="*/ 9080520 w 12203155"/>
              <a:gd name="connsiteY35" fmla="*/ 275202 h 544146"/>
              <a:gd name="connsiteX36" fmla="*/ 9314740 w 12203155"/>
              <a:gd name="connsiteY36" fmla="*/ 279491 h 544146"/>
              <a:gd name="connsiteX37" fmla="*/ 9458197 w 12203155"/>
              <a:gd name="connsiteY37" fmla="*/ 281634 h 544146"/>
              <a:gd name="connsiteX38" fmla="*/ 10957202 w 12203155"/>
              <a:gd name="connsiteY38" fmla="*/ 274487 h 544146"/>
              <a:gd name="connsiteX39" fmla="*/ 11688406 w 12203155"/>
              <a:gd name="connsiteY39" fmla="*/ 246343 h 544146"/>
              <a:gd name="connsiteX40" fmla="*/ 12203155 w 12203155"/>
              <a:gd name="connsiteY40" fmla="*/ 215790 h 544146"/>
              <a:gd name="connsiteX41" fmla="*/ 12203155 w 12203155"/>
              <a:gd name="connsiteY41" fmla="*/ 230161 h 544146"/>
              <a:gd name="connsiteX42" fmla="*/ 11697189 w 12203155"/>
              <a:gd name="connsiteY42" fmla="*/ 260013 h 544146"/>
              <a:gd name="connsiteX43" fmla="*/ 10960128 w 12203155"/>
              <a:gd name="connsiteY43" fmla="*/ 288782 h 544146"/>
              <a:gd name="connsiteX44" fmla="*/ 10212823 w 12203155"/>
              <a:gd name="connsiteY44" fmla="*/ 299593 h 544146"/>
              <a:gd name="connsiteX45" fmla="*/ 10205505 w 12203155"/>
              <a:gd name="connsiteY45" fmla="*/ 356419 h 544146"/>
              <a:gd name="connsiteX46" fmla="*/ 9425994 w 12203155"/>
              <a:gd name="connsiteY46" fmla="*/ 353113 h 544146"/>
              <a:gd name="connsiteX47" fmla="*/ 9282533 w 12203155"/>
              <a:gd name="connsiteY47" fmla="*/ 350968 h 544146"/>
              <a:gd name="connsiteX48" fmla="*/ 9036603 w 12203155"/>
              <a:gd name="connsiteY48" fmla="*/ 346680 h 544146"/>
              <a:gd name="connsiteX49" fmla="*/ 8647211 w 12203155"/>
              <a:gd name="connsiteY49" fmla="*/ 335958 h 544146"/>
              <a:gd name="connsiteX50" fmla="*/ 8257824 w 12203155"/>
              <a:gd name="connsiteY50" fmla="*/ 321662 h 544146"/>
              <a:gd name="connsiteX51" fmla="*/ 8008967 w 12203155"/>
              <a:gd name="connsiteY51" fmla="*/ 310941 h 544146"/>
              <a:gd name="connsiteX52" fmla="*/ 7868436 w 12203155"/>
              <a:gd name="connsiteY52" fmla="*/ 304508 h 544146"/>
              <a:gd name="connsiteX53" fmla="*/ 6310876 w 12203155"/>
              <a:gd name="connsiteY53" fmla="*/ 210157 h 544146"/>
              <a:gd name="connsiteX54" fmla="*/ 5713617 w 12203155"/>
              <a:gd name="connsiteY54" fmla="*/ 166555 h 544146"/>
              <a:gd name="connsiteX55" fmla="*/ 5567231 w 12203155"/>
              <a:gd name="connsiteY55" fmla="*/ 156548 h 544146"/>
              <a:gd name="connsiteX56" fmla="*/ 5417913 w 12203155"/>
              <a:gd name="connsiteY56" fmla="*/ 146541 h 544146"/>
              <a:gd name="connsiteX57" fmla="*/ 5054874 w 12203155"/>
              <a:gd name="connsiteY57" fmla="*/ 124383 h 544146"/>
              <a:gd name="connsiteX58" fmla="*/ 4923127 w 12203155"/>
              <a:gd name="connsiteY58" fmla="*/ 117235 h 544146"/>
              <a:gd name="connsiteX59" fmla="*/ 4606928 w 12203155"/>
              <a:gd name="connsiteY59" fmla="*/ 102224 h 544146"/>
              <a:gd name="connsiteX60" fmla="*/ 2768309 w 12203155"/>
              <a:gd name="connsiteY60" fmla="*/ 72204 h 544146"/>
              <a:gd name="connsiteX61" fmla="*/ 923830 w 12203155"/>
              <a:gd name="connsiteY61" fmla="*/ 149400 h 544146"/>
              <a:gd name="connsiteX62" fmla="*/ 30501 w 12203155"/>
              <a:gd name="connsiteY62" fmla="*/ 236603 h 544146"/>
              <a:gd name="connsiteX63" fmla="*/ 0 w 12203155"/>
              <a:gd name="connsiteY63" fmla="*/ 240630 h 544146"/>
              <a:gd name="connsiteX64" fmla="*/ 0 w 12203155"/>
              <a:gd name="connsiteY64" fmla="*/ 225699 h 544146"/>
              <a:gd name="connsiteX65" fmla="*/ 11471 w 12203155"/>
              <a:gd name="connsiteY65" fmla="*/ 224184 h 544146"/>
              <a:gd name="connsiteX66" fmla="*/ 912120 w 12203155"/>
              <a:gd name="connsiteY66" fmla="*/ 136534 h 544146"/>
              <a:gd name="connsiteX67" fmla="*/ 2771235 w 12203155"/>
              <a:gd name="connsiteY67" fmla="*/ 58623 h 544146"/>
              <a:gd name="connsiteX68" fmla="*/ 3227093 w 12203155"/>
              <a:gd name="connsiteY68" fmla="*/ 56881 h 544146"/>
              <a:gd name="connsiteX69" fmla="*/ 4621568 w 12203155"/>
              <a:gd name="connsiteY69" fmla="*/ 88644 h 544146"/>
              <a:gd name="connsiteX70" fmla="*/ 4940693 w 12203155"/>
              <a:gd name="connsiteY70" fmla="*/ 103654 h 544146"/>
              <a:gd name="connsiteX71" fmla="*/ 5072440 w 12203155"/>
              <a:gd name="connsiteY71" fmla="*/ 110802 h 544146"/>
              <a:gd name="connsiteX72" fmla="*/ 5438409 w 12203155"/>
              <a:gd name="connsiteY72" fmla="*/ 132960 h 544146"/>
              <a:gd name="connsiteX73" fmla="*/ 5587722 w 12203155"/>
              <a:gd name="connsiteY73" fmla="*/ 142967 h 544146"/>
              <a:gd name="connsiteX74" fmla="*/ 5734110 w 12203155"/>
              <a:gd name="connsiteY74" fmla="*/ 152974 h 544146"/>
              <a:gd name="connsiteX75" fmla="*/ 6331369 w 12203155"/>
              <a:gd name="connsiteY75" fmla="*/ 196576 h 544146"/>
              <a:gd name="connsiteX76" fmla="*/ 7883072 w 12203155"/>
              <a:gd name="connsiteY76" fmla="*/ 290927 h 544146"/>
              <a:gd name="connsiteX77" fmla="*/ 8023605 w 12203155"/>
              <a:gd name="connsiteY77" fmla="*/ 297360 h 544146"/>
              <a:gd name="connsiteX78" fmla="*/ 8269534 w 12203155"/>
              <a:gd name="connsiteY78" fmla="*/ 308081 h 544146"/>
              <a:gd name="connsiteX79" fmla="*/ 8658925 w 12203155"/>
              <a:gd name="connsiteY79" fmla="*/ 322377 h 544146"/>
              <a:gd name="connsiteX80" fmla="*/ 9045387 w 12203155"/>
              <a:gd name="connsiteY80" fmla="*/ 333099 h 544146"/>
              <a:gd name="connsiteX81" fmla="*/ 9288388 w 12203155"/>
              <a:gd name="connsiteY81" fmla="*/ 337388 h 544146"/>
              <a:gd name="connsiteX82" fmla="*/ 9431850 w 12203155"/>
              <a:gd name="connsiteY82" fmla="*/ 339532 h 544146"/>
              <a:gd name="connsiteX83" fmla="*/ 10968912 w 12203155"/>
              <a:gd name="connsiteY83" fmla="*/ 331669 h 544146"/>
              <a:gd name="connsiteX84" fmla="*/ 11720611 w 12203155"/>
              <a:gd name="connsiteY84" fmla="*/ 302721 h 544146"/>
              <a:gd name="connsiteX85" fmla="*/ 12203155 w 12203155"/>
              <a:gd name="connsiteY85" fmla="*/ 273998 h 544146"/>
              <a:gd name="connsiteX86" fmla="*/ 12203155 w 12203155"/>
              <a:gd name="connsiteY86" fmla="*/ 288323 h 544146"/>
              <a:gd name="connsiteX87" fmla="*/ 11729393 w 12203155"/>
              <a:gd name="connsiteY87" fmla="*/ 316301 h 544146"/>
              <a:gd name="connsiteX88" fmla="*/ 10971842 w 12203155"/>
              <a:gd name="connsiteY88" fmla="*/ 345250 h 544146"/>
              <a:gd name="connsiteX89" fmla="*/ 10205505 w 12203155"/>
              <a:gd name="connsiteY89" fmla="*/ 356419 h 544146"/>
              <a:gd name="connsiteX90" fmla="*/ 10008614 w 12203155"/>
              <a:gd name="connsiteY90" fmla="*/ 413869 h 544146"/>
              <a:gd name="connsiteX91" fmla="*/ 9423066 w 12203155"/>
              <a:gd name="connsiteY91" fmla="*/ 409580 h 544146"/>
              <a:gd name="connsiteX92" fmla="*/ 9276679 w 12203155"/>
              <a:gd name="connsiteY92" fmla="*/ 407436 h 544146"/>
              <a:gd name="connsiteX93" fmla="*/ 9024892 w 12203155"/>
              <a:gd name="connsiteY93" fmla="*/ 402432 h 544146"/>
              <a:gd name="connsiteX94" fmla="*/ 8626719 w 12203155"/>
              <a:gd name="connsiteY94" fmla="*/ 391711 h 544146"/>
              <a:gd name="connsiteX95" fmla="*/ 8228547 w 12203155"/>
              <a:gd name="connsiteY95" fmla="*/ 377415 h 544146"/>
              <a:gd name="connsiteX96" fmla="*/ 7976760 w 12203155"/>
              <a:gd name="connsiteY96" fmla="*/ 366693 h 544146"/>
              <a:gd name="connsiteX97" fmla="*/ 7833303 w 12203155"/>
              <a:gd name="connsiteY97" fmla="*/ 360261 h 544146"/>
              <a:gd name="connsiteX98" fmla="*/ 6255248 w 12203155"/>
              <a:gd name="connsiteY98" fmla="*/ 264480 h 544146"/>
              <a:gd name="connsiteX99" fmla="*/ 5655062 w 12203155"/>
              <a:gd name="connsiteY99" fmla="*/ 220878 h 544146"/>
              <a:gd name="connsiteX100" fmla="*/ 5514528 w 12203155"/>
              <a:gd name="connsiteY100" fmla="*/ 211586 h 544146"/>
              <a:gd name="connsiteX101" fmla="*/ 5444263 w 12203155"/>
              <a:gd name="connsiteY101" fmla="*/ 206582 h 544146"/>
              <a:gd name="connsiteX102" fmla="*/ 5365215 w 12203155"/>
              <a:gd name="connsiteY102" fmla="*/ 201579 h 544146"/>
              <a:gd name="connsiteX103" fmla="*/ 5013886 w 12203155"/>
              <a:gd name="connsiteY103" fmla="*/ 180136 h 544146"/>
              <a:gd name="connsiteX104" fmla="*/ 4885065 w 12203155"/>
              <a:gd name="connsiteY104" fmla="*/ 172988 h 544146"/>
              <a:gd name="connsiteX105" fmla="*/ 4577650 w 12203155"/>
              <a:gd name="connsiteY105" fmla="*/ 158692 h 544146"/>
              <a:gd name="connsiteX106" fmla="*/ 2788801 w 12203155"/>
              <a:gd name="connsiteY106" fmla="*/ 129386 h 544146"/>
              <a:gd name="connsiteX107" fmla="*/ 1002878 w 12203155"/>
              <a:gd name="connsiteY107" fmla="*/ 204438 h 544146"/>
              <a:gd name="connsiteX108" fmla="*/ 143952 w 12203155"/>
              <a:gd name="connsiteY108" fmla="*/ 287889 h 544146"/>
              <a:gd name="connsiteX109" fmla="*/ 0 w 12203155"/>
              <a:gd name="connsiteY109" fmla="*/ 306828 h 544146"/>
              <a:gd name="connsiteX110" fmla="*/ 0 w 12203155"/>
              <a:gd name="connsiteY110" fmla="*/ 290536 h 544146"/>
              <a:gd name="connsiteX111" fmla="*/ 115041 w 12203155"/>
              <a:gd name="connsiteY111" fmla="*/ 275380 h 544146"/>
              <a:gd name="connsiteX112" fmla="*/ 982386 w 12203155"/>
              <a:gd name="connsiteY112" fmla="*/ 190857 h 544146"/>
              <a:gd name="connsiteX113" fmla="*/ 2782946 w 12203155"/>
              <a:gd name="connsiteY113" fmla="*/ 115091 h 544146"/>
              <a:gd name="connsiteX114" fmla="*/ 3227323 w 12203155"/>
              <a:gd name="connsiteY114" fmla="*/ 113337 h 544146"/>
              <a:gd name="connsiteX115" fmla="*/ 4583508 w 12203155"/>
              <a:gd name="connsiteY115" fmla="*/ 144397 h 544146"/>
              <a:gd name="connsiteX116" fmla="*/ 4893849 w 12203155"/>
              <a:gd name="connsiteY116" fmla="*/ 159407 h 544146"/>
              <a:gd name="connsiteX117" fmla="*/ 5022670 w 12203155"/>
              <a:gd name="connsiteY117" fmla="*/ 166555 h 544146"/>
              <a:gd name="connsiteX118" fmla="*/ 5376925 w 12203155"/>
              <a:gd name="connsiteY118" fmla="*/ 187998 h 544146"/>
              <a:gd name="connsiteX119" fmla="*/ 5455973 w 12203155"/>
              <a:gd name="connsiteY119" fmla="*/ 193002 h 544146"/>
              <a:gd name="connsiteX120" fmla="*/ 5526242 w 12203155"/>
              <a:gd name="connsiteY120" fmla="*/ 198005 h 544146"/>
              <a:gd name="connsiteX121" fmla="*/ 5669700 w 12203155"/>
              <a:gd name="connsiteY121" fmla="*/ 208012 h 544146"/>
              <a:gd name="connsiteX122" fmla="*/ 6266960 w 12203155"/>
              <a:gd name="connsiteY122" fmla="*/ 251614 h 544146"/>
              <a:gd name="connsiteX123" fmla="*/ 7839158 w 12203155"/>
              <a:gd name="connsiteY123" fmla="*/ 346679 h 544146"/>
              <a:gd name="connsiteX124" fmla="*/ 7982616 w 12203155"/>
              <a:gd name="connsiteY124" fmla="*/ 353113 h 544146"/>
              <a:gd name="connsiteX125" fmla="*/ 8234402 w 12203155"/>
              <a:gd name="connsiteY125" fmla="*/ 363834 h 544146"/>
              <a:gd name="connsiteX126" fmla="*/ 8629649 w 12203155"/>
              <a:gd name="connsiteY126" fmla="*/ 378129 h 544146"/>
              <a:gd name="connsiteX127" fmla="*/ 9024892 w 12203155"/>
              <a:gd name="connsiteY127" fmla="*/ 388852 h 544146"/>
              <a:gd name="connsiteX128" fmla="*/ 9273752 w 12203155"/>
              <a:gd name="connsiteY128" fmla="*/ 393855 h 544146"/>
              <a:gd name="connsiteX129" fmla="*/ 9420140 w 12203155"/>
              <a:gd name="connsiteY129" fmla="*/ 396000 h 544146"/>
              <a:gd name="connsiteX130" fmla="*/ 10995264 w 12203155"/>
              <a:gd name="connsiteY130" fmla="*/ 388137 h 544146"/>
              <a:gd name="connsiteX131" fmla="*/ 11768919 w 12203155"/>
              <a:gd name="connsiteY131" fmla="*/ 358384 h 544146"/>
              <a:gd name="connsiteX132" fmla="*/ 12203155 w 12203155"/>
              <a:gd name="connsiteY132" fmla="*/ 332518 h 544146"/>
              <a:gd name="connsiteX133" fmla="*/ 12203155 w 12203155"/>
              <a:gd name="connsiteY133" fmla="*/ 346854 h 544146"/>
              <a:gd name="connsiteX134" fmla="*/ 11779167 w 12203155"/>
              <a:gd name="connsiteY134" fmla="*/ 371965 h 544146"/>
              <a:gd name="connsiteX135" fmla="*/ 11001120 w 12203155"/>
              <a:gd name="connsiteY135" fmla="*/ 401718 h 544146"/>
              <a:gd name="connsiteX136" fmla="*/ 10008614 w 12203155"/>
              <a:gd name="connsiteY136" fmla="*/ 413869 h 544146"/>
              <a:gd name="connsiteX137" fmla="*/ 10008613 w 12203155"/>
              <a:gd name="connsiteY137" fmla="*/ 470336 h 544146"/>
              <a:gd name="connsiteX138" fmla="*/ 9408428 w 12203155"/>
              <a:gd name="connsiteY138" fmla="*/ 466048 h 544146"/>
              <a:gd name="connsiteX139" fmla="*/ 9262041 w 12203155"/>
              <a:gd name="connsiteY139" fmla="*/ 463903 h 544146"/>
              <a:gd name="connsiteX140" fmla="*/ 9001473 w 12203155"/>
              <a:gd name="connsiteY140" fmla="*/ 458900 h 544146"/>
              <a:gd name="connsiteX141" fmla="*/ 8597445 w 12203155"/>
              <a:gd name="connsiteY141" fmla="*/ 448178 h 544146"/>
              <a:gd name="connsiteX142" fmla="*/ 8193413 w 12203155"/>
              <a:gd name="connsiteY142" fmla="*/ 433168 h 544146"/>
              <a:gd name="connsiteX143" fmla="*/ 7935775 w 12203155"/>
              <a:gd name="connsiteY143" fmla="*/ 421731 h 544146"/>
              <a:gd name="connsiteX144" fmla="*/ 7792314 w 12203155"/>
              <a:gd name="connsiteY144" fmla="*/ 415298 h 544146"/>
              <a:gd name="connsiteX145" fmla="*/ 6193766 w 12203155"/>
              <a:gd name="connsiteY145" fmla="*/ 318803 h 544146"/>
              <a:gd name="connsiteX146" fmla="*/ 5593580 w 12203155"/>
              <a:gd name="connsiteY146" fmla="*/ 275201 h 544146"/>
              <a:gd name="connsiteX147" fmla="*/ 5455976 w 12203155"/>
              <a:gd name="connsiteY147" fmla="*/ 265909 h 544146"/>
              <a:gd name="connsiteX148" fmla="*/ 5385709 w 12203155"/>
              <a:gd name="connsiteY148" fmla="*/ 260905 h 544146"/>
              <a:gd name="connsiteX149" fmla="*/ 5306663 w 12203155"/>
              <a:gd name="connsiteY149" fmla="*/ 255902 h 544146"/>
              <a:gd name="connsiteX150" fmla="*/ 4967044 w 12203155"/>
              <a:gd name="connsiteY150" fmla="*/ 235173 h 544146"/>
              <a:gd name="connsiteX151" fmla="*/ 4838223 w 12203155"/>
              <a:gd name="connsiteY151" fmla="*/ 228026 h 544146"/>
              <a:gd name="connsiteX152" fmla="*/ 4539594 w 12203155"/>
              <a:gd name="connsiteY152" fmla="*/ 213730 h 544146"/>
              <a:gd name="connsiteX153" fmla="*/ 2800515 w 12203155"/>
              <a:gd name="connsiteY153" fmla="*/ 185139 h 544146"/>
              <a:gd name="connsiteX154" fmla="*/ 1073147 w 12203155"/>
              <a:gd name="connsiteY154" fmla="*/ 257332 h 544146"/>
              <a:gd name="connsiteX155" fmla="*/ 247887 w 12203155"/>
              <a:gd name="connsiteY155" fmla="*/ 337655 h 544146"/>
              <a:gd name="connsiteX156" fmla="*/ 0 w 12203155"/>
              <a:gd name="connsiteY156" fmla="*/ 373397 h 544146"/>
              <a:gd name="connsiteX157" fmla="*/ 0 w 12203155"/>
              <a:gd name="connsiteY157" fmla="*/ 354084 h 544146"/>
              <a:gd name="connsiteX158" fmla="*/ 221538 w 12203155"/>
              <a:gd name="connsiteY158" fmla="*/ 324878 h 544146"/>
              <a:gd name="connsiteX159" fmla="*/ 1055581 w 12203155"/>
              <a:gd name="connsiteY159" fmla="*/ 243751 h 544146"/>
              <a:gd name="connsiteX160" fmla="*/ 2797587 w 12203155"/>
              <a:gd name="connsiteY160" fmla="*/ 170843 h 544146"/>
              <a:gd name="connsiteX161" fmla="*/ 3228834 w 12203155"/>
              <a:gd name="connsiteY161" fmla="*/ 169079 h 544146"/>
              <a:gd name="connsiteX162" fmla="*/ 4548376 w 12203155"/>
              <a:gd name="connsiteY162" fmla="*/ 199434 h 544146"/>
              <a:gd name="connsiteX163" fmla="*/ 4849935 w 12203155"/>
              <a:gd name="connsiteY163" fmla="*/ 213730 h 544146"/>
              <a:gd name="connsiteX164" fmla="*/ 4975826 w 12203155"/>
              <a:gd name="connsiteY164" fmla="*/ 220163 h 544146"/>
              <a:gd name="connsiteX165" fmla="*/ 5321299 w 12203155"/>
              <a:gd name="connsiteY165" fmla="*/ 240891 h 544146"/>
              <a:gd name="connsiteX166" fmla="*/ 5400347 w 12203155"/>
              <a:gd name="connsiteY166" fmla="*/ 245895 h 544146"/>
              <a:gd name="connsiteX167" fmla="*/ 5470613 w 12203155"/>
              <a:gd name="connsiteY167" fmla="*/ 250898 h 544146"/>
              <a:gd name="connsiteX168" fmla="*/ 5608218 w 12203155"/>
              <a:gd name="connsiteY168" fmla="*/ 260191 h 544146"/>
              <a:gd name="connsiteX169" fmla="*/ 6208406 w 12203155"/>
              <a:gd name="connsiteY169" fmla="*/ 303792 h 544146"/>
              <a:gd name="connsiteX170" fmla="*/ 7801098 w 12203155"/>
              <a:gd name="connsiteY170" fmla="*/ 400288 h 544146"/>
              <a:gd name="connsiteX171" fmla="*/ 7944557 w 12203155"/>
              <a:gd name="connsiteY171" fmla="*/ 406721 h 544146"/>
              <a:gd name="connsiteX172" fmla="*/ 8202198 w 12203155"/>
              <a:gd name="connsiteY172" fmla="*/ 418157 h 544146"/>
              <a:gd name="connsiteX173" fmla="*/ 8606227 w 12203155"/>
              <a:gd name="connsiteY173" fmla="*/ 433168 h 544146"/>
              <a:gd name="connsiteX174" fmla="*/ 9010255 w 12203155"/>
              <a:gd name="connsiteY174" fmla="*/ 443889 h 544146"/>
              <a:gd name="connsiteX175" fmla="*/ 9267896 w 12203155"/>
              <a:gd name="connsiteY175" fmla="*/ 448893 h 544146"/>
              <a:gd name="connsiteX176" fmla="*/ 9414283 w 12203155"/>
              <a:gd name="connsiteY176" fmla="*/ 451037 h 544146"/>
              <a:gd name="connsiteX177" fmla="*/ 11027470 w 12203155"/>
              <a:gd name="connsiteY177" fmla="*/ 443175 h 544146"/>
              <a:gd name="connsiteX178" fmla="*/ 11820521 w 12203155"/>
              <a:gd name="connsiteY178" fmla="*/ 412707 h 544146"/>
              <a:gd name="connsiteX179" fmla="*/ 12203155 w 12203155"/>
              <a:gd name="connsiteY179" fmla="*/ 390194 h 544146"/>
              <a:gd name="connsiteX180" fmla="*/ 12203155 w 12203155"/>
              <a:gd name="connsiteY180" fmla="*/ 404899 h 544146"/>
              <a:gd name="connsiteX181" fmla="*/ 11832964 w 12203155"/>
              <a:gd name="connsiteY181" fmla="*/ 426913 h 544146"/>
              <a:gd name="connsiteX182" fmla="*/ 11033323 w 12203155"/>
              <a:gd name="connsiteY182" fmla="*/ 457471 h 544146"/>
              <a:gd name="connsiteX183" fmla="*/ 10008613 w 12203155"/>
              <a:gd name="connsiteY183" fmla="*/ 470336 h 544146"/>
              <a:gd name="connsiteX184" fmla="*/ 10008613 w 12203155"/>
              <a:gd name="connsiteY184" fmla="*/ 526089 h 544146"/>
              <a:gd name="connsiteX185" fmla="*/ 9396716 w 12203155"/>
              <a:gd name="connsiteY185" fmla="*/ 521801 h 544146"/>
              <a:gd name="connsiteX186" fmla="*/ 9247399 w 12203155"/>
              <a:gd name="connsiteY186" fmla="*/ 518941 h 544146"/>
              <a:gd name="connsiteX187" fmla="*/ 8980977 w 12203155"/>
              <a:gd name="connsiteY187" fmla="*/ 513938 h 544146"/>
              <a:gd name="connsiteX188" fmla="*/ 8568167 w 12203155"/>
              <a:gd name="connsiteY188" fmla="*/ 502501 h 544146"/>
              <a:gd name="connsiteX189" fmla="*/ 8155354 w 12203155"/>
              <a:gd name="connsiteY189" fmla="*/ 487491 h 544146"/>
              <a:gd name="connsiteX190" fmla="*/ 7891857 w 12203155"/>
              <a:gd name="connsiteY190" fmla="*/ 476055 h 544146"/>
              <a:gd name="connsiteX191" fmla="*/ 7745470 w 12203155"/>
              <a:gd name="connsiteY191" fmla="*/ 469621 h 544146"/>
              <a:gd name="connsiteX192" fmla="*/ 6126430 w 12203155"/>
              <a:gd name="connsiteY192" fmla="*/ 371697 h 544146"/>
              <a:gd name="connsiteX193" fmla="*/ 5523314 w 12203155"/>
              <a:gd name="connsiteY193" fmla="*/ 328095 h 544146"/>
              <a:gd name="connsiteX194" fmla="*/ 5391565 w 12203155"/>
              <a:gd name="connsiteY194" fmla="*/ 319517 h 544146"/>
              <a:gd name="connsiteX195" fmla="*/ 5318373 w 12203155"/>
              <a:gd name="connsiteY195" fmla="*/ 314514 h 544146"/>
              <a:gd name="connsiteX196" fmla="*/ 5239323 w 12203155"/>
              <a:gd name="connsiteY196" fmla="*/ 309510 h 544146"/>
              <a:gd name="connsiteX197" fmla="*/ 4911415 w 12203155"/>
              <a:gd name="connsiteY197" fmla="*/ 289497 h 544146"/>
              <a:gd name="connsiteX198" fmla="*/ 4785521 w 12203155"/>
              <a:gd name="connsiteY198" fmla="*/ 283064 h 544146"/>
              <a:gd name="connsiteX199" fmla="*/ 4495676 w 12203155"/>
              <a:gd name="connsiteY199" fmla="*/ 269483 h 544146"/>
              <a:gd name="connsiteX200" fmla="*/ 2806371 w 12203155"/>
              <a:gd name="connsiteY200" fmla="*/ 241607 h 544146"/>
              <a:gd name="connsiteX201" fmla="*/ 1137557 w 12203155"/>
              <a:gd name="connsiteY201" fmla="*/ 311655 h 544146"/>
              <a:gd name="connsiteX202" fmla="*/ 346699 w 12203155"/>
              <a:gd name="connsiteY202" fmla="*/ 388583 h 544146"/>
              <a:gd name="connsiteX203" fmla="*/ 0 w 12203155"/>
              <a:gd name="connsiteY203" fmla="*/ 438505 h 544146"/>
              <a:gd name="connsiteX204" fmla="*/ 0 w 12203155"/>
              <a:gd name="connsiteY204" fmla="*/ 421787 h 544146"/>
              <a:gd name="connsiteX205" fmla="*/ 318153 w 12203155"/>
              <a:gd name="connsiteY205" fmla="*/ 375807 h 544146"/>
              <a:gd name="connsiteX206" fmla="*/ 1119988 w 12203155"/>
              <a:gd name="connsiteY206" fmla="*/ 298074 h 544146"/>
              <a:gd name="connsiteX207" fmla="*/ 2803441 w 12203155"/>
              <a:gd name="connsiteY207" fmla="*/ 227311 h 544146"/>
              <a:gd name="connsiteX208" fmla="*/ 3221973 w 12203155"/>
              <a:gd name="connsiteY208" fmla="*/ 225535 h 544146"/>
              <a:gd name="connsiteX209" fmla="*/ 4504457 w 12203155"/>
              <a:gd name="connsiteY209" fmla="*/ 255187 h 544146"/>
              <a:gd name="connsiteX210" fmla="*/ 4797231 w 12203155"/>
              <a:gd name="connsiteY210" fmla="*/ 268768 h 544146"/>
              <a:gd name="connsiteX211" fmla="*/ 4923126 w 12203155"/>
              <a:gd name="connsiteY211" fmla="*/ 275201 h 544146"/>
              <a:gd name="connsiteX212" fmla="*/ 5256889 w 12203155"/>
              <a:gd name="connsiteY212" fmla="*/ 295215 h 544146"/>
              <a:gd name="connsiteX213" fmla="*/ 5335939 w 12203155"/>
              <a:gd name="connsiteY213" fmla="*/ 300219 h 544146"/>
              <a:gd name="connsiteX214" fmla="*/ 5406205 w 12203155"/>
              <a:gd name="connsiteY214" fmla="*/ 305222 h 544146"/>
              <a:gd name="connsiteX215" fmla="*/ 5540881 w 12203155"/>
              <a:gd name="connsiteY215" fmla="*/ 314514 h 544146"/>
              <a:gd name="connsiteX216" fmla="*/ 6143993 w 12203155"/>
              <a:gd name="connsiteY216" fmla="*/ 358115 h 544146"/>
              <a:gd name="connsiteX217" fmla="*/ 7757180 w 12203155"/>
              <a:gd name="connsiteY217" fmla="*/ 456041 h 544146"/>
              <a:gd name="connsiteX218" fmla="*/ 7903567 w 12203155"/>
              <a:gd name="connsiteY218" fmla="*/ 462473 h 544146"/>
              <a:gd name="connsiteX219" fmla="*/ 8167064 w 12203155"/>
              <a:gd name="connsiteY219" fmla="*/ 473910 h 544146"/>
              <a:gd name="connsiteX220" fmla="*/ 8576948 w 12203155"/>
              <a:gd name="connsiteY220" fmla="*/ 488921 h 544146"/>
              <a:gd name="connsiteX221" fmla="*/ 8989761 w 12203155"/>
              <a:gd name="connsiteY221" fmla="*/ 500357 h 544146"/>
              <a:gd name="connsiteX222" fmla="*/ 9253258 w 12203155"/>
              <a:gd name="connsiteY222" fmla="*/ 505360 h 544146"/>
              <a:gd name="connsiteX223" fmla="*/ 9399645 w 12203155"/>
              <a:gd name="connsiteY223" fmla="*/ 508220 h 544146"/>
              <a:gd name="connsiteX224" fmla="*/ 11050891 w 12203155"/>
              <a:gd name="connsiteY224" fmla="*/ 499642 h 544146"/>
              <a:gd name="connsiteX225" fmla="*/ 11865534 w 12203155"/>
              <a:gd name="connsiteY225" fmla="*/ 468102 h 544146"/>
              <a:gd name="connsiteX226" fmla="*/ 12203155 w 12203155"/>
              <a:gd name="connsiteY226" fmla="*/ 448267 h 544146"/>
              <a:gd name="connsiteX227" fmla="*/ 12203155 w 12203155"/>
              <a:gd name="connsiteY227" fmla="*/ 462927 h 544146"/>
              <a:gd name="connsiteX228" fmla="*/ 11875782 w 12203155"/>
              <a:gd name="connsiteY228" fmla="*/ 482309 h 544146"/>
              <a:gd name="connsiteX229" fmla="*/ 11056747 w 12203155"/>
              <a:gd name="connsiteY229" fmla="*/ 513938 h 544146"/>
              <a:gd name="connsiteX230" fmla="*/ 10008613 w 12203155"/>
              <a:gd name="connsiteY230" fmla="*/ 526089 h 544146"/>
              <a:gd name="connsiteX231" fmla="*/ 4524572 w 12203155"/>
              <a:gd name="connsiteY231" fmla="*/ 544146 h 544146"/>
              <a:gd name="connsiteX232" fmla="*/ 4183090 w 12203155"/>
              <a:gd name="connsiteY232" fmla="*/ 544146 h 544146"/>
              <a:gd name="connsiteX233" fmla="*/ 3569044 w 12203155"/>
              <a:gd name="connsiteY233" fmla="*/ 525822 h 544146"/>
              <a:gd name="connsiteX234" fmla="*/ 2859068 w 12203155"/>
              <a:gd name="connsiteY234" fmla="*/ 523946 h 544146"/>
              <a:gd name="connsiteX235" fmla="*/ 2153483 w 12203155"/>
              <a:gd name="connsiteY235" fmla="*/ 542083 h 544146"/>
              <a:gd name="connsiteX236" fmla="*/ 2118060 w 12203155"/>
              <a:gd name="connsiteY236" fmla="*/ 544146 h 544146"/>
              <a:gd name="connsiteX237" fmla="*/ 1870748 w 12203155"/>
              <a:gd name="connsiteY237" fmla="*/ 544146 h 544146"/>
              <a:gd name="connsiteX238" fmla="*/ 2143235 w 12203155"/>
              <a:gd name="connsiteY238" fmla="*/ 528413 h 544146"/>
              <a:gd name="connsiteX239" fmla="*/ 2856139 w 12203155"/>
              <a:gd name="connsiteY239" fmla="*/ 509650 h 544146"/>
              <a:gd name="connsiteX240" fmla="*/ 3211037 w 12203155"/>
              <a:gd name="connsiteY240" fmla="*/ 508321 h 544146"/>
              <a:gd name="connsiteX241" fmla="*/ 4305371 w 12203155"/>
              <a:gd name="connsiteY241" fmla="*/ 533953 h 544146"/>
              <a:gd name="connsiteX242" fmla="*/ 5437102 w 12203155"/>
              <a:gd name="connsiteY242" fmla="*/ 544146 h 544146"/>
              <a:gd name="connsiteX243" fmla="*/ 5252149 w 12203155"/>
              <a:gd name="connsiteY243" fmla="*/ 544146 h 544146"/>
              <a:gd name="connsiteX244" fmla="*/ 5145633 w 12203155"/>
              <a:gd name="connsiteY244" fmla="*/ 536812 h 544146"/>
              <a:gd name="connsiteX245" fmla="*/ 5075368 w 12203155"/>
              <a:gd name="connsiteY245" fmla="*/ 532523 h 544146"/>
              <a:gd name="connsiteX246" fmla="*/ 4996321 w 12203155"/>
              <a:gd name="connsiteY246" fmla="*/ 527519 h 544146"/>
              <a:gd name="connsiteX247" fmla="*/ 4709399 w 12203155"/>
              <a:gd name="connsiteY247" fmla="*/ 510364 h 544146"/>
              <a:gd name="connsiteX248" fmla="*/ 4589363 w 12203155"/>
              <a:gd name="connsiteY248" fmla="*/ 503932 h 544146"/>
              <a:gd name="connsiteX249" fmla="*/ 4337578 w 12203155"/>
              <a:gd name="connsiteY249" fmla="*/ 491780 h 544146"/>
              <a:gd name="connsiteX250" fmla="*/ 2850285 w 12203155"/>
              <a:gd name="connsiteY250" fmla="*/ 467477 h 544146"/>
              <a:gd name="connsiteX251" fmla="*/ 1415693 w 12203155"/>
              <a:gd name="connsiteY251" fmla="*/ 527519 h 544146"/>
              <a:gd name="connsiteX252" fmla="*/ 1243902 w 12203155"/>
              <a:gd name="connsiteY252" fmla="*/ 544146 h 544146"/>
              <a:gd name="connsiteX253" fmla="*/ 1087085 w 12203155"/>
              <a:gd name="connsiteY253" fmla="*/ 544146 h 544146"/>
              <a:gd name="connsiteX254" fmla="*/ 1398125 w 12203155"/>
              <a:gd name="connsiteY254" fmla="*/ 513938 h 544146"/>
              <a:gd name="connsiteX255" fmla="*/ 2847357 w 12203155"/>
              <a:gd name="connsiteY255" fmla="*/ 453897 h 544146"/>
              <a:gd name="connsiteX256" fmla="*/ 3214972 w 12203155"/>
              <a:gd name="connsiteY256" fmla="*/ 452278 h 544146"/>
              <a:gd name="connsiteX257" fmla="*/ 4346358 w 12203155"/>
              <a:gd name="connsiteY257" fmla="*/ 478914 h 544146"/>
              <a:gd name="connsiteX258" fmla="*/ 4601073 w 12203155"/>
              <a:gd name="connsiteY258" fmla="*/ 491065 h 544146"/>
              <a:gd name="connsiteX259" fmla="*/ 4718183 w 12203155"/>
              <a:gd name="connsiteY259" fmla="*/ 497498 h 544146"/>
              <a:gd name="connsiteX260" fmla="*/ 5010958 w 12203155"/>
              <a:gd name="connsiteY260" fmla="*/ 515368 h 544146"/>
              <a:gd name="connsiteX261" fmla="*/ 5090005 w 12203155"/>
              <a:gd name="connsiteY261" fmla="*/ 520371 h 544146"/>
              <a:gd name="connsiteX262" fmla="*/ 5160275 w 12203155"/>
              <a:gd name="connsiteY262" fmla="*/ 524660 h 544146"/>
              <a:gd name="connsiteX263" fmla="*/ 5277384 w 12203155"/>
              <a:gd name="connsiteY263" fmla="*/ 532523 h 544146"/>
              <a:gd name="connsiteX264" fmla="*/ 6288617 w 12203155"/>
              <a:gd name="connsiteY264" fmla="*/ 544146 h 544146"/>
              <a:gd name="connsiteX265" fmla="*/ 6077406 w 12203155"/>
              <a:gd name="connsiteY265" fmla="*/ 544146 h 544146"/>
              <a:gd name="connsiteX266" fmla="*/ 5933199 w 12203155"/>
              <a:gd name="connsiteY266" fmla="*/ 534667 h 544146"/>
              <a:gd name="connsiteX267" fmla="*/ 5327155 w 12203155"/>
              <a:gd name="connsiteY267" fmla="*/ 490350 h 544146"/>
              <a:gd name="connsiteX268" fmla="*/ 5207116 w 12203155"/>
              <a:gd name="connsiteY268" fmla="*/ 482488 h 544146"/>
              <a:gd name="connsiteX269" fmla="*/ 5136850 w 12203155"/>
              <a:gd name="connsiteY269" fmla="*/ 478200 h 544146"/>
              <a:gd name="connsiteX270" fmla="*/ 5057803 w 12203155"/>
              <a:gd name="connsiteY270" fmla="*/ 473196 h 544146"/>
              <a:gd name="connsiteX271" fmla="*/ 4759173 w 12203155"/>
              <a:gd name="connsiteY271" fmla="*/ 455327 h 544146"/>
              <a:gd name="connsiteX272" fmla="*/ 4639134 w 12203155"/>
              <a:gd name="connsiteY272" fmla="*/ 448893 h 544146"/>
              <a:gd name="connsiteX273" fmla="*/ 4378567 w 12203155"/>
              <a:gd name="connsiteY273" fmla="*/ 436742 h 544146"/>
              <a:gd name="connsiteX274" fmla="*/ 2841505 w 12203155"/>
              <a:gd name="connsiteY274" fmla="*/ 411010 h 544146"/>
              <a:gd name="connsiteX275" fmla="*/ 1348353 w 12203155"/>
              <a:gd name="connsiteY275" fmla="*/ 473196 h 544146"/>
              <a:gd name="connsiteX276" fmla="*/ 658506 w 12203155"/>
              <a:gd name="connsiteY276" fmla="*/ 540207 h 544146"/>
              <a:gd name="connsiteX277" fmla="*/ 631033 w 12203155"/>
              <a:gd name="connsiteY277" fmla="*/ 544146 h 544146"/>
              <a:gd name="connsiteX278" fmla="*/ 513571 w 12203155"/>
              <a:gd name="connsiteY278" fmla="*/ 544146 h 544146"/>
              <a:gd name="connsiteX279" fmla="*/ 629593 w 12203155"/>
              <a:gd name="connsiteY279" fmla="*/ 527430 h 544146"/>
              <a:gd name="connsiteX280" fmla="*/ 1327861 w 12203155"/>
              <a:gd name="connsiteY280" fmla="*/ 459615 h 544146"/>
              <a:gd name="connsiteX281" fmla="*/ 2835650 w 12203155"/>
              <a:gd name="connsiteY281" fmla="*/ 396715 h 544146"/>
              <a:gd name="connsiteX282" fmla="*/ 3216393 w 12203155"/>
              <a:gd name="connsiteY282" fmla="*/ 395106 h 544146"/>
              <a:gd name="connsiteX283" fmla="*/ 4384422 w 12203155"/>
              <a:gd name="connsiteY283" fmla="*/ 422447 h 544146"/>
              <a:gd name="connsiteX284" fmla="*/ 4647919 w 12203155"/>
              <a:gd name="connsiteY284" fmla="*/ 435313 h 544146"/>
              <a:gd name="connsiteX285" fmla="*/ 4767955 w 12203155"/>
              <a:gd name="connsiteY285" fmla="*/ 441745 h 544146"/>
              <a:gd name="connsiteX286" fmla="*/ 5069514 w 12203155"/>
              <a:gd name="connsiteY286" fmla="*/ 460330 h 544146"/>
              <a:gd name="connsiteX287" fmla="*/ 5148562 w 12203155"/>
              <a:gd name="connsiteY287" fmla="*/ 465333 h 544146"/>
              <a:gd name="connsiteX288" fmla="*/ 5218830 w 12203155"/>
              <a:gd name="connsiteY288" fmla="*/ 469622 h 544146"/>
              <a:gd name="connsiteX289" fmla="*/ 5341793 w 12203155"/>
              <a:gd name="connsiteY289" fmla="*/ 477484 h 544146"/>
              <a:gd name="connsiteX290" fmla="*/ 5947837 w 12203155"/>
              <a:gd name="connsiteY290" fmla="*/ 521802 h 544146"/>
              <a:gd name="connsiteX291" fmla="*/ 7271970 w 12203155"/>
              <a:gd name="connsiteY291" fmla="*/ 544146 h 544146"/>
              <a:gd name="connsiteX292" fmla="*/ 6980145 w 12203155"/>
              <a:gd name="connsiteY292" fmla="*/ 544146 h 544146"/>
              <a:gd name="connsiteX293" fmla="*/ 6931376 w 12203155"/>
              <a:gd name="connsiteY293" fmla="*/ 541557 h 544146"/>
              <a:gd name="connsiteX294" fmla="*/ 6000536 w 12203155"/>
              <a:gd name="connsiteY294" fmla="*/ 480343 h 544146"/>
              <a:gd name="connsiteX295" fmla="*/ 5394495 w 12203155"/>
              <a:gd name="connsiteY295" fmla="*/ 436741 h 544146"/>
              <a:gd name="connsiteX296" fmla="*/ 5271530 w 12203155"/>
              <a:gd name="connsiteY296" fmla="*/ 428164 h 544146"/>
              <a:gd name="connsiteX297" fmla="*/ 5201264 w 12203155"/>
              <a:gd name="connsiteY297" fmla="*/ 423161 h 544146"/>
              <a:gd name="connsiteX298" fmla="*/ 5122214 w 12203155"/>
              <a:gd name="connsiteY298" fmla="*/ 418158 h 544146"/>
              <a:gd name="connsiteX299" fmla="*/ 4814800 w 12203155"/>
              <a:gd name="connsiteY299" fmla="*/ 399573 h 544146"/>
              <a:gd name="connsiteX300" fmla="*/ 4691837 w 12203155"/>
              <a:gd name="connsiteY300" fmla="*/ 393140 h 544146"/>
              <a:gd name="connsiteX301" fmla="*/ 4422484 w 12203155"/>
              <a:gd name="connsiteY301" fmla="*/ 380274 h 544146"/>
              <a:gd name="connsiteX302" fmla="*/ 2835650 w 12203155"/>
              <a:gd name="connsiteY302" fmla="*/ 353828 h 544146"/>
              <a:gd name="connsiteX303" fmla="*/ 1283946 w 12203155"/>
              <a:gd name="connsiteY303" fmla="*/ 418872 h 544146"/>
              <a:gd name="connsiteX304" fmla="*/ 559694 w 12203155"/>
              <a:gd name="connsiteY304" fmla="*/ 489278 h 544146"/>
              <a:gd name="connsiteX305" fmla="*/ 177676 w 12203155"/>
              <a:gd name="connsiteY305" fmla="*/ 544146 h 544146"/>
              <a:gd name="connsiteX306" fmla="*/ 62296 w 12203155"/>
              <a:gd name="connsiteY306" fmla="*/ 544146 h 544146"/>
              <a:gd name="connsiteX307" fmla="*/ 531880 w 12203155"/>
              <a:gd name="connsiteY307" fmla="*/ 476501 h 544146"/>
              <a:gd name="connsiteX308" fmla="*/ 1263450 w 12203155"/>
              <a:gd name="connsiteY308" fmla="*/ 405291 h 544146"/>
              <a:gd name="connsiteX309" fmla="*/ 2829794 w 12203155"/>
              <a:gd name="connsiteY309" fmla="*/ 339532 h 544146"/>
              <a:gd name="connsiteX310" fmla="*/ 3223254 w 12203155"/>
              <a:gd name="connsiteY310" fmla="*/ 337934 h 544146"/>
              <a:gd name="connsiteX311" fmla="*/ 4428340 w 12203155"/>
              <a:gd name="connsiteY311" fmla="*/ 365979 h 544146"/>
              <a:gd name="connsiteX312" fmla="*/ 4700618 w 12203155"/>
              <a:gd name="connsiteY312" fmla="*/ 378844 h 544146"/>
              <a:gd name="connsiteX313" fmla="*/ 4823583 w 12203155"/>
              <a:gd name="connsiteY313" fmla="*/ 385277 h 544146"/>
              <a:gd name="connsiteX314" fmla="*/ 5136850 w 12203155"/>
              <a:gd name="connsiteY314" fmla="*/ 403862 h 544146"/>
              <a:gd name="connsiteX315" fmla="*/ 5215901 w 12203155"/>
              <a:gd name="connsiteY315" fmla="*/ 408865 h 544146"/>
              <a:gd name="connsiteX316" fmla="*/ 5286167 w 12203155"/>
              <a:gd name="connsiteY316" fmla="*/ 413868 h 544146"/>
              <a:gd name="connsiteX317" fmla="*/ 5412059 w 12203155"/>
              <a:gd name="connsiteY317" fmla="*/ 422446 h 544146"/>
              <a:gd name="connsiteX318" fmla="*/ 6018103 w 12203155"/>
              <a:gd name="connsiteY318" fmla="*/ 466048 h 544146"/>
              <a:gd name="connsiteX319" fmla="*/ 6945465 w 12203155"/>
              <a:gd name="connsiteY319" fmla="*/ 526849 h 544146"/>
              <a:gd name="connsiteX320" fmla="*/ 8557040 w 12203155"/>
              <a:gd name="connsiteY320" fmla="*/ 544146 h 544146"/>
              <a:gd name="connsiteX321" fmla="*/ 8163662 w 12203155"/>
              <a:gd name="connsiteY321" fmla="*/ 544146 h 544146"/>
              <a:gd name="connsiteX322" fmla="*/ 7829643 w 12203155"/>
              <a:gd name="connsiteY322" fmla="*/ 531361 h 544146"/>
              <a:gd name="connsiteX323" fmla="*/ 6062020 w 12203155"/>
              <a:gd name="connsiteY323" fmla="*/ 426020 h 544146"/>
              <a:gd name="connsiteX324" fmla="*/ 5458902 w 12203155"/>
              <a:gd name="connsiteY324" fmla="*/ 382419 h 544146"/>
              <a:gd name="connsiteX325" fmla="*/ 5333011 w 12203155"/>
              <a:gd name="connsiteY325" fmla="*/ 373841 h 544146"/>
              <a:gd name="connsiteX326" fmla="*/ 5259819 w 12203155"/>
              <a:gd name="connsiteY326" fmla="*/ 368838 h 544146"/>
              <a:gd name="connsiteX327" fmla="*/ 5180768 w 12203155"/>
              <a:gd name="connsiteY327" fmla="*/ 363835 h 544146"/>
              <a:gd name="connsiteX328" fmla="*/ 4861645 w 12203155"/>
              <a:gd name="connsiteY328" fmla="*/ 344535 h 544146"/>
              <a:gd name="connsiteX329" fmla="*/ 4735751 w 12203155"/>
              <a:gd name="connsiteY329" fmla="*/ 338103 h 544146"/>
              <a:gd name="connsiteX330" fmla="*/ 4457616 w 12203155"/>
              <a:gd name="connsiteY330" fmla="*/ 324521 h 544146"/>
              <a:gd name="connsiteX331" fmla="*/ 2818080 w 12203155"/>
              <a:gd name="connsiteY331" fmla="*/ 297360 h 544146"/>
              <a:gd name="connsiteX332" fmla="*/ 1207821 w 12203155"/>
              <a:gd name="connsiteY332" fmla="*/ 364549 h 544146"/>
              <a:gd name="connsiteX333" fmla="*/ 450269 w 12203155"/>
              <a:gd name="connsiteY333" fmla="*/ 438350 h 544146"/>
              <a:gd name="connsiteX334" fmla="*/ 0 w 12203155"/>
              <a:gd name="connsiteY334" fmla="*/ 503021 h 544146"/>
              <a:gd name="connsiteX335" fmla="*/ 0 w 12203155"/>
              <a:gd name="connsiteY335" fmla="*/ 486335 h 544146"/>
              <a:gd name="connsiteX336" fmla="*/ 422822 w 12203155"/>
              <a:gd name="connsiteY336" fmla="*/ 425305 h 544146"/>
              <a:gd name="connsiteX337" fmla="*/ 1190257 w 12203155"/>
              <a:gd name="connsiteY337" fmla="*/ 350968 h 544146"/>
              <a:gd name="connsiteX338" fmla="*/ 2815153 w 12203155"/>
              <a:gd name="connsiteY338" fmla="*/ 283064 h 544146"/>
              <a:gd name="connsiteX339" fmla="*/ 3220552 w 12203155"/>
              <a:gd name="connsiteY339" fmla="*/ 281478 h 544146"/>
              <a:gd name="connsiteX340" fmla="*/ 4466398 w 12203155"/>
              <a:gd name="connsiteY340" fmla="*/ 310226 h 544146"/>
              <a:gd name="connsiteX341" fmla="*/ 4747461 w 12203155"/>
              <a:gd name="connsiteY341" fmla="*/ 323807 h 544146"/>
              <a:gd name="connsiteX342" fmla="*/ 4870427 w 12203155"/>
              <a:gd name="connsiteY342" fmla="*/ 330239 h 544146"/>
              <a:gd name="connsiteX343" fmla="*/ 5192479 w 12203155"/>
              <a:gd name="connsiteY343" fmla="*/ 349539 h 544146"/>
              <a:gd name="connsiteX344" fmla="*/ 5271529 w 12203155"/>
              <a:gd name="connsiteY344" fmla="*/ 354542 h 544146"/>
              <a:gd name="connsiteX345" fmla="*/ 5344721 w 12203155"/>
              <a:gd name="connsiteY345" fmla="*/ 359546 h 544146"/>
              <a:gd name="connsiteX346" fmla="*/ 5473542 w 12203155"/>
              <a:gd name="connsiteY346" fmla="*/ 368123 h 544146"/>
              <a:gd name="connsiteX347" fmla="*/ 6076656 w 12203155"/>
              <a:gd name="connsiteY347" fmla="*/ 411724 h 544146"/>
              <a:gd name="connsiteX348" fmla="*/ 7838060 w 12203155"/>
              <a:gd name="connsiteY348" fmla="*/ 516708 h 544146"/>
              <a:gd name="connsiteX349" fmla="*/ 11719966 w 12203155"/>
              <a:gd name="connsiteY349" fmla="*/ 544146 h 544146"/>
              <a:gd name="connsiteX350" fmla="*/ 11345677 w 12203155"/>
              <a:gd name="connsiteY350" fmla="*/ 544146 h 544146"/>
              <a:gd name="connsiteX351" fmla="*/ 11906525 w 12203155"/>
              <a:gd name="connsiteY351" fmla="*/ 522605 h 544146"/>
              <a:gd name="connsiteX352" fmla="*/ 12203155 w 12203155"/>
              <a:gd name="connsiteY352" fmla="*/ 505032 h 544146"/>
              <a:gd name="connsiteX353" fmla="*/ 12203155 w 12203155"/>
              <a:gd name="connsiteY353" fmla="*/ 519544 h 544146"/>
              <a:gd name="connsiteX354" fmla="*/ 11916770 w 12203155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203155" h="544146">
                <a:moveTo>
                  <a:pt x="10212823" y="299593"/>
                </a:moveTo>
                <a:cubicBezTo>
                  <a:pt x="9961037" y="300755"/>
                  <a:pt x="9707055" y="299504"/>
                  <a:pt x="9452342" y="295930"/>
                </a:cubicBezTo>
                <a:cubicBezTo>
                  <a:pt x="9405498" y="295216"/>
                  <a:pt x="9355728" y="294500"/>
                  <a:pt x="9308884" y="293786"/>
                </a:cubicBezTo>
                <a:cubicBezTo>
                  <a:pt x="9229834" y="292356"/>
                  <a:pt x="9150787" y="290927"/>
                  <a:pt x="9071735" y="289497"/>
                </a:cubicBezTo>
                <a:lnTo>
                  <a:pt x="8691129" y="278776"/>
                </a:lnTo>
                <a:lnTo>
                  <a:pt x="8310522" y="264480"/>
                </a:lnTo>
                <a:cubicBezTo>
                  <a:pt x="8228546" y="261621"/>
                  <a:pt x="8146569" y="257333"/>
                  <a:pt x="8067521" y="253758"/>
                </a:cubicBezTo>
                <a:cubicBezTo>
                  <a:pt x="8020677" y="251614"/>
                  <a:pt x="7973831" y="249470"/>
                  <a:pt x="7926990" y="247325"/>
                </a:cubicBezTo>
                <a:cubicBezTo>
                  <a:pt x="7464407" y="225167"/>
                  <a:pt x="6960835" y="194431"/>
                  <a:pt x="6386997" y="154404"/>
                </a:cubicBezTo>
                <a:lnTo>
                  <a:pt x="5792665" y="110803"/>
                </a:lnTo>
                <a:cubicBezTo>
                  <a:pt x="5778025" y="109373"/>
                  <a:pt x="5757531" y="108658"/>
                  <a:pt x="5739965" y="107229"/>
                </a:cubicBezTo>
                <a:lnTo>
                  <a:pt x="5491108" y="90789"/>
                </a:lnTo>
                <a:cubicBezTo>
                  <a:pt x="5371069" y="82926"/>
                  <a:pt x="5245179" y="74348"/>
                  <a:pt x="5119284" y="67916"/>
                </a:cubicBezTo>
                <a:cubicBezTo>
                  <a:pt x="5075366" y="65771"/>
                  <a:pt x="5031452" y="63627"/>
                  <a:pt x="4987534" y="60768"/>
                </a:cubicBezTo>
                <a:cubicBezTo>
                  <a:pt x="4882138" y="55050"/>
                  <a:pt x="4770881" y="49331"/>
                  <a:pt x="4659630" y="45043"/>
                </a:cubicBezTo>
                <a:cubicBezTo>
                  <a:pt x="4021378" y="17881"/>
                  <a:pt x="3386059" y="7159"/>
                  <a:pt x="2771235" y="14307"/>
                </a:cubicBezTo>
                <a:cubicBezTo>
                  <a:pt x="2112493" y="21455"/>
                  <a:pt x="1471316" y="48616"/>
                  <a:pt x="865272" y="94362"/>
                </a:cubicBezTo>
                <a:cubicBezTo>
                  <a:pt x="705710" y="106513"/>
                  <a:pt x="548527" y="120139"/>
                  <a:pt x="393997" y="135205"/>
                </a:cubicBezTo>
                <a:lnTo>
                  <a:pt x="0" y="178024"/>
                </a:lnTo>
                <a:lnTo>
                  <a:pt x="0" y="163761"/>
                </a:lnTo>
                <a:lnTo>
                  <a:pt x="367877" y="123892"/>
                </a:lnTo>
                <a:cubicBezTo>
                  <a:pt x="524008" y="108747"/>
                  <a:pt x="683022" y="95077"/>
                  <a:pt x="844780" y="82926"/>
                </a:cubicBezTo>
                <a:cubicBezTo>
                  <a:pt x="1453750" y="36465"/>
                  <a:pt x="2100779" y="9304"/>
                  <a:pt x="2765379" y="2156"/>
                </a:cubicBezTo>
                <a:cubicBezTo>
                  <a:pt x="2920549" y="369"/>
                  <a:pt x="3077000" y="-301"/>
                  <a:pt x="3234412" y="123"/>
                </a:cubicBezTo>
                <a:cubicBezTo>
                  <a:pt x="3706648" y="1396"/>
                  <a:pt x="4187531" y="12520"/>
                  <a:pt x="4668412" y="32891"/>
                </a:cubicBezTo>
                <a:cubicBezTo>
                  <a:pt x="4779665" y="36465"/>
                  <a:pt x="4890920" y="42898"/>
                  <a:pt x="4999248" y="48616"/>
                </a:cubicBezTo>
                <a:cubicBezTo>
                  <a:pt x="5043162" y="50761"/>
                  <a:pt x="5087080" y="53620"/>
                  <a:pt x="5130994" y="55764"/>
                </a:cubicBezTo>
                <a:cubicBezTo>
                  <a:pt x="5259815" y="62198"/>
                  <a:pt x="5385707" y="70059"/>
                  <a:pt x="5505746" y="78637"/>
                </a:cubicBezTo>
                <a:lnTo>
                  <a:pt x="5754605" y="95077"/>
                </a:lnTo>
                <a:cubicBezTo>
                  <a:pt x="5775098" y="96507"/>
                  <a:pt x="5792665" y="97936"/>
                  <a:pt x="5810231" y="98651"/>
                </a:cubicBezTo>
                <a:lnTo>
                  <a:pt x="6404565" y="141538"/>
                </a:lnTo>
                <a:cubicBezTo>
                  <a:pt x="6975473" y="182280"/>
                  <a:pt x="7476115" y="212301"/>
                  <a:pt x="7938701" y="234459"/>
                </a:cubicBezTo>
                <a:cubicBezTo>
                  <a:pt x="7985545" y="236604"/>
                  <a:pt x="8032385" y="238748"/>
                  <a:pt x="8079233" y="240892"/>
                </a:cubicBezTo>
                <a:cubicBezTo>
                  <a:pt x="8158280" y="244466"/>
                  <a:pt x="8240257" y="248040"/>
                  <a:pt x="8319308" y="251614"/>
                </a:cubicBezTo>
                <a:lnTo>
                  <a:pt x="8699914" y="265195"/>
                </a:lnTo>
                <a:lnTo>
                  <a:pt x="9080520" y="275202"/>
                </a:lnTo>
                <a:cubicBezTo>
                  <a:pt x="9159568" y="277346"/>
                  <a:pt x="9238618" y="278061"/>
                  <a:pt x="9314740" y="279491"/>
                </a:cubicBezTo>
                <a:cubicBezTo>
                  <a:pt x="9361584" y="280205"/>
                  <a:pt x="9411354" y="280920"/>
                  <a:pt x="9458197" y="281634"/>
                </a:cubicBezTo>
                <a:cubicBezTo>
                  <a:pt x="9961769" y="288782"/>
                  <a:pt x="10468270" y="285924"/>
                  <a:pt x="10957202" y="274487"/>
                </a:cubicBezTo>
                <a:cubicBezTo>
                  <a:pt x="11201669" y="267696"/>
                  <a:pt x="11446135" y="258226"/>
                  <a:pt x="11688406" y="246343"/>
                </a:cubicBezTo>
                <a:lnTo>
                  <a:pt x="12203155" y="215790"/>
                </a:lnTo>
                <a:lnTo>
                  <a:pt x="12203155" y="230161"/>
                </a:lnTo>
                <a:lnTo>
                  <a:pt x="11697189" y="260013"/>
                </a:lnTo>
                <a:cubicBezTo>
                  <a:pt x="11453454" y="271985"/>
                  <a:pt x="11207523" y="281634"/>
                  <a:pt x="10960128" y="288782"/>
                </a:cubicBezTo>
                <a:cubicBezTo>
                  <a:pt x="10714199" y="294858"/>
                  <a:pt x="10464609" y="298432"/>
                  <a:pt x="10212823" y="299593"/>
                </a:cubicBezTo>
                <a:close/>
                <a:moveTo>
                  <a:pt x="10205505" y="356419"/>
                </a:moveTo>
                <a:cubicBezTo>
                  <a:pt x="9947132" y="357759"/>
                  <a:pt x="9686563" y="356687"/>
                  <a:pt x="9425994" y="353113"/>
                </a:cubicBezTo>
                <a:cubicBezTo>
                  <a:pt x="9376222" y="352397"/>
                  <a:pt x="9329378" y="351683"/>
                  <a:pt x="9282533" y="350968"/>
                </a:cubicBezTo>
                <a:cubicBezTo>
                  <a:pt x="9203483" y="349538"/>
                  <a:pt x="9118579" y="348109"/>
                  <a:pt x="9036603" y="346680"/>
                </a:cubicBezTo>
                <a:lnTo>
                  <a:pt x="8647211" y="335958"/>
                </a:lnTo>
                <a:lnTo>
                  <a:pt x="8257824" y="321662"/>
                </a:lnTo>
                <a:cubicBezTo>
                  <a:pt x="8175847" y="318803"/>
                  <a:pt x="8090941" y="314515"/>
                  <a:pt x="8008967" y="310941"/>
                </a:cubicBezTo>
                <a:cubicBezTo>
                  <a:pt x="7962123" y="308796"/>
                  <a:pt x="7915276" y="306652"/>
                  <a:pt x="7868436" y="304508"/>
                </a:cubicBezTo>
                <a:cubicBezTo>
                  <a:pt x="7397067" y="282350"/>
                  <a:pt x="6887641" y="250899"/>
                  <a:pt x="6310876" y="210157"/>
                </a:cubicBezTo>
                <a:lnTo>
                  <a:pt x="5713617" y="166555"/>
                </a:lnTo>
                <a:cubicBezTo>
                  <a:pt x="5666774" y="162981"/>
                  <a:pt x="5617000" y="160122"/>
                  <a:pt x="5567231" y="156548"/>
                </a:cubicBezTo>
                <a:lnTo>
                  <a:pt x="5417913" y="146541"/>
                </a:lnTo>
                <a:cubicBezTo>
                  <a:pt x="5300804" y="138679"/>
                  <a:pt x="5177838" y="130816"/>
                  <a:pt x="5054874" y="124383"/>
                </a:cubicBezTo>
                <a:cubicBezTo>
                  <a:pt x="5010959" y="122238"/>
                  <a:pt x="4967041" y="120095"/>
                  <a:pt x="4923127" y="117235"/>
                </a:cubicBezTo>
                <a:cubicBezTo>
                  <a:pt x="4820655" y="111517"/>
                  <a:pt x="4712326" y="105799"/>
                  <a:pt x="4606928" y="102224"/>
                </a:cubicBezTo>
                <a:cubicBezTo>
                  <a:pt x="3986248" y="75778"/>
                  <a:pt x="3368495" y="65771"/>
                  <a:pt x="2768309" y="72204"/>
                </a:cubicBezTo>
                <a:cubicBezTo>
                  <a:pt x="2130057" y="79351"/>
                  <a:pt x="1509379" y="105084"/>
                  <a:pt x="923830" y="149400"/>
                </a:cubicBezTo>
                <a:cubicBezTo>
                  <a:pt x="616416" y="172988"/>
                  <a:pt x="317785" y="202115"/>
                  <a:pt x="30501" y="236603"/>
                </a:cubicBezTo>
                <a:lnTo>
                  <a:pt x="0" y="240630"/>
                </a:lnTo>
                <a:lnTo>
                  <a:pt x="0" y="225699"/>
                </a:lnTo>
                <a:lnTo>
                  <a:pt x="11471" y="224184"/>
                </a:lnTo>
                <a:cubicBezTo>
                  <a:pt x="300952" y="189428"/>
                  <a:pt x="601778" y="160121"/>
                  <a:pt x="912120" y="136534"/>
                </a:cubicBezTo>
                <a:cubicBezTo>
                  <a:pt x="1503524" y="91503"/>
                  <a:pt x="2127131" y="65771"/>
                  <a:pt x="2771235" y="58623"/>
                </a:cubicBezTo>
                <a:cubicBezTo>
                  <a:pt x="2922013" y="57015"/>
                  <a:pt x="3074073" y="56434"/>
                  <a:pt x="3227093" y="56881"/>
                </a:cubicBezTo>
                <a:cubicBezTo>
                  <a:pt x="3686155" y="58221"/>
                  <a:pt x="4153863" y="68809"/>
                  <a:pt x="4621568" y="88644"/>
                </a:cubicBezTo>
                <a:cubicBezTo>
                  <a:pt x="4729895" y="92218"/>
                  <a:pt x="4838221" y="97936"/>
                  <a:pt x="4940693" y="103654"/>
                </a:cubicBezTo>
                <a:cubicBezTo>
                  <a:pt x="4984608" y="105799"/>
                  <a:pt x="5028526" y="108658"/>
                  <a:pt x="5072440" y="110802"/>
                </a:cubicBezTo>
                <a:cubicBezTo>
                  <a:pt x="5195405" y="116520"/>
                  <a:pt x="5318371" y="125098"/>
                  <a:pt x="5438409" y="132960"/>
                </a:cubicBezTo>
                <a:lnTo>
                  <a:pt x="5587722" y="142967"/>
                </a:lnTo>
                <a:cubicBezTo>
                  <a:pt x="5637496" y="146541"/>
                  <a:pt x="5687266" y="149400"/>
                  <a:pt x="5734110" y="152974"/>
                </a:cubicBezTo>
                <a:lnTo>
                  <a:pt x="6331369" y="196576"/>
                </a:lnTo>
                <a:cubicBezTo>
                  <a:pt x="6908136" y="237318"/>
                  <a:pt x="7417561" y="268054"/>
                  <a:pt x="7883072" y="290927"/>
                </a:cubicBezTo>
                <a:cubicBezTo>
                  <a:pt x="7929916" y="293071"/>
                  <a:pt x="7976760" y="295215"/>
                  <a:pt x="8023605" y="297360"/>
                </a:cubicBezTo>
                <a:cubicBezTo>
                  <a:pt x="8105581" y="300933"/>
                  <a:pt x="8187558" y="305222"/>
                  <a:pt x="8269534" y="308081"/>
                </a:cubicBezTo>
                <a:lnTo>
                  <a:pt x="8658925" y="322377"/>
                </a:lnTo>
                <a:lnTo>
                  <a:pt x="9045387" y="333099"/>
                </a:lnTo>
                <a:cubicBezTo>
                  <a:pt x="9124435" y="335243"/>
                  <a:pt x="9209341" y="336672"/>
                  <a:pt x="9288388" y="337388"/>
                </a:cubicBezTo>
                <a:cubicBezTo>
                  <a:pt x="9335232" y="338102"/>
                  <a:pt x="9385005" y="338817"/>
                  <a:pt x="9431850" y="339532"/>
                </a:cubicBezTo>
                <a:cubicBezTo>
                  <a:pt x="9950058" y="346680"/>
                  <a:pt x="10465341" y="343820"/>
                  <a:pt x="10968912" y="331669"/>
                </a:cubicBezTo>
                <a:cubicBezTo>
                  <a:pt x="11220698" y="324522"/>
                  <a:pt x="11471752" y="314872"/>
                  <a:pt x="11720611" y="302721"/>
                </a:cubicBezTo>
                <a:lnTo>
                  <a:pt x="12203155" y="273998"/>
                </a:lnTo>
                <a:lnTo>
                  <a:pt x="12203155" y="288323"/>
                </a:lnTo>
                <a:lnTo>
                  <a:pt x="11729393" y="316301"/>
                </a:lnTo>
                <a:cubicBezTo>
                  <a:pt x="11478340" y="328452"/>
                  <a:pt x="11225091" y="338102"/>
                  <a:pt x="10971842" y="345250"/>
                </a:cubicBezTo>
                <a:cubicBezTo>
                  <a:pt x="10720056" y="351325"/>
                  <a:pt x="10463878" y="355078"/>
                  <a:pt x="10205505" y="356419"/>
                </a:cubicBezTo>
                <a:close/>
                <a:moveTo>
                  <a:pt x="10008614" y="413869"/>
                </a:moveTo>
                <a:cubicBezTo>
                  <a:pt x="9815383" y="413869"/>
                  <a:pt x="9619225" y="412439"/>
                  <a:pt x="9423066" y="409580"/>
                </a:cubicBezTo>
                <a:cubicBezTo>
                  <a:pt x="9373296" y="408866"/>
                  <a:pt x="9326451" y="408150"/>
                  <a:pt x="9276679" y="407436"/>
                </a:cubicBezTo>
                <a:cubicBezTo>
                  <a:pt x="9194701" y="406006"/>
                  <a:pt x="9109797" y="404577"/>
                  <a:pt x="9024892" y="402432"/>
                </a:cubicBezTo>
                <a:lnTo>
                  <a:pt x="8626719" y="391711"/>
                </a:lnTo>
                <a:lnTo>
                  <a:pt x="8228547" y="377415"/>
                </a:lnTo>
                <a:cubicBezTo>
                  <a:pt x="8143643" y="373841"/>
                  <a:pt x="8058737" y="370268"/>
                  <a:pt x="7976760" y="366693"/>
                </a:cubicBezTo>
                <a:cubicBezTo>
                  <a:pt x="7929916" y="364549"/>
                  <a:pt x="7880146" y="362404"/>
                  <a:pt x="7833303" y="360261"/>
                </a:cubicBezTo>
                <a:cubicBezTo>
                  <a:pt x="7356080" y="337388"/>
                  <a:pt x="6840796" y="305937"/>
                  <a:pt x="6255248" y="264480"/>
                </a:cubicBezTo>
                <a:lnTo>
                  <a:pt x="5655062" y="220878"/>
                </a:lnTo>
                <a:cubicBezTo>
                  <a:pt x="5608219" y="217304"/>
                  <a:pt x="5561372" y="214445"/>
                  <a:pt x="5514528" y="211586"/>
                </a:cubicBezTo>
                <a:cubicBezTo>
                  <a:pt x="5491109" y="210157"/>
                  <a:pt x="5467687" y="208727"/>
                  <a:pt x="5444263" y="206582"/>
                </a:cubicBezTo>
                <a:cubicBezTo>
                  <a:pt x="5417913" y="205153"/>
                  <a:pt x="5391565" y="203009"/>
                  <a:pt x="5365215" y="201579"/>
                </a:cubicBezTo>
                <a:cubicBezTo>
                  <a:pt x="5251032" y="193716"/>
                  <a:pt x="5133922" y="185854"/>
                  <a:pt x="5013886" y="180136"/>
                </a:cubicBezTo>
                <a:cubicBezTo>
                  <a:pt x="4969971" y="177991"/>
                  <a:pt x="4926053" y="175847"/>
                  <a:pt x="4885065" y="172988"/>
                </a:cubicBezTo>
                <a:cubicBezTo>
                  <a:pt x="4785521" y="167270"/>
                  <a:pt x="4680124" y="162266"/>
                  <a:pt x="4577650" y="158692"/>
                </a:cubicBezTo>
                <a:cubicBezTo>
                  <a:pt x="3974539" y="132960"/>
                  <a:pt x="3371423" y="122954"/>
                  <a:pt x="2788801" y="129386"/>
                </a:cubicBezTo>
                <a:cubicBezTo>
                  <a:pt x="2171049" y="136534"/>
                  <a:pt x="1567934" y="161552"/>
                  <a:pt x="1002878" y="204438"/>
                </a:cubicBezTo>
                <a:cubicBezTo>
                  <a:pt x="707176" y="226953"/>
                  <a:pt x="420257" y="254830"/>
                  <a:pt x="143952" y="287889"/>
                </a:cubicBezTo>
                <a:lnTo>
                  <a:pt x="0" y="306828"/>
                </a:lnTo>
                <a:lnTo>
                  <a:pt x="0" y="290536"/>
                </a:lnTo>
                <a:lnTo>
                  <a:pt x="115041" y="275380"/>
                </a:lnTo>
                <a:cubicBezTo>
                  <a:pt x="393909" y="241964"/>
                  <a:pt x="683756" y="213730"/>
                  <a:pt x="982386" y="190857"/>
                </a:cubicBezTo>
                <a:cubicBezTo>
                  <a:pt x="1553294" y="147256"/>
                  <a:pt x="2159336" y="122238"/>
                  <a:pt x="2782946" y="115091"/>
                </a:cubicBezTo>
                <a:cubicBezTo>
                  <a:pt x="2930065" y="113482"/>
                  <a:pt x="3078283" y="112902"/>
                  <a:pt x="3227323" y="113337"/>
                </a:cubicBezTo>
                <a:cubicBezTo>
                  <a:pt x="3674444" y="114644"/>
                  <a:pt x="4128975" y="125097"/>
                  <a:pt x="4583508" y="144397"/>
                </a:cubicBezTo>
                <a:cubicBezTo>
                  <a:pt x="4688908" y="147970"/>
                  <a:pt x="4791377" y="153689"/>
                  <a:pt x="4893849" y="159407"/>
                </a:cubicBezTo>
                <a:cubicBezTo>
                  <a:pt x="4937764" y="161552"/>
                  <a:pt x="4978753" y="164411"/>
                  <a:pt x="5022670" y="166555"/>
                </a:cubicBezTo>
                <a:cubicBezTo>
                  <a:pt x="5142706" y="172273"/>
                  <a:pt x="5262745" y="180136"/>
                  <a:pt x="5376925" y="187998"/>
                </a:cubicBezTo>
                <a:cubicBezTo>
                  <a:pt x="5403277" y="189428"/>
                  <a:pt x="5429625" y="191572"/>
                  <a:pt x="5455973" y="193002"/>
                </a:cubicBezTo>
                <a:cubicBezTo>
                  <a:pt x="5479398" y="194432"/>
                  <a:pt x="5502817" y="195861"/>
                  <a:pt x="5526242" y="198005"/>
                </a:cubicBezTo>
                <a:cubicBezTo>
                  <a:pt x="5576012" y="200864"/>
                  <a:pt x="5622856" y="204438"/>
                  <a:pt x="5669700" y="208012"/>
                </a:cubicBezTo>
                <a:lnTo>
                  <a:pt x="6266960" y="251614"/>
                </a:lnTo>
                <a:cubicBezTo>
                  <a:pt x="6849582" y="293071"/>
                  <a:pt x="7364864" y="324521"/>
                  <a:pt x="7839158" y="346679"/>
                </a:cubicBezTo>
                <a:cubicBezTo>
                  <a:pt x="7886000" y="348824"/>
                  <a:pt x="7935772" y="350968"/>
                  <a:pt x="7982616" y="353113"/>
                </a:cubicBezTo>
                <a:cubicBezTo>
                  <a:pt x="8064593" y="356686"/>
                  <a:pt x="8149495" y="360975"/>
                  <a:pt x="8234402" y="363834"/>
                </a:cubicBezTo>
                <a:lnTo>
                  <a:pt x="8629649" y="378129"/>
                </a:lnTo>
                <a:lnTo>
                  <a:pt x="9024892" y="388852"/>
                </a:lnTo>
                <a:cubicBezTo>
                  <a:pt x="9106869" y="390996"/>
                  <a:pt x="9191775" y="392425"/>
                  <a:pt x="9273752" y="393855"/>
                </a:cubicBezTo>
                <a:cubicBezTo>
                  <a:pt x="9323522" y="394570"/>
                  <a:pt x="9370366" y="395284"/>
                  <a:pt x="9420140" y="396000"/>
                </a:cubicBezTo>
                <a:cubicBezTo>
                  <a:pt x="9950058" y="403147"/>
                  <a:pt x="10479982" y="400288"/>
                  <a:pt x="10995264" y="388137"/>
                </a:cubicBezTo>
                <a:cubicBezTo>
                  <a:pt x="11254369" y="380989"/>
                  <a:pt x="11512742" y="370982"/>
                  <a:pt x="11768919" y="358384"/>
                </a:cubicBezTo>
                <a:lnTo>
                  <a:pt x="12203155" y="332518"/>
                </a:lnTo>
                <a:lnTo>
                  <a:pt x="12203155" y="346854"/>
                </a:lnTo>
                <a:lnTo>
                  <a:pt x="11779167" y="371965"/>
                </a:lnTo>
                <a:cubicBezTo>
                  <a:pt x="11521526" y="384563"/>
                  <a:pt x="11261689" y="394570"/>
                  <a:pt x="11001120" y="401718"/>
                </a:cubicBezTo>
                <a:cubicBezTo>
                  <a:pt x="10679069" y="409580"/>
                  <a:pt x="10345303" y="413869"/>
                  <a:pt x="10008614" y="413869"/>
                </a:cubicBezTo>
                <a:close/>
                <a:moveTo>
                  <a:pt x="10008613" y="470336"/>
                </a:moveTo>
                <a:cubicBezTo>
                  <a:pt x="9809530" y="470336"/>
                  <a:pt x="9610443" y="468907"/>
                  <a:pt x="9408428" y="466048"/>
                </a:cubicBezTo>
                <a:cubicBezTo>
                  <a:pt x="9358658" y="465333"/>
                  <a:pt x="9311814" y="464618"/>
                  <a:pt x="9262041" y="463903"/>
                </a:cubicBezTo>
                <a:cubicBezTo>
                  <a:pt x="9177137" y="462473"/>
                  <a:pt x="9089305" y="461044"/>
                  <a:pt x="9001473" y="458900"/>
                </a:cubicBezTo>
                <a:lnTo>
                  <a:pt x="8597445" y="448178"/>
                </a:lnTo>
                <a:lnTo>
                  <a:pt x="8193413" y="433168"/>
                </a:lnTo>
                <a:cubicBezTo>
                  <a:pt x="8105581" y="429594"/>
                  <a:pt x="8020677" y="426020"/>
                  <a:pt x="7935775" y="421731"/>
                </a:cubicBezTo>
                <a:cubicBezTo>
                  <a:pt x="7888931" y="419587"/>
                  <a:pt x="7839158" y="417443"/>
                  <a:pt x="7792314" y="415298"/>
                </a:cubicBezTo>
                <a:cubicBezTo>
                  <a:pt x="7309238" y="392425"/>
                  <a:pt x="6785171" y="360260"/>
                  <a:pt x="6193766" y="318803"/>
                </a:cubicBezTo>
                <a:lnTo>
                  <a:pt x="5593580" y="275201"/>
                </a:lnTo>
                <a:cubicBezTo>
                  <a:pt x="5549664" y="272342"/>
                  <a:pt x="5502820" y="268768"/>
                  <a:pt x="5455976" y="265909"/>
                </a:cubicBezTo>
                <a:cubicBezTo>
                  <a:pt x="5432555" y="264480"/>
                  <a:pt x="5409132" y="263050"/>
                  <a:pt x="5385709" y="260905"/>
                </a:cubicBezTo>
                <a:cubicBezTo>
                  <a:pt x="5359361" y="259476"/>
                  <a:pt x="5333011" y="257332"/>
                  <a:pt x="5306663" y="255902"/>
                </a:cubicBezTo>
                <a:cubicBezTo>
                  <a:pt x="5195405" y="248754"/>
                  <a:pt x="5081224" y="240891"/>
                  <a:pt x="4967044" y="235173"/>
                </a:cubicBezTo>
                <a:cubicBezTo>
                  <a:pt x="4923126" y="233029"/>
                  <a:pt x="4882138" y="230885"/>
                  <a:pt x="4838223" y="228026"/>
                </a:cubicBezTo>
                <a:cubicBezTo>
                  <a:pt x="4741607" y="223022"/>
                  <a:pt x="4642063" y="217304"/>
                  <a:pt x="4539594" y="213730"/>
                </a:cubicBezTo>
                <a:cubicBezTo>
                  <a:pt x="3951116" y="188713"/>
                  <a:pt x="3365567" y="178706"/>
                  <a:pt x="2800515" y="185139"/>
                </a:cubicBezTo>
                <a:cubicBezTo>
                  <a:pt x="2200327" y="191572"/>
                  <a:pt x="1620634" y="215875"/>
                  <a:pt x="1073147" y="257332"/>
                </a:cubicBezTo>
                <a:cubicBezTo>
                  <a:pt x="789155" y="279132"/>
                  <a:pt x="513214" y="305937"/>
                  <a:pt x="247887" y="337655"/>
                </a:cubicBezTo>
                <a:lnTo>
                  <a:pt x="0" y="373397"/>
                </a:lnTo>
                <a:lnTo>
                  <a:pt x="0" y="354084"/>
                </a:lnTo>
                <a:lnTo>
                  <a:pt x="221538" y="324878"/>
                </a:lnTo>
                <a:cubicBezTo>
                  <a:pt x="489792" y="292713"/>
                  <a:pt x="768660" y="265552"/>
                  <a:pt x="1055581" y="243751"/>
                </a:cubicBezTo>
                <a:cubicBezTo>
                  <a:pt x="1608923" y="202293"/>
                  <a:pt x="2194471" y="177277"/>
                  <a:pt x="2797587" y="170843"/>
                </a:cubicBezTo>
                <a:cubicBezTo>
                  <a:pt x="2940313" y="169235"/>
                  <a:pt x="3084140" y="168654"/>
                  <a:pt x="3228834" y="169079"/>
                </a:cubicBezTo>
                <a:cubicBezTo>
                  <a:pt x="3662917" y="170352"/>
                  <a:pt x="4104823" y="180672"/>
                  <a:pt x="4548376" y="199434"/>
                </a:cubicBezTo>
                <a:cubicBezTo>
                  <a:pt x="4650845" y="203009"/>
                  <a:pt x="4750391" y="208727"/>
                  <a:pt x="4849935" y="213730"/>
                </a:cubicBezTo>
                <a:cubicBezTo>
                  <a:pt x="4890923" y="215875"/>
                  <a:pt x="4934838" y="218018"/>
                  <a:pt x="4975826" y="220163"/>
                </a:cubicBezTo>
                <a:cubicBezTo>
                  <a:pt x="5092936" y="225882"/>
                  <a:pt x="5207116" y="233744"/>
                  <a:pt x="5321299" y="240891"/>
                </a:cubicBezTo>
                <a:cubicBezTo>
                  <a:pt x="5347651" y="242321"/>
                  <a:pt x="5373999" y="244466"/>
                  <a:pt x="5400347" y="245895"/>
                </a:cubicBezTo>
                <a:cubicBezTo>
                  <a:pt x="5423772" y="247325"/>
                  <a:pt x="5447194" y="248754"/>
                  <a:pt x="5470613" y="250898"/>
                </a:cubicBezTo>
                <a:cubicBezTo>
                  <a:pt x="5517456" y="253758"/>
                  <a:pt x="5564304" y="257332"/>
                  <a:pt x="5608218" y="260191"/>
                </a:cubicBezTo>
                <a:lnTo>
                  <a:pt x="6208406" y="303792"/>
                </a:lnTo>
                <a:cubicBezTo>
                  <a:pt x="6799811" y="345965"/>
                  <a:pt x="7320949" y="377415"/>
                  <a:pt x="7801098" y="400288"/>
                </a:cubicBezTo>
                <a:cubicBezTo>
                  <a:pt x="7847942" y="402432"/>
                  <a:pt x="7897713" y="404577"/>
                  <a:pt x="7944557" y="406721"/>
                </a:cubicBezTo>
                <a:cubicBezTo>
                  <a:pt x="8029463" y="410295"/>
                  <a:pt x="8114365" y="414584"/>
                  <a:pt x="8202198" y="418157"/>
                </a:cubicBezTo>
                <a:lnTo>
                  <a:pt x="8606227" y="433168"/>
                </a:lnTo>
                <a:lnTo>
                  <a:pt x="9010255" y="443889"/>
                </a:lnTo>
                <a:cubicBezTo>
                  <a:pt x="9095160" y="446034"/>
                  <a:pt x="9182993" y="447463"/>
                  <a:pt x="9267896" y="448893"/>
                </a:cubicBezTo>
                <a:cubicBezTo>
                  <a:pt x="9317668" y="449607"/>
                  <a:pt x="9364510" y="450323"/>
                  <a:pt x="9414283" y="451037"/>
                </a:cubicBezTo>
                <a:cubicBezTo>
                  <a:pt x="9955917" y="458185"/>
                  <a:pt x="10500477" y="456041"/>
                  <a:pt x="11027470" y="443175"/>
                </a:cubicBezTo>
                <a:cubicBezTo>
                  <a:pt x="11292430" y="435669"/>
                  <a:pt x="11557390" y="425484"/>
                  <a:pt x="11820521" y="412707"/>
                </a:cubicBezTo>
                <a:lnTo>
                  <a:pt x="12203155" y="390194"/>
                </a:lnTo>
                <a:lnTo>
                  <a:pt x="12203155" y="404899"/>
                </a:lnTo>
                <a:lnTo>
                  <a:pt x="11832964" y="426913"/>
                </a:lnTo>
                <a:cubicBezTo>
                  <a:pt x="11568369" y="439779"/>
                  <a:pt x="11301212" y="449965"/>
                  <a:pt x="11033323" y="457471"/>
                </a:cubicBezTo>
                <a:cubicBezTo>
                  <a:pt x="10696635" y="466048"/>
                  <a:pt x="10354090" y="470336"/>
                  <a:pt x="10008613" y="470336"/>
                </a:cubicBezTo>
                <a:close/>
                <a:moveTo>
                  <a:pt x="10008613" y="526089"/>
                </a:moveTo>
                <a:cubicBezTo>
                  <a:pt x="9803670" y="526089"/>
                  <a:pt x="9601658" y="524660"/>
                  <a:pt x="9396716" y="521801"/>
                </a:cubicBezTo>
                <a:cubicBezTo>
                  <a:pt x="9346946" y="521086"/>
                  <a:pt x="9297172" y="520371"/>
                  <a:pt x="9247399" y="518941"/>
                </a:cubicBezTo>
                <a:cubicBezTo>
                  <a:pt x="9159568" y="517512"/>
                  <a:pt x="9068808" y="516082"/>
                  <a:pt x="8980977" y="513938"/>
                </a:cubicBezTo>
                <a:lnTo>
                  <a:pt x="8568167" y="502501"/>
                </a:lnTo>
                <a:lnTo>
                  <a:pt x="8155354" y="487491"/>
                </a:lnTo>
                <a:cubicBezTo>
                  <a:pt x="8067521" y="483917"/>
                  <a:pt x="7976763" y="479628"/>
                  <a:pt x="7891857" y="476055"/>
                </a:cubicBezTo>
                <a:cubicBezTo>
                  <a:pt x="7842083" y="473910"/>
                  <a:pt x="7795242" y="471766"/>
                  <a:pt x="7745470" y="469621"/>
                </a:cubicBezTo>
                <a:cubicBezTo>
                  <a:pt x="7253609" y="446034"/>
                  <a:pt x="6723689" y="413868"/>
                  <a:pt x="6126430" y="371697"/>
                </a:cubicBezTo>
                <a:lnTo>
                  <a:pt x="5523314" y="328095"/>
                </a:lnTo>
                <a:cubicBezTo>
                  <a:pt x="5479398" y="325235"/>
                  <a:pt x="5435482" y="322377"/>
                  <a:pt x="5391565" y="319517"/>
                </a:cubicBezTo>
                <a:cubicBezTo>
                  <a:pt x="5368143" y="318088"/>
                  <a:pt x="5344721" y="316658"/>
                  <a:pt x="5318373" y="314514"/>
                </a:cubicBezTo>
                <a:cubicBezTo>
                  <a:pt x="5292023" y="313085"/>
                  <a:pt x="5265671" y="310940"/>
                  <a:pt x="5239323" y="309510"/>
                </a:cubicBezTo>
                <a:cubicBezTo>
                  <a:pt x="5130997" y="302363"/>
                  <a:pt x="5019740" y="295215"/>
                  <a:pt x="4911415" y="289497"/>
                </a:cubicBezTo>
                <a:cubicBezTo>
                  <a:pt x="4870427" y="287353"/>
                  <a:pt x="4826509" y="285208"/>
                  <a:pt x="4785521" y="283064"/>
                </a:cubicBezTo>
                <a:cubicBezTo>
                  <a:pt x="4691835" y="278060"/>
                  <a:pt x="4595219" y="272342"/>
                  <a:pt x="4495676" y="269483"/>
                </a:cubicBezTo>
                <a:cubicBezTo>
                  <a:pt x="3924768" y="245180"/>
                  <a:pt x="3356787" y="235888"/>
                  <a:pt x="2806371" y="241607"/>
                </a:cubicBezTo>
                <a:cubicBezTo>
                  <a:pt x="2226677" y="248039"/>
                  <a:pt x="1664551" y="271627"/>
                  <a:pt x="1137557" y="311655"/>
                </a:cubicBezTo>
                <a:cubicBezTo>
                  <a:pt x="865276" y="332383"/>
                  <a:pt x="601047" y="358115"/>
                  <a:pt x="346699" y="388583"/>
                </a:cubicBezTo>
                <a:lnTo>
                  <a:pt x="0" y="438505"/>
                </a:lnTo>
                <a:lnTo>
                  <a:pt x="0" y="421787"/>
                </a:lnTo>
                <a:lnTo>
                  <a:pt x="318153" y="375807"/>
                </a:lnTo>
                <a:cubicBezTo>
                  <a:pt x="575428" y="345071"/>
                  <a:pt x="843317" y="319160"/>
                  <a:pt x="1119988" y="298074"/>
                </a:cubicBezTo>
                <a:cubicBezTo>
                  <a:pt x="1652837" y="258046"/>
                  <a:pt x="2220823" y="233744"/>
                  <a:pt x="2803441" y="227311"/>
                </a:cubicBezTo>
                <a:cubicBezTo>
                  <a:pt x="2941776" y="225703"/>
                  <a:pt x="3081394" y="225122"/>
                  <a:pt x="3221973" y="225535"/>
                </a:cubicBezTo>
                <a:cubicBezTo>
                  <a:pt x="3643705" y="226775"/>
                  <a:pt x="4074082" y="236960"/>
                  <a:pt x="4504457" y="255187"/>
                </a:cubicBezTo>
                <a:cubicBezTo>
                  <a:pt x="4604003" y="258761"/>
                  <a:pt x="4700617" y="263765"/>
                  <a:pt x="4797231" y="268768"/>
                </a:cubicBezTo>
                <a:cubicBezTo>
                  <a:pt x="4838223" y="270912"/>
                  <a:pt x="4879212" y="273057"/>
                  <a:pt x="4923126" y="275201"/>
                </a:cubicBezTo>
                <a:cubicBezTo>
                  <a:pt x="5034380" y="280919"/>
                  <a:pt x="5148561" y="288067"/>
                  <a:pt x="5256889" y="295215"/>
                </a:cubicBezTo>
                <a:cubicBezTo>
                  <a:pt x="5283237" y="297359"/>
                  <a:pt x="5309588" y="298789"/>
                  <a:pt x="5335939" y="300219"/>
                </a:cubicBezTo>
                <a:cubicBezTo>
                  <a:pt x="5359361" y="301648"/>
                  <a:pt x="5382780" y="303078"/>
                  <a:pt x="5406205" y="305222"/>
                </a:cubicBezTo>
                <a:cubicBezTo>
                  <a:pt x="5450120" y="308081"/>
                  <a:pt x="5494038" y="310940"/>
                  <a:pt x="5540881" y="314514"/>
                </a:cubicBezTo>
                <a:lnTo>
                  <a:pt x="6143993" y="358115"/>
                </a:lnTo>
                <a:cubicBezTo>
                  <a:pt x="6741255" y="400288"/>
                  <a:pt x="7268248" y="432453"/>
                  <a:pt x="7757180" y="456041"/>
                </a:cubicBezTo>
                <a:cubicBezTo>
                  <a:pt x="7804024" y="458185"/>
                  <a:pt x="7853797" y="460329"/>
                  <a:pt x="7903567" y="462473"/>
                </a:cubicBezTo>
                <a:cubicBezTo>
                  <a:pt x="7988471" y="466762"/>
                  <a:pt x="8079232" y="470336"/>
                  <a:pt x="8167064" y="473910"/>
                </a:cubicBezTo>
                <a:lnTo>
                  <a:pt x="8576948" y="488921"/>
                </a:lnTo>
                <a:lnTo>
                  <a:pt x="8989761" y="500357"/>
                </a:lnTo>
                <a:cubicBezTo>
                  <a:pt x="9077593" y="502501"/>
                  <a:pt x="9168352" y="503931"/>
                  <a:pt x="9253258" y="505360"/>
                </a:cubicBezTo>
                <a:cubicBezTo>
                  <a:pt x="9303028" y="506075"/>
                  <a:pt x="9352801" y="506790"/>
                  <a:pt x="9399645" y="508220"/>
                </a:cubicBezTo>
                <a:cubicBezTo>
                  <a:pt x="9955917" y="516082"/>
                  <a:pt x="10509257" y="513223"/>
                  <a:pt x="11050891" y="499642"/>
                </a:cubicBezTo>
                <a:cubicBezTo>
                  <a:pt x="11323171" y="491780"/>
                  <a:pt x="11595450" y="481237"/>
                  <a:pt x="11865534" y="468102"/>
                </a:cubicBezTo>
                <a:lnTo>
                  <a:pt x="12203155" y="448267"/>
                </a:lnTo>
                <a:lnTo>
                  <a:pt x="12203155" y="462927"/>
                </a:lnTo>
                <a:lnTo>
                  <a:pt x="11875782" y="482309"/>
                </a:lnTo>
                <a:cubicBezTo>
                  <a:pt x="11604234" y="495532"/>
                  <a:pt x="11330490" y="506075"/>
                  <a:pt x="11056747" y="513938"/>
                </a:cubicBezTo>
                <a:cubicBezTo>
                  <a:pt x="10711270" y="522515"/>
                  <a:pt x="10362871" y="526089"/>
                  <a:pt x="10008613" y="526089"/>
                </a:cubicBezTo>
                <a:close/>
                <a:moveTo>
                  <a:pt x="4524572" y="544146"/>
                </a:moveTo>
                <a:lnTo>
                  <a:pt x="4183090" y="544146"/>
                </a:lnTo>
                <a:lnTo>
                  <a:pt x="3569044" y="525822"/>
                </a:lnTo>
                <a:cubicBezTo>
                  <a:pt x="3328969" y="521801"/>
                  <a:pt x="3091822" y="521086"/>
                  <a:pt x="2859068" y="523946"/>
                </a:cubicBezTo>
                <a:cubicBezTo>
                  <a:pt x="2618993" y="526447"/>
                  <a:pt x="2383310" y="532523"/>
                  <a:pt x="2153483" y="542083"/>
                </a:cubicBezTo>
                <a:lnTo>
                  <a:pt x="2118060" y="544146"/>
                </a:lnTo>
                <a:lnTo>
                  <a:pt x="1870748" y="544146"/>
                </a:lnTo>
                <a:lnTo>
                  <a:pt x="2143235" y="528413"/>
                </a:lnTo>
                <a:cubicBezTo>
                  <a:pt x="2375258" y="518763"/>
                  <a:pt x="2613137" y="512509"/>
                  <a:pt x="2856139" y="509650"/>
                </a:cubicBezTo>
                <a:cubicBezTo>
                  <a:pt x="2973249" y="508399"/>
                  <a:pt x="3091639" y="507952"/>
                  <a:pt x="3211037" y="508321"/>
                </a:cubicBezTo>
                <a:cubicBezTo>
                  <a:pt x="3569229" y="509426"/>
                  <a:pt x="3936476" y="517870"/>
                  <a:pt x="4305371" y="533953"/>
                </a:cubicBezTo>
                <a:close/>
                <a:moveTo>
                  <a:pt x="5437102" y="544146"/>
                </a:moveTo>
                <a:lnTo>
                  <a:pt x="5252149" y="544146"/>
                </a:lnTo>
                <a:lnTo>
                  <a:pt x="5145633" y="536812"/>
                </a:lnTo>
                <a:cubicBezTo>
                  <a:pt x="5122213" y="535382"/>
                  <a:pt x="5098791" y="533953"/>
                  <a:pt x="5075368" y="532523"/>
                </a:cubicBezTo>
                <a:cubicBezTo>
                  <a:pt x="5049017" y="531093"/>
                  <a:pt x="5022669" y="528949"/>
                  <a:pt x="4996321" y="527519"/>
                </a:cubicBezTo>
                <a:cubicBezTo>
                  <a:pt x="4902630" y="521086"/>
                  <a:pt x="4806016" y="514653"/>
                  <a:pt x="4709399" y="510364"/>
                </a:cubicBezTo>
                <a:cubicBezTo>
                  <a:pt x="4668411" y="508220"/>
                  <a:pt x="4630351" y="506076"/>
                  <a:pt x="4589363" y="503932"/>
                </a:cubicBezTo>
                <a:cubicBezTo>
                  <a:pt x="4507386" y="499643"/>
                  <a:pt x="4422483" y="494639"/>
                  <a:pt x="4337578" y="491780"/>
                </a:cubicBezTo>
                <a:cubicBezTo>
                  <a:pt x="3831080" y="470336"/>
                  <a:pt x="3333365" y="461759"/>
                  <a:pt x="2850285" y="467477"/>
                </a:cubicBezTo>
                <a:cubicBezTo>
                  <a:pt x="2349641" y="473196"/>
                  <a:pt x="1869493" y="493209"/>
                  <a:pt x="1415693" y="527519"/>
                </a:cubicBezTo>
                <a:lnTo>
                  <a:pt x="1243902" y="544146"/>
                </a:lnTo>
                <a:lnTo>
                  <a:pt x="1087085" y="544146"/>
                </a:lnTo>
                <a:lnTo>
                  <a:pt x="1398125" y="513938"/>
                </a:lnTo>
                <a:cubicBezTo>
                  <a:pt x="1854854" y="479629"/>
                  <a:pt x="2343783" y="458900"/>
                  <a:pt x="2847357" y="453897"/>
                </a:cubicBezTo>
                <a:cubicBezTo>
                  <a:pt x="2968858" y="452468"/>
                  <a:pt x="3091459" y="451931"/>
                  <a:pt x="3214972" y="452278"/>
                </a:cubicBezTo>
                <a:cubicBezTo>
                  <a:pt x="3585517" y="453316"/>
                  <a:pt x="3964291" y="462296"/>
                  <a:pt x="4346358" y="478914"/>
                </a:cubicBezTo>
                <a:cubicBezTo>
                  <a:pt x="4431264" y="481773"/>
                  <a:pt x="4519097" y="486777"/>
                  <a:pt x="4601073" y="491065"/>
                </a:cubicBezTo>
                <a:cubicBezTo>
                  <a:pt x="4639133" y="493209"/>
                  <a:pt x="4680121" y="495354"/>
                  <a:pt x="4718183" y="497498"/>
                </a:cubicBezTo>
                <a:cubicBezTo>
                  <a:pt x="4817726" y="501787"/>
                  <a:pt x="4914340" y="508935"/>
                  <a:pt x="5010958" y="515368"/>
                </a:cubicBezTo>
                <a:cubicBezTo>
                  <a:pt x="5037310" y="516798"/>
                  <a:pt x="5063657" y="518942"/>
                  <a:pt x="5090005" y="520371"/>
                </a:cubicBezTo>
                <a:cubicBezTo>
                  <a:pt x="5113431" y="521801"/>
                  <a:pt x="5136849" y="523230"/>
                  <a:pt x="5160275" y="524660"/>
                </a:cubicBezTo>
                <a:cubicBezTo>
                  <a:pt x="5198333" y="526805"/>
                  <a:pt x="5236393" y="529664"/>
                  <a:pt x="5277384" y="532523"/>
                </a:cubicBezTo>
                <a:close/>
                <a:moveTo>
                  <a:pt x="6288617" y="544146"/>
                </a:moveTo>
                <a:lnTo>
                  <a:pt x="6077406" y="544146"/>
                </a:lnTo>
                <a:lnTo>
                  <a:pt x="5933199" y="534667"/>
                </a:lnTo>
                <a:lnTo>
                  <a:pt x="5327155" y="490350"/>
                </a:lnTo>
                <a:cubicBezTo>
                  <a:pt x="5286167" y="487491"/>
                  <a:pt x="5245179" y="484632"/>
                  <a:pt x="5207116" y="482488"/>
                </a:cubicBezTo>
                <a:cubicBezTo>
                  <a:pt x="5183698" y="481059"/>
                  <a:pt x="5160276" y="479629"/>
                  <a:pt x="5136850" y="478200"/>
                </a:cubicBezTo>
                <a:cubicBezTo>
                  <a:pt x="5110502" y="476770"/>
                  <a:pt x="5084154" y="474626"/>
                  <a:pt x="5057803" y="473196"/>
                </a:cubicBezTo>
                <a:cubicBezTo>
                  <a:pt x="4961187" y="466763"/>
                  <a:pt x="4858717" y="459615"/>
                  <a:pt x="4759173" y="455327"/>
                </a:cubicBezTo>
                <a:cubicBezTo>
                  <a:pt x="4718185" y="453182"/>
                  <a:pt x="4677196" y="451038"/>
                  <a:pt x="4639134" y="448893"/>
                </a:cubicBezTo>
                <a:cubicBezTo>
                  <a:pt x="4554232" y="443890"/>
                  <a:pt x="4466399" y="439601"/>
                  <a:pt x="4378567" y="436742"/>
                </a:cubicBezTo>
                <a:cubicBezTo>
                  <a:pt x="3857429" y="414584"/>
                  <a:pt x="3339221" y="406006"/>
                  <a:pt x="2841505" y="411010"/>
                </a:cubicBezTo>
                <a:cubicBezTo>
                  <a:pt x="2323294" y="416728"/>
                  <a:pt x="1819722" y="437457"/>
                  <a:pt x="1348353" y="473196"/>
                </a:cubicBezTo>
                <a:cubicBezTo>
                  <a:pt x="1111208" y="491423"/>
                  <a:pt x="880649" y="513760"/>
                  <a:pt x="658506" y="540207"/>
                </a:cubicBezTo>
                <a:lnTo>
                  <a:pt x="631033" y="544146"/>
                </a:lnTo>
                <a:lnTo>
                  <a:pt x="513571" y="544146"/>
                </a:lnTo>
                <a:lnTo>
                  <a:pt x="629593" y="527430"/>
                </a:lnTo>
                <a:cubicBezTo>
                  <a:pt x="854298" y="500536"/>
                  <a:pt x="1087786" y="477842"/>
                  <a:pt x="1327861" y="459615"/>
                </a:cubicBezTo>
                <a:cubicBezTo>
                  <a:pt x="1805084" y="423876"/>
                  <a:pt x="2311582" y="402433"/>
                  <a:pt x="2835650" y="396715"/>
                </a:cubicBezTo>
                <a:cubicBezTo>
                  <a:pt x="2961542" y="395285"/>
                  <a:pt x="3088534" y="394749"/>
                  <a:pt x="3216393" y="395106"/>
                </a:cubicBezTo>
                <a:cubicBezTo>
                  <a:pt x="3599972" y="396178"/>
                  <a:pt x="3991371" y="405292"/>
                  <a:pt x="4384422" y="422447"/>
                </a:cubicBezTo>
                <a:cubicBezTo>
                  <a:pt x="4472254" y="425306"/>
                  <a:pt x="4563012" y="430309"/>
                  <a:pt x="4647919" y="435313"/>
                </a:cubicBezTo>
                <a:cubicBezTo>
                  <a:pt x="4688907" y="437457"/>
                  <a:pt x="4726967" y="439601"/>
                  <a:pt x="4767955" y="441745"/>
                </a:cubicBezTo>
                <a:cubicBezTo>
                  <a:pt x="4870427" y="446749"/>
                  <a:pt x="4972897" y="453182"/>
                  <a:pt x="5069514" y="460330"/>
                </a:cubicBezTo>
                <a:cubicBezTo>
                  <a:pt x="5095866" y="461759"/>
                  <a:pt x="5122214" y="463904"/>
                  <a:pt x="5148562" y="465333"/>
                </a:cubicBezTo>
                <a:cubicBezTo>
                  <a:pt x="5171986" y="466763"/>
                  <a:pt x="5195406" y="468193"/>
                  <a:pt x="5218830" y="469622"/>
                </a:cubicBezTo>
                <a:cubicBezTo>
                  <a:pt x="5259819" y="472481"/>
                  <a:pt x="5297878" y="474626"/>
                  <a:pt x="5341793" y="477484"/>
                </a:cubicBezTo>
                <a:lnTo>
                  <a:pt x="5947837" y="521802"/>
                </a:lnTo>
                <a:close/>
                <a:moveTo>
                  <a:pt x="7271970" y="544146"/>
                </a:moveTo>
                <a:lnTo>
                  <a:pt x="6980145" y="544146"/>
                </a:lnTo>
                <a:lnTo>
                  <a:pt x="6931376" y="541557"/>
                </a:lnTo>
                <a:cubicBezTo>
                  <a:pt x="6633477" y="523766"/>
                  <a:pt x="6324052" y="503395"/>
                  <a:pt x="6000536" y="480343"/>
                </a:cubicBezTo>
                <a:lnTo>
                  <a:pt x="5394495" y="436741"/>
                </a:lnTo>
                <a:cubicBezTo>
                  <a:pt x="5353503" y="433882"/>
                  <a:pt x="5312515" y="431023"/>
                  <a:pt x="5271530" y="428164"/>
                </a:cubicBezTo>
                <a:cubicBezTo>
                  <a:pt x="5248108" y="426735"/>
                  <a:pt x="5224683" y="425306"/>
                  <a:pt x="5201264" y="423161"/>
                </a:cubicBezTo>
                <a:cubicBezTo>
                  <a:pt x="5174912" y="421731"/>
                  <a:pt x="5148562" y="419587"/>
                  <a:pt x="5122214" y="418158"/>
                </a:cubicBezTo>
                <a:cubicBezTo>
                  <a:pt x="5022670" y="411724"/>
                  <a:pt x="4917271" y="404577"/>
                  <a:pt x="4814800" y="399573"/>
                </a:cubicBezTo>
                <a:cubicBezTo>
                  <a:pt x="4773813" y="397429"/>
                  <a:pt x="4732825" y="395284"/>
                  <a:pt x="4691837" y="393140"/>
                </a:cubicBezTo>
                <a:cubicBezTo>
                  <a:pt x="4604004" y="388136"/>
                  <a:pt x="4513243" y="383133"/>
                  <a:pt x="4422484" y="380274"/>
                </a:cubicBezTo>
                <a:cubicBezTo>
                  <a:pt x="3883780" y="357401"/>
                  <a:pt x="3350929" y="348109"/>
                  <a:pt x="2835650" y="353828"/>
                </a:cubicBezTo>
                <a:cubicBezTo>
                  <a:pt x="2296942" y="359545"/>
                  <a:pt x="1772877" y="381704"/>
                  <a:pt x="1283946" y="418872"/>
                </a:cubicBezTo>
                <a:cubicBezTo>
                  <a:pt x="1035088" y="437813"/>
                  <a:pt x="792817" y="461401"/>
                  <a:pt x="559694" y="489278"/>
                </a:cubicBezTo>
                <a:lnTo>
                  <a:pt x="177676" y="544146"/>
                </a:lnTo>
                <a:lnTo>
                  <a:pt x="62296" y="544146"/>
                </a:lnTo>
                <a:lnTo>
                  <a:pt x="531880" y="476501"/>
                </a:lnTo>
                <a:cubicBezTo>
                  <a:pt x="767197" y="448356"/>
                  <a:pt x="1011664" y="424590"/>
                  <a:pt x="1263450" y="405291"/>
                </a:cubicBezTo>
                <a:cubicBezTo>
                  <a:pt x="1758240" y="368123"/>
                  <a:pt x="2285234" y="345965"/>
                  <a:pt x="2829794" y="339532"/>
                </a:cubicBezTo>
                <a:cubicBezTo>
                  <a:pt x="2960078" y="338102"/>
                  <a:pt x="3091277" y="337566"/>
                  <a:pt x="3223254" y="337934"/>
                </a:cubicBezTo>
                <a:cubicBezTo>
                  <a:pt x="3619184" y="339040"/>
                  <a:pt x="4022115" y="348287"/>
                  <a:pt x="4428340" y="365979"/>
                </a:cubicBezTo>
                <a:cubicBezTo>
                  <a:pt x="4519098" y="368838"/>
                  <a:pt x="4612786" y="373841"/>
                  <a:pt x="4700618" y="378844"/>
                </a:cubicBezTo>
                <a:cubicBezTo>
                  <a:pt x="4741607" y="380988"/>
                  <a:pt x="4782595" y="383133"/>
                  <a:pt x="4823583" y="385277"/>
                </a:cubicBezTo>
                <a:cubicBezTo>
                  <a:pt x="4928982" y="390281"/>
                  <a:pt x="5034381" y="397429"/>
                  <a:pt x="5136850" y="403862"/>
                </a:cubicBezTo>
                <a:cubicBezTo>
                  <a:pt x="5163202" y="405291"/>
                  <a:pt x="5189553" y="407436"/>
                  <a:pt x="5215901" y="408865"/>
                </a:cubicBezTo>
                <a:cubicBezTo>
                  <a:pt x="5239323" y="410295"/>
                  <a:pt x="5262745" y="411724"/>
                  <a:pt x="5286167" y="413868"/>
                </a:cubicBezTo>
                <a:cubicBezTo>
                  <a:pt x="5327155" y="416727"/>
                  <a:pt x="5368143" y="419587"/>
                  <a:pt x="5412059" y="422446"/>
                </a:cubicBezTo>
                <a:lnTo>
                  <a:pt x="6018103" y="466048"/>
                </a:lnTo>
                <a:cubicBezTo>
                  <a:pt x="6340155" y="488921"/>
                  <a:pt x="6648482" y="509158"/>
                  <a:pt x="6945465" y="526849"/>
                </a:cubicBezTo>
                <a:close/>
                <a:moveTo>
                  <a:pt x="8557040" y="544146"/>
                </a:moveTo>
                <a:lnTo>
                  <a:pt x="8163662" y="544146"/>
                </a:lnTo>
                <a:lnTo>
                  <a:pt x="7829643" y="531361"/>
                </a:lnTo>
                <a:cubicBezTo>
                  <a:pt x="7282888" y="506255"/>
                  <a:pt x="6700267" y="471409"/>
                  <a:pt x="6062020" y="426020"/>
                </a:cubicBezTo>
                <a:lnTo>
                  <a:pt x="5458902" y="382419"/>
                </a:lnTo>
                <a:cubicBezTo>
                  <a:pt x="5417916" y="379559"/>
                  <a:pt x="5373999" y="376700"/>
                  <a:pt x="5333011" y="373841"/>
                </a:cubicBezTo>
                <a:cubicBezTo>
                  <a:pt x="5309589" y="372411"/>
                  <a:pt x="5283238" y="370982"/>
                  <a:pt x="5259819" y="368838"/>
                </a:cubicBezTo>
                <a:cubicBezTo>
                  <a:pt x="5233467" y="367408"/>
                  <a:pt x="5207116" y="365263"/>
                  <a:pt x="5180768" y="363835"/>
                </a:cubicBezTo>
                <a:cubicBezTo>
                  <a:pt x="5075368" y="356687"/>
                  <a:pt x="4969970" y="349539"/>
                  <a:pt x="4861645" y="344535"/>
                </a:cubicBezTo>
                <a:cubicBezTo>
                  <a:pt x="4820657" y="342391"/>
                  <a:pt x="4776739" y="340247"/>
                  <a:pt x="4735751" y="338103"/>
                </a:cubicBezTo>
                <a:cubicBezTo>
                  <a:pt x="4644992" y="333099"/>
                  <a:pt x="4551302" y="328096"/>
                  <a:pt x="4457616" y="324521"/>
                </a:cubicBezTo>
                <a:cubicBezTo>
                  <a:pt x="3901346" y="300933"/>
                  <a:pt x="3350929" y="291642"/>
                  <a:pt x="2818080" y="297360"/>
                </a:cubicBezTo>
                <a:cubicBezTo>
                  <a:pt x="2258882" y="303793"/>
                  <a:pt x="1717251" y="325951"/>
                  <a:pt x="1207821" y="364549"/>
                </a:cubicBezTo>
                <a:cubicBezTo>
                  <a:pt x="947252" y="384563"/>
                  <a:pt x="694003" y="409223"/>
                  <a:pt x="450269" y="438350"/>
                </a:cubicBezTo>
                <a:lnTo>
                  <a:pt x="0" y="503021"/>
                </a:lnTo>
                <a:lnTo>
                  <a:pt x="0" y="486335"/>
                </a:lnTo>
                <a:lnTo>
                  <a:pt x="422822" y="425305"/>
                </a:lnTo>
                <a:cubicBezTo>
                  <a:pt x="669118" y="395820"/>
                  <a:pt x="925296" y="370981"/>
                  <a:pt x="1190257" y="350968"/>
                </a:cubicBezTo>
                <a:cubicBezTo>
                  <a:pt x="1705537" y="312370"/>
                  <a:pt x="2250099" y="289497"/>
                  <a:pt x="2815153" y="283064"/>
                </a:cubicBezTo>
                <a:cubicBezTo>
                  <a:pt x="2949096" y="281635"/>
                  <a:pt x="3084321" y="281098"/>
                  <a:pt x="3220552" y="281478"/>
                </a:cubicBezTo>
                <a:cubicBezTo>
                  <a:pt x="3629246" y="282617"/>
                  <a:pt x="4046999" y="291999"/>
                  <a:pt x="4466398" y="310226"/>
                </a:cubicBezTo>
                <a:cubicBezTo>
                  <a:pt x="4560086" y="313085"/>
                  <a:pt x="4656703" y="318803"/>
                  <a:pt x="4747461" y="323807"/>
                </a:cubicBezTo>
                <a:cubicBezTo>
                  <a:pt x="4788450" y="325951"/>
                  <a:pt x="4829439" y="328096"/>
                  <a:pt x="4870427" y="330239"/>
                </a:cubicBezTo>
                <a:cubicBezTo>
                  <a:pt x="4978756" y="335243"/>
                  <a:pt x="5087080" y="342391"/>
                  <a:pt x="5192479" y="349539"/>
                </a:cubicBezTo>
                <a:cubicBezTo>
                  <a:pt x="5218830" y="350968"/>
                  <a:pt x="5245179" y="353112"/>
                  <a:pt x="5271529" y="354542"/>
                </a:cubicBezTo>
                <a:cubicBezTo>
                  <a:pt x="5294949" y="355972"/>
                  <a:pt x="5321299" y="358115"/>
                  <a:pt x="5344721" y="359546"/>
                </a:cubicBezTo>
                <a:cubicBezTo>
                  <a:pt x="5385709" y="362404"/>
                  <a:pt x="5429624" y="365263"/>
                  <a:pt x="5473542" y="368123"/>
                </a:cubicBezTo>
                <a:lnTo>
                  <a:pt x="6076656" y="411724"/>
                </a:lnTo>
                <a:cubicBezTo>
                  <a:pt x="6713442" y="457113"/>
                  <a:pt x="7293866" y="491780"/>
                  <a:pt x="7838060" y="516708"/>
                </a:cubicBezTo>
                <a:close/>
                <a:moveTo>
                  <a:pt x="11719966" y="544146"/>
                </a:moveTo>
                <a:lnTo>
                  <a:pt x="11345677" y="544146"/>
                </a:lnTo>
                <a:lnTo>
                  <a:pt x="11906525" y="522605"/>
                </a:lnTo>
                <a:lnTo>
                  <a:pt x="12203155" y="505032"/>
                </a:lnTo>
                <a:lnTo>
                  <a:pt x="12203155" y="519544"/>
                </a:lnTo>
                <a:lnTo>
                  <a:pt x="11916770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33" name="组合 32"/>
          <p:cNvGrpSpPr/>
          <p:nvPr userDrawn="1">
            <p:custDataLst>
              <p:tags r:id="rId5"/>
            </p:custDataLst>
          </p:nvPr>
        </p:nvGrpSpPr>
        <p:grpSpPr>
          <a:xfrm rot="0" flipH="1">
            <a:off x="294005" y="2986405"/>
            <a:ext cx="415290" cy="885190"/>
            <a:chOff x="11620500" y="0"/>
            <a:chExt cx="571500" cy="1218783"/>
          </a:xfrm>
        </p:grpSpPr>
        <p:sp>
          <p:nvSpPr>
            <p:cNvPr id="37" name="等腰三角形 36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 userDrawn="1">
            <p:custDataLst>
              <p:tags r:id="rId8"/>
            </p:custDataLst>
          </p:nvPr>
        </p:nvGrpSpPr>
        <p:grpSpPr>
          <a:xfrm rot="10800000" flipH="1">
            <a:off x="11480800" y="2986405"/>
            <a:ext cx="415290" cy="885190"/>
            <a:chOff x="11620500" y="0"/>
            <a:chExt cx="571500" cy="1218783"/>
          </a:xfrm>
        </p:grpSpPr>
        <p:sp>
          <p:nvSpPr>
            <p:cNvPr id="35" name="等腰三角形 34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6"/>
            </p:custDataLst>
          </p:nvPr>
        </p:nvGrpSpPr>
        <p:grpSpPr>
          <a:xfrm rot="0" flipH="1">
            <a:off x="0" y="770255"/>
            <a:ext cx="415290" cy="885190"/>
            <a:chOff x="11620500" y="0"/>
            <a:chExt cx="571500" cy="1218783"/>
          </a:xfrm>
        </p:grpSpPr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/>
          <p:cNvSpPr/>
          <p:nvPr userDrawn="1">
            <p:custDataLst>
              <p:tags r:id="rId9"/>
            </p:custDataLst>
          </p:nvPr>
        </p:nvSpPr>
        <p:spPr>
          <a:xfrm rot="16200000">
            <a:off x="8518525" y="3192780"/>
            <a:ext cx="6866255" cy="480695"/>
          </a:xfrm>
          <a:custGeom>
            <a:avLst/>
            <a:gdLst>
              <a:gd name="connsiteX0" fmla="*/ 2425871 w 6866255"/>
              <a:gd name="connsiteY0" fmla="*/ 480414 h 480414"/>
              <a:gd name="connsiteX1" fmla="*/ 2193211 w 6866255"/>
              <a:gd name="connsiteY1" fmla="*/ 480414 h 480414"/>
              <a:gd name="connsiteX2" fmla="*/ 1989984 w 6866255"/>
              <a:gd name="connsiteY2" fmla="*/ 469443 h 480414"/>
              <a:gd name="connsiteX3" fmla="*/ 1585875 w 6866255"/>
              <a:gd name="connsiteY3" fmla="*/ 467477 h 480414"/>
              <a:gd name="connsiteX4" fmla="*/ 1314989 w 6866255"/>
              <a:gd name="connsiteY4" fmla="*/ 480414 h 480414"/>
              <a:gd name="connsiteX5" fmla="*/ 1105156 w 6866255"/>
              <a:gd name="connsiteY5" fmla="*/ 480414 h 480414"/>
              <a:gd name="connsiteX6" fmla="*/ 1176132 w 6866255"/>
              <a:gd name="connsiteY6" fmla="*/ 472928 h 480414"/>
              <a:gd name="connsiteX7" fmla="*/ 1584265 w 6866255"/>
              <a:gd name="connsiteY7" fmla="*/ 453897 h 480414"/>
              <a:gd name="connsiteX8" fmla="*/ 1786420 w 6866255"/>
              <a:gd name="connsiteY8" fmla="*/ 452278 h 480414"/>
              <a:gd name="connsiteX9" fmla="*/ 2408580 w 6866255"/>
              <a:gd name="connsiteY9" fmla="*/ 478914 h 480414"/>
              <a:gd name="connsiteX10" fmla="*/ 2978011 w 6866255"/>
              <a:gd name="connsiteY10" fmla="*/ 480414 h 480414"/>
              <a:gd name="connsiteX11" fmla="*/ 2863229 w 6866255"/>
              <a:gd name="connsiteY11" fmla="*/ 480414 h 480414"/>
              <a:gd name="connsiteX12" fmla="*/ 2843278 w 6866255"/>
              <a:gd name="connsiteY12" fmla="*/ 478200 h 480414"/>
              <a:gd name="connsiteX13" fmla="*/ 2799810 w 6866255"/>
              <a:gd name="connsiteY13" fmla="*/ 473196 h 480414"/>
              <a:gd name="connsiteX14" fmla="*/ 2635590 w 6866255"/>
              <a:gd name="connsiteY14" fmla="*/ 455327 h 480414"/>
              <a:gd name="connsiteX15" fmla="*/ 2569580 w 6866255"/>
              <a:gd name="connsiteY15" fmla="*/ 448893 h 480414"/>
              <a:gd name="connsiteX16" fmla="*/ 2426292 w 6866255"/>
              <a:gd name="connsiteY16" fmla="*/ 436742 h 480414"/>
              <a:gd name="connsiteX17" fmla="*/ 1581047 w 6866255"/>
              <a:gd name="connsiteY17" fmla="*/ 411010 h 480414"/>
              <a:gd name="connsiteX18" fmla="*/ 759949 w 6866255"/>
              <a:gd name="connsiteY18" fmla="*/ 473196 h 480414"/>
              <a:gd name="connsiteX19" fmla="*/ 719088 w 6866255"/>
              <a:gd name="connsiteY19" fmla="*/ 480414 h 480414"/>
              <a:gd name="connsiteX20" fmla="*/ 630912 w 6866255"/>
              <a:gd name="connsiteY20" fmla="*/ 480414 h 480414"/>
              <a:gd name="connsiteX21" fmla="*/ 748680 w 6866255"/>
              <a:gd name="connsiteY21" fmla="*/ 459615 h 480414"/>
              <a:gd name="connsiteX22" fmla="*/ 1577827 w 6866255"/>
              <a:gd name="connsiteY22" fmla="*/ 396715 h 480414"/>
              <a:gd name="connsiteX23" fmla="*/ 1787202 w 6866255"/>
              <a:gd name="connsiteY23" fmla="*/ 395106 h 480414"/>
              <a:gd name="connsiteX24" fmla="*/ 2429511 w 6866255"/>
              <a:gd name="connsiteY24" fmla="*/ 422447 h 480414"/>
              <a:gd name="connsiteX25" fmla="*/ 2574410 w 6866255"/>
              <a:gd name="connsiteY25" fmla="*/ 435313 h 480414"/>
              <a:gd name="connsiteX26" fmla="*/ 2640419 w 6866255"/>
              <a:gd name="connsiteY26" fmla="*/ 441745 h 480414"/>
              <a:gd name="connsiteX27" fmla="*/ 2806249 w 6866255"/>
              <a:gd name="connsiteY27" fmla="*/ 460330 h 480414"/>
              <a:gd name="connsiteX28" fmla="*/ 2849719 w 6866255"/>
              <a:gd name="connsiteY28" fmla="*/ 465333 h 480414"/>
              <a:gd name="connsiteX29" fmla="*/ 2888360 w 6866255"/>
              <a:gd name="connsiteY29" fmla="*/ 469622 h 480414"/>
              <a:gd name="connsiteX30" fmla="*/ 2955978 w 6866255"/>
              <a:gd name="connsiteY30" fmla="*/ 477484 h 480414"/>
              <a:gd name="connsiteX31" fmla="*/ 3448381 w 6866255"/>
              <a:gd name="connsiteY31" fmla="*/ 480414 h 480414"/>
              <a:gd name="connsiteX32" fmla="*/ 3318821 w 6866255"/>
              <a:gd name="connsiteY32" fmla="*/ 480414 h 480414"/>
              <a:gd name="connsiteX33" fmla="*/ 3318227 w 6866255"/>
              <a:gd name="connsiteY33" fmla="*/ 480343 h 480414"/>
              <a:gd name="connsiteX34" fmla="*/ 2984960 w 6866255"/>
              <a:gd name="connsiteY34" fmla="*/ 436742 h 480414"/>
              <a:gd name="connsiteX35" fmla="*/ 2917340 w 6866255"/>
              <a:gd name="connsiteY35" fmla="*/ 428164 h 480414"/>
              <a:gd name="connsiteX36" fmla="*/ 2878700 w 6866255"/>
              <a:gd name="connsiteY36" fmla="*/ 423161 h 480414"/>
              <a:gd name="connsiteX37" fmla="*/ 2835230 w 6866255"/>
              <a:gd name="connsiteY37" fmla="*/ 418158 h 480414"/>
              <a:gd name="connsiteX38" fmla="*/ 2666180 w 6866255"/>
              <a:gd name="connsiteY38" fmla="*/ 399573 h 480414"/>
              <a:gd name="connsiteX39" fmla="*/ 2598561 w 6866255"/>
              <a:gd name="connsiteY39" fmla="*/ 393140 h 480414"/>
              <a:gd name="connsiteX40" fmla="*/ 2450442 w 6866255"/>
              <a:gd name="connsiteY40" fmla="*/ 380274 h 480414"/>
              <a:gd name="connsiteX41" fmla="*/ 1577827 w 6866255"/>
              <a:gd name="connsiteY41" fmla="*/ 353828 h 480414"/>
              <a:gd name="connsiteX42" fmla="*/ 724531 w 6866255"/>
              <a:gd name="connsiteY42" fmla="*/ 418872 h 480414"/>
              <a:gd name="connsiteX43" fmla="*/ 376401 w 6866255"/>
              <a:gd name="connsiteY43" fmla="*/ 480414 h 480414"/>
              <a:gd name="connsiteX44" fmla="*/ 296026 w 6866255"/>
              <a:gd name="connsiteY44" fmla="*/ 480414 h 480414"/>
              <a:gd name="connsiteX45" fmla="*/ 310963 w 6866255"/>
              <a:gd name="connsiteY45" fmla="*/ 476501 h 480414"/>
              <a:gd name="connsiteX46" fmla="*/ 713260 w 6866255"/>
              <a:gd name="connsiteY46" fmla="*/ 405291 h 480414"/>
              <a:gd name="connsiteX47" fmla="*/ 1574607 w 6866255"/>
              <a:gd name="connsiteY47" fmla="*/ 339532 h 480414"/>
              <a:gd name="connsiteX48" fmla="*/ 1790974 w 6866255"/>
              <a:gd name="connsiteY48" fmla="*/ 337934 h 480414"/>
              <a:gd name="connsiteX49" fmla="*/ 2453662 w 6866255"/>
              <a:gd name="connsiteY49" fmla="*/ 365979 h 480414"/>
              <a:gd name="connsiteX50" fmla="*/ 2603391 w 6866255"/>
              <a:gd name="connsiteY50" fmla="*/ 378844 h 480414"/>
              <a:gd name="connsiteX51" fmla="*/ 2671010 w 6866255"/>
              <a:gd name="connsiteY51" fmla="*/ 385277 h 480414"/>
              <a:gd name="connsiteX52" fmla="*/ 2843278 w 6866255"/>
              <a:gd name="connsiteY52" fmla="*/ 403862 h 480414"/>
              <a:gd name="connsiteX53" fmla="*/ 2886749 w 6866255"/>
              <a:gd name="connsiteY53" fmla="*/ 408865 h 480414"/>
              <a:gd name="connsiteX54" fmla="*/ 2925389 w 6866255"/>
              <a:gd name="connsiteY54" fmla="*/ 413868 h 480414"/>
              <a:gd name="connsiteX55" fmla="*/ 2994618 w 6866255"/>
              <a:gd name="connsiteY55" fmla="*/ 422446 h 480414"/>
              <a:gd name="connsiteX56" fmla="*/ 3327887 w 6866255"/>
              <a:gd name="connsiteY56" fmla="*/ 466048 h 480414"/>
              <a:gd name="connsiteX57" fmla="*/ 3951975 w 6866255"/>
              <a:gd name="connsiteY57" fmla="*/ 480414 h 480414"/>
              <a:gd name="connsiteX58" fmla="*/ 3807649 w 6866255"/>
              <a:gd name="connsiteY58" fmla="*/ 480414 h 480414"/>
              <a:gd name="connsiteX59" fmla="*/ 3352038 w 6866255"/>
              <a:gd name="connsiteY59" fmla="*/ 426020 h 480414"/>
              <a:gd name="connsiteX60" fmla="*/ 3020377 w 6866255"/>
              <a:gd name="connsiteY60" fmla="*/ 382419 h 480414"/>
              <a:gd name="connsiteX61" fmla="*/ 2951149 w 6866255"/>
              <a:gd name="connsiteY61" fmla="*/ 373842 h 480414"/>
              <a:gd name="connsiteX62" fmla="*/ 2910900 w 6866255"/>
              <a:gd name="connsiteY62" fmla="*/ 368838 h 480414"/>
              <a:gd name="connsiteX63" fmla="*/ 2867429 w 6866255"/>
              <a:gd name="connsiteY63" fmla="*/ 363835 h 480414"/>
              <a:gd name="connsiteX64" fmla="*/ 2691941 w 6866255"/>
              <a:gd name="connsiteY64" fmla="*/ 344535 h 480414"/>
              <a:gd name="connsiteX65" fmla="*/ 2622710 w 6866255"/>
              <a:gd name="connsiteY65" fmla="*/ 338103 h 480414"/>
              <a:gd name="connsiteX66" fmla="*/ 2469761 w 6866255"/>
              <a:gd name="connsiteY66" fmla="*/ 324521 h 480414"/>
              <a:gd name="connsiteX67" fmla="*/ 1568165 w 6866255"/>
              <a:gd name="connsiteY67" fmla="*/ 297360 h 480414"/>
              <a:gd name="connsiteX68" fmla="*/ 682669 w 6866255"/>
              <a:gd name="connsiteY68" fmla="*/ 364549 h 480414"/>
              <a:gd name="connsiteX69" fmla="*/ 266084 w 6866255"/>
              <a:gd name="connsiteY69" fmla="*/ 438350 h 480414"/>
              <a:gd name="connsiteX70" fmla="*/ 105034 w 6866255"/>
              <a:gd name="connsiteY70" fmla="*/ 480414 h 480414"/>
              <a:gd name="connsiteX71" fmla="*/ 41035 w 6866255"/>
              <a:gd name="connsiteY71" fmla="*/ 480414 h 480414"/>
              <a:gd name="connsiteX72" fmla="*/ 250991 w 6866255"/>
              <a:gd name="connsiteY72" fmla="*/ 425305 h 480414"/>
              <a:gd name="connsiteX73" fmla="*/ 673010 w 6866255"/>
              <a:gd name="connsiteY73" fmla="*/ 350968 h 480414"/>
              <a:gd name="connsiteX74" fmla="*/ 1566556 w 6866255"/>
              <a:gd name="connsiteY74" fmla="*/ 283064 h 480414"/>
              <a:gd name="connsiteX75" fmla="*/ 1789489 w 6866255"/>
              <a:gd name="connsiteY75" fmla="*/ 281478 h 480414"/>
              <a:gd name="connsiteX76" fmla="*/ 2474591 w 6866255"/>
              <a:gd name="connsiteY76" fmla="*/ 310226 h 480414"/>
              <a:gd name="connsiteX77" fmla="*/ 2629150 w 6866255"/>
              <a:gd name="connsiteY77" fmla="*/ 323807 h 480414"/>
              <a:gd name="connsiteX78" fmla="*/ 2696770 w 6866255"/>
              <a:gd name="connsiteY78" fmla="*/ 330239 h 480414"/>
              <a:gd name="connsiteX79" fmla="*/ 2873869 w 6866255"/>
              <a:gd name="connsiteY79" fmla="*/ 349539 h 480414"/>
              <a:gd name="connsiteX80" fmla="*/ 2917339 w 6866255"/>
              <a:gd name="connsiteY80" fmla="*/ 354542 h 480414"/>
              <a:gd name="connsiteX81" fmla="*/ 2957588 w 6866255"/>
              <a:gd name="connsiteY81" fmla="*/ 359546 h 480414"/>
              <a:gd name="connsiteX82" fmla="*/ 3028428 w 6866255"/>
              <a:gd name="connsiteY82" fmla="*/ 368123 h 480414"/>
              <a:gd name="connsiteX83" fmla="*/ 3360086 w 6866255"/>
              <a:gd name="connsiteY83" fmla="*/ 411724 h 480414"/>
              <a:gd name="connsiteX84" fmla="*/ 3863486 w 6866255"/>
              <a:gd name="connsiteY84" fmla="*/ 471889 h 480414"/>
              <a:gd name="connsiteX85" fmla="*/ 4607282 w 6866255"/>
              <a:gd name="connsiteY85" fmla="*/ 480414 h 480414"/>
              <a:gd name="connsiteX86" fmla="*/ 4413512 w 6866255"/>
              <a:gd name="connsiteY86" fmla="*/ 480414 h 480414"/>
              <a:gd name="connsiteX87" fmla="*/ 4358282 w 6866255"/>
              <a:gd name="connsiteY87" fmla="*/ 476055 h 480414"/>
              <a:gd name="connsiteX88" fmla="*/ 4277782 w 6866255"/>
              <a:gd name="connsiteY88" fmla="*/ 469621 h 480414"/>
              <a:gd name="connsiteX89" fmla="*/ 3387457 w 6866255"/>
              <a:gd name="connsiteY89" fmla="*/ 371697 h 480414"/>
              <a:gd name="connsiteX90" fmla="*/ 3055798 w 6866255"/>
              <a:gd name="connsiteY90" fmla="*/ 328095 h 480414"/>
              <a:gd name="connsiteX91" fmla="*/ 2983348 w 6866255"/>
              <a:gd name="connsiteY91" fmla="*/ 319517 h 480414"/>
              <a:gd name="connsiteX92" fmla="*/ 2943099 w 6866255"/>
              <a:gd name="connsiteY92" fmla="*/ 314514 h 480414"/>
              <a:gd name="connsiteX93" fmla="*/ 2899629 w 6866255"/>
              <a:gd name="connsiteY93" fmla="*/ 309510 h 480414"/>
              <a:gd name="connsiteX94" fmla="*/ 2719310 w 6866255"/>
              <a:gd name="connsiteY94" fmla="*/ 289497 h 480414"/>
              <a:gd name="connsiteX95" fmla="*/ 2650079 w 6866255"/>
              <a:gd name="connsiteY95" fmla="*/ 283064 h 480414"/>
              <a:gd name="connsiteX96" fmla="*/ 2490691 w 6866255"/>
              <a:gd name="connsiteY96" fmla="*/ 269483 h 480414"/>
              <a:gd name="connsiteX97" fmla="*/ 1561726 w 6866255"/>
              <a:gd name="connsiteY97" fmla="*/ 241607 h 480414"/>
              <a:gd name="connsiteX98" fmla="*/ 644030 w 6866255"/>
              <a:gd name="connsiteY98" fmla="*/ 311655 h 480414"/>
              <a:gd name="connsiteX99" fmla="*/ 209130 w 6866255"/>
              <a:gd name="connsiteY99" fmla="*/ 388583 h 480414"/>
              <a:gd name="connsiteX100" fmla="*/ 0 w 6866255"/>
              <a:gd name="connsiteY100" fmla="*/ 443344 h 480414"/>
              <a:gd name="connsiteX101" fmla="*/ 0 w 6866255"/>
              <a:gd name="connsiteY101" fmla="*/ 426643 h 480414"/>
              <a:gd name="connsiteX102" fmla="*/ 193433 w 6866255"/>
              <a:gd name="connsiteY102" fmla="*/ 375807 h 480414"/>
              <a:gd name="connsiteX103" fmla="*/ 634369 w 6866255"/>
              <a:gd name="connsiteY103" fmla="*/ 298074 h 480414"/>
              <a:gd name="connsiteX104" fmla="*/ 1560115 w 6866255"/>
              <a:gd name="connsiteY104" fmla="*/ 227311 h 480414"/>
              <a:gd name="connsiteX105" fmla="*/ 1790270 w 6866255"/>
              <a:gd name="connsiteY105" fmla="*/ 225535 h 480414"/>
              <a:gd name="connsiteX106" fmla="*/ 2495519 w 6866255"/>
              <a:gd name="connsiteY106" fmla="*/ 255187 h 480414"/>
              <a:gd name="connsiteX107" fmla="*/ 2656519 w 6866255"/>
              <a:gd name="connsiteY107" fmla="*/ 268768 h 480414"/>
              <a:gd name="connsiteX108" fmla="*/ 2725749 w 6866255"/>
              <a:gd name="connsiteY108" fmla="*/ 275201 h 480414"/>
              <a:gd name="connsiteX109" fmla="*/ 2909289 w 6866255"/>
              <a:gd name="connsiteY109" fmla="*/ 295215 h 480414"/>
              <a:gd name="connsiteX110" fmla="*/ 2952759 w 6866255"/>
              <a:gd name="connsiteY110" fmla="*/ 300219 h 480414"/>
              <a:gd name="connsiteX111" fmla="*/ 2991399 w 6866255"/>
              <a:gd name="connsiteY111" fmla="*/ 305222 h 480414"/>
              <a:gd name="connsiteX112" fmla="*/ 3065458 w 6866255"/>
              <a:gd name="connsiteY112" fmla="*/ 314514 h 480414"/>
              <a:gd name="connsiteX113" fmla="*/ 3397115 w 6866255"/>
              <a:gd name="connsiteY113" fmla="*/ 358115 h 480414"/>
              <a:gd name="connsiteX114" fmla="*/ 4284222 w 6866255"/>
              <a:gd name="connsiteY114" fmla="*/ 456041 h 480414"/>
              <a:gd name="connsiteX115" fmla="*/ 4364722 w 6866255"/>
              <a:gd name="connsiteY115" fmla="*/ 462474 h 480414"/>
              <a:gd name="connsiteX116" fmla="*/ 4509621 w 6866255"/>
              <a:gd name="connsiteY116" fmla="*/ 473910 h 480414"/>
              <a:gd name="connsiteX117" fmla="*/ 6860210 w 6866255"/>
              <a:gd name="connsiteY117" fmla="*/ 208727 h 480414"/>
              <a:gd name="connsiteX118" fmla="*/ 6848940 w 6866255"/>
              <a:gd name="connsiteY118" fmla="*/ 217304 h 480414"/>
              <a:gd name="connsiteX119" fmla="*/ 6045553 w 6866255"/>
              <a:gd name="connsiteY119" fmla="*/ 288782 h 480414"/>
              <a:gd name="connsiteX120" fmla="*/ 5216407 w 6866255"/>
              <a:gd name="connsiteY120" fmla="*/ 295930 h 480414"/>
              <a:gd name="connsiteX121" fmla="*/ 5137518 w 6866255"/>
              <a:gd name="connsiteY121" fmla="*/ 293786 h 480414"/>
              <a:gd name="connsiteX122" fmla="*/ 5007108 w 6866255"/>
              <a:gd name="connsiteY122" fmla="*/ 289497 h 480414"/>
              <a:gd name="connsiteX123" fmla="*/ 4797809 w 6866255"/>
              <a:gd name="connsiteY123" fmla="*/ 278776 h 480414"/>
              <a:gd name="connsiteX124" fmla="*/ 4588510 w 6866255"/>
              <a:gd name="connsiteY124" fmla="*/ 264480 h 480414"/>
              <a:gd name="connsiteX125" fmla="*/ 4454882 w 6866255"/>
              <a:gd name="connsiteY125" fmla="*/ 253758 h 480414"/>
              <a:gd name="connsiteX126" fmla="*/ 4377603 w 6866255"/>
              <a:gd name="connsiteY126" fmla="*/ 247325 h 480414"/>
              <a:gd name="connsiteX127" fmla="*/ 3530746 w 6866255"/>
              <a:gd name="connsiteY127" fmla="*/ 154404 h 480414"/>
              <a:gd name="connsiteX128" fmla="*/ 3203917 w 6866255"/>
              <a:gd name="connsiteY128" fmla="*/ 110803 h 480414"/>
              <a:gd name="connsiteX129" fmla="*/ 3174937 w 6866255"/>
              <a:gd name="connsiteY129" fmla="*/ 107229 h 480414"/>
              <a:gd name="connsiteX130" fmla="*/ 3038088 w 6866255"/>
              <a:gd name="connsiteY130" fmla="*/ 90789 h 480414"/>
              <a:gd name="connsiteX131" fmla="*/ 2833618 w 6866255"/>
              <a:gd name="connsiteY131" fmla="*/ 67916 h 480414"/>
              <a:gd name="connsiteX132" fmla="*/ 2761168 w 6866255"/>
              <a:gd name="connsiteY132" fmla="*/ 60768 h 480414"/>
              <a:gd name="connsiteX133" fmla="*/ 2580851 w 6866255"/>
              <a:gd name="connsiteY133" fmla="*/ 45043 h 480414"/>
              <a:gd name="connsiteX134" fmla="*/ 1542405 w 6866255"/>
              <a:gd name="connsiteY134" fmla="*/ 14307 h 480414"/>
              <a:gd name="connsiteX135" fmla="*/ 494298 w 6866255"/>
              <a:gd name="connsiteY135" fmla="*/ 94362 h 480414"/>
              <a:gd name="connsiteX136" fmla="*/ 235140 w 6866255"/>
              <a:gd name="connsiteY136" fmla="*/ 135205 h 480414"/>
              <a:gd name="connsiteX137" fmla="*/ 0 w 6866255"/>
              <a:gd name="connsiteY137" fmla="*/ 181676 h 480414"/>
              <a:gd name="connsiteX138" fmla="*/ 0 w 6866255"/>
              <a:gd name="connsiteY138" fmla="*/ 167402 h 480414"/>
              <a:gd name="connsiteX139" fmla="*/ 220776 w 6866255"/>
              <a:gd name="connsiteY139" fmla="*/ 123892 h 480414"/>
              <a:gd name="connsiteX140" fmla="*/ 483029 w 6866255"/>
              <a:gd name="connsiteY140" fmla="*/ 82926 h 480414"/>
              <a:gd name="connsiteX141" fmla="*/ 1539185 w 6866255"/>
              <a:gd name="connsiteY141" fmla="*/ 2156 h 480414"/>
              <a:gd name="connsiteX142" fmla="*/ 1797110 w 6866255"/>
              <a:gd name="connsiteY142" fmla="*/ 123 h 480414"/>
              <a:gd name="connsiteX143" fmla="*/ 2585680 w 6866255"/>
              <a:gd name="connsiteY143" fmla="*/ 32891 h 480414"/>
              <a:gd name="connsiteX144" fmla="*/ 2767609 w 6866255"/>
              <a:gd name="connsiteY144" fmla="*/ 48616 h 480414"/>
              <a:gd name="connsiteX145" fmla="*/ 2840058 w 6866255"/>
              <a:gd name="connsiteY145" fmla="*/ 55764 h 480414"/>
              <a:gd name="connsiteX146" fmla="*/ 3046137 w 6866255"/>
              <a:gd name="connsiteY146" fmla="*/ 78637 h 480414"/>
              <a:gd name="connsiteX147" fmla="*/ 3182987 w 6866255"/>
              <a:gd name="connsiteY147" fmla="*/ 95077 h 480414"/>
              <a:gd name="connsiteX148" fmla="*/ 3213576 w 6866255"/>
              <a:gd name="connsiteY148" fmla="*/ 98651 h 480414"/>
              <a:gd name="connsiteX149" fmla="*/ 3540406 w 6866255"/>
              <a:gd name="connsiteY149" fmla="*/ 141538 h 480414"/>
              <a:gd name="connsiteX150" fmla="*/ 4384042 w 6866255"/>
              <a:gd name="connsiteY150" fmla="*/ 234459 h 480414"/>
              <a:gd name="connsiteX151" fmla="*/ 4461322 w 6866255"/>
              <a:gd name="connsiteY151" fmla="*/ 240892 h 480414"/>
              <a:gd name="connsiteX152" fmla="*/ 4593342 w 6866255"/>
              <a:gd name="connsiteY152" fmla="*/ 251614 h 480414"/>
              <a:gd name="connsiteX153" fmla="*/ 4802640 w 6866255"/>
              <a:gd name="connsiteY153" fmla="*/ 265195 h 480414"/>
              <a:gd name="connsiteX154" fmla="*/ 5011939 w 6866255"/>
              <a:gd name="connsiteY154" fmla="*/ 275202 h 480414"/>
              <a:gd name="connsiteX155" fmla="*/ 5140738 w 6866255"/>
              <a:gd name="connsiteY155" fmla="*/ 279491 h 480414"/>
              <a:gd name="connsiteX156" fmla="*/ 5219627 w 6866255"/>
              <a:gd name="connsiteY156" fmla="*/ 281634 h 480414"/>
              <a:gd name="connsiteX157" fmla="*/ 6043944 w 6866255"/>
              <a:gd name="connsiteY157" fmla="*/ 274487 h 480414"/>
              <a:gd name="connsiteX158" fmla="*/ 6840891 w 6866255"/>
              <a:gd name="connsiteY158" fmla="*/ 203724 h 480414"/>
              <a:gd name="connsiteX159" fmla="*/ 6860210 w 6866255"/>
              <a:gd name="connsiteY159" fmla="*/ 208727 h 480414"/>
              <a:gd name="connsiteX160" fmla="*/ 6866255 w 6866255"/>
              <a:gd name="connsiteY160" fmla="*/ 433615 h 480414"/>
              <a:gd name="connsiteX161" fmla="*/ 6866255 w 6866255"/>
              <a:gd name="connsiteY161" fmla="*/ 448160 h 480414"/>
              <a:gd name="connsiteX162" fmla="*/ 6566681 w 6866255"/>
              <a:gd name="connsiteY162" fmla="*/ 480414 h 480414"/>
              <a:gd name="connsiteX163" fmla="*/ 6368570 w 6866255"/>
              <a:gd name="connsiteY163" fmla="*/ 480414 h 480414"/>
              <a:gd name="connsiteX164" fmla="*/ 6543444 w 6866255"/>
              <a:gd name="connsiteY164" fmla="*/ 468102 h 480414"/>
              <a:gd name="connsiteX165" fmla="*/ 6866255 w 6866255"/>
              <a:gd name="connsiteY165" fmla="*/ 375521 h 480414"/>
              <a:gd name="connsiteX166" fmla="*/ 6866255 w 6866255"/>
              <a:gd name="connsiteY166" fmla="*/ 390067 h 480414"/>
              <a:gd name="connsiteX167" fmla="*/ 6525533 w 6866255"/>
              <a:gd name="connsiteY167" fmla="*/ 426913 h 480414"/>
              <a:gd name="connsiteX168" fmla="*/ 6085803 w 6866255"/>
              <a:gd name="connsiteY168" fmla="*/ 457471 h 480414"/>
              <a:gd name="connsiteX169" fmla="*/ 5522306 w 6866255"/>
              <a:gd name="connsiteY169" fmla="*/ 470336 h 480414"/>
              <a:gd name="connsiteX170" fmla="*/ 5192258 w 6866255"/>
              <a:gd name="connsiteY170" fmla="*/ 466048 h 480414"/>
              <a:gd name="connsiteX171" fmla="*/ 5111759 w 6866255"/>
              <a:gd name="connsiteY171" fmla="*/ 463903 h 480414"/>
              <a:gd name="connsiteX172" fmla="*/ 4968470 w 6866255"/>
              <a:gd name="connsiteY172" fmla="*/ 458900 h 480414"/>
              <a:gd name="connsiteX173" fmla="*/ 4746291 w 6866255"/>
              <a:gd name="connsiteY173" fmla="*/ 448178 h 480414"/>
              <a:gd name="connsiteX174" fmla="*/ 4524111 w 6866255"/>
              <a:gd name="connsiteY174" fmla="*/ 433168 h 480414"/>
              <a:gd name="connsiteX175" fmla="*/ 4382433 w 6866255"/>
              <a:gd name="connsiteY175" fmla="*/ 421731 h 480414"/>
              <a:gd name="connsiteX176" fmla="*/ 4303543 w 6866255"/>
              <a:gd name="connsiteY176" fmla="*/ 415298 h 480414"/>
              <a:gd name="connsiteX177" fmla="*/ 3424486 w 6866255"/>
              <a:gd name="connsiteY177" fmla="*/ 318803 h 480414"/>
              <a:gd name="connsiteX178" fmla="*/ 3094438 w 6866255"/>
              <a:gd name="connsiteY178" fmla="*/ 275201 h 480414"/>
              <a:gd name="connsiteX179" fmla="*/ 3018768 w 6866255"/>
              <a:gd name="connsiteY179" fmla="*/ 265909 h 480414"/>
              <a:gd name="connsiteX180" fmla="*/ 2980128 w 6866255"/>
              <a:gd name="connsiteY180" fmla="*/ 260905 h 480414"/>
              <a:gd name="connsiteX181" fmla="*/ 2936660 w 6866255"/>
              <a:gd name="connsiteY181" fmla="*/ 255902 h 480414"/>
              <a:gd name="connsiteX182" fmla="*/ 2749900 w 6866255"/>
              <a:gd name="connsiteY182" fmla="*/ 235173 h 480414"/>
              <a:gd name="connsiteX183" fmla="*/ 2679061 w 6866255"/>
              <a:gd name="connsiteY183" fmla="*/ 228026 h 480414"/>
              <a:gd name="connsiteX184" fmla="*/ 2514842 w 6866255"/>
              <a:gd name="connsiteY184" fmla="*/ 213730 h 480414"/>
              <a:gd name="connsiteX185" fmla="*/ 1558506 w 6866255"/>
              <a:gd name="connsiteY185" fmla="*/ 185139 h 480414"/>
              <a:gd name="connsiteX186" fmla="*/ 608610 w 6866255"/>
              <a:gd name="connsiteY186" fmla="*/ 257332 h 480414"/>
              <a:gd name="connsiteX187" fmla="*/ 154793 w 6866255"/>
              <a:gd name="connsiteY187" fmla="*/ 337655 h 480414"/>
              <a:gd name="connsiteX188" fmla="*/ 0 w 6866255"/>
              <a:gd name="connsiteY188" fmla="*/ 378241 h 480414"/>
              <a:gd name="connsiteX189" fmla="*/ 0 w 6866255"/>
              <a:gd name="connsiteY189" fmla="*/ 358514 h 480414"/>
              <a:gd name="connsiteX190" fmla="*/ 140303 w 6866255"/>
              <a:gd name="connsiteY190" fmla="*/ 324878 h 480414"/>
              <a:gd name="connsiteX191" fmla="*/ 598951 w 6866255"/>
              <a:gd name="connsiteY191" fmla="*/ 243751 h 480414"/>
              <a:gd name="connsiteX192" fmla="*/ 1556896 w 6866255"/>
              <a:gd name="connsiteY192" fmla="*/ 170843 h 480414"/>
              <a:gd name="connsiteX193" fmla="*/ 1794043 w 6866255"/>
              <a:gd name="connsiteY193" fmla="*/ 169079 h 480414"/>
              <a:gd name="connsiteX194" fmla="*/ 2519671 w 6866255"/>
              <a:gd name="connsiteY194" fmla="*/ 199434 h 480414"/>
              <a:gd name="connsiteX195" fmla="*/ 2685501 w 6866255"/>
              <a:gd name="connsiteY195" fmla="*/ 213730 h 480414"/>
              <a:gd name="connsiteX196" fmla="*/ 2754729 w 6866255"/>
              <a:gd name="connsiteY196" fmla="*/ 220163 h 480414"/>
              <a:gd name="connsiteX197" fmla="*/ 2944708 w 6866255"/>
              <a:gd name="connsiteY197" fmla="*/ 240892 h 480414"/>
              <a:gd name="connsiteX198" fmla="*/ 2988178 w 6866255"/>
              <a:gd name="connsiteY198" fmla="*/ 245895 h 480414"/>
              <a:gd name="connsiteX199" fmla="*/ 3026818 w 6866255"/>
              <a:gd name="connsiteY199" fmla="*/ 250898 h 480414"/>
              <a:gd name="connsiteX200" fmla="*/ 3102488 w 6866255"/>
              <a:gd name="connsiteY200" fmla="*/ 260191 h 480414"/>
              <a:gd name="connsiteX201" fmla="*/ 3432537 w 6866255"/>
              <a:gd name="connsiteY201" fmla="*/ 303792 h 480414"/>
              <a:gd name="connsiteX202" fmla="*/ 4308373 w 6866255"/>
              <a:gd name="connsiteY202" fmla="*/ 400288 h 480414"/>
              <a:gd name="connsiteX203" fmla="*/ 4387262 w 6866255"/>
              <a:gd name="connsiteY203" fmla="*/ 406721 h 480414"/>
              <a:gd name="connsiteX204" fmla="*/ 4528941 w 6866255"/>
              <a:gd name="connsiteY204" fmla="*/ 418157 h 480414"/>
              <a:gd name="connsiteX205" fmla="*/ 4751121 w 6866255"/>
              <a:gd name="connsiteY205" fmla="*/ 433168 h 480414"/>
              <a:gd name="connsiteX206" fmla="*/ 4973299 w 6866255"/>
              <a:gd name="connsiteY206" fmla="*/ 443889 h 480414"/>
              <a:gd name="connsiteX207" fmla="*/ 5114978 w 6866255"/>
              <a:gd name="connsiteY207" fmla="*/ 448893 h 480414"/>
              <a:gd name="connsiteX208" fmla="*/ 5195478 w 6866255"/>
              <a:gd name="connsiteY208" fmla="*/ 451037 h 480414"/>
              <a:gd name="connsiteX209" fmla="*/ 6082585 w 6866255"/>
              <a:gd name="connsiteY209" fmla="*/ 443175 h 480414"/>
              <a:gd name="connsiteX210" fmla="*/ 6518691 w 6866255"/>
              <a:gd name="connsiteY210" fmla="*/ 412707 h 480414"/>
              <a:gd name="connsiteX211" fmla="*/ 6866255 w 6866255"/>
              <a:gd name="connsiteY211" fmla="*/ 317662 h 480414"/>
              <a:gd name="connsiteX212" fmla="*/ 6866255 w 6866255"/>
              <a:gd name="connsiteY212" fmla="*/ 332083 h 480414"/>
              <a:gd name="connsiteX213" fmla="*/ 6495950 w 6866255"/>
              <a:gd name="connsiteY213" fmla="*/ 371965 h 480414"/>
              <a:gd name="connsiteX214" fmla="*/ 6068094 w 6866255"/>
              <a:gd name="connsiteY214" fmla="*/ 401718 h 480414"/>
              <a:gd name="connsiteX215" fmla="*/ 5522306 w 6866255"/>
              <a:gd name="connsiteY215" fmla="*/ 413869 h 480414"/>
              <a:gd name="connsiteX216" fmla="*/ 5200308 w 6866255"/>
              <a:gd name="connsiteY216" fmla="*/ 409580 h 480414"/>
              <a:gd name="connsiteX217" fmla="*/ 5119808 w 6866255"/>
              <a:gd name="connsiteY217" fmla="*/ 407436 h 480414"/>
              <a:gd name="connsiteX218" fmla="*/ 4981349 w 6866255"/>
              <a:gd name="connsiteY218" fmla="*/ 402432 h 480414"/>
              <a:gd name="connsiteX219" fmla="*/ 4762390 w 6866255"/>
              <a:gd name="connsiteY219" fmla="*/ 391711 h 480414"/>
              <a:gd name="connsiteX220" fmla="*/ 4543431 w 6866255"/>
              <a:gd name="connsiteY220" fmla="*/ 377415 h 480414"/>
              <a:gd name="connsiteX221" fmla="*/ 4404971 w 6866255"/>
              <a:gd name="connsiteY221" fmla="*/ 366693 h 480414"/>
              <a:gd name="connsiteX222" fmla="*/ 4326083 w 6866255"/>
              <a:gd name="connsiteY222" fmla="*/ 360261 h 480414"/>
              <a:gd name="connsiteX223" fmla="*/ 3458296 w 6866255"/>
              <a:gd name="connsiteY223" fmla="*/ 264480 h 480414"/>
              <a:gd name="connsiteX224" fmla="*/ 3128248 w 6866255"/>
              <a:gd name="connsiteY224" fmla="*/ 220878 h 480414"/>
              <a:gd name="connsiteX225" fmla="*/ 3050967 w 6866255"/>
              <a:gd name="connsiteY225" fmla="*/ 211586 h 480414"/>
              <a:gd name="connsiteX226" fmla="*/ 3012327 w 6866255"/>
              <a:gd name="connsiteY226" fmla="*/ 206582 h 480414"/>
              <a:gd name="connsiteX227" fmla="*/ 2968858 w 6866255"/>
              <a:gd name="connsiteY227" fmla="*/ 201579 h 480414"/>
              <a:gd name="connsiteX228" fmla="*/ 2775659 w 6866255"/>
              <a:gd name="connsiteY228" fmla="*/ 180136 h 480414"/>
              <a:gd name="connsiteX229" fmla="*/ 2704819 w 6866255"/>
              <a:gd name="connsiteY229" fmla="*/ 172988 h 480414"/>
              <a:gd name="connsiteX230" fmla="*/ 2535769 w 6866255"/>
              <a:gd name="connsiteY230" fmla="*/ 158692 h 480414"/>
              <a:gd name="connsiteX231" fmla="*/ 1552065 w 6866255"/>
              <a:gd name="connsiteY231" fmla="*/ 129386 h 480414"/>
              <a:gd name="connsiteX232" fmla="*/ 569969 w 6866255"/>
              <a:gd name="connsiteY232" fmla="*/ 204439 h 480414"/>
              <a:gd name="connsiteX233" fmla="*/ 97638 w 6866255"/>
              <a:gd name="connsiteY233" fmla="*/ 287889 h 480414"/>
              <a:gd name="connsiteX234" fmla="*/ 0 w 6866255"/>
              <a:gd name="connsiteY234" fmla="*/ 311249 h 480414"/>
              <a:gd name="connsiteX235" fmla="*/ 0 w 6866255"/>
              <a:gd name="connsiteY235" fmla="*/ 294963 h 480414"/>
              <a:gd name="connsiteX236" fmla="*/ 81740 w 6866255"/>
              <a:gd name="connsiteY236" fmla="*/ 275380 h 480414"/>
              <a:gd name="connsiteX237" fmla="*/ 558700 w 6866255"/>
              <a:gd name="connsiteY237" fmla="*/ 190857 h 480414"/>
              <a:gd name="connsiteX238" fmla="*/ 1548845 w 6866255"/>
              <a:gd name="connsiteY238" fmla="*/ 115091 h 480414"/>
              <a:gd name="connsiteX239" fmla="*/ 1793212 w 6866255"/>
              <a:gd name="connsiteY239" fmla="*/ 113337 h 480414"/>
              <a:gd name="connsiteX240" fmla="*/ 2538991 w 6866255"/>
              <a:gd name="connsiteY240" fmla="*/ 144397 h 480414"/>
              <a:gd name="connsiteX241" fmla="*/ 2709650 w 6866255"/>
              <a:gd name="connsiteY241" fmla="*/ 159407 h 480414"/>
              <a:gd name="connsiteX242" fmla="*/ 2780489 w 6866255"/>
              <a:gd name="connsiteY242" fmla="*/ 166555 h 480414"/>
              <a:gd name="connsiteX243" fmla="*/ 2975298 w 6866255"/>
              <a:gd name="connsiteY243" fmla="*/ 187998 h 480414"/>
              <a:gd name="connsiteX244" fmla="*/ 3018767 w 6866255"/>
              <a:gd name="connsiteY244" fmla="*/ 193002 h 480414"/>
              <a:gd name="connsiteX245" fmla="*/ 3057408 w 6866255"/>
              <a:gd name="connsiteY245" fmla="*/ 198005 h 480414"/>
              <a:gd name="connsiteX246" fmla="*/ 3136297 w 6866255"/>
              <a:gd name="connsiteY246" fmla="*/ 208012 h 480414"/>
              <a:gd name="connsiteX247" fmla="*/ 3464736 w 6866255"/>
              <a:gd name="connsiteY247" fmla="*/ 251614 h 480414"/>
              <a:gd name="connsiteX248" fmla="*/ 4329302 w 6866255"/>
              <a:gd name="connsiteY248" fmla="*/ 346679 h 480414"/>
              <a:gd name="connsiteX249" fmla="*/ 4408192 w 6866255"/>
              <a:gd name="connsiteY249" fmla="*/ 353113 h 480414"/>
              <a:gd name="connsiteX250" fmla="*/ 4546651 w 6866255"/>
              <a:gd name="connsiteY250" fmla="*/ 363834 h 480414"/>
              <a:gd name="connsiteX251" fmla="*/ 4764001 w 6866255"/>
              <a:gd name="connsiteY251" fmla="*/ 378130 h 480414"/>
              <a:gd name="connsiteX252" fmla="*/ 4981349 w 6866255"/>
              <a:gd name="connsiteY252" fmla="*/ 388852 h 480414"/>
              <a:gd name="connsiteX253" fmla="*/ 5118199 w 6866255"/>
              <a:gd name="connsiteY253" fmla="*/ 393855 h 480414"/>
              <a:gd name="connsiteX254" fmla="*/ 5198699 w 6866255"/>
              <a:gd name="connsiteY254" fmla="*/ 396000 h 480414"/>
              <a:gd name="connsiteX255" fmla="*/ 6064874 w 6866255"/>
              <a:gd name="connsiteY255" fmla="*/ 388137 h 480414"/>
              <a:gd name="connsiteX256" fmla="*/ 6490314 w 6866255"/>
              <a:gd name="connsiteY256" fmla="*/ 358384 h 480414"/>
              <a:gd name="connsiteX257" fmla="*/ 6866255 w 6866255"/>
              <a:gd name="connsiteY257" fmla="*/ 259153 h 480414"/>
              <a:gd name="connsiteX258" fmla="*/ 6866255 w 6866255"/>
              <a:gd name="connsiteY258" fmla="*/ 273595 h 480414"/>
              <a:gd name="connsiteX259" fmla="*/ 6468579 w 6866255"/>
              <a:gd name="connsiteY259" fmla="*/ 316301 h 480414"/>
              <a:gd name="connsiteX260" fmla="*/ 6051994 w 6866255"/>
              <a:gd name="connsiteY260" fmla="*/ 345250 h 480414"/>
              <a:gd name="connsiteX261" fmla="*/ 5201918 w 6866255"/>
              <a:gd name="connsiteY261" fmla="*/ 353113 h 480414"/>
              <a:gd name="connsiteX262" fmla="*/ 5123028 w 6866255"/>
              <a:gd name="connsiteY262" fmla="*/ 350968 h 480414"/>
              <a:gd name="connsiteX263" fmla="*/ 4987788 w 6866255"/>
              <a:gd name="connsiteY263" fmla="*/ 346680 h 480414"/>
              <a:gd name="connsiteX264" fmla="*/ 4773658 w 6866255"/>
              <a:gd name="connsiteY264" fmla="*/ 335958 h 480414"/>
              <a:gd name="connsiteX265" fmla="*/ 4559530 w 6866255"/>
              <a:gd name="connsiteY265" fmla="*/ 321662 h 480414"/>
              <a:gd name="connsiteX266" fmla="*/ 4422682 w 6866255"/>
              <a:gd name="connsiteY266" fmla="*/ 310941 h 480414"/>
              <a:gd name="connsiteX267" fmla="*/ 4345402 w 6866255"/>
              <a:gd name="connsiteY267" fmla="*/ 304508 h 480414"/>
              <a:gd name="connsiteX268" fmla="*/ 3488886 w 6866255"/>
              <a:gd name="connsiteY268" fmla="*/ 210157 h 480414"/>
              <a:gd name="connsiteX269" fmla="*/ 3160447 w 6866255"/>
              <a:gd name="connsiteY269" fmla="*/ 166555 h 480414"/>
              <a:gd name="connsiteX270" fmla="*/ 3079949 w 6866255"/>
              <a:gd name="connsiteY270" fmla="*/ 156548 h 480414"/>
              <a:gd name="connsiteX271" fmla="*/ 2997837 w 6866255"/>
              <a:gd name="connsiteY271" fmla="*/ 146541 h 480414"/>
              <a:gd name="connsiteX272" fmla="*/ 2798199 w 6866255"/>
              <a:gd name="connsiteY272" fmla="*/ 124383 h 480414"/>
              <a:gd name="connsiteX273" fmla="*/ 2725750 w 6866255"/>
              <a:gd name="connsiteY273" fmla="*/ 117235 h 480414"/>
              <a:gd name="connsiteX274" fmla="*/ 2551869 w 6866255"/>
              <a:gd name="connsiteY274" fmla="*/ 102224 h 480414"/>
              <a:gd name="connsiteX275" fmla="*/ 1540796 w 6866255"/>
              <a:gd name="connsiteY275" fmla="*/ 72204 h 480414"/>
              <a:gd name="connsiteX276" fmla="*/ 526500 w 6866255"/>
              <a:gd name="connsiteY276" fmla="*/ 149400 h 480414"/>
              <a:gd name="connsiteX277" fmla="*/ 35250 w 6866255"/>
              <a:gd name="connsiteY277" fmla="*/ 236604 h 480414"/>
              <a:gd name="connsiteX278" fmla="*/ 0 w 6866255"/>
              <a:gd name="connsiteY278" fmla="*/ 245067 h 480414"/>
              <a:gd name="connsiteX279" fmla="*/ 0 w 6866255"/>
              <a:gd name="connsiteY279" fmla="*/ 230137 h 480414"/>
              <a:gd name="connsiteX280" fmla="*/ 24785 w 6866255"/>
              <a:gd name="connsiteY280" fmla="*/ 224185 h 480414"/>
              <a:gd name="connsiteX281" fmla="*/ 520060 w 6866255"/>
              <a:gd name="connsiteY281" fmla="*/ 136534 h 480414"/>
              <a:gd name="connsiteX282" fmla="*/ 1542405 w 6866255"/>
              <a:gd name="connsiteY282" fmla="*/ 58623 h 480414"/>
              <a:gd name="connsiteX283" fmla="*/ 1793086 w 6866255"/>
              <a:gd name="connsiteY283" fmla="*/ 56881 h 480414"/>
              <a:gd name="connsiteX284" fmla="*/ 2559920 w 6866255"/>
              <a:gd name="connsiteY284" fmla="*/ 88644 h 480414"/>
              <a:gd name="connsiteX285" fmla="*/ 2735410 w 6866255"/>
              <a:gd name="connsiteY285" fmla="*/ 103654 h 480414"/>
              <a:gd name="connsiteX286" fmla="*/ 2807858 w 6866255"/>
              <a:gd name="connsiteY286" fmla="*/ 110802 h 480414"/>
              <a:gd name="connsiteX287" fmla="*/ 3009108 w 6866255"/>
              <a:gd name="connsiteY287" fmla="*/ 132960 h 480414"/>
              <a:gd name="connsiteX288" fmla="*/ 3091217 w 6866255"/>
              <a:gd name="connsiteY288" fmla="*/ 142967 h 480414"/>
              <a:gd name="connsiteX289" fmla="*/ 3171717 w 6866255"/>
              <a:gd name="connsiteY289" fmla="*/ 152974 h 480414"/>
              <a:gd name="connsiteX290" fmla="*/ 3500155 w 6866255"/>
              <a:gd name="connsiteY290" fmla="*/ 196576 h 480414"/>
              <a:gd name="connsiteX291" fmla="*/ 4353451 w 6866255"/>
              <a:gd name="connsiteY291" fmla="*/ 290927 h 480414"/>
              <a:gd name="connsiteX292" fmla="*/ 4430731 w 6866255"/>
              <a:gd name="connsiteY292" fmla="*/ 297360 h 480414"/>
              <a:gd name="connsiteX293" fmla="*/ 4565970 w 6866255"/>
              <a:gd name="connsiteY293" fmla="*/ 308081 h 480414"/>
              <a:gd name="connsiteX294" fmla="*/ 4780100 w 6866255"/>
              <a:gd name="connsiteY294" fmla="*/ 322377 h 480414"/>
              <a:gd name="connsiteX295" fmla="*/ 4992619 w 6866255"/>
              <a:gd name="connsiteY295" fmla="*/ 333099 h 480414"/>
              <a:gd name="connsiteX296" fmla="*/ 5126247 w 6866255"/>
              <a:gd name="connsiteY296" fmla="*/ 337388 h 480414"/>
              <a:gd name="connsiteX297" fmla="*/ 5205138 w 6866255"/>
              <a:gd name="connsiteY297" fmla="*/ 339532 h 480414"/>
              <a:gd name="connsiteX298" fmla="*/ 6050383 w 6866255"/>
              <a:gd name="connsiteY298" fmla="*/ 331669 h 480414"/>
              <a:gd name="connsiteX299" fmla="*/ 6463749 w 6866255"/>
              <a:gd name="connsiteY299" fmla="*/ 302721 h 48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6866255" h="480414">
                <a:moveTo>
                  <a:pt x="2425871" y="480414"/>
                </a:moveTo>
                <a:lnTo>
                  <a:pt x="2193211" y="480414"/>
                </a:lnTo>
                <a:lnTo>
                  <a:pt x="1989984" y="469443"/>
                </a:lnTo>
                <a:cubicBezTo>
                  <a:pt x="1853537" y="465333"/>
                  <a:pt x="1718700" y="464618"/>
                  <a:pt x="1585875" y="467477"/>
                </a:cubicBezTo>
                <a:lnTo>
                  <a:pt x="1314989" y="480414"/>
                </a:lnTo>
                <a:lnTo>
                  <a:pt x="1105156" y="480414"/>
                </a:lnTo>
                <a:lnTo>
                  <a:pt x="1176132" y="472928"/>
                </a:lnTo>
                <a:cubicBezTo>
                  <a:pt x="1309359" y="462832"/>
                  <a:pt x="1445805" y="456399"/>
                  <a:pt x="1584265" y="453897"/>
                </a:cubicBezTo>
                <a:cubicBezTo>
                  <a:pt x="1651080" y="452468"/>
                  <a:pt x="1718499" y="451931"/>
                  <a:pt x="1786420" y="452278"/>
                </a:cubicBezTo>
                <a:cubicBezTo>
                  <a:pt x="1990186" y="453316"/>
                  <a:pt x="2198477" y="462296"/>
                  <a:pt x="2408580" y="478914"/>
                </a:cubicBezTo>
                <a:close/>
                <a:moveTo>
                  <a:pt x="2978011" y="480414"/>
                </a:moveTo>
                <a:lnTo>
                  <a:pt x="2863229" y="480414"/>
                </a:lnTo>
                <a:lnTo>
                  <a:pt x="2843278" y="478200"/>
                </a:lnTo>
                <a:cubicBezTo>
                  <a:pt x="2828789" y="476770"/>
                  <a:pt x="2814300" y="474626"/>
                  <a:pt x="2799810" y="473196"/>
                </a:cubicBezTo>
                <a:cubicBezTo>
                  <a:pt x="2746679" y="466763"/>
                  <a:pt x="2690330" y="459615"/>
                  <a:pt x="2635590" y="455327"/>
                </a:cubicBezTo>
                <a:cubicBezTo>
                  <a:pt x="2613050" y="453183"/>
                  <a:pt x="2590511" y="451038"/>
                  <a:pt x="2569580" y="448893"/>
                </a:cubicBezTo>
                <a:cubicBezTo>
                  <a:pt x="2522891" y="443890"/>
                  <a:pt x="2474591" y="439601"/>
                  <a:pt x="2426292" y="436742"/>
                </a:cubicBezTo>
                <a:cubicBezTo>
                  <a:pt x="2139713" y="414584"/>
                  <a:pt x="1854745" y="406006"/>
                  <a:pt x="1581047" y="411010"/>
                </a:cubicBezTo>
                <a:cubicBezTo>
                  <a:pt x="1296078" y="416728"/>
                  <a:pt x="1019159" y="437457"/>
                  <a:pt x="759949" y="473196"/>
                </a:cubicBezTo>
                <a:lnTo>
                  <a:pt x="719088" y="480414"/>
                </a:lnTo>
                <a:lnTo>
                  <a:pt x="630912" y="480414"/>
                </a:lnTo>
                <a:lnTo>
                  <a:pt x="748680" y="459615"/>
                </a:lnTo>
                <a:cubicBezTo>
                  <a:pt x="1011110" y="423876"/>
                  <a:pt x="1289638" y="402433"/>
                  <a:pt x="1577827" y="396715"/>
                </a:cubicBezTo>
                <a:cubicBezTo>
                  <a:pt x="1647056" y="395285"/>
                  <a:pt x="1716890" y="394749"/>
                  <a:pt x="1787202" y="395106"/>
                </a:cubicBezTo>
                <a:cubicBezTo>
                  <a:pt x="1998135" y="396178"/>
                  <a:pt x="2213369" y="405292"/>
                  <a:pt x="2429511" y="422447"/>
                </a:cubicBezTo>
                <a:cubicBezTo>
                  <a:pt x="2477811" y="425306"/>
                  <a:pt x="2527720" y="430309"/>
                  <a:pt x="2574410" y="435313"/>
                </a:cubicBezTo>
                <a:cubicBezTo>
                  <a:pt x="2596950" y="437457"/>
                  <a:pt x="2617880" y="439601"/>
                  <a:pt x="2640419" y="441745"/>
                </a:cubicBezTo>
                <a:cubicBezTo>
                  <a:pt x="2696770" y="446749"/>
                  <a:pt x="2753119" y="453183"/>
                  <a:pt x="2806249" y="460330"/>
                </a:cubicBezTo>
                <a:cubicBezTo>
                  <a:pt x="2820740" y="461759"/>
                  <a:pt x="2835230" y="463904"/>
                  <a:pt x="2849719" y="465333"/>
                </a:cubicBezTo>
                <a:cubicBezTo>
                  <a:pt x="2862600" y="466763"/>
                  <a:pt x="2875479" y="468193"/>
                  <a:pt x="2888360" y="469622"/>
                </a:cubicBezTo>
                <a:cubicBezTo>
                  <a:pt x="2910900" y="472481"/>
                  <a:pt x="2931829" y="474626"/>
                  <a:pt x="2955978" y="477484"/>
                </a:cubicBezTo>
                <a:close/>
                <a:moveTo>
                  <a:pt x="3448381" y="480414"/>
                </a:moveTo>
                <a:lnTo>
                  <a:pt x="3318821" y="480414"/>
                </a:lnTo>
                <a:lnTo>
                  <a:pt x="3318227" y="480343"/>
                </a:lnTo>
                <a:lnTo>
                  <a:pt x="2984960" y="436742"/>
                </a:lnTo>
                <a:cubicBezTo>
                  <a:pt x="2962418" y="433882"/>
                  <a:pt x="2939878" y="431023"/>
                  <a:pt x="2917340" y="428164"/>
                </a:cubicBezTo>
                <a:cubicBezTo>
                  <a:pt x="2904460" y="426735"/>
                  <a:pt x="2891578" y="425306"/>
                  <a:pt x="2878700" y="423161"/>
                </a:cubicBezTo>
                <a:cubicBezTo>
                  <a:pt x="2864209" y="421731"/>
                  <a:pt x="2849719" y="419587"/>
                  <a:pt x="2835230" y="418158"/>
                </a:cubicBezTo>
                <a:cubicBezTo>
                  <a:pt x="2780489" y="411724"/>
                  <a:pt x="2722530" y="404577"/>
                  <a:pt x="2666180" y="399573"/>
                </a:cubicBezTo>
                <a:cubicBezTo>
                  <a:pt x="2643641" y="397429"/>
                  <a:pt x="2621101" y="395284"/>
                  <a:pt x="2598561" y="393140"/>
                </a:cubicBezTo>
                <a:cubicBezTo>
                  <a:pt x="2550262" y="388136"/>
                  <a:pt x="2500351" y="383133"/>
                  <a:pt x="2450442" y="380274"/>
                </a:cubicBezTo>
                <a:cubicBezTo>
                  <a:pt x="2154203" y="357401"/>
                  <a:pt x="1861184" y="348109"/>
                  <a:pt x="1577827" y="353828"/>
                </a:cubicBezTo>
                <a:cubicBezTo>
                  <a:pt x="1281587" y="359545"/>
                  <a:pt x="993398" y="381704"/>
                  <a:pt x="724531" y="418872"/>
                </a:cubicBezTo>
                <a:lnTo>
                  <a:pt x="376401" y="480414"/>
                </a:lnTo>
                <a:lnTo>
                  <a:pt x="296026" y="480414"/>
                </a:lnTo>
                <a:lnTo>
                  <a:pt x="310963" y="476501"/>
                </a:lnTo>
                <a:cubicBezTo>
                  <a:pt x="440366" y="448357"/>
                  <a:pt x="574801" y="424590"/>
                  <a:pt x="713260" y="405291"/>
                </a:cubicBezTo>
                <a:cubicBezTo>
                  <a:pt x="985350" y="368123"/>
                  <a:pt x="1275149" y="345965"/>
                  <a:pt x="1574607" y="339532"/>
                </a:cubicBezTo>
                <a:cubicBezTo>
                  <a:pt x="1646251" y="338102"/>
                  <a:pt x="1718399" y="337566"/>
                  <a:pt x="1790974" y="337934"/>
                </a:cubicBezTo>
                <a:cubicBezTo>
                  <a:pt x="2008700" y="339040"/>
                  <a:pt x="2230275" y="348287"/>
                  <a:pt x="2453662" y="365979"/>
                </a:cubicBezTo>
                <a:cubicBezTo>
                  <a:pt x="2503571" y="368838"/>
                  <a:pt x="2555091" y="373841"/>
                  <a:pt x="2603391" y="378844"/>
                </a:cubicBezTo>
                <a:cubicBezTo>
                  <a:pt x="2625930" y="380989"/>
                  <a:pt x="2648470" y="383133"/>
                  <a:pt x="2671010" y="385277"/>
                </a:cubicBezTo>
                <a:cubicBezTo>
                  <a:pt x="2728969" y="390281"/>
                  <a:pt x="2786930" y="397429"/>
                  <a:pt x="2843278" y="403862"/>
                </a:cubicBezTo>
                <a:cubicBezTo>
                  <a:pt x="2857769" y="405291"/>
                  <a:pt x="2872260" y="407436"/>
                  <a:pt x="2886749" y="408865"/>
                </a:cubicBezTo>
                <a:cubicBezTo>
                  <a:pt x="2899629" y="410295"/>
                  <a:pt x="2912509" y="411724"/>
                  <a:pt x="2925389" y="413868"/>
                </a:cubicBezTo>
                <a:cubicBezTo>
                  <a:pt x="2947929" y="416727"/>
                  <a:pt x="2970468" y="419587"/>
                  <a:pt x="2994618" y="422446"/>
                </a:cubicBezTo>
                <a:lnTo>
                  <a:pt x="3327887" y="466048"/>
                </a:lnTo>
                <a:close/>
                <a:moveTo>
                  <a:pt x="3951975" y="480414"/>
                </a:moveTo>
                <a:lnTo>
                  <a:pt x="3807649" y="480414"/>
                </a:lnTo>
                <a:lnTo>
                  <a:pt x="3352038" y="426020"/>
                </a:lnTo>
                <a:lnTo>
                  <a:pt x="3020377" y="382419"/>
                </a:lnTo>
                <a:cubicBezTo>
                  <a:pt x="2997839" y="379559"/>
                  <a:pt x="2973689" y="376700"/>
                  <a:pt x="2951149" y="373842"/>
                </a:cubicBezTo>
                <a:cubicBezTo>
                  <a:pt x="2938269" y="372411"/>
                  <a:pt x="2923778" y="370983"/>
                  <a:pt x="2910900" y="368838"/>
                </a:cubicBezTo>
                <a:cubicBezTo>
                  <a:pt x="2896409" y="367408"/>
                  <a:pt x="2881918" y="365263"/>
                  <a:pt x="2867429" y="363835"/>
                </a:cubicBezTo>
                <a:cubicBezTo>
                  <a:pt x="2809469" y="356687"/>
                  <a:pt x="2751509" y="349539"/>
                  <a:pt x="2691941" y="344535"/>
                </a:cubicBezTo>
                <a:cubicBezTo>
                  <a:pt x="2669401" y="342391"/>
                  <a:pt x="2645250" y="340247"/>
                  <a:pt x="2622710" y="338103"/>
                </a:cubicBezTo>
                <a:cubicBezTo>
                  <a:pt x="2572801" y="333099"/>
                  <a:pt x="2521280" y="328096"/>
                  <a:pt x="2469761" y="324521"/>
                </a:cubicBezTo>
                <a:cubicBezTo>
                  <a:pt x="2163863" y="300933"/>
                  <a:pt x="1861184" y="291642"/>
                  <a:pt x="1568165" y="297360"/>
                </a:cubicBezTo>
                <a:cubicBezTo>
                  <a:pt x="1260657" y="303793"/>
                  <a:pt x="962809" y="325951"/>
                  <a:pt x="682669" y="364549"/>
                </a:cubicBezTo>
                <a:cubicBezTo>
                  <a:pt x="539380" y="384563"/>
                  <a:pt x="400116" y="409223"/>
                  <a:pt x="266084" y="438350"/>
                </a:cubicBezTo>
                <a:lnTo>
                  <a:pt x="105034" y="480414"/>
                </a:lnTo>
                <a:lnTo>
                  <a:pt x="41035" y="480414"/>
                </a:lnTo>
                <a:lnTo>
                  <a:pt x="250991" y="425305"/>
                </a:lnTo>
                <a:cubicBezTo>
                  <a:pt x="386432" y="395820"/>
                  <a:pt x="527306" y="370982"/>
                  <a:pt x="673010" y="350968"/>
                </a:cubicBezTo>
                <a:cubicBezTo>
                  <a:pt x="956368" y="312370"/>
                  <a:pt x="1255828" y="289498"/>
                  <a:pt x="1566556" y="283064"/>
                </a:cubicBezTo>
                <a:cubicBezTo>
                  <a:pt x="1640213" y="281635"/>
                  <a:pt x="1714574" y="281098"/>
                  <a:pt x="1789489" y="281478"/>
                </a:cubicBezTo>
                <a:cubicBezTo>
                  <a:pt x="2014233" y="282617"/>
                  <a:pt x="2243959" y="291999"/>
                  <a:pt x="2474591" y="310226"/>
                </a:cubicBezTo>
                <a:cubicBezTo>
                  <a:pt x="2526111" y="313085"/>
                  <a:pt x="2579241" y="318803"/>
                  <a:pt x="2629150" y="323807"/>
                </a:cubicBezTo>
                <a:cubicBezTo>
                  <a:pt x="2651690" y="325951"/>
                  <a:pt x="2674230" y="328096"/>
                  <a:pt x="2696770" y="330239"/>
                </a:cubicBezTo>
                <a:cubicBezTo>
                  <a:pt x="2756340" y="335243"/>
                  <a:pt x="2815909" y="342391"/>
                  <a:pt x="2873869" y="349539"/>
                </a:cubicBezTo>
                <a:cubicBezTo>
                  <a:pt x="2888360" y="350968"/>
                  <a:pt x="2902849" y="353112"/>
                  <a:pt x="2917339" y="354542"/>
                </a:cubicBezTo>
                <a:cubicBezTo>
                  <a:pt x="2930218" y="355972"/>
                  <a:pt x="2944708" y="358115"/>
                  <a:pt x="2957588" y="359546"/>
                </a:cubicBezTo>
                <a:cubicBezTo>
                  <a:pt x="2980128" y="362404"/>
                  <a:pt x="3004277" y="365263"/>
                  <a:pt x="3028428" y="368123"/>
                </a:cubicBezTo>
                <a:lnTo>
                  <a:pt x="3360086" y="411724"/>
                </a:lnTo>
                <a:cubicBezTo>
                  <a:pt x="3535173" y="434419"/>
                  <a:pt x="3702512" y="454433"/>
                  <a:pt x="3863486" y="471889"/>
                </a:cubicBezTo>
                <a:close/>
                <a:moveTo>
                  <a:pt x="4607282" y="480414"/>
                </a:moveTo>
                <a:lnTo>
                  <a:pt x="4413512" y="480414"/>
                </a:lnTo>
                <a:lnTo>
                  <a:pt x="4358282" y="476055"/>
                </a:lnTo>
                <a:cubicBezTo>
                  <a:pt x="4330911" y="473910"/>
                  <a:pt x="4305153" y="471766"/>
                  <a:pt x="4277782" y="469621"/>
                </a:cubicBezTo>
                <a:cubicBezTo>
                  <a:pt x="4007304" y="446034"/>
                  <a:pt x="3715896" y="413868"/>
                  <a:pt x="3387457" y="371697"/>
                </a:cubicBezTo>
                <a:lnTo>
                  <a:pt x="3055798" y="328095"/>
                </a:lnTo>
                <a:cubicBezTo>
                  <a:pt x="3031648" y="325236"/>
                  <a:pt x="3007499" y="322377"/>
                  <a:pt x="2983348" y="319517"/>
                </a:cubicBezTo>
                <a:cubicBezTo>
                  <a:pt x="2970468" y="318088"/>
                  <a:pt x="2957588" y="316658"/>
                  <a:pt x="2943099" y="314514"/>
                </a:cubicBezTo>
                <a:cubicBezTo>
                  <a:pt x="2928609" y="313085"/>
                  <a:pt x="2914118" y="310940"/>
                  <a:pt x="2899629" y="309510"/>
                </a:cubicBezTo>
                <a:cubicBezTo>
                  <a:pt x="2840059" y="302363"/>
                  <a:pt x="2778878" y="295215"/>
                  <a:pt x="2719310" y="289497"/>
                </a:cubicBezTo>
                <a:cubicBezTo>
                  <a:pt x="2696770" y="287353"/>
                  <a:pt x="2672619" y="285208"/>
                  <a:pt x="2650079" y="283064"/>
                </a:cubicBezTo>
                <a:cubicBezTo>
                  <a:pt x="2598561" y="278060"/>
                  <a:pt x="2545430" y="272342"/>
                  <a:pt x="2490691" y="269483"/>
                </a:cubicBezTo>
                <a:cubicBezTo>
                  <a:pt x="2176743" y="245180"/>
                  <a:pt x="1864405" y="235889"/>
                  <a:pt x="1561726" y="241607"/>
                </a:cubicBezTo>
                <a:cubicBezTo>
                  <a:pt x="1242948" y="248039"/>
                  <a:pt x="933829" y="271627"/>
                  <a:pt x="644030" y="311655"/>
                </a:cubicBezTo>
                <a:cubicBezTo>
                  <a:pt x="494300" y="332384"/>
                  <a:pt x="348998" y="358116"/>
                  <a:pt x="209130" y="388583"/>
                </a:cubicBezTo>
                <a:lnTo>
                  <a:pt x="0" y="443344"/>
                </a:lnTo>
                <a:lnTo>
                  <a:pt x="0" y="426643"/>
                </a:lnTo>
                <a:lnTo>
                  <a:pt x="193433" y="375807"/>
                </a:lnTo>
                <a:cubicBezTo>
                  <a:pt x="334911" y="345071"/>
                  <a:pt x="482225" y="319160"/>
                  <a:pt x="634369" y="298074"/>
                </a:cubicBezTo>
                <a:cubicBezTo>
                  <a:pt x="927387" y="258046"/>
                  <a:pt x="1239728" y="233744"/>
                  <a:pt x="1560115" y="227311"/>
                </a:cubicBezTo>
                <a:cubicBezTo>
                  <a:pt x="1636187" y="225703"/>
                  <a:pt x="1712964" y="225122"/>
                  <a:pt x="1790270" y="225535"/>
                </a:cubicBezTo>
                <a:cubicBezTo>
                  <a:pt x="2022184" y="226775"/>
                  <a:pt x="2258852" y="236960"/>
                  <a:pt x="2495519" y="255187"/>
                </a:cubicBezTo>
                <a:cubicBezTo>
                  <a:pt x="2550261" y="258761"/>
                  <a:pt x="2603390" y="263765"/>
                  <a:pt x="2656519" y="268768"/>
                </a:cubicBezTo>
                <a:cubicBezTo>
                  <a:pt x="2679061" y="270912"/>
                  <a:pt x="2701600" y="273057"/>
                  <a:pt x="2725749" y="275201"/>
                </a:cubicBezTo>
                <a:cubicBezTo>
                  <a:pt x="2786929" y="280919"/>
                  <a:pt x="2849718" y="288067"/>
                  <a:pt x="2909289" y="295215"/>
                </a:cubicBezTo>
                <a:cubicBezTo>
                  <a:pt x="2923778" y="297360"/>
                  <a:pt x="2938268" y="298789"/>
                  <a:pt x="2952759" y="300219"/>
                </a:cubicBezTo>
                <a:cubicBezTo>
                  <a:pt x="2965639" y="301648"/>
                  <a:pt x="2978517" y="303078"/>
                  <a:pt x="2991399" y="305222"/>
                </a:cubicBezTo>
                <a:cubicBezTo>
                  <a:pt x="3015548" y="308081"/>
                  <a:pt x="3039699" y="310940"/>
                  <a:pt x="3065458" y="314514"/>
                </a:cubicBezTo>
                <a:lnTo>
                  <a:pt x="3397115" y="358115"/>
                </a:lnTo>
                <a:cubicBezTo>
                  <a:pt x="3725555" y="400288"/>
                  <a:pt x="4015354" y="432453"/>
                  <a:pt x="4284222" y="456041"/>
                </a:cubicBezTo>
                <a:cubicBezTo>
                  <a:pt x="4309983" y="458185"/>
                  <a:pt x="4337352" y="460330"/>
                  <a:pt x="4364722" y="462474"/>
                </a:cubicBezTo>
                <a:cubicBezTo>
                  <a:pt x="4411411" y="466762"/>
                  <a:pt x="4461322" y="470336"/>
                  <a:pt x="4509621" y="473910"/>
                </a:cubicBezTo>
                <a:close/>
                <a:moveTo>
                  <a:pt x="6860210" y="208727"/>
                </a:moveTo>
                <a:cubicBezTo>
                  <a:pt x="6863429" y="212301"/>
                  <a:pt x="6856991" y="216590"/>
                  <a:pt x="6848940" y="217304"/>
                </a:cubicBezTo>
                <a:cubicBezTo>
                  <a:pt x="6586512" y="250185"/>
                  <a:pt x="6317642" y="274487"/>
                  <a:pt x="6045553" y="288782"/>
                </a:cubicBezTo>
                <a:cubicBezTo>
                  <a:pt x="5775075" y="300934"/>
                  <a:pt x="5496546" y="303078"/>
                  <a:pt x="5216407" y="295930"/>
                </a:cubicBezTo>
                <a:cubicBezTo>
                  <a:pt x="5190647" y="295216"/>
                  <a:pt x="5163278" y="294500"/>
                  <a:pt x="5137518" y="293786"/>
                </a:cubicBezTo>
                <a:cubicBezTo>
                  <a:pt x="5094048" y="292356"/>
                  <a:pt x="5050579" y="290927"/>
                  <a:pt x="5007108" y="289497"/>
                </a:cubicBezTo>
                <a:lnTo>
                  <a:pt x="4797809" y="278776"/>
                </a:lnTo>
                <a:lnTo>
                  <a:pt x="4588510" y="264480"/>
                </a:lnTo>
                <a:cubicBezTo>
                  <a:pt x="4543430" y="261621"/>
                  <a:pt x="4498351" y="257333"/>
                  <a:pt x="4454882" y="253758"/>
                </a:cubicBezTo>
                <a:cubicBezTo>
                  <a:pt x="4429121" y="251614"/>
                  <a:pt x="4403361" y="249470"/>
                  <a:pt x="4377603" y="247325"/>
                </a:cubicBezTo>
                <a:cubicBezTo>
                  <a:pt x="4123223" y="225167"/>
                  <a:pt x="3846305" y="194431"/>
                  <a:pt x="3530746" y="154404"/>
                </a:cubicBezTo>
                <a:lnTo>
                  <a:pt x="3203917" y="110803"/>
                </a:lnTo>
                <a:cubicBezTo>
                  <a:pt x="3195866" y="109373"/>
                  <a:pt x="3184596" y="108658"/>
                  <a:pt x="3174937" y="107229"/>
                </a:cubicBezTo>
                <a:lnTo>
                  <a:pt x="3038088" y="90789"/>
                </a:lnTo>
                <a:cubicBezTo>
                  <a:pt x="2972077" y="82926"/>
                  <a:pt x="2902849" y="74348"/>
                  <a:pt x="2833618" y="67916"/>
                </a:cubicBezTo>
                <a:cubicBezTo>
                  <a:pt x="2809468" y="65771"/>
                  <a:pt x="2785319" y="63627"/>
                  <a:pt x="2761168" y="60768"/>
                </a:cubicBezTo>
                <a:cubicBezTo>
                  <a:pt x="2703209" y="55050"/>
                  <a:pt x="2642029" y="49331"/>
                  <a:pt x="2580851" y="45043"/>
                </a:cubicBezTo>
                <a:cubicBezTo>
                  <a:pt x="2229870" y="17881"/>
                  <a:pt x="1880503" y="7159"/>
                  <a:pt x="1542405" y="14307"/>
                </a:cubicBezTo>
                <a:cubicBezTo>
                  <a:pt x="1180157" y="21455"/>
                  <a:pt x="827568" y="48616"/>
                  <a:pt x="494298" y="94362"/>
                </a:cubicBezTo>
                <a:cubicBezTo>
                  <a:pt x="406554" y="106513"/>
                  <a:pt x="320117" y="120139"/>
                  <a:pt x="235140" y="135205"/>
                </a:cubicBezTo>
                <a:lnTo>
                  <a:pt x="0" y="181676"/>
                </a:lnTo>
                <a:lnTo>
                  <a:pt x="0" y="167402"/>
                </a:lnTo>
                <a:lnTo>
                  <a:pt x="220776" y="123892"/>
                </a:lnTo>
                <a:cubicBezTo>
                  <a:pt x="306634" y="108747"/>
                  <a:pt x="394077" y="95077"/>
                  <a:pt x="483029" y="82926"/>
                </a:cubicBezTo>
                <a:cubicBezTo>
                  <a:pt x="817908" y="36465"/>
                  <a:pt x="1173715" y="9304"/>
                  <a:pt x="1539185" y="2156"/>
                </a:cubicBezTo>
                <a:cubicBezTo>
                  <a:pt x="1624514" y="369"/>
                  <a:pt x="1710548" y="-301"/>
                  <a:pt x="1797110" y="123"/>
                </a:cubicBezTo>
                <a:cubicBezTo>
                  <a:pt x="2056797" y="1396"/>
                  <a:pt x="2321239" y="12520"/>
                  <a:pt x="2585680" y="32891"/>
                </a:cubicBezTo>
                <a:cubicBezTo>
                  <a:pt x="2646859" y="36465"/>
                  <a:pt x="2708039" y="42898"/>
                  <a:pt x="2767609" y="48616"/>
                </a:cubicBezTo>
                <a:cubicBezTo>
                  <a:pt x="2791758" y="50761"/>
                  <a:pt x="2815909" y="53620"/>
                  <a:pt x="2840058" y="55764"/>
                </a:cubicBezTo>
                <a:cubicBezTo>
                  <a:pt x="2910898" y="62198"/>
                  <a:pt x="2980127" y="70060"/>
                  <a:pt x="3046137" y="78637"/>
                </a:cubicBezTo>
                <a:lnTo>
                  <a:pt x="3182987" y="95077"/>
                </a:lnTo>
                <a:cubicBezTo>
                  <a:pt x="3194257" y="96507"/>
                  <a:pt x="3203917" y="97936"/>
                  <a:pt x="3213576" y="98651"/>
                </a:cubicBezTo>
                <a:lnTo>
                  <a:pt x="3540406" y="141538"/>
                </a:lnTo>
                <a:cubicBezTo>
                  <a:pt x="3854354" y="182280"/>
                  <a:pt x="4129662" y="212301"/>
                  <a:pt x="4384042" y="234459"/>
                </a:cubicBezTo>
                <a:cubicBezTo>
                  <a:pt x="4409802" y="236604"/>
                  <a:pt x="4435560" y="238748"/>
                  <a:pt x="4461322" y="240892"/>
                </a:cubicBezTo>
                <a:cubicBezTo>
                  <a:pt x="4504790" y="244466"/>
                  <a:pt x="4549871" y="248040"/>
                  <a:pt x="4593342" y="251614"/>
                </a:cubicBezTo>
                <a:lnTo>
                  <a:pt x="4802640" y="265195"/>
                </a:lnTo>
                <a:lnTo>
                  <a:pt x="5011939" y="275202"/>
                </a:lnTo>
                <a:cubicBezTo>
                  <a:pt x="5055408" y="277346"/>
                  <a:pt x="5098878" y="278061"/>
                  <a:pt x="5140738" y="279491"/>
                </a:cubicBezTo>
                <a:cubicBezTo>
                  <a:pt x="5166498" y="280205"/>
                  <a:pt x="5193867" y="280920"/>
                  <a:pt x="5219627" y="281634"/>
                </a:cubicBezTo>
                <a:cubicBezTo>
                  <a:pt x="5496546" y="288782"/>
                  <a:pt x="5775075" y="285924"/>
                  <a:pt x="6043944" y="274487"/>
                </a:cubicBezTo>
                <a:cubicBezTo>
                  <a:pt x="6312813" y="260906"/>
                  <a:pt x="6581681" y="236604"/>
                  <a:pt x="6840891" y="203724"/>
                </a:cubicBezTo>
                <a:cubicBezTo>
                  <a:pt x="6848940" y="203009"/>
                  <a:pt x="6858600" y="205153"/>
                  <a:pt x="6860210" y="208727"/>
                </a:cubicBezTo>
                <a:close/>
                <a:moveTo>
                  <a:pt x="6866255" y="433615"/>
                </a:moveTo>
                <a:lnTo>
                  <a:pt x="6866255" y="448160"/>
                </a:lnTo>
                <a:lnTo>
                  <a:pt x="6566681" y="480414"/>
                </a:lnTo>
                <a:lnTo>
                  <a:pt x="6368570" y="480414"/>
                </a:lnTo>
                <a:lnTo>
                  <a:pt x="6543444" y="468102"/>
                </a:lnTo>
                <a:close/>
                <a:moveTo>
                  <a:pt x="6866255" y="375521"/>
                </a:moveTo>
                <a:lnTo>
                  <a:pt x="6866255" y="390067"/>
                </a:lnTo>
                <a:lnTo>
                  <a:pt x="6525533" y="426913"/>
                </a:lnTo>
                <a:cubicBezTo>
                  <a:pt x="6380030" y="439780"/>
                  <a:pt x="6233118" y="449966"/>
                  <a:pt x="6085803" y="457471"/>
                </a:cubicBezTo>
                <a:cubicBezTo>
                  <a:pt x="5900655" y="466048"/>
                  <a:pt x="5712287" y="470336"/>
                  <a:pt x="5522306" y="470336"/>
                </a:cubicBezTo>
                <a:cubicBezTo>
                  <a:pt x="5412828" y="470336"/>
                  <a:pt x="5303348" y="468907"/>
                  <a:pt x="5192258" y="466048"/>
                </a:cubicBezTo>
                <a:cubicBezTo>
                  <a:pt x="5164889" y="465333"/>
                  <a:pt x="5139129" y="464618"/>
                  <a:pt x="5111759" y="463903"/>
                </a:cubicBezTo>
                <a:cubicBezTo>
                  <a:pt x="5065070" y="462474"/>
                  <a:pt x="5016770" y="461044"/>
                  <a:pt x="4968470" y="458900"/>
                </a:cubicBezTo>
                <a:lnTo>
                  <a:pt x="4746291" y="448178"/>
                </a:lnTo>
                <a:lnTo>
                  <a:pt x="4524111" y="433168"/>
                </a:lnTo>
                <a:cubicBezTo>
                  <a:pt x="4475811" y="429594"/>
                  <a:pt x="4429121" y="426020"/>
                  <a:pt x="4382433" y="421731"/>
                </a:cubicBezTo>
                <a:cubicBezTo>
                  <a:pt x="4356673" y="419587"/>
                  <a:pt x="4329302" y="417443"/>
                  <a:pt x="4303543" y="415298"/>
                </a:cubicBezTo>
                <a:cubicBezTo>
                  <a:pt x="4037894" y="392425"/>
                  <a:pt x="3749705" y="360260"/>
                  <a:pt x="3424486" y="318803"/>
                </a:cubicBezTo>
                <a:lnTo>
                  <a:pt x="3094438" y="275201"/>
                </a:lnTo>
                <a:cubicBezTo>
                  <a:pt x="3070288" y="272342"/>
                  <a:pt x="3044528" y="268768"/>
                  <a:pt x="3018768" y="265909"/>
                </a:cubicBezTo>
                <a:cubicBezTo>
                  <a:pt x="3005889" y="264480"/>
                  <a:pt x="2993008" y="263050"/>
                  <a:pt x="2980128" y="260905"/>
                </a:cubicBezTo>
                <a:cubicBezTo>
                  <a:pt x="2965639" y="259476"/>
                  <a:pt x="2951149" y="257332"/>
                  <a:pt x="2936660" y="255902"/>
                </a:cubicBezTo>
                <a:cubicBezTo>
                  <a:pt x="2875478" y="248754"/>
                  <a:pt x="2812689" y="240892"/>
                  <a:pt x="2749900" y="235173"/>
                </a:cubicBezTo>
                <a:cubicBezTo>
                  <a:pt x="2725749" y="233029"/>
                  <a:pt x="2703209" y="230885"/>
                  <a:pt x="2679061" y="228026"/>
                </a:cubicBezTo>
                <a:cubicBezTo>
                  <a:pt x="2625930" y="223022"/>
                  <a:pt x="2571190" y="217304"/>
                  <a:pt x="2514842" y="213730"/>
                </a:cubicBezTo>
                <a:cubicBezTo>
                  <a:pt x="2191232" y="188713"/>
                  <a:pt x="1869234" y="178706"/>
                  <a:pt x="1558506" y="185139"/>
                </a:cubicBezTo>
                <a:cubicBezTo>
                  <a:pt x="1228457" y="191572"/>
                  <a:pt x="909679" y="215875"/>
                  <a:pt x="608610" y="257332"/>
                </a:cubicBezTo>
                <a:cubicBezTo>
                  <a:pt x="452441" y="279133"/>
                  <a:pt x="300699" y="305937"/>
                  <a:pt x="154793" y="337655"/>
                </a:cubicBezTo>
                <a:lnTo>
                  <a:pt x="0" y="378241"/>
                </a:lnTo>
                <a:lnTo>
                  <a:pt x="0" y="358514"/>
                </a:lnTo>
                <a:lnTo>
                  <a:pt x="140303" y="324878"/>
                </a:lnTo>
                <a:cubicBezTo>
                  <a:pt x="287819" y="292713"/>
                  <a:pt x="441171" y="265552"/>
                  <a:pt x="598951" y="243751"/>
                </a:cubicBezTo>
                <a:cubicBezTo>
                  <a:pt x="903239" y="202293"/>
                  <a:pt x="1225237" y="177277"/>
                  <a:pt x="1556896" y="170843"/>
                </a:cubicBezTo>
                <a:cubicBezTo>
                  <a:pt x="1635383" y="169235"/>
                  <a:pt x="1714474" y="168654"/>
                  <a:pt x="1794043" y="169079"/>
                </a:cubicBezTo>
                <a:cubicBezTo>
                  <a:pt x="2032749" y="170352"/>
                  <a:pt x="2275757" y="180672"/>
                  <a:pt x="2519671" y="199434"/>
                </a:cubicBezTo>
                <a:cubicBezTo>
                  <a:pt x="2576020" y="203009"/>
                  <a:pt x="2630761" y="208727"/>
                  <a:pt x="2685501" y="213730"/>
                </a:cubicBezTo>
                <a:cubicBezTo>
                  <a:pt x="2708041" y="215875"/>
                  <a:pt x="2732190" y="218018"/>
                  <a:pt x="2754729" y="220163"/>
                </a:cubicBezTo>
                <a:cubicBezTo>
                  <a:pt x="2819129" y="225882"/>
                  <a:pt x="2881918" y="233744"/>
                  <a:pt x="2944708" y="240892"/>
                </a:cubicBezTo>
                <a:cubicBezTo>
                  <a:pt x="2959200" y="242321"/>
                  <a:pt x="2973689" y="244466"/>
                  <a:pt x="2988178" y="245895"/>
                </a:cubicBezTo>
                <a:cubicBezTo>
                  <a:pt x="3001059" y="247325"/>
                  <a:pt x="3013939" y="248754"/>
                  <a:pt x="3026818" y="250898"/>
                </a:cubicBezTo>
                <a:cubicBezTo>
                  <a:pt x="3052577" y="253758"/>
                  <a:pt x="3078339" y="257332"/>
                  <a:pt x="3102488" y="260191"/>
                </a:cubicBezTo>
                <a:lnTo>
                  <a:pt x="3432537" y="303792"/>
                </a:lnTo>
                <a:cubicBezTo>
                  <a:pt x="3757755" y="345965"/>
                  <a:pt x="4044335" y="377415"/>
                  <a:pt x="4308373" y="400288"/>
                </a:cubicBezTo>
                <a:cubicBezTo>
                  <a:pt x="4334133" y="402432"/>
                  <a:pt x="4361502" y="404577"/>
                  <a:pt x="4387262" y="406721"/>
                </a:cubicBezTo>
                <a:cubicBezTo>
                  <a:pt x="4433953" y="410295"/>
                  <a:pt x="4480641" y="414584"/>
                  <a:pt x="4528941" y="418157"/>
                </a:cubicBezTo>
                <a:lnTo>
                  <a:pt x="4751121" y="433168"/>
                </a:lnTo>
                <a:lnTo>
                  <a:pt x="4973299" y="443889"/>
                </a:lnTo>
                <a:cubicBezTo>
                  <a:pt x="5019989" y="446034"/>
                  <a:pt x="5068290" y="447463"/>
                  <a:pt x="5114978" y="448893"/>
                </a:cubicBezTo>
                <a:cubicBezTo>
                  <a:pt x="5142349" y="449607"/>
                  <a:pt x="5168107" y="450323"/>
                  <a:pt x="5195478" y="451037"/>
                </a:cubicBezTo>
                <a:cubicBezTo>
                  <a:pt x="5493327" y="458185"/>
                  <a:pt x="5792786" y="456041"/>
                  <a:pt x="6082585" y="443175"/>
                </a:cubicBezTo>
                <a:cubicBezTo>
                  <a:pt x="6228289" y="435670"/>
                  <a:pt x="6373993" y="425484"/>
                  <a:pt x="6518691" y="412707"/>
                </a:cubicBezTo>
                <a:close/>
                <a:moveTo>
                  <a:pt x="6866255" y="317662"/>
                </a:moveTo>
                <a:lnTo>
                  <a:pt x="6866255" y="332083"/>
                </a:lnTo>
                <a:lnTo>
                  <a:pt x="6495950" y="371965"/>
                </a:lnTo>
                <a:cubicBezTo>
                  <a:pt x="6354271" y="384563"/>
                  <a:pt x="6211384" y="394570"/>
                  <a:pt x="6068094" y="401718"/>
                </a:cubicBezTo>
                <a:cubicBezTo>
                  <a:pt x="5890995" y="409580"/>
                  <a:pt x="5707455" y="413869"/>
                  <a:pt x="5522306" y="413869"/>
                </a:cubicBezTo>
                <a:cubicBezTo>
                  <a:pt x="5416047" y="413869"/>
                  <a:pt x="5308178" y="412439"/>
                  <a:pt x="5200308" y="409580"/>
                </a:cubicBezTo>
                <a:cubicBezTo>
                  <a:pt x="5172939" y="408866"/>
                  <a:pt x="5147179" y="408150"/>
                  <a:pt x="5119808" y="407436"/>
                </a:cubicBezTo>
                <a:cubicBezTo>
                  <a:pt x="5074728" y="406006"/>
                  <a:pt x="5028039" y="404577"/>
                  <a:pt x="4981349" y="402432"/>
                </a:cubicBezTo>
                <a:lnTo>
                  <a:pt x="4762390" y="391711"/>
                </a:lnTo>
                <a:lnTo>
                  <a:pt x="4543431" y="377415"/>
                </a:lnTo>
                <a:cubicBezTo>
                  <a:pt x="4496742" y="373841"/>
                  <a:pt x="4450051" y="370268"/>
                  <a:pt x="4404971" y="366693"/>
                </a:cubicBezTo>
                <a:cubicBezTo>
                  <a:pt x="4379212" y="364549"/>
                  <a:pt x="4351842" y="362404"/>
                  <a:pt x="4326083" y="360261"/>
                </a:cubicBezTo>
                <a:cubicBezTo>
                  <a:pt x="4063653" y="337388"/>
                  <a:pt x="3780294" y="305937"/>
                  <a:pt x="3458296" y="264480"/>
                </a:cubicBezTo>
                <a:lnTo>
                  <a:pt x="3128248" y="220878"/>
                </a:lnTo>
                <a:cubicBezTo>
                  <a:pt x="3102488" y="217304"/>
                  <a:pt x="3076727" y="214445"/>
                  <a:pt x="3050967" y="211586"/>
                </a:cubicBezTo>
                <a:cubicBezTo>
                  <a:pt x="3038089" y="210157"/>
                  <a:pt x="3025209" y="208727"/>
                  <a:pt x="3012327" y="206582"/>
                </a:cubicBezTo>
                <a:cubicBezTo>
                  <a:pt x="2997837" y="205153"/>
                  <a:pt x="2983348" y="203009"/>
                  <a:pt x="2968858" y="201579"/>
                </a:cubicBezTo>
                <a:cubicBezTo>
                  <a:pt x="2906068" y="193716"/>
                  <a:pt x="2841668" y="185854"/>
                  <a:pt x="2775659" y="180136"/>
                </a:cubicBezTo>
                <a:cubicBezTo>
                  <a:pt x="2751510" y="177991"/>
                  <a:pt x="2727359" y="175847"/>
                  <a:pt x="2704819" y="172988"/>
                </a:cubicBezTo>
                <a:cubicBezTo>
                  <a:pt x="2650079" y="167270"/>
                  <a:pt x="2592120" y="162266"/>
                  <a:pt x="2535769" y="158692"/>
                </a:cubicBezTo>
                <a:cubicBezTo>
                  <a:pt x="2204113" y="132960"/>
                  <a:pt x="1872454" y="122954"/>
                  <a:pt x="1552065" y="129386"/>
                </a:cubicBezTo>
                <a:cubicBezTo>
                  <a:pt x="1212357" y="136534"/>
                  <a:pt x="880699" y="161552"/>
                  <a:pt x="569969" y="204439"/>
                </a:cubicBezTo>
                <a:cubicBezTo>
                  <a:pt x="407360" y="226954"/>
                  <a:pt x="249581" y="254830"/>
                  <a:pt x="97638" y="287889"/>
                </a:cubicBezTo>
                <a:lnTo>
                  <a:pt x="0" y="311249"/>
                </a:lnTo>
                <a:lnTo>
                  <a:pt x="0" y="294963"/>
                </a:lnTo>
                <a:lnTo>
                  <a:pt x="81740" y="275380"/>
                </a:lnTo>
                <a:cubicBezTo>
                  <a:pt x="235092" y="241964"/>
                  <a:pt x="394481" y="213730"/>
                  <a:pt x="558700" y="190857"/>
                </a:cubicBezTo>
                <a:cubicBezTo>
                  <a:pt x="872648" y="147256"/>
                  <a:pt x="1205916" y="122238"/>
                  <a:pt x="1548845" y="115091"/>
                </a:cubicBezTo>
                <a:cubicBezTo>
                  <a:pt x="1629747" y="113482"/>
                  <a:pt x="1711253" y="112902"/>
                  <a:pt x="1793212" y="113337"/>
                </a:cubicBezTo>
                <a:cubicBezTo>
                  <a:pt x="2039088" y="114644"/>
                  <a:pt x="2289039" y="125097"/>
                  <a:pt x="2538991" y="144397"/>
                </a:cubicBezTo>
                <a:cubicBezTo>
                  <a:pt x="2596951" y="147970"/>
                  <a:pt x="2653299" y="153689"/>
                  <a:pt x="2709650" y="159407"/>
                </a:cubicBezTo>
                <a:cubicBezTo>
                  <a:pt x="2733799" y="161552"/>
                  <a:pt x="2756339" y="164411"/>
                  <a:pt x="2780489" y="166555"/>
                </a:cubicBezTo>
                <a:cubicBezTo>
                  <a:pt x="2846498" y="172273"/>
                  <a:pt x="2912509" y="180136"/>
                  <a:pt x="2975298" y="187998"/>
                </a:cubicBezTo>
                <a:cubicBezTo>
                  <a:pt x="2989789" y="189428"/>
                  <a:pt x="3004278" y="191572"/>
                  <a:pt x="3018767" y="193002"/>
                </a:cubicBezTo>
                <a:cubicBezTo>
                  <a:pt x="3031648" y="194432"/>
                  <a:pt x="3044527" y="195861"/>
                  <a:pt x="3057408" y="198005"/>
                </a:cubicBezTo>
                <a:cubicBezTo>
                  <a:pt x="3084777" y="200864"/>
                  <a:pt x="3110537" y="204439"/>
                  <a:pt x="3136297" y="208012"/>
                </a:cubicBezTo>
                <a:lnTo>
                  <a:pt x="3464736" y="251614"/>
                </a:lnTo>
                <a:cubicBezTo>
                  <a:pt x="3785126" y="293071"/>
                  <a:pt x="4068484" y="324521"/>
                  <a:pt x="4329302" y="346679"/>
                </a:cubicBezTo>
                <a:cubicBezTo>
                  <a:pt x="4355061" y="348824"/>
                  <a:pt x="4382431" y="350968"/>
                  <a:pt x="4408192" y="353113"/>
                </a:cubicBezTo>
                <a:cubicBezTo>
                  <a:pt x="4453271" y="356686"/>
                  <a:pt x="4499960" y="360975"/>
                  <a:pt x="4546651" y="363834"/>
                </a:cubicBezTo>
                <a:lnTo>
                  <a:pt x="4764001" y="378130"/>
                </a:lnTo>
                <a:lnTo>
                  <a:pt x="4981349" y="388852"/>
                </a:lnTo>
                <a:cubicBezTo>
                  <a:pt x="5026428" y="390996"/>
                  <a:pt x="5073119" y="392425"/>
                  <a:pt x="5118199" y="393855"/>
                </a:cubicBezTo>
                <a:cubicBezTo>
                  <a:pt x="5145568" y="394570"/>
                  <a:pt x="5171328" y="395284"/>
                  <a:pt x="5198699" y="396000"/>
                </a:cubicBezTo>
                <a:cubicBezTo>
                  <a:pt x="5490106" y="403147"/>
                  <a:pt x="5781516" y="400288"/>
                  <a:pt x="6064874" y="388137"/>
                </a:cubicBezTo>
                <a:cubicBezTo>
                  <a:pt x="6207358" y="380989"/>
                  <a:pt x="6349440" y="370982"/>
                  <a:pt x="6490314" y="358384"/>
                </a:cubicBezTo>
                <a:close/>
                <a:moveTo>
                  <a:pt x="6866255" y="259153"/>
                </a:moveTo>
                <a:lnTo>
                  <a:pt x="6866255" y="273595"/>
                </a:lnTo>
                <a:lnTo>
                  <a:pt x="6468579" y="316301"/>
                </a:lnTo>
                <a:cubicBezTo>
                  <a:pt x="6330522" y="328452"/>
                  <a:pt x="6191258" y="338102"/>
                  <a:pt x="6051994" y="345250"/>
                </a:cubicBezTo>
                <a:cubicBezTo>
                  <a:pt x="5775075" y="357401"/>
                  <a:pt x="5488497" y="360261"/>
                  <a:pt x="5201918" y="353113"/>
                </a:cubicBezTo>
                <a:cubicBezTo>
                  <a:pt x="5174548" y="352397"/>
                  <a:pt x="5148788" y="351683"/>
                  <a:pt x="5123028" y="350968"/>
                </a:cubicBezTo>
                <a:cubicBezTo>
                  <a:pt x="5079557" y="349539"/>
                  <a:pt x="5032868" y="348109"/>
                  <a:pt x="4987788" y="346680"/>
                </a:cubicBezTo>
                <a:lnTo>
                  <a:pt x="4773658" y="335958"/>
                </a:lnTo>
                <a:lnTo>
                  <a:pt x="4559530" y="321662"/>
                </a:lnTo>
                <a:cubicBezTo>
                  <a:pt x="4514451" y="318803"/>
                  <a:pt x="4467760" y="314515"/>
                  <a:pt x="4422682" y="310941"/>
                </a:cubicBezTo>
                <a:cubicBezTo>
                  <a:pt x="4396922" y="308796"/>
                  <a:pt x="4371161" y="306652"/>
                  <a:pt x="4345402" y="304508"/>
                </a:cubicBezTo>
                <a:cubicBezTo>
                  <a:pt x="4086192" y="282350"/>
                  <a:pt x="3806054" y="250899"/>
                  <a:pt x="3488886" y="210157"/>
                </a:cubicBezTo>
                <a:lnTo>
                  <a:pt x="3160447" y="166555"/>
                </a:lnTo>
                <a:cubicBezTo>
                  <a:pt x="3134688" y="162981"/>
                  <a:pt x="3107317" y="160122"/>
                  <a:pt x="3079949" y="156548"/>
                </a:cubicBezTo>
                <a:lnTo>
                  <a:pt x="2997837" y="146541"/>
                </a:lnTo>
                <a:cubicBezTo>
                  <a:pt x="2933438" y="138679"/>
                  <a:pt x="2865818" y="130816"/>
                  <a:pt x="2798199" y="124383"/>
                </a:cubicBezTo>
                <a:cubicBezTo>
                  <a:pt x="2774050" y="122238"/>
                  <a:pt x="2749899" y="120095"/>
                  <a:pt x="2725750" y="117235"/>
                </a:cubicBezTo>
                <a:cubicBezTo>
                  <a:pt x="2669400" y="111517"/>
                  <a:pt x="2609829" y="105799"/>
                  <a:pt x="2551869" y="102224"/>
                </a:cubicBezTo>
                <a:cubicBezTo>
                  <a:pt x="2210552" y="75778"/>
                  <a:pt x="1870844" y="65771"/>
                  <a:pt x="1540796" y="72204"/>
                </a:cubicBezTo>
                <a:cubicBezTo>
                  <a:pt x="1189815" y="79351"/>
                  <a:pt x="848498" y="105084"/>
                  <a:pt x="526500" y="149400"/>
                </a:cubicBezTo>
                <a:cubicBezTo>
                  <a:pt x="357450" y="172988"/>
                  <a:pt x="193230" y="202115"/>
                  <a:pt x="35250" y="236604"/>
                </a:cubicBezTo>
                <a:lnTo>
                  <a:pt x="0" y="245067"/>
                </a:lnTo>
                <a:lnTo>
                  <a:pt x="0" y="230137"/>
                </a:lnTo>
                <a:lnTo>
                  <a:pt x="24785" y="224185"/>
                </a:lnTo>
                <a:cubicBezTo>
                  <a:pt x="183973" y="189428"/>
                  <a:pt x="349400" y="160122"/>
                  <a:pt x="520060" y="136534"/>
                </a:cubicBezTo>
                <a:cubicBezTo>
                  <a:pt x="845279" y="91503"/>
                  <a:pt x="1188206" y="65771"/>
                  <a:pt x="1542405" y="58623"/>
                </a:cubicBezTo>
                <a:cubicBezTo>
                  <a:pt x="1625319" y="57015"/>
                  <a:pt x="1708938" y="56434"/>
                  <a:pt x="1793086" y="56881"/>
                </a:cubicBezTo>
                <a:cubicBezTo>
                  <a:pt x="2045528" y="58221"/>
                  <a:pt x="2302725" y="68809"/>
                  <a:pt x="2559920" y="88644"/>
                </a:cubicBezTo>
                <a:cubicBezTo>
                  <a:pt x="2619490" y="92218"/>
                  <a:pt x="2679059" y="97936"/>
                  <a:pt x="2735410" y="103654"/>
                </a:cubicBezTo>
                <a:cubicBezTo>
                  <a:pt x="2759559" y="105799"/>
                  <a:pt x="2783710" y="108658"/>
                  <a:pt x="2807858" y="110802"/>
                </a:cubicBezTo>
                <a:cubicBezTo>
                  <a:pt x="2875478" y="116520"/>
                  <a:pt x="2943098" y="125098"/>
                  <a:pt x="3009108" y="132960"/>
                </a:cubicBezTo>
                <a:lnTo>
                  <a:pt x="3091217" y="142967"/>
                </a:lnTo>
                <a:cubicBezTo>
                  <a:pt x="3118588" y="146541"/>
                  <a:pt x="3145957" y="149400"/>
                  <a:pt x="3171717" y="152974"/>
                </a:cubicBezTo>
                <a:lnTo>
                  <a:pt x="3500155" y="196576"/>
                </a:lnTo>
                <a:cubicBezTo>
                  <a:pt x="3817325" y="237318"/>
                  <a:pt x="4097462" y="268054"/>
                  <a:pt x="4353451" y="290927"/>
                </a:cubicBezTo>
                <a:cubicBezTo>
                  <a:pt x="4379212" y="293071"/>
                  <a:pt x="4404971" y="295215"/>
                  <a:pt x="4430731" y="297360"/>
                </a:cubicBezTo>
                <a:cubicBezTo>
                  <a:pt x="4475811" y="300933"/>
                  <a:pt x="4520890" y="305222"/>
                  <a:pt x="4565970" y="308081"/>
                </a:cubicBezTo>
                <a:lnTo>
                  <a:pt x="4780100" y="322377"/>
                </a:lnTo>
                <a:lnTo>
                  <a:pt x="4992619" y="333099"/>
                </a:lnTo>
                <a:cubicBezTo>
                  <a:pt x="5036088" y="335243"/>
                  <a:pt x="5082779" y="336672"/>
                  <a:pt x="5126247" y="337388"/>
                </a:cubicBezTo>
                <a:cubicBezTo>
                  <a:pt x="5152007" y="338102"/>
                  <a:pt x="5179378" y="338817"/>
                  <a:pt x="5205138" y="339532"/>
                </a:cubicBezTo>
                <a:cubicBezTo>
                  <a:pt x="5490106" y="346680"/>
                  <a:pt x="5773464" y="343820"/>
                  <a:pt x="6050383" y="331669"/>
                </a:cubicBezTo>
                <a:cubicBezTo>
                  <a:pt x="6188843" y="324521"/>
                  <a:pt x="6326900" y="314872"/>
                  <a:pt x="6463749" y="302721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4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4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1 w 12192000"/>
              <a:gd name="connsiteY14" fmla="*/ 486439 h 486439"/>
              <a:gd name="connsiteX15" fmla="*/ 11380766 w 12192000"/>
              <a:gd name="connsiteY15" fmla="*/ 486439 h 486439"/>
              <a:gd name="connsiteX16" fmla="*/ 11854379 w 12192000"/>
              <a:gd name="connsiteY16" fmla="*/ 468103 h 486439"/>
              <a:gd name="connsiteX17" fmla="*/ 3205239 w 12192000"/>
              <a:gd name="connsiteY17" fmla="*/ 395107 h 486439"/>
              <a:gd name="connsiteX18" fmla="*/ 4373267 w 12192000"/>
              <a:gd name="connsiteY18" fmla="*/ 422447 h 486439"/>
              <a:gd name="connsiteX19" fmla="*/ 4636766 w 12192000"/>
              <a:gd name="connsiteY19" fmla="*/ 435313 h 486439"/>
              <a:gd name="connsiteX20" fmla="*/ 4756800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7 w 12192000"/>
              <a:gd name="connsiteY23" fmla="*/ 469622 h 486439"/>
              <a:gd name="connsiteX24" fmla="*/ 5330639 w 12192000"/>
              <a:gd name="connsiteY24" fmla="*/ 477485 h 486439"/>
              <a:gd name="connsiteX25" fmla="*/ 5453086 w 12192000"/>
              <a:gd name="connsiteY25" fmla="*/ 486439 h 486439"/>
              <a:gd name="connsiteX26" fmla="*/ 5256279 w 12192000"/>
              <a:gd name="connsiteY26" fmla="*/ 486439 h 486439"/>
              <a:gd name="connsiteX27" fmla="*/ 5195962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2 w 12192000"/>
              <a:gd name="connsiteY31" fmla="*/ 448894 h 486439"/>
              <a:gd name="connsiteX32" fmla="*/ 4367412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6 w 12192000"/>
              <a:gd name="connsiteY41" fmla="*/ 365979 h 486439"/>
              <a:gd name="connsiteX42" fmla="*/ 4689464 w 12192000"/>
              <a:gd name="connsiteY42" fmla="*/ 378845 h 486439"/>
              <a:gd name="connsiteX43" fmla="*/ 4812428 w 12192000"/>
              <a:gd name="connsiteY43" fmla="*/ 385277 h 486439"/>
              <a:gd name="connsiteX44" fmla="*/ 5125695 w 12192000"/>
              <a:gd name="connsiteY44" fmla="*/ 403862 h 486439"/>
              <a:gd name="connsiteX45" fmla="*/ 5204746 w 12192000"/>
              <a:gd name="connsiteY45" fmla="*/ 408866 h 486439"/>
              <a:gd name="connsiteX46" fmla="*/ 5275012 w 12192000"/>
              <a:gd name="connsiteY46" fmla="*/ 413869 h 486439"/>
              <a:gd name="connsiteX47" fmla="*/ 5400904 w 12192000"/>
              <a:gd name="connsiteY47" fmla="*/ 422446 h 486439"/>
              <a:gd name="connsiteX48" fmla="*/ 6006948 w 12192000"/>
              <a:gd name="connsiteY48" fmla="*/ 466048 h 486439"/>
              <a:gd name="connsiteX49" fmla="*/ 6317961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2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5 w 12192000"/>
              <a:gd name="connsiteY68" fmla="*/ 310226 h 486439"/>
              <a:gd name="connsiteX69" fmla="*/ 4736306 w 12192000"/>
              <a:gd name="connsiteY69" fmla="*/ 323807 h 486439"/>
              <a:gd name="connsiteX70" fmla="*/ 4859273 w 12192000"/>
              <a:gd name="connsiteY70" fmla="*/ 330240 h 486439"/>
              <a:gd name="connsiteX71" fmla="*/ 5181324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7 w 12192000"/>
              <a:gd name="connsiteY74" fmla="*/ 368123 h 486439"/>
              <a:gd name="connsiteX75" fmla="*/ 6065502 w 12192000"/>
              <a:gd name="connsiteY75" fmla="*/ 411725 h 486439"/>
              <a:gd name="connsiteX76" fmla="*/ 6980926 w 12192000"/>
              <a:gd name="connsiteY76" fmla="*/ 471890 h 486439"/>
              <a:gd name="connsiteX77" fmla="*/ 7255559 w 12192000"/>
              <a:gd name="connsiteY77" fmla="*/ 486439 h 486439"/>
              <a:gd name="connsiteX78" fmla="*/ 6971673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7 w 12192000"/>
              <a:gd name="connsiteY81" fmla="*/ 382419 h 486439"/>
              <a:gd name="connsiteX82" fmla="*/ 5321856 w 12192000"/>
              <a:gd name="connsiteY82" fmla="*/ 373842 h 486439"/>
              <a:gd name="connsiteX83" fmla="*/ 5248664 w 12192000"/>
              <a:gd name="connsiteY83" fmla="*/ 368838 h 486439"/>
              <a:gd name="connsiteX84" fmla="*/ 5169614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2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2 w 12192000"/>
              <a:gd name="connsiteY99" fmla="*/ 255187 h 486439"/>
              <a:gd name="connsiteX100" fmla="*/ 4786078 w 12192000"/>
              <a:gd name="connsiteY100" fmla="*/ 268769 h 486439"/>
              <a:gd name="connsiteX101" fmla="*/ 4911972 w 12192000"/>
              <a:gd name="connsiteY101" fmla="*/ 275201 h 486439"/>
              <a:gd name="connsiteX102" fmla="*/ 5245734 w 12192000"/>
              <a:gd name="connsiteY102" fmla="*/ 295215 h 486439"/>
              <a:gd name="connsiteX103" fmla="*/ 5324784 w 12192000"/>
              <a:gd name="connsiteY103" fmla="*/ 300219 h 486439"/>
              <a:gd name="connsiteX104" fmla="*/ 5395050 w 12192000"/>
              <a:gd name="connsiteY104" fmla="*/ 305222 h 486439"/>
              <a:gd name="connsiteX105" fmla="*/ 5529727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0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2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2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3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6 w 12192000"/>
              <a:gd name="connsiteY162" fmla="*/ 275201 h 486439"/>
              <a:gd name="connsiteX163" fmla="*/ 5444821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89 w 12192000"/>
              <a:gd name="connsiteY166" fmla="*/ 235174 h 486439"/>
              <a:gd name="connsiteX167" fmla="*/ 4827069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6 w 12192000"/>
              <a:gd name="connsiteY180" fmla="*/ 159407 h 486439"/>
              <a:gd name="connsiteX181" fmla="*/ 5011515 w 12192000"/>
              <a:gd name="connsiteY181" fmla="*/ 166555 h 486439"/>
              <a:gd name="connsiteX182" fmla="*/ 5365770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6 w 12192000"/>
              <a:gd name="connsiteY185" fmla="*/ 208012 h 486439"/>
              <a:gd name="connsiteX186" fmla="*/ 6255805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5 w 12192000"/>
              <a:gd name="connsiteY195" fmla="*/ 358384 h 486439"/>
              <a:gd name="connsiteX196" fmla="*/ 12192000 w 12192000"/>
              <a:gd name="connsiteY196" fmla="*/ 332518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3 w 12192000"/>
              <a:gd name="connsiteY208" fmla="*/ 264480 h 486439"/>
              <a:gd name="connsiteX209" fmla="*/ 5643910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3 w 12192000"/>
              <a:gd name="connsiteY226" fmla="*/ 88644 h 486439"/>
              <a:gd name="connsiteX227" fmla="*/ 4929539 w 12192000"/>
              <a:gd name="connsiteY227" fmla="*/ 103654 h 486439"/>
              <a:gd name="connsiteX228" fmla="*/ 5061286 w 12192000"/>
              <a:gd name="connsiteY228" fmla="*/ 110802 h 486439"/>
              <a:gd name="connsiteX229" fmla="*/ 5427256 w 12192000"/>
              <a:gd name="connsiteY229" fmla="*/ 132961 h 486439"/>
              <a:gd name="connsiteX230" fmla="*/ 5576569 w 12192000"/>
              <a:gd name="connsiteY230" fmla="*/ 142968 h 486439"/>
              <a:gd name="connsiteX231" fmla="*/ 5722957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9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2 w 12192000"/>
              <a:gd name="connsiteY253" fmla="*/ 210157 h 486439"/>
              <a:gd name="connsiteX254" fmla="*/ 5702463 w 12192000"/>
              <a:gd name="connsiteY254" fmla="*/ 166555 h 486439"/>
              <a:gd name="connsiteX255" fmla="*/ 5556077 w 12192000"/>
              <a:gd name="connsiteY255" fmla="*/ 156548 h 486439"/>
              <a:gd name="connsiteX256" fmla="*/ 5406758 w 12192000"/>
              <a:gd name="connsiteY256" fmla="*/ 146541 h 486439"/>
              <a:gd name="connsiteX257" fmla="*/ 5043719 w 12192000"/>
              <a:gd name="connsiteY257" fmla="*/ 124383 h 486439"/>
              <a:gd name="connsiteX258" fmla="*/ 4911973 w 12192000"/>
              <a:gd name="connsiteY258" fmla="*/ 117235 h 486439"/>
              <a:gd name="connsiteX259" fmla="*/ 4595773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8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2 w 12192000"/>
              <a:gd name="connsiteY273" fmla="*/ 78637 h 486439"/>
              <a:gd name="connsiteX274" fmla="*/ 5743450 w 12192000"/>
              <a:gd name="connsiteY274" fmla="*/ 95077 h 486439"/>
              <a:gd name="connsiteX275" fmla="*/ 5799076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3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0 w 12192000"/>
              <a:gd name="connsiteY301" fmla="*/ 67916 h 486439"/>
              <a:gd name="connsiteX302" fmla="*/ 4976379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4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4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1" y="486439"/>
                </a:lnTo>
                <a:lnTo>
                  <a:pt x="11380766" y="486439"/>
                </a:lnTo>
                <a:lnTo>
                  <a:pt x="11854379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7" y="422447"/>
                </a:cubicBezTo>
                <a:cubicBezTo>
                  <a:pt x="4461099" y="425306"/>
                  <a:pt x="4551858" y="430309"/>
                  <a:pt x="4636766" y="435313"/>
                </a:cubicBezTo>
                <a:cubicBezTo>
                  <a:pt x="4677752" y="437457"/>
                  <a:pt x="4715812" y="439602"/>
                  <a:pt x="4756800" y="441746"/>
                </a:cubicBezTo>
                <a:cubicBezTo>
                  <a:pt x="4859273" y="446750"/>
                  <a:pt x="4961743" y="453183"/>
                  <a:pt x="5058359" y="460331"/>
                </a:cubicBezTo>
                <a:cubicBezTo>
                  <a:pt x="5084711" y="461759"/>
                  <a:pt x="5111059" y="463904"/>
                  <a:pt x="5137407" y="465334"/>
                </a:cubicBezTo>
                <a:cubicBezTo>
                  <a:pt x="5160833" y="466763"/>
                  <a:pt x="5184252" y="468193"/>
                  <a:pt x="5207677" y="469622"/>
                </a:cubicBezTo>
                <a:cubicBezTo>
                  <a:pt x="5248664" y="472482"/>
                  <a:pt x="5286723" y="474626"/>
                  <a:pt x="5330639" y="477485"/>
                </a:cubicBezTo>
                <a:lnTo>
                  <a:pt x="5453086" y="486439"/>
                </a:lnTo>
                <a:lnTo>
                  <a:pt x="5256279" y="486439"/>
                </a:lnTo>
                <a:lnTo>
                  <a:pt x="5195962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9" y="476770"/>
                  <a:pt x="5073000" y="474626"/>
                  <a:pt x="5046649" y="473196"/>
                </a:cubicBezTo>
                <a:cubicBezTo>
                  <a:pt x="4950032" y="466763"/>
                  <a:pt x="4847562" y="459615"/>
                  <a:pt x="4748019" y="455327"/>
                </a:cubicBezTo>
                <a:cubicBezTo>
                  <a:pt x="4707031" y="453183"/>
                  <a:pt x="4666042" y="451038"/>
                  <a:pt x="4627982" y="448894"/>
                </a:cubicBezTo>
                <a:cubicBezTo>
                  <a:pt x="4543077" y="443890"/>
                  <a:pt x="4455245" y="439602"/>
                  <a:pt x="4367412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6" y="365979"/>
                </a:cubicBezTo>
                <a:cubicBezTo>
                  <a:pt x="4507944" y="368838"/>
                  <a:pt x="4601632" y="373841"/>
                  <a:pt x="4689464" y="378845"/>
                </a:cubicBezTo>
                <a:cubicBezTo>
                  <a:pt x="4730453" y="380989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8" y="405291"/>
                  <a:pt x="5178398" y="407436"/>
                  <a:pt x="5204746" y="408866"/>
                </a:cubicBezTo>
                <a:cubicBezTo>
                  <a:pt x="5228169" y="410295"/>
                  <a:pt x="5251590" y="411725"/>
                  <a:pt x="5275012" y="413869"/>
                </a:cubicBezTo>
                <a:cubicBezTo>
                  <a:pt x="5316001" y="416728"/>
                  <a:pt x="5356989" y="419587"/>
                  <a:pt x="5400904" y="422446"/>
                </a:cubicBezTo>
                <a:lnTo>
                  <a:pt x="6006948" y="466048"/>
                </a:lnTo>
                <a:lnTo>
                  <a:pt x="6317961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8" y="433882"/>
                  <a:pt x="5301362" y="431023"/>
                  <a:pt x="5260375" y="428164"/>
                </a:cubicBezTo>
                <a:cubicBezTo>
                  <a:pt x="5236953" y="426735"/>
                  <a:pt x="5213529" y="425306"/>
                  <a:pt x="5190109" y="423161"/>
                </a:cubicBezTo>
                <a:cubicBezTo>
                  <a:pt x="5163759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60" y="397429"/>
                  <a:pt x="4721670" y="395284"/>
                  <a:pt x="4680682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5" y="310226"/>
                </a:cubicBezTo>
                <a:cubicBezTo>
                  <a:pt x="4548932" y="313085"/>
                  <a:pt x="4645549" y="318803"/>
                  <a:pt x="4736306" y="323807"/>
                </a:cubicBezTo>
                <a:cubicBezTo>
                  <a:pt x="4777295" y="325951"/>
                  <a:pt x="4818284" y="328096"/>
                  <a:pt x="4859273" y="330240"/>
                </a:cubicBezTo>
                <a:cubicBezTo>
                  <a:pt x="4967603" y="335244"/>
                  <a:pt x="5075926" y="342391"/>
                  <a:pt x="5181324" y="349539"/>
                </a:cubicBezTo>
                <a:cubicBezTo>
                  <a:pt x="5207677" y="350968"/>
                  <a:pt x="5234024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69" y="365264"/>
                  <a:pt x="5462387" y="368123"/>
                </a:cubicBezTo>
                <a:lnTo>
                  <a:pt x="6065502" y="411725"/>
                </a:lnTo>
                <a:cubicBezTo>
                  <a:pt x="6383895" y="434420"/>
                  <a:pt x="6688197" y="454433"/>
                  <a:pt x="6980926" y="471890"/>
                </a:cubicBezTo>
                <a:lnTo>
                  <a:pt x="7255559" y="486439"/>
                </a:lnTo>
                <a:lnTo>
                  <a:pt x="6971673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6" y="376700"/>
                  <a:pt x="5321856" y="373842"/>
                </a:cubicBezTo>
                <a:cubicBezTo>
                  <a:pt x="5298434" y="372412"/>
                  <a:pt x="5272083" y="370983"/>
                  <a:pt x="5248664" y="368838"/>
                </a:cubicBezTo>
                <a:cubicBezTo>
                  <a:pt x="5222312" y="367408"/>
                  <a:pt x="5195962" y="365264"/>
                  <a:pt x="5169614" y="363835"/>
                </a:cubicBezTo>
                <a:cubicBezTo>
                  <a:pt x="5064214" y="356687"/>
                  <a:pt x="4958816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7" y="333099"/>
                  <a:pt x="4540148" y="328096"/>
                  <a:pt x="4446462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2" y="255187"/>
                </a:cubicBezTo>
                <a:cubicBezTo>
                  <a:pt x="4592849" y="258762"/>
                  <a:pt x="4689462" y="263765"/>
                  <a:pt x="4786078" y="268769"/>
                </a:cubicBezTo>
                <a:cubicBezTo>
                  <a:pt x="4827069" y="270912"/>
                  <a:pt x="4868057" y="273057"/>
                  <a:pt x="4911972" y="275201"/>
                </a:cubicBezTo>
                <a:cubicBezTo>
                  <a:pt x="5023225" y="280920"/>
                  <a:pt x="5137406" y="288067"/>
                  <a:pt x="5245734" y="295215"/>
                </a:cubicBezTo>
                <a:cubicBezTo>
                  <a:pt x="5272082" y="297360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6" y="308081"/>
                  <a:pt x="5482884" y="310940"/>
                  <a:pt x="5529727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0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1" y="319518"/>
                </a:cubicBezTo>
                <a:cubicBezTo>
                  <a:pt x="5356989" y="318088"/>
                  <a:pt x="5333566" y="316659"/>
                  <a:pt x="5307220" y="314515"/>
                </a:cubicBezTo>
                <a:cubicBezTo>
                  <a:pt x="5280868" y="313085"/>
                  <a:pt x="5254517" y="310940"/>
                  <a:pt x="5228169" y="309511"/>
                </a:cubicBezTo>
                <a:cubicBezTo>
                  <a:pt x="5119842" y="302363"/>
                  <a:pt x="5008585" y="295215"/>
                  <a:pt x="4900262" y="289497"/>
                </a:cubicBezTo>
                <a:cubicBezTo>
                  <a:pt x="4859273" y="287353"/>
                  <a:pt x="4815355" y="285208"/>
                  <a:pt x="4774366" y="283064"/>
                </a:cubicBezTo>
                <a:cubicBezTo>
                  <a:pt x="4680681" y="278060"/>
                  <a:pt x="4584065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1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2" y="199435"/>
                </a:cubicBezTo>
                <a:cubicBezTo>
                  <a:pt x="4639692" y="203009"/>
                  <a:pt x="4739238" y="208727"/>
                  <a:pt x="4838780" y="213730"/>
                </a:cubicBezTo>
                <a:cubicBezTo>
                  <a:pt x="4879769" y="215875"/>
                  <a:pt x="4923684" y="218019"/>
                  <a:pt x="4964672" y="220164"/>
                </a:cubicBezTo>
                <a:cubicBezTo>
                  <a:pt x="5081781" y="225882"/>
                  <a:pt x="5195962" y="233744"/>
                  <a:pt x="5310144" y="240892"/>
                </a:cubicBezTo>
                <a:cubicBezTo>
                  <a:pt x="5336496" y="242321"/>
                  <a:pt x="5362846" y="244466"/>
                  <a:pt x="5389193" y="245896"/>
                </a:cubicBezTo>
                <a:cubicBezTo>
                  <a:pt x="5412617" y="247325"/>
                  <a:pt x="5436040" y="248755"/>
                  <a:pt x="5459460" y="250899"/>
                </a:cubicBezTo>
                <a:cubicBezTo>
                  <a:pt x="5506302" y="253758"/>
                  <a:pt x="5553150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7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6" y="275201"/>
                </a:lnTo>
                <a:cubicBezTo>
                  <a:pt x="5538509" y="272342"/>
                  <a:pt x="5491666" y="268769"/>
                  <a:pt x="5444821" y="265909"/>
                </a:cubicBezTo>
                <a:cubicBezTo>
                  <a:pt x="5421400" y="264480"/>
                  <a:pt x="5397977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69" y="240892"/>
                  <a:pt x="4955889" y="235174"/>
                </a:cubicBezTo>
                <a:cubicBezTo>
                  <a:pt x="4911972" y="233029"/>
                  <a:pt x="4870983" y="230885"/>
                  <a:pt x="4827069" y="228026"/>
                </a:cubicBezTo>
                <a:cubicBezTo>
                  <a:pt x="4730453" y="223023"/>
                  <a:pt x="4630908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2" y="153689"/>
                  <a:pt x="4882696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2" y="172273"/>
                  <a:pt x="5251590" y="180136"/>
                  <a:pt x="5365770" y="187998"/>
                </a:cubicBezTo>
                <a:cubicBezTo>
                  <a:pt x="5392123" y="189428"/>
                  <a:pt x="5418470" y="191573"/>
                  <a:pt x="5444819" y="193002"/>
                </a:cubicBezTo>
                <a:cubicBezTo>
                  <a:pt x="5468243" y="194432"/>
                  <a:pt x="5491663" y="195861"/>
                  <a:pt x="5515087" y="198005"/>
                </a:cubicBezTo>
                <a:cubicBezTo>
                  <a:pt x="5564859" y="200865"/>
                  <a:pt x="5611702" y="204439"/>
                  <a:pt x="5658546" y="208012"/>
                </a:cubicBezTo>
                <a:lnTo>
                  <a:pt x="6255805" y="251614"/>
                </a:lnTo>
                <a:cubicBezTo>
                  <a:pt x="6838427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5" y="358384"/>
                </a:cubicBezTo>
                <a:lnTo>
                  <a:pt x="12192000" y="332518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3" y="264480"/>
                </a:cubicBezTo>
                <a:lnTo>
                  <a:pt x="5643910" y="220878"/>
                </a:lnTo>
                <a:cubicBezTo>
                  <a:pt x="5597065" y="217305"/>
                  <a:pt x="5550217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1" y="203009"/>
                  <a:pt x="5354060" y="201579"/>
                </a:cubicBezTo>
                <a:cubicBezTo>
                  <a:pt x="5239877" y="193717"/>
                  <a:pt x="5122768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69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3" y="88644"/>
                </a:cubicBezTo>
                <a:cubicBezTo>
                  <a:pt x="4718742" y="92218"/>
                  <a:pt x="4827066" y="97936"/>
                  <a:pt x="4929539" y="103654"/>
                </a:cubicBezTo>
                <a:cubicBezTo>
                  <a:pt x="4973453" y="105799"/>
                  <a:pt x="5017371" y="108658"/>
                  <a:pt x="5061286" y="110802"/>
                </a:cubicBezTo>
                <a:cubicBezTo>
                  <a:pt x="5184250" y="116520"/>
                  <a:pt x="5307216" y="125098"/>
                  <a:pt x="5427256" y="132961"/>
                </a:cubicBezTo>
                <a:lnTo>
                  <a:pt x="5576569" y="142968"/>
                </a:lnTo>
                <a:cubicBezTo>
                  <a:pt x="5626341" y="146541"/>
                  <a:pt x="5676112" y="149400"/>
                  <a:pt x="5722957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8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9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2" y="210157"/>
                </a:cubicBezTo>
                <a:lnTo>
                  <a:pt x="5702463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58" y="146541"/>
                </a:lnTo>
                <a:cubicBezTo>
                  <a:pt x="5289651" y="138679"/>
                  <a:pt x="5166683" y="130816"/>
                  <a:pt x="5043719" y="124383"/>
                </a:cubicBezTo>
                <a:cubicBezTo>
                  <a:pt x="4999806" y="122238"/>
                  <a:pt x="4955886" y="120095"/>
                  <a:pt x="4911973" y="117235"/>
                </a:cubicBezTo>
                <a:cubicBezTo>
                  <a:pt x="4809502" y="111517"/>
                  <a:pt x="4701171" y="105799"/>
                  <a:pt x="4595773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9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8" y="32891"/>
                </a:cubicBezTo>
                <a:cubicBezTo>
                  <a:pt x="4768511" y="36466"/>
                  <a:pt x="4879766" y="42898"/>
                  <a:pt x="4988093" y="48617"/>
                </a:cubicBezTo>
                <a:cubicBezTo>
                  <a:pt x="5032008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2" y="78637"/>
                </a:cubicBezTo>
                <a:lnTo>
                  <a:pt x="5743450" y="95077"/>
                </a:lnTo>
                <a:cubicBezTo>
                  <a:pt x="5763943" y="96507"/>
                  <a:pt x="5781511" y="97937"/>
                  <a:pt x="5799076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0" y="194432"/>
                  <a:pt x="6375843" y="154404"/>
                </a:cubicBezTo>
                <a:lnTo>
                  <a:pt x="5781511" y="110803"/>
                </a:lnTo>
                <a:cubicBezTo>
                  <a:pt x="5766870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4" y="74349"/>
                  <a:pt x="5108130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4"/>
            </p:custDataLst>
          </p:nvPr>
        </p:nvGrpSpPr>
        <p:grpSpPr>
          <a:xfrm rot="16200000">
            <a:off x="5888355" y="-234950"/>
            <a:ext cx="415290" cy="885190"/>
            <a:chOff x="11620500" y="0"/>
            <a:chExt cx="571500" cy="1218783"/>
          </a:xfrm>
        </p:grpSpPr>
        <p:sp>
          <p:nvSpPr>
            <p:cNvPr id="17" name="等腰三角形 16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5888355" y="6207760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任意多边形: 形状 20"/>
          <p:cNvSpPr/>
          <p:nvPr userDrawn="1">
            <p:custDataLst>
              <p:tags r:id="rId6"/>
            </p:custDataLst>
          </p:nvPr>
        </p:nvSpPr>
        <p:spPr>
          <a:xfrm rot="10800000">
            <a:off x="0" y="0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8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6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4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1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3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7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2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1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8 w 12192000"/>
              <a:gd name="connsiteY321" fmla="*/ 544146 h 544146"/>
              <a:gd name="connsiteX322" fmla="*/ 7818489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69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5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6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2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4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1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3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6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5"/>
                  <a:pt x="9286017" y="520371"/>
                  <a:pt x="9236244" y="518941"/>
                </a:cubicBezTo>
                <a:cubicBezTo>
                  <a:pt x="9148413" y="517512"/>
                  <a:pt x="9057653" y="516082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3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3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2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7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9" y="526448"/>
                  <a:pt x="2372156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1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2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3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3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1" y="541557"/>
                </a:lnTo>
                <a:cubicBezTo>
                  <a:pt x="6622323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7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7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8" y="544146"/>
                </a:lnTo>
                <a:lnTo>
                  <a:pt x="7818489" y="531361"/>
                </a:lnTo>
                <a:cubicBezTo>
                  <a:pt x="7271733" y="506255"/>
                  <a:pt x="6689113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4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7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69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4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4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1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7 w 12192000"/>
              <a:gd name="connsiteY18" fmla="*/ 422447 h 486439"/>
              <a:gd name="connsiteX19" fmla="*/ 4636764 w 12192000"/>
              <a:gd name="connsiteY19" fmla="*/ 435313 h 486439"/>
              <a:gd name="connsiteX20" fmla="*/ 4756800 w 12192000"/>
              <a:gd name="connsiteY20" fmla="*/ 441746 h 486439"/>
              <a:gd name="connsiteX21" fmla="*/ 5058359 w 12192000"/>
              <a:gd name="connsiteY21" fmla="*/ 460331 h 486439"/>
              <a:gd name="connsiteX22" fmla="*/ 5137408 w 12192000"/>
              <a:gd name="connsiteY22" fmla="*/ 465334 h 486439"/>
              <a:gd name="connsiteX23" fmla="*/ 5207675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79 w 12192000"/>
              <a:gd name="connsiteY26" fmla="*/ 486439 h 486439"/>
              <a:gd name="connsiteX27" fmla="*/ 5195962 w 12192000"/>
              <a:gd name="connsiteY27" fmla="*/ 482488 h 486439"/>
              <a:gd name="connsiteX28" fmla="*/ 5125696 w 12192000"/>
              <a:gd name="connsiteY28" fmla="*/ 478200 h 486439"/>
              <a:gd name="connsiteX29" fmla="*/ 5046649 w 12192000"/>
              <a:gd name="connsiteY29" fmla="*/ 473196 h 486439"/>
              <a:gd name="connsiteX30" fmla="*/ 4748018 w 12192000"/>
              <a:gd name="connsiteY30" fmla="*/ 455327 h 486439"/>
              <a:gd name="connsiteX31" fmla="*/ 4627980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3 w 12192000"/>
              <a:gd name="connsiteY42" fmla="*/ 378845 h 486439"/>
              <a:gd name="connsiteX43" fmla="*/ 4812429 w 12192000"/>
              <a:gd name="connsiteY43" fmla="*/ 385277 h 486439"/>
              <a:gd name="connsiteX44" fmla="*/ 5125696 w 12192000"/>
              <a:gd name="connsiteY44" fmla="*/ 403862 h 486439"/>
              <a:gd name="connsiteX45" fmla="*/ 5204746 w 12192000"/>
              <a:gd name="connsiteY45" fmla="*/ 408866 h 486439"/>
              <a:gd name="connsiteX46" fmla="*/ 5275012 w 12192000"/>
              <a:gd name="connsiteY46" fmla="*/ 413869 h 486439"/>
              <a:gd name="connsiteX47" fmla="*/ 5400904 w 12192000"/>
              <a:gd name="connsiteY47" fmla="*/ 422446 h 486439"/>
              <a:gd name="connsiteX48" fmla="*/ 6006948 w 12192000"/>
              <a:gd name="connsiteY48" fmla="*/ 466048 h 486439"/>
              <a:gd name="connsiteX49" fmla="*/ 6317961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2 w 12192000"/>
              <a:gd name="connsiteY52" fmla="*/ 436742 h 486439"/>
              <a:gd name="connsiteX53" fmla="*/ 5260376 w 12192000"/>
              <a:gd name="connsiteY53" fmla="*/ 428164 h 486439"/>
              <a:gd name="connsiteX54" fmla="*/ 5190109 w 12192000"/>
              <a:gd name="connsiteY54" fmla="*/ 423161 h 486439"/>
              <a:gd name="connsiteX55" fmla="*/ 5111060 w 12192000"/>
              <a:gd name="connsiteY55" fmla="*/ 418158 h 486439"/>
              <a:gd name="connsiteX56" fmla="*/ 4803647 w 12192000"/>
              <a:gd name="connsiteY56" fmla="*/ 399573 h 486439"/>
              <a:gd name="connsiteX57" fmla="*/ 4680682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5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4 w 12192000"/>
              <a:gd name="connsiteY68" fmla="*/ 310226 h 486439"/>
              <a:gd name="connsiteX69" fmla="*/ 4736306 w 12192000"/>
              <a:gd name="connsiteY69" fmla="*/ 323807 h 486439"/>
              <a:gd name="connsiteX70" fmla="*/ 4859273 w 12192000"/>
              <a:gd name="connsiteY70" fmla="*/ 330240 h 486439"/>
              <a:gd name="connsiteX71" fmla="*/ 5181324 w 12192000"/>
              <a:gd name="connsiteY71" fmla="*/ 349539 h 486439"/>
              <a:gd name="connsiteX72" fmla="*/ 5260376 w 12192000"/>
              <a:gd name="connsiteY72" fmla="*/ 354542 h 486439"/>
              <a:gd name="connsiteX73" fmla="*/ 5333567 w 12192000"/>
              <a:gd name="connsiteY73" fmla="*/ 359546 h 486439"/>
              <a:gd name="connsiteX74" fmla="*/ 5462387 w 12192000"/>
              <a:gd name="connsiteY74" fmla="*/ 368123 h 486439"/>
              <a:gd name="connsiteX75" fmla="*/ 6065501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7 w 12192000"/>
              <a:gd name="connsiteY81" fmla="*/ 382419 h 486439"/>
              <a:gd name="connsiteX82" fmla="*/ 5321857 w 12192000"/>
              <a:gd name="connsiteY82" fmla="*/ 373842 h 486439"/>
              <a:gd name="connsiteX83" fmla="*/ 5248664 w 12192000"/>
              <a:gd name="connsiteY83" fmla="*/ 368838 h 486439"/>
              <a:gd name="connsiteX84" fmla="*/ 5169613 w 12192000"/>
              <a:gd name="connsiteY84" fmla="*/ 363835 h 486439"/>
              <a:gd name="connsiteX85" fmla="*/ 4850493 w 12192000"/>
              <a:gd name="connsiteY85" fmla="*/ 344535 h 486439"/>
              <a:gd name="connsiteX86" fmla="*/ 4724597 w 12192000"/>
              <a:gd name="connsiteY86" fmla="*/ 338103 h 486439"/>
              <a:gd name="connsiteX87" fmla="*/ 4446462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2 w 12192000"/>
              <a:gd name="connsiteY99" fmla="*/ 255187 h 486439"/>
              <a:gd name="connsiteX100" fmla="*/ 4786076 w 12192000"/>
              <a:gd name="connsiteY100" fmla="*/ 268769 h 486439"/>
              <a:gd name="connsiteX101" fmla="*/ 4911971 w 12192000"/>
              <a:gd name="connsiteY101" fmla="*/ 275201 h 486439"/>
              <a:gd name="connsiteX102" fmla="*/ 5245734 w 12192000"/>
              <a:gd name="connsiteY102" fmla="*/ 295215 h 486439"/>
              <a:gd name="connsiteX103" fmla="*/ 5324784 w 12192000"/>
              <a:gd name="connsiteY103" fmla="*/ 300219 h 486439"/>
              <a:gd name="connsiteX104" fmla="*/ 5395052 w 12192000"/>
              <a:gd name="connsiteY104" fmla="*/ 305222 h 486439"/>
              <a:gd name="connsiteX105" fmla="*/ 5529727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0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60 w 12192000"/>
              <a:gd name="connsiteY115" fmla="*/ 328095 h 486439"/>
              <a:gd name="connsiteX116" fmla="*/ 5380411 w 12192000"/>
              <a:gd name="connsiteY116" fmla="*/ 319518 h 486439"/>
              <a:gd name="connsiteX117" fmla="*/ 5307219 w 12192000"/>
              <a:gd name="connsiteY117" fmla="*/ 314515 h 486439"/>
              <a:gd name="connsiteX118" fmla="*/ 5228168 w 12192000"/>
              <a:gd name="connsiteY118" fmla="*/ 309511 h 486439"/>
              <a:gd name="connsiteX119" fmla="*/ 4900260 w 12192000"/>
              <a:gd name="connsiteY119" fmla="*/ 289497 h 486439"/>
              <a:gd name="connsiteX120" fmla="*/ 4774367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5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9 w 12192000"/>
              <a:gd name="connsiteY127" fmla="*/ 375807 h 486439"/>
              <a:gd name="connsiteX128" fmla="*/ 1108833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1 w 12192000"/>
              <a:gd name="connsiteY133" fmla="*/ 213730 h 486439"/>
              <a:gd name="connsiteX134" fmla="*/ 4964672 w 12192000"/>
              <a:gd name="connsiteY134" fmla="*/ 220164 h 486439"/>
              <a:gd name="connsiteX135" fmla="*/ 5310145 w 12192000"/>
              <a:gd name="connsiteY135" fmla="*/ 240892 h 486439"/>
              <a:gd name="connsiteX136" fmla="*/ 5389193 w 12192000"/>
              <a:gd name="connsiteY136" fmla="*/ 245896 h 486439"/>
              <a:gd name="connsiteX137" fmla="*/ 5459458 w 12192000"/>
              <a:gd name="connsiteY137" fmla="*/ 250899 h 486439"/>
              <a:gd name="connsiteX138" fmla="*/ 5597064 w 12192000"/>
              <a:gd name="connsiteY138" fmla="*/ 260191 h 486439"/>
              <a:gd name="connsiteX139" fmla="*/ 6197253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3 w 12192000"/>
              <a:gd name="connsiteY163" fmla="*/ 265909 h 486439"/>
              <a:gd name="connsiteX164" fmla="*/ 5374555 w 12192000"/>
              <a:gd name="connsiteY164" fmla="*/ 260906 h 486439"/>
              <a:gd name="connsiteX165" fmla="*/ 5295509 w 12192000"/>
              <a:gd name="connsiteY165" fmla="*/ 255903 h 486439"/>
              <a:gd name="connsiteX166" fmla="*/ 4955889 w 12192000"/>
              <a:gd name="connsiteY166" fmla="*/ 235174 h 486439"/>
              <a:gd name="connsiteX167" fmla="*/ 4827070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4 w 12192000"/>
              <a:gd name="connsiteY180" fmla="*/ 159407 h 486439"/>
              <a:gd name="connsiteX181" fmla="*/ 5011517 w 12192000"/>
              <a:gd name="connsiteY181" fmla="*/ 166555 h 486439"/>
              <a:gd name="connsiteX182" fmla="*/ 5365770 w 12192000"/>
              <a:gd name="connsiteY182" fmla="*/ 187998 h 486439"/>
              <a:gd name="connsiteX183" fmla="*/ 5444819 w 12192000"/>
              <a:gd name="connsiteY183" fmla="*/ 193002 h 486439"/>
              <a:gd name="connsiteX184" fmla="*/ 5515088 w 12192000"/>
              <a:gd name="connsiteY184" fmla="*/ 198005 h 486439"/>
              <a:gd name="connsiteX185" fmla="*/ 5658545 w 12192000"/>
              <a:gd name="connsiteY185" fmla="*/ 208012 h 486439"/>
              <a:gd name="connsiteX186" fmla="*/ 6255805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5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3 w 12192000"/>
              <a:gd name="connsiteY208" fmla="*/ 264480 h 486439"/>
              <a:gd name="connsiteX209" fmla="*/ 5643907 w 12192000"/>
              <a:gd name="connsiteY209" fmla="*/ 220878 h 486439"/>
              <a:gd name="connsiteX210" fmla="*/ 5503373 w 12192000"/>
              <a:gd name="connsiteY210" fmla="*/ 211586 h 486439"/>
              <a:gd name="connsiteX211" fmla="*/ 5433109 w 12192000"/>
              <a:gd name="connsiteY211" fmla="*/ 206582 h 486439"/>
              <a:gd name="connsiteX212" fmla="*/ 5354060 w 12192000"/>
              <a:gd name="connsiteY212" fmla="*/ 201579 h 486439"/>
              <a:gd name="connsiteX213" fmla="*/ 5002731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4 w 12192000"/>
              <a:gd name="connsiteY226" fmla="*/ 88644 h 486439"/>
              <a:gd name="connsiteX227" fmla="*/ 4929538 w 12192000"/>
              <a:gd name="connsiteY227" fmla="*/ 103654 h 486439"/>
              <a:gd name="connsiteX228" fmla="*/ 5061286 w 12192000"/>
              <a:gd name="connsiteY228" fmla="*/ 110802 h 486439"/>
              <a:gd name="connsiteX229" fmla="*/ 5427254 w 12192000"/>
              <a:gd name="connsiteY229" fmla="*/ 132961 h 486439"/>
              <a:gd name="connsiteX230" fmla="*/ 5576569 w 12192000"/>
              <a:gd name="connsiteY230" fmla="*/ 142968 h 486439"/>
              <a:gd name="connsiteX231" fmla="*/ 5722956 w 12192000"/>
              <a:gd name="connsiteY231" fmla="*/ 152974 h 486439"/>
              <a:gd name="connsiteX232" fmla="*/ 6320215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9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2 w 12192000"/>
              <a:gd name="connsiteY253" fmla="*/ 210157 h 486439"/>
              <a:gd name="connsiteX254" fmla="*/ 5702463 w 12192000"/>
              <a:gd name="connsiteY254" fmla="*/ 166555 h 486439"/>
              <a:gd name="connsiteX255" fmla="*/ 5556078 w 12192000"/>
              <a:gd name="connsiteY255" fmla="*/ 156548 h 486439"/>
              <a:gd name="connsiteX256" fmla="*/ 5406758 w 12192000"/>
              <a:gd name="connsiteY256" fmla="*/ 146541 h 486439"/>
              <a:gd name="connsiteX257" fmla="*/ 5043720 w 12192000"/>
              <a:gd name="connsiteY257" fmla="*/ 124383 h 486439"/>
              <a:gd name="connsiteX258" fmla="*/ 4911974 w 12192000"/>
              <a:gd name="connsiteY258" fmla="*/ 117235 h 486439"/>
              <a:gd name="connsiteX259" fmla="*/ 4595773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6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8 w 12192000"/>
              <a:gd name="connsiteY270" fmla="*/ 32891 h 486439"/>
              <a:gd name="connsiteX271" fmla="*/ 4988094 w 12192000"/>
              <a:gd name="connsiteY271" fmla="*/ 48617 h 486439"/>
              <a:gd name="connsiteX272" fmla="*/ 5119840 w 12192000"/>
              <a:gd name="connsiteY272" fmla="*/ 55764 h 486439"/>
              <a:gd name="connsiteX273" fmla="*/ 5494592 w 12192000"/>
              <a:gd name="connsiteY273" fmla="*/ 78637 h 486439"/>
              <a:gd name="connsiteX274" fmla="*/ 5743451 w 12192000"/>
              <a:gd name="connsiteY274" fmla="*/ 95077 h 486439"/>
              <a:gd name="connsiteX275" fmla="*/ 5799076 w 12192000"/>
              <a:gd name="connsiteY275" fmla="*/ 98651 h 486439"/>
              <a:gd name="connsiteX276" fmla="*/ 6393411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0 w 12192000"/>
              <a:gd name="connsiteY298" fmla="*/ 110803 h 486439"/>
              <a:gd name="connsiteX299" fmla="*/ 5728811 w 12192000"/>
              <a:gd name="connsiteY299" fmla="*/ 107229 h 486439"/>
              <a:gd name="connsiteX300" fmla="*/ 5479953 w 12192000"/>
              <a:gd name="connsiteY300" fmla="*/ 90789 h 486439"/>
              <a:gd name="connsiteX301" fmla="*/ 5108129 w 12192000"/>
              <a:gd name="connsiteY301" fmla="*/ 67916 h 486439"/>
              <a:gd name="connsiteX302" fmla="*/ 4976381 w 12192000"/>
              <a:gd name="connsiteY302" fmla="*/ 60768 h 486439"/>
              <a:gd name="connsiteX303" fmla="*/ 4648475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4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4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1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7" y="422447"/>
                </a:cubicBezTo>
                <a:cubicBezTo>
                  <a:pt x="4461099" y="425306"/>
                  <a:pt x="4551858" y="430309"/>
                  <a:pt x="4636764" y="435313"/>
                </a:cubicBezTo>
                <a:cubicBezTo>
                  <a:pt x="4677753" y="437457"/>
                  <a:pt x="4715814" y="439602"/>
                  <a:pt x="4756800" y="441746"/>
                </a:cubicBezTo>
                <a:cubicBezTo>
                  <a:pt x="4859273" y="446750"/>
                  <a:pt x="4961742" y="453183"/>
                  <a:pt x="5058359" y="460331"/>
                </a:cubicBezTo>
                <a:cubicBezTo>
                  <a:pt x="5084712" y="461759"/>
                  <a:pt x="5111060" y="463904"/>
                  <a:pt x="5137408" y="465334"/>
                </a:cubicBezTo>
                <a:cubicBezTo>
                  <a:pt x="5160832" y="466763"/>
                  <a:pt x="5184251" y="468193"/>
                  <a:pt x="5207675" y="469622"/>
                </a:cubicBezTo>
                <a:cubicBezTo>
                  <a:pt x="5248664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79" y="486439"/>
                </a:lnTo>
                <a:lnTo>
                  <a:pt x="5195962" y="482488"/>
                </a:lnTo>
                <a:cubicBezTo>
                  <a:pt x="5172544" y="481059"/>
                  <a:pt x="5149122" y="479629"/>
                  <a:pt x="5125696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3" y="466763"/>
                  <a:pt x="4847562" y="459615"/>
                  <a:pt x="4748018" y="455327"/>
                </a:cubicBezTo>
                <a:cubicBezTo>
                  <a:pt x="4707031" y="453183"/>
                  <a:pt x="4666042" y="451038"/>
                  <a:pt x="4627980" y="448894"/>
                </a:cubicBezTo>
                <a:cubicBezTo>
                  <a:pt x="4543078" y="443890"/>
                  <a:pt x="4455245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30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6" y="368838"/>
                  <a:pt x="4601631" y="373841"/>
                  <a:pt x="4689463" y="378845"/>
                </a:cubicBezTo>
                <a:cubicBezTo>
                  <a:pt x="4730452" y="380989"/>
                  <a:pt x="4771440" y="383133"/>
                  <a:pt x="4812429" y="385277"/>
                </a:cubicBezTo>
                <a:cubicBezTo>
                  <a:pt x="4917828" y="390281"/>
                  <a:pt x="5023227" y="397429"/>
                  <a:pt x="5125696" y="403862"/>
                </a:cubicBezTo>
                <a:cubicBezTo>
                  <a:pt x="5152048" y="405291"/>
                  <a:pt x="5178399" y="407436"/>
                  <a:pt x="5204746" y="408866"/>
                </a:cubicBezTo>
                <a:cubicBezTo>
                  <a:pt x="5228168" y="410295"/>
                  <a:pt x="5251590" y="411725"/>
                  <a:pt x="5275012" y="413869"/>
                </a:cubicBezTo>
                <a:cubicBezTo>
                  <a:pt x="5316000" y="416728"/>
                  <a:pt x="5356989" y="419587"/>
                  <a:pt x="5400904" y="422446"/>
                </a:cubicBezTo>
                <a:lnTo>
                  <a:pt x="6006948" y="466048"/>
                </a:lnTo>
                <a:lnTo>
                  <a:pt x="6317961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2" y="436742"/>
                </a:lnTo>
                <a:cubicBezTo>
                  <a:pt x="5342348" y="433882"/>
                  <a:pt x="5301360" y="431023"/>
                  <a:pt x="5260376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8" y="419587"/>
                  <a:pt x="5111060" y="418158"/>
                </a:cubicBezTo>
                <a:cubicBezTo>
                  <a:pt x="5011517" y="411725"/>
                  <a:pt x="4906116" y="404577"/>
                  <a:pt x="4803647" y="399573"/>
                </a:cubicBezTo>
                <a:cubicBezTo>
                  <a:pt x="4762658" y="397429"/>
                  <a:pt x="4721670" y="395284"/>
                  <a:pt x="4680682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5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4" y="310226"/>
                </a:cubicBezTo>
                <a:cubicBezTo>
                  <a:pt x="4548932" y="313085"/>
                  <a:pt x="4645548" y="318803"/>
                  <a:pt x="4736306" y="323807"/>
                </a:cubicBezTo>
                <a:cubicBezTo>
                  <a:pt x="4777296" y="325951"/>
                  <a:pt x="4818284" y="328096"/>
                  <a:pt x="4859273" y="330240"/>
                </a:cubicBezTo>
                <a:cubicBezTo>
                  <a:pt x="4967601" y="335244"/>
                  <a:pt x="5075927" y="342391"/>
                  <a:pt x="5181324" y="349539"/>
                </a:cubicBezTo>
                <a:cubicBezTo>
                  <a:pt x="5207675" y="350968"/>
                  <a:pt x="5234026" y="353113"/>
                  <a:pt x="5260376" y="354542"/>
                </a:cubicBezTo>
                <a:cubicBezTo>
                  <a:pt x="5283795" y="355972"/>
                  <a:pt x="5310145" y="358116"/>
                  <a:pt x="5333567" y="359546"/>
                </a:cubicBezTo>
                <a:cubicBezTo>
                  <a:pt x="5374555" y="362405"/>
                  <a:pt x="5418470" y="365264"/>
                  <a:pt x="5462387" y="368123"/>
                </a:cubicBezTo>
                <a:lnTo>
                  <a:pt x="6065501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7" y="382419"/>
                </a:lnTo>
                <a:cubicBezTo>
                  <a:pt x="5406762" y="379559"/>
                  <a:pt x="5362844" y="376700"/>
                  <a:pt x="5321857" y="373842"/>
                </a:cubicBezTo>
                <a:cubicBezTo>
                  <a:pt x="5298434" y="372412"/>
                  <a:pt x="5272085" y="370983"/>
                  <a:pt x="5248664" y="368838"/>
                </a:cubicBezTo>
                <a:cubicBezTo>
                  <a:pt x="5222314" y="367408"/>
                  <a:pt x="5195962" y="365264"/>
                  <a:pt x="5169613" y="363835"/>
                </a:cubicBezTo>
                <a:cubicBezTo>
                  <a:pt x="5064213" y="356687"/>
                  <a:pt x="4958815" y="349539"/>
                  <a:pt x="4850493" y="344535"/>
                </a:cubicBezTo>
                <a:cubicBezTo>
                  <a:pt x="4809503" y="342391"/>
                  <a:pt x="4765585" y="340247"/>
                  <a:pt x="4724597" y="338103"/>
                </a:cubicBezTo>
                <a:cubicBezTo>
                  <a:pt x="4633838" y="333099"/>
                  <a:pt x="4540147" y="328096"/>
                  <a:pt x="4446462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2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2" y="255187"/>
                </a:cubicBezTo>
                <a:cubicBezTo>
                  <a:pt x="4592849" y="258762"/>
                  <a:pt x="4689462" y="263765"/>
                  <a:pt x="4786076" y="268769"/>
                </a:cubicBezTo>
                <a:cubicBezTo>
                  <a:pt x="4827070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4" y="295215"/>
                </a:cubicBezTo>
                <a:cubicBezTo>
                  <a:pt x="5272083" y="297360"/>
                  <a:pt x="5298433" y="298789"/>
                  <a:pt x="5324784" y="300219"/>
                </a:cubicBezTo>
                <a:cubicBezTo>
                  <a:pt x="5348206" y="301648"/>
                  <a:pt x="5371626" y="303078"/>
                  <a:pt x="5395052" y="305222"/>
                </a:cubicBezTo>
                <a:cubicBezTo>
                  <a:pt x="5438965" y="308081"/>
                  <a:pt x="5482883" y="310940"/>
                  <a:pt x="5529727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0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9"/>
                  <a:pt x="6115275" y="371697"/>
                </a:cubicBezTo>
                <a:lnTo>
                  <a:pt x="5512160" y="328095"/>
                </a:lnTo>
                <a:cubicBezTo>
                  <a:pt x="5468244" y="325236"/>
                  <a:pt x="5424328" y="322377"/>
                  <a:pt x="5380411" y="319518"/>
                </a:cubicBezTo>
                <a:cubicBezTo>
                  <a:pt x="5356989" y="318088"/>
                  <a:pt x="5333567" y="316659"/>
                  <a:pt x="5307219" y="314515"/>
                </a:cubicBezTo>
                <a:cubicBezTo>
                  <a:pt x="5280868" y="313085"/>
                  <a:pt x="5254517" y="310940"/>
                  <a:pt x="5228168" y="309511"/>
                </a:cubicBezTo>
                <a:cubicBezTo>
                  <a:pt x="5119842" y="302363"/>
                  <a:pt x="5008586" y="295215"/>
                  <a:pt x="4900260" y="289497"/>
                </a:cubicBezTo>
                <a:cubicBezTo>
                  <a:pt x="4859273" y="287353"/>
                  <a:pt x="4815355" y="285208"/>
                  <a:pt x="4774367" y="283064"/>
                </a:cubicBezTo>
                <a:cubicBezTo>
                  <a:pt x="4680682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5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9" y="375807"/>
                </a:lnTo>
                <a:cubicBezTo>
                  <a:pt x="564274" y="345071"/>
                  <a:pt x="832163" y="319161"/>
                  <a:pt x="1108833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2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8" y="208727"/>
                  <a:pt x="4838781" y="213730"/>
                </a:cubicBezTo>
                <a:cubicBezTo>
                  <a:pt x="4879769" y="215875"/>
                  <a:pt x="4923683" y="218019"/>
                  <a:pt x="4964672" y="220164"/>
                </a:cubicBezTo>
                <a:cubicBezTo>
                  <a:pt x="5081781" y="225882"/>
                  <a:pt x="5195962" y="233744"/>
                  <a:pt x="5310145" y="240892"/>
                </a:cubicBezTo>
                <a:cubicBezTo>
                  <a:pt x="5336496" y="242321"/>
                  <a:pt x="5362844" y="244466"/>
                  <a:pt x="5389193" y="245896"/>
                </a:cubicBezTo>
                <a:cubicBezTo>
                  <a:pt x="5412617" y="247325"/>
                  <a:pt x="5436040" y="248755"/>
                  <a:pt x="5459458" y="250899"/>
                </a:cubicBezTo>
                <a:cubicBezTo>
                  <a:pt x="5506302" y="253758"/>
                  <a:pt x="5553149" y="257332"/>
                  <a:pt x="5597064" y="260191"/>
                </a:cubicBezTo>
                <a:lnTo>
                  <a:pt x="6197253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3" y="265909"/>
                </a:cubicBezTo>
                <a:cubicBezTo>
                  <a:pt x="5421400" y="264480"/>
                  <a:pt x="5397977" y="263050"/>
                  <a:pt x="5374555" y="260906"/>
                </a:cubicBezTo>
                <a:cubicBezTo>
                  <a:pt x="5348206" y="259476"/>
                  <a:pt x="5321857" y="257332"/>
                  <a:pt x="5295509" y="255903"/>
                </a:cubicBezTo>
                <a:cubicBezTo>
                  <a:pt x="5184250" y="248755"/>
                  <a:pt x="5070069" y="240892"/>
                  <a:pt x="4955889" y="235174"/>
                </a:cubicBezTo>
                <a:cubicBezTo>
                  <a:pt x="4911971" y="233029"/>
                  <a:pt x="4870984" y="230885"/>
                  <a:pt x="4827070" y="228026"/>
                </a:cubicBezTo>
                <a:cubicBezTo>
                  <a:pt x="4730452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60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7" y="292714"/>
                  <a:pt x="757505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4" y="159407"/>
                </a:cubicBezTo>
                <a:cubicBezTo>
                  <a:pt x="4926610" y="161552"/>
                  <a:pt x="4967598" y="164411"/>
                  <a:pt x="5011517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3"/>
                  <a:pt x="5444819" y="193002"/>
                </a:cubicBezTo>
                <a:cubicBezTo>
                  <a:pt x="5468244" y="194432"/>
                  <a:pt x="5491662" y="195861"/>
                  <a:pt x="5515088" y="198005"/>
                </a:cubicBezTo>
                <a:cubicBezTo>
                  <a:pt x="5564857" y="200865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5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3" y="264480"/>
                </a:cubicBezTo>
                <a:lnTo>
                  <a:pt x="5643907" y="220878"/>
                </a:lnTo>
                <a:cubicBezTo>
                  <a:pt x="5597064" y="217305"/>
                  <a:pt x="5550217" y="214446"/>
                  <a:pt x="5503373" y="211586"/>
                </a:cubicBezTo>
                <a:cubicBezTo>
                  <a:pt x="5479956" y="210157"/>
                  <a:pt x="5456535" y="208727"/>
                  <a:pt x="5433109" y="206582"/>
                </a:cubicBezTo>
                <a:cubicBezTo>
                  <a:pt x="5406758" y="205153"/>
                  <a:pt x="5380411" y="203009"/>
                  <a:pt x="5354060" y="201579"/>
                </a:cubicBezTo>
                <a:cubicBezTo>
                  <a:pt x="5239877" y="193717"/>
                  <a:pt x="5122768" y="185854"/>
                  <a:pt x="5002731" y="180136"/>
                </a:cubicBezTo>
                <a:cubicBezTo>
                  <a:pt x="4958816" y="177991"/>
                  <a:pt x="4914899" y="175847"/>
                  <a:pt x="4873910" y="172988"/>
                </a:cubicBezTo>
                <a:cubicBezTo>
                  <a:pt x="4774367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4" y="88644"/>
                </a:cubicBezTo>
                <a:cubicBezTo>
                  <a:pt x="4718740" y="92218"/>
                  <a:pt x="4827067" y="97936"/>
                  <a:pt x="4929538" y="103654"/>
                </a:cubicBezTo>
                <a:cubicBezTo>
                  <a:pt x="4973453" y="105799"/>
                  <a:pt x="5017371" y="108658"/>
                  <a:pt x="5061286" y="110802"/>
                </a:cubicBezTo>
                <a:cubicBezTo>
                  <a:pt x="5184250" y="116520"/>
                  <a:pt x="5307216" y="125098"/>
                  <a:pt x="5427254" y="132961"/>
                </a:cubicBezTo>
                <a:lnTo>
                  <a:pt x="5576569" y="142968"/>
                </a:lnTo>
                <a:cubicBezTo>
                  <a:pt x="5626342" y="146541"/>
                  <a:pt x="5676112" y="149400"/>
                  <a:pt x="5722956" y="152974"/>
                </a:cubicBezTo>
                <a:lnTo>
                  <a:pt x="6320215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9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2" y="210157"/>
                </a:cubicBezTo>
                <a:lnTo>
                  <a:pt x="5702463" y="166555"/>
                </a:lnTo>
                <a:cubicBezTo>
                  <a:pt x="5655620" y="162981"/>
                  <a:pt x="5605847" y="160122"/>
                  <a:pt x="5556078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20" y="124383"/>
                </a:cubicBezTo>
                <a:cubicBezTo>
                  <a:pt x="4999805" y="122238"/>
                  <a:pt x="4955887" y="120095"/>
                  <a:pt x="4911974" y="117235"/>
                </a:cubicBezTo>
                <a:cubicBezTo>
                  <a:pt x="4809500" y="111517"/>
                  <a:pt x="4701171" y="105799"/>
                  <a:pt x="4595773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9"/>
                  <a:pt x="306631" y="202116"/>
                  <a:pt x="19346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8" y="32891"/>
                </a:cubicBezTo>
                <a:cubicBezTo>
                  <a:pt x="4768511" y="36466"/>
                  <a:pt x="4879765" y="42898"/>
                  <a:pt x="4988094" y="48617"/>
                </a:cubicBezTo>
                <a:cubicBezTo>
                  <a:pt x="5032008" y="50761"/>
                  <a:pt x="5075927" y="53620"/>
                  <a:pt x="5119840" y="55764"/>
                </a:cubicBezTo>
                <a:cubicBezTo>
                  <a:pt x="5248661" y="62198"/>
                  <a:pt x="5374552" y="70060"/>
                  <a:pt x="5494592" y="78637"/>
                </a:cubicBezTo>
                <a:lnTo>
                  <a:pt x="5743451" y="95077"/>
                </a:lnTo>
                <a:cubicBezTo>
                  <a:pt x="5763944" y="96507"/>
                  <a:pt x="5781510" y="97937"/>
                  <a:pt x="5799076" y="98651"/>
                </a:cubicBezTo>
                <a:lnTo>
                  <a:pt x="6393411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5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0" y="194432"/>
                  <a:pt x="6375842" y="154404"/>
                </a:cubicBezTo>
                <a:lnTo>
                  <a:pt x="5781510" y="110803"/>
                </a:lnTo>
                <a:cubicBezTo>
                  <a:pt x="5766871" y="109373"/>
                  <a:pt x="5746376" y="108658"/>
                  <a:pt x="5728811" y="107229"/>
                </a:cubicBezTo>
                <a:lnTo>
                  <a:pt x="5479953" y="90789"/>
                </a:lnTo>
                <a:cubicBezTo>
                  <a:pt x="5359916" y="82926"/>
                  <a:pt x="5234026" y="74349"/>
                  <a:pt x="5108129" y="67916"/>
                </a:cubicBezTo>
                <a:cubicBezTo>
                  <a:pt x="5064212" y="65771"/>
                  <a:pt x="5020297" y="63627"/>
                  <a:pt x="4976381" y="60768"/>
                </a:cubicBezTo>
                <a:cubicBezTo>
                  <a:pt x="4870984" y="55050"/>
                  <a:pt x="4759726" y="49332"/>
                  <a:pt x="4648475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2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5" name="组合 14"/>
          <p:cNvGrpSpPr/>
          <p:nvPr userDrawn="1">
            <p:custDataLst>
              <p:tags r:id="rId4"/>
            </p:custDataLst>
          </p:nvPr>
        </p:nvGrpSpPr>
        <p:grpSpPr>
          <a:xfrm rot="0">
            <a:off x="11776710" y="-38735"/>
            <a:ext cx="415290" cy="885190"/>
            <a:chOff x="11620500" y="0"/>
            <a:chExt cx="571500" cy="1218783"/>
          </a:xfrm>
        </p:grpSpPr>
        <p:sp>
          <p:nvSpPr>
            <p:cNvPr id="16" name="等腰三角形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3"/>
            </p:custDataLst>
          </p:nvPr>
        </p:nvSpPr>
        <p:spPr>
          <a:xfrm rot="10800000" flipH="1" flipV="1">
            <a:off x="0" y="6313805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7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5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5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2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4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8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3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0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7 w 12192000"/>
              <a:gd name="connsiteY321" fmla="*/ 544146 h 544146"/>
              <a:gd name="connsiteX322" fmla="*/ 7818488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70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6"/>
                  <a:pt x="9139632" y="290927"/>
                  <a:pt x="9060580" y="289497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4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5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2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5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6"/>
                  <a:pt x="9286017" y="520371"/>
                  <a:pt x="9236244" y="518941"/>
                </a:cubicBezTo>
                <a:cubicBezTo>
                  <a:pt x="9148413" y="517512"/>
                  <a:pt x="9057653" y="516083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3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3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8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8" y="526447"/>
                  <a:pt x="2372155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2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3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2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2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0" y="541557"/>
                </a:lnTo>
                <a:cubicBezTo>
                  <a:pt x="6622322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6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8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7" y="544146"/>
                </a:lnTo>
                <a:lnTo>
                  <a:pt x="7818488" y="531361"/>
                </a:lnTo>
                <a:cubicBezTo>
                  <a:pt x="7271733" y="506255"/>
                  <a:pt x="6689112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1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6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70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21" name="任意多边形: 形状 20"/>
          <p:cNvSpPr/>
          <p:nvPr userDrawn="1">
            <p:custDataLst>
              <p:tags r:id="rId4"/>
            </p:custDataLst>
          </p:nvPr>
        </p:nvSpPr>
        <p:spPr>
          <a:xfrm rot="10800000">
            <a:off x="0" y="0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7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5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5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2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4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8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3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0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7 w 12192000"/>
              <a:gd name="connsiteY321" fmla="*/ 544146 h 544146"/>
              <a:gd name="connsiteX322" fmla="*/ 7818488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70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6"/>
                  <a:pt x="9139632" y="290927"/>
                  <a:pt x="9060580" y="289497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4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5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2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5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6"/>
                  <a:pt x="9286017" y="520371"/>
                  <a:pt x="9236244" y="518941"/>
                </a:cubicBezTo>
                <a:cubicBezTo>
                  <a:pt x="9148413" y="517512"/>
                  <a:pt x="9057653" y="516083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3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3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8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8" y="526447"/>
                  <a:pt x="2372155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2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3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2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2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0" y="541557"/>
                </a:lnTo>
                <a:cubicBezTo>
                  <a:pt x="6622322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6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8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7" y="544146"/>
                </a:lnTo>
                <a:lnTo>
                  <a:pt x="7818488" y="531361"/>
                </a:lnTo>
                <a:cubicBezTo>
                  <a:pt x="7271733" y="506255"/>
                  <a:pt x="6689112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1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6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70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67000">
                <a:schemeClr val="bg1">
                  <a:lumMod val="50000"/>
                </a:schemeClr>
              </a:gs>
            </a:gsLst>
            <a:lin ang="600000" scaled="0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8" name="等腰三角形 7"/>
          <p:cNvSpPr/>
          <p:nvPr userDrawn="1">
            <p:custDataLst>
              <p:tags r:id="rId5"/>
            </p:custDataLst>
          </p:nvPr>
        </p:nvSpPr>
        <p:spPr>
          <a:xfrm rot="16200000">
            <a:off x="11388090" y="3051810"/>
            <a:ext cx="1036320" cy="5715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>
            <p:custDataLst>
              <p:tags r:id="rId6"/>
            </p:custDataLst>
          </p:nvPr>
        </p:nvSpPr>
        <p:spPr>
          <a:xfrm rot="16200000">
            <a:off x="11388090" y="3234055"/>
            <a:ext cx="1036320" cy="5715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>
            <p:custDataLst>
              <p:tags r:id="rId7"/>
            </p:custDataLst>
          </p:nvPr>
        </p:nvSpPr>
        <p:spPr>
          <a:xfrm rot="5400000" flipH="1">
            <a:off x="-232410" y="3051810"/>
            <a:ext cx="1036320" cy="5715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>
            <p:custDataLst>
              <p:tags r:id="rId8"/>
            </p:custDataLst>
          </p:nvPr>
        </p:nvSpPr>
        <p:spPr>
          <a:xfrm rot="5400000" flipH="1">
            <a:off x="-232410" y="3234055"/>
            <a:ext cx="1036320" cy="5715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465200" y="3628800"/>
            <a:ext cx="9259200" cy="45720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465200" y="2304000"/>
            <a:ext cx="9259200" cy="1323384"/>
          </a:xfrm>
        </p:spPr>
        <p:txBody>
          <a:bodyPr lIns="36000"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5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2098800" y="4302000"/>
            <a:ext cx="7999200" cy="424800"/>
          </a:xfrm>
          <a:noFill/>
        </p:spPr>
        <p:txBody>
          <a:bodyPr vert="horz" anchor="ctr">
            <a:normAutofit/>
          </a:bodyPr>
          <a:lstStyle>
            <a:lvl1pPr marL="0" indent="0" algn="ctr" eaLnBrk="1" fontAlgn="auto" latinLnBrk="0" hangingPunct="1">
              <a:buNone/>
              <a:defRPr sz="1800" b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3747600" y="4737600"/>
            <a:ext cx="4730400" cy="424800"/>
          </a:xfrm>
          <a:ln>
            <a:noFill/>
          </a:ln>
        </p:spPr>
        <p:txBody>
          <a:bodyPr vert="horz" anchor="ctr">
            <a:normAutofit/>
          </a:bodyPr>
          <a:lstStyle>
            <a:lvl1pPr marL="0" indent="0" algn="ctr" eaLnBrk="1" fontAlgn="auto" latinLnBrk="0" hangingPunct="1">
              <a:buNone/>
              <a:defRPr sz="1800" b="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0" name="等腰三角形 9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383200" y="3452400"/>
            <a:ext cx="7293600" cy="895350"/>
          </a:xfrm>
        </p:spPr>
        <p:txBody>
          <a:bodyPr anchor="b">
            <a:normAutofit/>
          </a:bodyPr>
          <a:lstStyle>
            <a:lvl1pPr algn="ctr" eaLnBrk="1" fontAlgn="auto" latinLnBrk="0" hangingPunct="1">
              <a:lnSpc>
                <a:spcPct val="130000"/>
              </a:lnSpc>
              <a:defRPr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2383200" y="4348800"/>
            <a:ext cx="7293600" cy="1861200"/>
          </a:xfrm>
        </p:spPr>
        <p:txBody>
          <a:bodyPr anchor="t">
            <a:normAutofit/>
          </a:bodyPr>
          <a:lstStyle>
            <a:lvl1pPr marL="0" indent="0" algn="ctr" eaLnBrk="1" fontAlgn="auto" latinLnBrk="0" hangingPunct="1">
              <a:lnSpc>
                <a:spcPct val="13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mtClean="0"/>
            </a:lvl1pPr>
          </a:lstStyle>
          <a:p>
            <a:fld id="{760FBDFE-C587-4B4C-A407-44438C67B59E}" type="datetimeFigureOut">
              <a:rPr lang="en-US" altLang="zh-CN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smtClean="0"/>
            </a:lvl1pPr>
          </a:lstStyle>
          <a:p>
            <a:fld id="{49AE70B2-8BF9-45C0-BB95-33D1B9D3A854}" type="slidenum">
              <a:rPr lang="en-US" altLang="zh-CN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7" name="任意多边形: 形状 16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9" name="等腰三角形 18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5" name="任意多边形: 形状 14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>
            <a:off x="-11155" y="0"/>
            <a:ext cx="12214310" cy="6857999"/>
            <a:chOff x="-11155" y="0"/>
            <a:chExt cx="12214310" cy="685799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11155" y="0"/>
              <a:ext cx="12214310" cy="6857999"/>
              <a:chOff x="-11155" y="0"/>
              <a:chExt cx="12214310" cy="6857999"/>
            </a:xfrm>
          </p:grpSpPr>
          <p:sp>
            <p:nvSpPr>
              <p:cNvPr id="23" name="任意多边形: 形状 22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0" y="0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4" name="任意多边形: 形状 23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-11155" y="6313853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 flipH="1">
              <a:off x="294186" y="2986403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 flipH="1">
              <a:off x="11480949" y="2986403"/>
              <a:ext cx="415077" cy="885194"/>
              <a:chOff x="11620500" y="0"/>
              <a:chExt cx="571500" cy="1218783"/>
            </a:xfrm>
          </p:grpSpPr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 userDrawn="1"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 userDrawn="1"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>
            <p:custDataLst>
              <p:tags r:id="rId3"/>
            </p:custDataLst>
          </p:nvPr>
        </p:nvGrpSpPr>
        <p:grpSpPr>
          <a:xfrm>
            <a:off x="-11155" y="0"/>
            <a:ext cx="12214310" cy="6857999"/>
            <a:chOff x="-11155" y="0"/>
            <a:chExt cx="12214310" cy="6857999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-11155" y="0"/>
              <a:ext cx="12214310" cy="6857999"/>
              <a:chOff x="-11155" y="0"/>
              <a:chExt cx="12214310" cy="6857999"/>
            </a:xfrm>
          </p:grpSpPr>
          <p:sp>
            <p:nvSpPr>
              <p:cNvPr id="20" name="任意多边形: 形状 19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0" y="0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-11155" y="6313853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 flipH="1">
              <a:off x="294186" y="2986403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 rot="10800000" flipH="1">
              <a:off x="11480949" y="2986403"/>
              <a:ext cx="415077" cy="885194"/>
              <a:chOff x="11620500" y="0"/>
              <a:chExt cx="571500" cy="1218783"/>
            </a:xfrm>
          </p:grpSpPr>
          <p:sp>
            <p:nvSpPr>
              <p:cNvPr id="13" name="等腰三角形 12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407600" y="3052800"/>
            <a:ext cx="5426076" cy="1621509"/>
          </a:xfrm>
        </p:spPr>
        <p:txBody>
          <a:bodyPr anchor="b">
            <a:normAutofit/>
          </a:bodyPr>
          <a:lstStyle>
            <a:lvl1pPr marL="0" indent="0" algn="l" eaLnBrk="1" fontAlgn="auto" latinLnBrk="0" hangingPunct="1">
              <a:lnSpc>
                <a:spcPct val="130000"/>
              </a:lnSpc>
              <a:buFont typeface="Arial" panose="020B0604020202020204" pitchFamily="34" charset="0"/>
              <a:buNone/>
              <a:defRPr sz="71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221615"/>
            <a:ext cx="12192000" cy="6636386"/>
            <a:chOff x="0" y="221615"/>
            <a:chExt cx="12192000" cy="6636386"/>
          </a:xfrm>
        </p:grpSpPr>
        <p:sp>
          <p:nvSpPr>
            <p:cNvPr id="13" name="任意多边形: 形状 12"/>
            <p:cNvSpPr/>
            <p:nvPr userDrawn="1">
              <p:custDataLst>
                <p:tags r:id="rId3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3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3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0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8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1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6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81 w 12192000"/>
                <a:gd name="connsiteY26" fmla="*/ 486439 h 486439"/>
                <a:gd name="connsiteX27" fmla="*/ 5195963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1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5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7 w 12192000"/>
                <a:gd name="connsiteY45" fmla="*/ 408866 h 486439"/>
                <a:gd name="connsiteX46" fmla="*/ 5275014 w 12192000"/>
                <a:gd name="connsiteY46" fmla="*/ 413869 h 486439"/>
                <a:gd name="connsiteX47" fmla="*/ 5400906 w 12192000"/>
                <a:gd name="connsiteY47" fmla="*/ 422446 h 486439"/>
                <a:gd name="connsiteX48" fmla="*/ 6006949 w 12192000"/>
                <a:gd name="connsiteY48" fmla="*/ 466048 h 486439"/>
                <a:gd name="connsiteX49" fmla="*/ 6317962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3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3 w 12192000"/>
                <a:gd name="connsiteY68" fmla="*/ 310226 h 486439"/>
                <a:gd name="connsiteX69" fmla="*/ 4736307 w 12192000"/>
                <a:gd name="connsiteY69" fmla="*/ 323807 h 486439"/>
                <a:gd name="connsiteX70" fmla="*/ 4859274 w 12192000"/>
                <a:gd name="connsiteY70" fmla="*/ 330240 h 486439"/>
                <a:gd name="connsiteX71" fmla="*/ 5181325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8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9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5 w 12192000"/>
                <a:gd name="connsiteY83" fmla="*/ 368838 h 486439"/>
                <a:gd name="connsiteX84" fmla="*/ 5169615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1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3 w 12192000"/>
                <a:gd name="connsiteY99" fmla="*/ 255187 h 486439"/>
                <a:gd name="connsiteX100" fmla="*/ 4786077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5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1 w 12192000"/>
                <a:gd name="connsiteY104" fmla="*/ 305222 h 486439"/>
                <a:gd name="connsiteX105" fmla="*/ 5529726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1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1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4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2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90 w 12192000"/>
                <a:gd name="connsiteY166" fmla="*/ 235174 h 486439"/>
                <a:gd name="connsiteX167" fmla="*/ 4827068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5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2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6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4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4 w 12192000"/>
                <a:gd name="connsiteY208" fmla="*/ 264480 h 486439"/>
                <a:gd name="connsiteX209" fmla="*/ 5643909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5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5 w 12192000"/>
                <a:gd name="connsiteY228" fmla="*/ 110802 h 486439"/>
                <a:gd name="connsiteX229" fmla="*/ 5427255 w 12192000"/>
                <a:gd name="connsiteY229" fmla="*/ 132961 h 486439"/>
                <a:gd name="connsiteX230" fmla="*/ 5576568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8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3 w 12192000"/>
                <a:gd name="connsiteY253" fmla="*/ 210157 h 486439"/>
                <a:gd name="connsiteX254" fmla="*/ 5702462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60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2 w 12192000"/>
                <a:gd name="connsiteY258" fmla="*/ 117235 h 486439"/>
                <a:gd name="connsiteX259" fmla="*/ 4595774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7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1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7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1 w 12192000"/>
                <a:gd name="connsiteY301" fmla="*/ 67916 h 486439"/>
                <a:gd name="connsiteX302" fmla="*/ 4976380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3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3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0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8" y="422447"/>
                  </a:cubicBezTo>
                  <a:cubicBezTo>
                    <a:pt x="4461100" y="425306"/>
                    <a:pt x="4551859" y="430309"/>
                    <a:pt x="4636764" y="435313"/>
                  </a:cubicBezTo>
                  <a:cubicBezTo>
                    <a:pt x="4677752" y="437457"/>
                    <a:pt x="4715813" y="439602"/>
                    <a:pt x="4756801" y="441746"/>
                  </a:cubicBezTo>
                  <a:cubicBezTo>
                    <a:pt x="4859274" y="446750"/>
                    <a:pt x="4961744" y="453183"/>
                    <a:pt x="5058359" y="460331"/>
                  </a:cubicBezTo>
                  <a:cubicBezTo>
                    <a:pt x="5084712" y="461759"/>
                    <a:pt x="5111059" y="463904"/>
                    <a:pt x="5137407" y="465334"/>
                  </a:cubicBezTo>
                  <a:cubicBezTo>
                    <a:pt x="5160833" y="466763"/>
                    <a:pt x="5184251" y="468193"/>
                    <a:pt x="5207676" y="469622"/>
                  </a:cubicBezTo>
                  <a:cubicBezTo>
                    <a:pt x="5248665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81" y="486439"/>
                  </a:lnTo>
                  <a:lnTo>
                    <a:pt x="5195963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2" y="466763"/>
                    <a:pt x="4847563" y="459615"/>
                    <a:pt x="4748019" y="455327"/>
                  </a:cubicBezTo>
                  <a:cubicBezTo>
                    <a:pt x="4707030" y="453183"/>
                    <a:pt x="4666043" y="451038"/>
                    <a:pt x="4627981" y="448894"/>
                  </a:cubicBezTo>
                  <a:cubicBezTo>
                    <a:pt x="4543078" y="443890"/>
                    <a:pt x="4455244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4" y="368838"/>
                    <a:pt x="4601633" y="373841"/>
                    <a:pt x="4689465" y="378845"/>
                  </a:cubicBezTo>
                  <a:cubicBezTo>
                    <a:pt x="4730453" y="380989"/>
                    <a:pt x="4771441" y="383133"/>
                    <a:pt x="4812429" y="385277"/>
                  </a:cubicBezTo>
                  <a:cubicBezTo>
                    <a:pt x="4917827" y="390281"/>
                    <a:pt x="5023227" y="397429"/>
                    <a:pt x="5125695" y="403862"/>
                  </a:cubicBezTo>
                  <a:cubicBezTo>
                    <a:pt x="5152047" y="405291"/>
                    <a:pt x="5178398" y="407436"/>
                    <a:pt x="5204747" y="408866"/>
                  </a:cubicBezTo>
                  <a:cubicBezTo>
                    <a:pt x="5228169" y="410295"/>
                    <a:pt x="5251592" y="411725"/>
                    <a:pt x="5275014" y="413869"/>
                  </a:cubicBezTo>
                  <a:cubicBezTo>
                    <a:pt x="5316002" y="416728"/>
                    <a:pt x="5356988" y="419587"/>
                    <a:pt x="5400906" y="422446"/>
                  </a:cubicBezTo>
                  <a:lnTo>
                    <a:pt x="6006949" y="466048"/>
                  </a:lnTo>
                  <a:lnTo>
                    <a:pt x="6317962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9" y="433882"/>
                    <a:pt x="5301361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59" y="397429"/>
                    <a:pt x="4721670" y="395284"/>
                    <a:pt x="4680683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2" y="313085"/>
                    <a:pt x="4645550" y="318803"/>
                    <a:pt x="4736307" y="323807"/>
                  </a:cubicBezTo>
                  <a:cubicBezTo>
                    <a:pt x="4777297" y="325951"/>
                    <a:pt x="4818286" y="328096"/>
                    <a:pt x="4859274" y="330240"/>
                  </a:cubicBezTo>
                  <a:cubicBezTo>
                    <a:pt x="4967601" y="335244"/>
                    <a:pt x="5075926" y="342391"/>
                    <a:pt x="5181325" y="349539"/>
                  </a:cubicBezTo>
                  <a:cubicBezTo>
                    <a:pt x="5207676" y="350968"/>
                    <a:pt x="5234026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70" y="365264"/>
                    <a:pt x="5462388" y="368123"/>
                  </a:cubicBezTo>
                  <a:lnTo>
                    <a:pt x="6065502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9" y="382419"/>
                  </a:lnTo>
                  <a:cubicBezTo>
                    <a:pt x="5406762" y="379559"/>
                    <a:pt x="5362845" y="376700"/>
                    <a:pt x="5321856" y="373842"/>
                  </a:cubicBezTo>
                  <a:cubicBezTo>
                    <a:pt x="5298436" y="372412"/>
                    <a:pt x="5272083" y="370983"/>
                    <a:pt x="5248665" y="368838"/>
                  </a:cubicBezTo>
                  <a:cubicBezTo>
                    <a:pt x="5222313" y="367408"/>
                    <a:pt x="5195963" y="365264"/>
                    <a:pt x="5169615" y="363835"/>
                  </a:cubicBezTo>
                  <a:cubicBezTo>
                    <a:pt x="5064214" y="356687"/>
                    <a:pt x="4958815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8" y="333099"/>
                    <a:pt x="4540148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3" y="255187"/>
                  </a:cubicBezTo>
                  <a:cubicBezTo>
                    <a:pt x="4592849" y="258762"/>
                    <a:pt x="4689462" y="263765"/>
                    <a:pt x="4786077" y="268769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5" y="295215"/>
                  </a:cubicBezTo>
                  <a:cubicBezTo>
                    <a:pt x="5272082" y="297360"/>
                    <a:pt x="5298434" y="298789"/>
                    <a:pt x="5324784" y="300219"/>
                  </a:cubicBezTo>
                  <a:cubicBezTo>
                    <a:pt x="5348206" y="301648"/>
                    <a:pt x="5371626" y="303078"/>
                    <a:pt x="5395051" y="305222"/>
                  </a:cubicBezTo>
                  <a:cubicBezTo>
                    <a:pt x="5438965" y="308081"/>
                    <a:pt x="5482884" y="310940"/>
                    <a:pt x="5529726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1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5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8" y="322377"/>
                    <a:pt x="5380411" y="319518"/>
                  </a:cubicBezTo>
                  <a:cubicBezTo>
                    <a:pt x="5356988" y="318088"/>
                    <a:pt x="5333566" y="316659"/>
                    <a:pt x="5307220" y="314515"/>
                  </a:cubicBezTo>
                  <a:cubicBezTo>
                    <a:pt x="5280869" y="313085"/>
                    <a:pt x="5254516" y="310940"/>
                    <a:pt x="5228169" y="309511"/>
                  </a:cubicBezTo>
                  <a:cubicBezTo>
                    <a:pt x="5119842" y="302363"/>
                    <a:pt x="5008586" y="295215"/>
                    <a:pt x="4900261" y="289497"/>
                  </a:cubicBezTo>
                  <a:cubicBezTo>
                    <a:pt x="4859274" y="287353"/>
                    <a:pt x="4815354" y="285208"/>
                    <a:pt x="4774366" y="283064"/>
                  </a:cubicBezTo>
                  <a:cubicBezTo>
                    <a:pt x="4680681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0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7" y="208727"/>
                    <a:pt x="4838780" y="213730"/>
                  </a:cubicBezTo>
                  <a:cubicBezTo>
                    <a:pt x="4879768" y="215875"/>
                    <a:pt x="4923683" y="218019"/>
                    <a:pt x="4964672" y="220164"/>
                  </a:cubicBezTo>
                  <a:cubicBezTo>
                    <a:pt x="5081781" y="225882"/>
                    <a:pt x="5195963" y="233744"/>
                    <a:pt x="5310144" y="240892"/>
                  </a:cubicBezTo>
                  <a:cubicBezTo>
                    <a:pt x="5336496" y="242321"/>
                    <a:pt x="5362845" y="244466"/>
                    <a:pt x="5389194" y="245896"/>
                  </a:cubicBezTo>
                  <a:cubicBezTo>
                    <a:pt x="5412618" y="247325"/>
                    <a:pt x="5436041" y="248755"/>
                    <a:pt x="5459460" y="250899"/>
                  </a:cubicBezTo>
                  <a:cubicBezTo>
                    <a:pt x="5506301" y="253758"/>
                    <a:pt x="5553149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2" y="265909"/>
                  </a:cubicBezTo>
                  <a:cubicBezTo>
                    <a:pt x="5421400" y="264480"/>
                    <a:pt x="5397978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70" y="240892"/>
                    <a:pt x="4955890" y="235174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3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5" y="159407"/>
                  </a:cubicBezTo>
                  <a:cubicBezTo>
                    <a:pt x="4926610" y="161552"/>
                    <a:pt x="4967600" y="164411"/>
                    <a:pt x="5011515" y="166555"/>
                  </a:cubicBezTo>
                  <a:cubicBezTo>
                    <a:pt x="5131553" y="172273"/>
                    <a:pt x="5251592" y="180136"/>
                    <a:pt x="5365772" y="187998"/>
                  </a:cubicBezTo>
                  <a:cubicBezTo>
                    <a:pt x="5392122" y="189428"/>
                    <a:pt x="5418471" y="191573"/>
                    <a:pt x="5444819" y="193002"/>
                  </a:cubicBezTo>
                  <a:cubicBezTo>
                    <a:pt x="5468243" y="194432"/>
                    <a:pt x="5491664" y="195861"/>
                    <a:pt x="5515087" y="198005"/>
                  </a:cubicBezTo>
                  <a:cubicBezTo>
                    <a:pt x="5564857" y="200865"/>
                    <a:pt x="5611702" y="204439"/>
                    <a:pt x="5658545" y="208012"/>
                  </a:cubicBezTo>
                  <a:lnTo>
                    <a:pt x="6255806" y="251614"/>
                  </a:lnTo>
                  <a:cubicBezTo>
                    <a:pt x="6838428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4" y="264480"/>
                  </a:cubicBezTo>
                  <a:lnTo>
                    <a:pt x="5643909" y="220878"/>
                  </a:lnTo>
                  <a:cubicBezTo>
                    <a:pt x="5597064" y="217305"/>
                    <a:pt x="5550218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60" y="205153"/>
                    <a:pt x="5380411" y="203009"/>
                    <a:pt x="5354060" y="201579"/>
                  </a:cubicBezTo>
                  <a:cubicBezTo>
                    <a:pt x="5239879" y="193717"/>
                    <a:pt x="5122767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5" y="88644"/>
                  </a:cubicBezTo>
                  <a:cubicBezTo>
                    <a:pt x="4718740" y="92218"/>
                    <a:pt x="4827066" y="97936"/>
                    <a:pt x="4929539" y="103654"/>
                  </a:cubicBezTo>
                  <a:cubicBezTo>
                    <a:pt x="4973454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5" y="132961"/>
                  </a:cubicBezTo>
                  <a:lnTo>
                    <a:pt x="5576568" y="142968"/>
                  </a:lnTo>
                  <a:cubicBezTo>
                    <a:pt x="5626342" y="146541"/>
                    <a:pt x="5676113" y="149400"/>
                    <a:pt x="5722956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8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3" y="210157"/>
                  </a:cubicBezTo>
                  <a:lnTo>
                    <a:pt x="5702462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60" y="146541"/>
                  </a:lnTo>
                  <a:cubicBezTo>
                    <a:pt x="5289650" y="138679"/>
                    <a:pt x="5166683" y="130816"/>
                    <a:pt x="5043720" y="124383"/>
                  </a:cubicBezTo>
                  <a:cubicBezTo>
                    <a:pt x="4999806" y="122238"/>
                    <a:pt x="4955887" y="120095"/>
                    <a:pt x="4911972" y="117235"/>
                  </a:cubicBezTo>
                  <a:cubicBezTo>
                    <a:pt x="4809500" y="111517"/>
                    <a:pt x="4701172" y="105799"/>
                    <a:pt x="4595774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8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7" y="32891"/>
                  </a:cubicBezTo>
                  <a:cubicBezTo>
                    <a:pt x="4768510" y="36466"/>
                    <a:pt x="4879765" y="42898"/>
                    <a:pt x="4988093" y="48617"/>
                  </a:cubicBezTo>
                  <a:cubicBezTo>
                    <a:pt x="5032009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1" y="78637"/>
                  </a:cubicBezTo>
                  <a:lnTo>
                    <a:pt x="5743450" y="95077"/>
                  </a:lnTo>
                  <a:cubicBezTo>
                    <a:pt x="5763944" y="96507"/>
                    <a:pt x="5781511" y="97937"/>
                    <a:pt x="5799077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1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1" y="194432"/>
                    <a:pt x="6375842" y="154404"/>
                  </a:cubicBezTo>
                  <a:lnTo>
                    <a:pt x="5781511" y="110803"/>
                  </a:lnTo>
                  <a:cubicBezTo>
                    <a:pt x="5766871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6" y="74349"/>
                    <a:pt x="5108131" y="67916"/>
                  </a:cubicBezTo>
                  <a:cubicBezTo>
                    <a:pt x="5064211" y="65771"/>
                    <a:pt x="5020298" y="63627"/>
                    <a:pt x="4976380" y="60768"/>
                  </a:cubicBezTo>
                  <a:cubicBezTo>
                    <a:pt x="4870983" y="55050"/>
                    <a:pt x="4759727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>
              <a:off x="11776923" y="221615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>
            <a:off x="-11155" y="0"/>
            <a:ext cx="12214310" cy="6857999"/>
            <a:chOff x="-11155" y="0"/>
            <a:chExt cx="12214310" cy="6857999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-11155" y="0"/>
              <a:ext cx="12214310" cy="6857999"/>
              <a:chOff x="-11155" y="0"/>
              <a:chExt cx="12214310" cy="6857999"/>
            </a:xfrm>
          </p:grpSpPr>
          <p:sp>
            <p:nvSpPr>
              <p:cNvPr id="39" name="任意多边形: 形状 38"/>
              <p:cNvSpPr/>
              <p:nvPr userDrawn="1">
                <p:custDataLst>
                  <p:tags r:id="rId4"/>
                </p:custDataLst>
              </p:nvPr>
            </p:nvSpPr>
            <p:spPr>
              <a:xfrm rot="10800000">
                <a:off x="0" y="0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40" name="任意多边形: 形状 39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-11155" y="6313853"/>
                <a:ext cx="12203155" cy="544146"/>
              </a:xfrm>
              <a:custGeom>
                <a:avLst/>
                <a:gdLst>
                  <a:gd name="connsiteX0" fmla="*/ 10212823 w 12203155"/>
                  <a:gd name="connsiteY0" fmla="*/ 299593 h 544146"/>
                  <a:gd name="connsiteX1" fmla="*/ 9452342 w 12203155"/>
                  <a:gd name="connsiteY1" fmla="*/ 295930 h 544146"/>
                  <a:gd name="connsiteX2" fmla="*/ 9308884 w 12203155"/>
                  <a:gd name="connsiteY2" fmla="*/ 293786 h 544146"/>
                  <a:gd name="connsiteX3" fmla="*/ 9071735 w 12203155"/>
                  <a:gd name="connsiteY3" fmla="*/ 289497 h 544146"/>
                  <a:gd name="connsiteX4" fmla="*/ 8691129 w 12203155"/>
                  <a:gd name="connsiteY4" fmla="*/ 278776 h 544146"/>
                  <a:gd name="connsiteX5" fmla="*/ 8310522 w 12203155"/>
                  <a:gd name="connsiteY5" fmla="*/ 264480 h 544146"/>
                  <a:gd name="connsiteX6" fmla="*/ 8067521 w 12203155"/>
                  <a:gd name="connsiteY6" fmla="*/ 253758 h 544146"/>
                  <a:gd name="connsiteX7" fmla="*/ 7926990 w 12203155"/>
                  <a:gd name="connsiteY7" fmla="*/ 247325 h 544146"/>
                  <a:gd name="connsiteX8" fmla="*/ 6386997 w 12203155"/>
                  <a:gd name="connsiteY8" fmla="*/ 154404 h 544146"/>
                  <a:gd name="connsiteX9" fmla="*/ 5792665 w 12203155"/>
                  <a:gd name="connsiteY9" fmla="*/ 110803 h 544146"/>
                  <a:gd name="connsiteX10" fmla="*/ 5739965 w 12203155"/>
                  <a:gd name="connsiteY10" fmla="*/ 107229 h 544146"/>
                  <a:gd name="connsiteX11" fmla="*/ 5491108 w 12203155"/>
                  <a:gd name="connsiteY11" fmla="*/ 90789 h 544146"/>
                  <a:gd name="connsiteX12" fmla="*/ 5119284 w 12203155"/>
                  <a:gd name="connsiteY12" fmla="*/ 67916 h 544146"/>
                  <a:gd name="connsiteX13" fmla="*/ 4987534 w 12203155"/>
                  <a:gd name="connsiteY13" fmla="*/ 60768 h 544146"/>
                  <a:gd name="connsiteX14" fmla="*/ 4659630 w 12203155"/>
                  <a:gd name="connsiteY14" fmla="*/ 45043 h 544146"/>
                  <a:gd name="connsiteX15" fmla="*/ 2771235 w 12203155"/>
                  <a:gd name="connsiteY15" fmla="*/ 14307 h 544146"/>
                  <a:gd name="connsiteX16" fmla="*/ 865272 w 12203155"/>
                  <a:gd name="connsiteY16" fmla="*/ 94362 h 544146"/>
                  <a:gd name="connsiteX17" fmla="*/ 393997 w 12203155"/>
                  <a:gd name="connsiteY17" fmla="*/ 135205 h 544146"/>
                  <a:gd name="connsiteX18" fmla="*/ 0 w 12203155"/>
                  <a:gd name="connsiteY18" fmla="*/ 178024 h 544146"/>
                  <a:gd name="connsiteX19" fmla="*/ 0 w 12203155"/>
                  <a:gd name="connsiteY19" fmla="*/ 163761 h 544146"/>
                  <a:gd name="connsiteX20" fmla="*/ 367877 w 12203155"/>
                  <a:gd name="connsiteY20" fmla="*/ 123892 h 544146"/>
                  <a:gd name="connsiteX21" fmla="*/ 844780 w 12203155"/>
                  <a:gd name="connsiteY21" fmla="*/ 82926 h 544146"/>
                  <a:gd name="connsiteX22" fmla="*/ 2765379 w 12203155"/>
                  <a:gd name="connsiteY22" fmla="*/ 2156 h 544146"/>
                  <a:gd name="connsiteX23" fmla="*/ 3234412 w 12203155"/>
                  <a:gd name="connsiteY23" fmla="*/ 123 h 544146"/>
                  <a:gd name="connsiteX24" fmla="*/ 4668412 w 12203155"/>
                  <a:gd name="connsiteY24" fmla="*/ 32891 h 544146"/>
                  <a:gd name="connsiteX25" fmla="*/ 4999248 w 12203155"/>
                  <a:gd name="connsiteY25" fmla="*/ 48616 h 544146"/>
                  <a:gd name="connsiteX26" fmla="*/ 5130994 w 12203155"/>
                  <a:gd name="connsiteY26" fmla="*/ 55764 h 544146"/>
                  <a:gd name="connsiteX27" fmla="*/ 5505746 w 12203155"/>
                  <a:gd name="connsiteY27" fmla="*/ 78637 h 544146"/>
                  <a:gd name="connsiteX28" fmla="*/ 5754605 w 12203155"/>
                  <a:gd name="connsiteY28" fmla="*/ 95077 h 544146"/>
                  <a:gd name="connsiteX29" fmla="*/ 5810231 w 12203155"/>
                  <a:gd name="connsiteY29" fmla="*/ 98651 h 544146"/>
                  <a:gd name="connsiteX30" fmla="*/ 6404565 w 12203155"/>
                  <a:gd name="connsiteY30" fmla="*/ 141538 h 544146"/>
                  <a:gd name="connsiteX31" fmla="*/ 7938701 w 12203155"/>
                  <a:gd name="connsiteY31" fmla="*/ 234459 h 544146"/>
                  <a:gd name="connsiteX32" fmla="*/ 8079233 w 12203155"/>
                  <a:gd name="connsiteY32" fmla="*/ 240892 h 544146"/>
                  <a:gd name="connsiteX33" fmla="*/ 8319308 w 12203155"/>
                  <a:gd name="connsiteY33" fmla="*/ 251614 h 544146"/>
                  <a:gd name="connsiteX34" fmla="*/ 8699914 w 12203155"/>
                  <a:gd name="connsiteY34" fmla="*/ 265195 h 544146"/>
                  <a:gd name="connsiteX35" fmla="*/ 9080520 w 12203155"/>
                  <a:gd name="connsiteY35" fmla="*/ 275202 h 544146"/>
                  <a:gd name="connsiteX36" fmla="*/ 9314740 w 12203155"/>
                  <a:gd name="connsiteY36" fmla="*/ 279491 h 544146"/>
                  <a:gd name="connsiteX37" fmla="*/ 9458197 w 12203155"/>
                  <a:gd name="connsiteY37" fmla="*/ 281634 h 544146"/>
                  <a:gd name="connsiteX38" fmla="*/ 10957202 w 12203155"/>
                  <a:gd name="connsiteY38" fmla="*/ 274487 h 544146"/>
                  <a:gd name="connsiteX39" fmla="*/ 11688406 w 12203155"/>
                  <a:gd name="connsiteY39" fmla="*/ 246343 h 544146"/>
                  <a:gd name="connsiteX40" fmla="*/ 12203155 w 12203155"/>
                  <a:gd name="connsiteY40" fmla="*/ 215790 h 544146"/>
                  <a:gd name="connsiteX41" fmla="*/ 12203155 w 12203155"/>
                  <a:gd name="connsiteY41" fmla="*/ 230161 h 544146"/>
                  <a:gd name="connsiteX42" fmla="*/ 11697189 w 12203155"/>
                  <a:gd name="connsiteY42" fmla="*/ 260013 h 544146"/>
                  <a:gd name="connsiteX43" fmla="*/ 10960128 w 12203155"/>
                  <a:gd name="connsiteY43" fmla="*/ 288782 h 544146"/>
                  <a:gd name="connsiteX44" fmla="*/ 10212823 w 12203155"/>
                  <a:gd name="connsiteY44" fmla="*/ 299593 h 544146"/>
                  <a:gd name="connsiteX45" fmla="*/ 10205505 w 12203155"/>
                  <a:gd name="connsiteY45" fmla="*/ 356419 h 544146"/>
                  <a:gd name="connsiteX46" fmla="*/ 9425994 w 12203155"/>
                  <a:gd name="connsiteY46" fmla="*/ 353113 h 544146"/>
                  <a:gd name="connsiteX47" fmla="*/ 9282533 w 12203155"/>
                  <a:gd name="connsiteY47" fmla="*/ 350968 h 544146"/>
                  <a:gd name="connsiteX48" fmla="*/ 9036603 w 12203155"/>
                  <a:gd name="connsiteY48" fmla="*/ 346680 h 544146"/>
                  <a:gd name="connsiteX49" fmla="*/ 8647211 w 12203155"/>
                  <a:gd name="connsiteY49" fmla="*/ 335958 h 544146"/>
                  <a:gd name="connsiteX50" fmla="*/ 8257824 w 12203155"/>
                  <a:gd name="connsiteY50" fmla="*/ 321662 h 544146"/>
                  <a:gd name="connsiteX51" fmla="*/ 8008967 w 12203155"/>
                  <a:gd name="connsiteY51" fmla="*/ 310941 h 544146"/>
                  <a:gd name="connsiteX52" fmla="*/ 7868436 w 12203155"/>
                  <a:gd name="connsiteY52" fmla="*/ 304508 h 544146"/>
                  <a:gd name="connsiteX53" fmla="*/ 6310876 w 12203155"/>
                  <a:gd name="connsiteY53" fmla="*/ 210157 h 544146"/>
                  <a:gd name="connsiteX54" fmla="*/ 5713617 w 12203155"/>
                  <a:gd name="connsiteY54" fmla="*/ 166555 h 544146"/>
                  <a:gd name="connsiteX55" fmla="*/ 5567231 w 12203155"/>
                  <a:gd name="connsiteY55" fmla="*/ 156548 h 544146"/>
                  <a:gd name="connsiteX56" fmla="*/ 5417913 w 12203155"/>
                  <a:gd name="connsiteY56" fmla="*/ 146541 h 544146"/>
                  <a:gd name="connsiteX57" fmla="*/ 5054874 w 12203155"/>
                  <a:gd name="connsiteY57" fmla="*/ 124383 h 544146"/>
                  <a:gd name="connsiteX58" fmla="*/ 4923127 w 12203155"/>
                  <a:gd name="connsiteY58" fmla="*/ 117235 h 544146"/>
                  <a:gd name="connsiteX59" fmla="*/ 4606928 w 12203155"/>
                  <a:gd name="connsiteY59" fmla="*/ 102224 h 544146"/>
                  <a:gd name="connsiteX60" fmla="*/ 2768309 w 12203155"/>
                  <a:gd name="connsiteY60" fmla="*/ 72204 h 544146"/>
                  <a:gd name="connsiteX61" fmla="*/ 923830 w 12203155"/>
                  <a:gd name="connsiteY61" fmla="*/ 149400 h 544146"/>
                  <a:gd name="connsiteX62" fmla="*/ 30501 w 12203155"/>
                  <a:gd name="connsiteY62" fmla="*/ 236603 h 544146"/>
                  <a:gd name="connsiteX63" fmla="*/ 0 w 12203155"/>
                  <a:gd name="connsiteY63" fmla="*/ 240630 h 544146"/>
                  <a:gd name="connsiteX64" fmla="*/ 0 w 12203155"/>
                  <a:gd name="connsiteY64" fmla="*/ 225699 h 544146"/>
                  <a:gd name="connsiteX65" fmla="*/ 11471 w 12203155"/>
                  <a:gd name="connsiteY65" fmla="*/ 224184 h 544146"/>
                  <a:gd name="connsiteX66" fmla="*/ 912120 w 12203155"/>
                  <a:gd name="connsiteY66" fmla="*/ 136534 h 544146"/>
                  <a:gd name="connsiteX67" fmla="*/ 2771235 w 12203155"/>
                  <a:gd name="connsiteY67" fmla="*/ 58623 h 544146"/>
                  <a:gd name="connsiteX68" fmla="*/ 3227093 w 12203155"/>
                  <a:gd name="connsiteY68" fmla="*/ 56881 h 544146"/>
                  <a:gd name="connsiteX69" fmla="*/ 4621568 w 12203155"/>
                  <a:gd name="connsiteY69" fmla="*/ 88644 h 544146"/>
                  <a:gd name="connsiteX70" fmla="*/ 4940693 w 12203155"/>
                  <a:gd name="connsiteY70" fmla="*/ 103654 h 544146"/>
                  <a:gd name="connsiteX71" fmla="*/ 5072440 w 12203155"/>
                  <a:gd name="connsiteY71" fmla="*/ 110802 h 544146"/>
                  <a:gd name="connsiteX72" fmla="*/ 5438409 w 12203155"/>
                  <a:gd name="connsiteY72" fmla="*/ 132960 h 544146"/>
                  <a:gd name="connsiteX73" fmla="*/ 5587722 w 12203155"/>
                  <a:gd name="connsiteY73" fmla="*/ 142967 h 544146"/>
                  <a:gd name="connsiteX74" fmla="*/ 5734110 w 12203155"/>
                  <a:gd name="connsiteY74" fmla="*/ 152974 h 544146"/>
                  <a:gd name="connsiteX75" fmla="*/ 6331369 w 12203155"/>
                  <a:gd name="connsiteY75" fmla="*/ 196576 h 544146"/>
                  <a:gd name="connsiteX76" fmla="*/ 7883072 w 12203155"/>
                  <a:gd name="connsiteY76" fmla="*/ 290927 h 544146"/>
                  <a:gd name="connsiteX77" fmla="*/ 8023605 w 12203155"/>
                  <a:gd name="connsiteY77" fmla="*/ 297360 h 544146"/>
                  <a:gd name="connsiteX78" fmla="*/ 8269534 w 12203155"/>
                  <a:gd name="connsiteY78" fmla="*/ 308081 h 544146"/>
                  <a:gd name="connsiteX79" fmla="*/ 8658925 w 12203155"/>
                  <a:gd name="connsiteY79" fmla="*/ 322377 h 544146"/>
                  <a:gd name="connsiteX80" fmla="*/ 9045387 w 12203155"/>
                  <a:gd name="connsiteY80" fmla="*/ 333099 h 544146"/>
                  <a:gd name="connsiteX81" fmla="*/ 9288388 w 12203155"/>
                  <a:gd name="connsiteY81" fmla="*/ 337388 h 544146"/>
                  <a:gd name="connsiteX82" fmla="*/ 9431850 w 12203155"/>
                  <a:gd name="connsiteY82" fmla="*/ 339532 h 544146"/>
                  <a:gd name="connsiteX83" fmla="*/ 10968912 w 12203155"/>
                  <a:gd name="connsiteY83" fmla="*/ 331669 h 544146"/>
                  <a:gd name="connsiteX84" fmla="*/ 11720611 w 12203155"/>
                  <a:gd name="connsiteY84" fmla="*/ 302721 h 544146"/>
                  <a:gd name="connsiteX85" fmla="*/ 12203155 w 12203155"/>
                  <a:gd name="connsiteY85" fmla="*/ 273998 h 544146"/>
                  <a:gd name="connsiteX86" fmla="*/ 12203155 w 12203155"/>
                  <a:gd name="connsiteY86" fmla="*/ 288323 h 544146"/>
                  <a:gd name="connsiteX87" fmla="*/ 11729393 w 12203155"/>
                  <a:gd name="connsiteY87" fmla="*/ 316301 h 544146"/>
                  <a:gd name="connsiteX88" fmla="*/ 10971842 w 12203155"/>
                  <a:gd name="connsiteY88" fmla="*/ 345250 h 544146"/>
                  <a:gd name="connsiteX89" fmla="*/ 10205505 w 12203155"/>
                  <a:gd name="connsiteY89" fmla="*/ 356419 h 544146"/>
                  <a:gd name="connsiteX90" fmla="*/ 10008614 w 12203155"/>
                  <a:gd name="connsiteY90" fmla="*/ 413869 h 544146"/>
                  <a:gd name="connsiteX91" fmla="*/ 9423066 w 12203155"/>
                  <a:gd name="connsiteY91" fmla="*/ 409580 h 544146"/>
                  <a:gd name="connsiteX92" fmla="*/ 9276679 w 12203155"/>
                  <a:gd name="connsiteY92" fmla="*/ 407436 h 544146"/>
                  <a:gd name="connsiteX93" fmla="*/ 9024892 w 12203155"/>
                  <a:gd name="connsiteY93" fmla="*/ 402432 h 544146"/>
                  <a:gd name="connsiteX94" fmla="*/ 8626719 w 12203155"/>
                  <a:gd name="connsiteY94" fmla="*/ 391711 h 544146"/>
                  <a:gd name="connsiteX95" fmla="*/ 8228547 w 12203155"/>
                  <a:gd name="connsiteY95" fmla="*/ 377415 h 544146"/>
                  <a:gd name="connsiteX96" fmla="*/ 7976760 w 12203155"/>
                  <a:gd name="connsiteY96" fmla="*/ 366693 h 544146"/>
                  <a:gd name="connsiteX97" fmla="*/ 7833303 w 12203155"/>
                  <a:gd name="connsiteY97" fmla="*/ 360261 h 544146"/>
                  <a:gd name="connsiteX98" fmla="*/ 6255248 w 12203155"/>
                  <a:gd name="connsiteY98" fmla="*/ 264480 h 544146"/>
                  <a:gd name="connsiteX99" fmla="*/ 5655062 w 12203155"/>
                  <a:gd name="connsiteY99" fmla="*/ 220878 h 544146"/>
                  <a:gd name="connsiteX100" fmla="*/ 5514528 w 12203155"/>
                  <a:gd name="connsiteY100" fmla="*/ 211586 h 544146"/>
                  <a:gd name="connsiteX101" fmla="*/ 5444263 w 12203155"/>
                  <a:gd name="connsiteY101" fmla="*/ 206582 h 544146"/>
                  <a:gd name="connsiteX102" fmla="*/ 5365215 w 12203155"/>
                  <a:gd name="connsiteY102" fmla="*/ 201579 h 544146"/>
                  <a:gd name="connsiteX103" fmla="*/ 5013886 w 12203155"/>
                  <a:gd name="connsiteY103" fmla="*/ 180136 h 544146"/>
                  <a:gd name="connsiteX104" fmla="*/ 4885065 w 12203155"/>
                  <a:gd name="connsiteY104" fmla="*/ 172988 h 544146"/>
                  <a:gd name="connsiteX105" fmla="*/ 4577650 w 12203155"/>
                  <a:gd name="connsiteY105" fmla="*/ 158692 h 544146"/>
                  <a:gd name="connsiteX106" fmla="*/ 2788801 w 12203155"/>
                  <a:gd name="connsiteY106" fmla="*/ 129386 h 544146"/>
                  <a:gd name="connsiteX107" fmla="*/ 1002878 w 12203155"/>
                  <a:gd name="connsiteY107" fmla="*/ 204438 h 544146"/>
                  <a:gd name="connsiteX108" fmla="*/ 143952 w 12203155"/>
                  <a:gd name="connsiteY108" fmla="*/ 287889 h 544146"/>
                  <a:gd name="connsiteX109" fmla="*/ 0 w 12203155"/>
                  <a:gd name="connsiteY109" fmla="*/ 306828 h 544146"/>
                  <a:gd name="connsiteX110" fmla="*/ 0 w 12203155"/>
                  <a:gd name="connsiteY110" fmla="*/ 290536 h 544146"/>
                  <a:gd name="connsiteX111" fmla="*/ 115041 w 12203155"/>
                  <a:gd name="connsiteY111" fmla="*/ 275380 h 544146"/>
                  <a:gd name="connsiteX112" fmla="*/ 982386 w 12203155"/>
                  <a:gd name="connsiteY112" fmla="*/ 190857 h 544146"/>
                  <a:gd name="connsiteX113" fmla="*/ 2782946 w 12203155"/>
                  <a:gd name="connsiteY113" fmla="*/ 115091 h 544146"/>
                  <a:gd name="connsiteX114" fmla="*/ 3227323 w 12203155"/>
                  <a:gd name="connsiteY114" fmla="*/ 113337 h 544146"/>
                  <a:gd name="connsiteX115" fmla="*/ 4583508 w 12203155"/>
                  <a:gd name="connsiteY115" fmla="*/ 144397 h 544146"/>
                  <a:gd name="connsiteX116" fmla="*/ 4893849 w 12203155"/>
                  <a:gd name="connsiteY116" fmla="*/ 159407 h 544146"/>
                  <a:gd name="connsiteX117" fmla="*/ 5022670 w 12203155"/>
                  <a:gd name="connsiteY117" fmla="*/ 166555 h 544146"/>
                  <a:gd name="connsiteX118" fmla="*/ 5376925 w 12203155"/>
                  <a:gd name="connsiteY118" fmla="*/ 187998 h 544146"/>
                  <a:gd name="connsiteX119" fmla="*/ 5455973 w 12203155"/>
                  <a:gd name="connsiteY119" fmla="*/ 193002 h 544146"/>
                  <a:gd name="connsiteX120" fmla="*/ 5526242 w 12203155"/>
                  <a:gd name="connsiteY120" fmla="*/ 198005 h 544146"/>
                  <a:gd name="connsiteX121" fmla="*/ 5669700 w 12203155"/>
                  <a:gd name="connsiteY121" fmla="*/ 208012 h 544146"/>
                  <a:gd name="connsiteX122" fmla="*/ 6266960 w 12203155"/>
                  <a:gd name="connsiteY122" fmla="*/ 251614 h 544146"/>
                  <a:gd name="connsiteX123" fmla="*/ 7839158 w 12203155"/>
                  <a:gd name="connsiteY123" fmla="*/ 346679 h 544146"/>
                  <a:gd name="connsiteX124" fmla="*/ 7982616 w 12203155"/>
                  <a:gd name="connsiteY124" fmla="*/ 353113 h 544146"/>
                  <a:gd name="connsiteX125" fmla="*/ 8234402 w 12203155"/>
                  <a:gd name="connsiteY125" fmla="*/ 363834 h 544146"/>
                  <a:gd name="connsiteX126" fmla="*/ 8629649 w 12203155"/>
                  <a:gd name="connsiteY126" fmla="*/ 378129 h 544146"/>
                  <a:gd name="connsiteX127" fmla="*/ 9024892 w 12203155"/>
                  <a:gd name="connsiteY127" fmla="*/ 388852 h 544146"/>
                  <a:gd name="connsiteX128" fmla="*/ 9273752 w 12203155"/>
                  <a:gd name="connsiteY128" fmla="*/ 393855 h 544146"/>
                  <a:gd name="connsiteX129" fmla="*/ 9420140 w 12203155"/>
                  <a:gd name="connsiteY129" fmla="*/ 396000 h 544146"/>
                  <a:gd name="connsiteX130" fmla="*/ 10995264 w 12203155"/>
                  <a:gd name="connsiteY130" fmla="*/ 388137 h 544146"/>
                  <a:gd name="connsiteX131" fmla="*/ 11768919 w 12203155"/>
                  <a:gd name="connsiteY131" fmla="*/ 358384 h 544146"/>
                  <a:gd name="connsiteX132" fmla="*/ 12203155 w 12203155"/>
                  <a:gd name="connsiteY132" fmla="*/ 332518 h 544146"/>
                  <a:gd name="connsiteX133" fmla="*/ 12203155 w 12203155"/>
                  <a:gd name="connsiteY133" fmla="*/ 346854 h 544146"/>
                  <a:gd name="connsiteX134" fmla="*/ 11779167 w 12203155"/>
                  <a:gd name="connsiteY134" fmla="*/ 371965 h 544146"/>
                  <a:gd name="connsiteX135" fmla="*/ 11001120 w 12203155"/>
                  <a:gd name="connsiteY135" fmla="*/ 401718 h 544146"/>
                  <a:gd name="connsiteX136" fmla="*/ 10008614 w 12203155"/>
                  <a:gd name="connsiteY136" fmla="*/ 413869 h 544146"/>
                  <a:gd name="connsiteX137" fmla="*/ 10008613 w 12203155"/>
                  <a:gd name="connsiteY137" fmla="*/ 470336 h 544146"/>
                  <a:gd name="connsiteX138" fmla="*/ 9408428 w 12203155"/>
                  <a:gd name="connsiteY138" fmla="*/ 466048 h 544146"/>
                  <a:gd name="connsiteX139" fmla="*/ 9262041 w 12203155"/>
                  <a:gd name="connsiteY139" fmla="*/ 463903 h 544146"/>
                  <a:gd name="connsiteX140" fmla="*/ 9001473 w 12203155"/>
                  <a:gd name="connsiteY140" fmla="*/ 458900 h 544146"/>
                  <a:gd name="connsiteX141" fmla="*/ 8597445 w 12203155"/>
                  <a:gd name="connsiteY141" fmla="*/ 448178 h 544146"/>
                  <a:gd name="connsiteX142" fmla="*/ 8193413 w 12203155"/>
                  <a:gd name="connsiteY142" fmla="*/ 433168 h 544146"/>
                  <a:gd name="connsiteX143" fmla="*/ 7935775 w 12203155"/>
                  <a:gd name="connsiteY143" fmla="*/ 421731 h 544146"/>
                  <a:gd name="connsiteX144" fmla="*/ 7792314 w 12203155"/>
                  <a:gd name="connsiteY144" fmla="*/ 415298 h 544146"/>
                  <a:gd name="connsiteX145" fmla="*/ 6193766 w 12203155"/>
                  <a:gd name="connsiteY145" fmla="*/ 318803 h 544146"/>
                  <a:gd name="connsiteX146" fmla="*/ 5593580 w 12203155"/>
                  <a:gd name="connsiteY146" fmla="*/ 275201 h 544146"/>
                  <a:gd name="connsiteX147" fmla="*/ 5455976 w 12203155"/>
                  <a:gd name="connsiteY147" fmla="*/ 265909 h 544146"/>
                  <a:gd name="connsiteX148" fmla="*/ 5385709 w 12203155"/>
                  <a:gd name="connsiteY148" fmla="*/ 260905 h 544146"/>
                  <a:gd name="connsiteX149" fmla="*/ 5306663 w 12203155"/>
                  <a:gd name="connsiteY149" fmla="*/ 255902 h 544146"/>
                  <a:gd name="connsiteX150" fmla="*/ 4967044 w 12203155"/>
                  <a:gd name="connsiteY150" fmla="*/ 235173 h 544146"/>
                  <a:gd name="connsiteX151" fmla="*/ 4838223 w 12203155"/>
                  <a:gd name="connsiteY151" fmla="*/ 228026 h 544146"/>
                  <a:gd name="connsiteX152" fmla="*/ 4539594 w 12203155"/>
                  <a:gd name="connsiteY152" fmla="*/ 213730 h 544146"/>
                  <a:gd name="connsiteX153" fmla="*/ 2800515 w 12203155"/>
                  <a:gd name="connsiteY153" fmla="*/ 185139 h 544146"/>
                  <a:gd name="connsiteX154" fmla="*/ 1073147 w 12203155"/>
                  <a:gd name="connsiteY154" fmla="*/ 257332 h 544146"/>
                  <a:gd name="connsiteX155" fmla="*/ 247887 w 12203155"/>
                  <a:gd name="connsiteY155" fmla="*/ 337655 h 544146"/>
                  <a:gd name="connsiteX156" fmla="*/ 0 w 12203155"/>
                  <a:gd name="connsiteY156" fmla="*/ 373397 h 544146"/>
                  <a:gd name="connsiteX157" fmla="*/ 0 w 12203155"/>
                  <a:gd name="connsiteY157" fmla="*/ 354084 h 544146"/>
                  <a:gd name="connsiteX158" fmla="*/ 221538 w 12203155"/>
                  <a:gd name="connsiteY158" fmla="*/ 324878 h 544146"/>
                  <a:gd name="connsiteX159" fmla="*/ 1055581 w 12203155"/>
                  <a:gd name="connsiteY159" fmla="*/ 243751 h 544146"/>
                  <a:gd name="connsiteX160" fmla="*/ 2797587 w 12203155"/>
                  <a:gd name="connsiteY160" fmla="*/ 170843 h 544146"/>
                  <a:gd name="connsiteX161" fmla="*/ 3228834 w 12203155"/>
                  <a:gd name="connsiteY161" fmla="*/ 169079 h 544146"/>
                  <a:gd name="connsiteX162" fmla="*/ 4548376 w 12203155"/>
                  <a:gd name="connsiteY162" fmla="*/ 199434 h 544146"/>
                  <a:gd name="connsiteX163" fmla="*/ 4849935 w 12203155"/>
                  <a:gd name="connsiteY163" fmla="*/ 213730 h 544146"/>
                  <a:gd name="connsiteX164" fmla="*/ 4975826 w 12203155"/>
                  <a:gd name="connsiteY164" fmla="*/ 220163 h 544146"/>
                  <a:gd name="connsiteX165" fmla="*/ 5321299 w 12203155"/>
                  <a:gd name="connsiteY165" fmla="*/ 240891 h 544146"/>
                  <a:gd name="connsiteX166" fmla="*/ 5400347 w 12203155"/>
                  <a:gd name="connsiteY166" fmla="*/ 245895 h 544146"/>
                  <a:gd name="connsiteX167" fmla="*/ 5470613 w 12203155"/>
                  <a:gd name="connsiteY167" fmla="*/ 250898 h 544146"/>
                  <a:gd name="connsiteX168" fmla="*/ 5608218 w 12203155"/>
                  <a:gd name="connsiteY168" fmla="*/ 260191 h 544146"/>
                  <a:gd name="connsiteX169" fmla="*/ 6208406 w 12203155"/>
                  <a:gd name="connsiteY169" fmla="*/ 303792 h 544146"/>
                  <a:gd name="connsiteX170" fmla="*/ 7801098 w 12203155"/>
                  <a:gd name="connsiteY170" fmla="*/ 400288 h 544146"/>
                  <a:gd name="connsiteX171" fmla="*/ 7944557 w 12203155"/>
                  <a:gd name="connsiteY171" fmla="*/ 406721 h 544146"/>
                  <a:gd name="connsiteX172" fmla="*/ 8202198 w 12203155"/>
                  <a:gd name="connsiteY172" fmla="*/ 418157 h 544146"/>
                  <a:gd name="connsiteX173" fmla="*/ 8606227 w 12203155"/>
                  <a:gd name="connsiteY173" fmla="*/ 433168 h 544146"/>
                  <a:gd name="connsiteX174" fmla="*/ 9010255 w 12203155"/>
                  <a:gd name="connsiteY174" fmla="*/ 443889 h 544146"/>
                  <a:gd name="connsiteX175" fmla="*/ 9267896 w 12203155"/>
                  <a:gd name="connsiteY175" fmla="*/ 448893 h 544146"/>
                  <a:gd name="connsiteX176" fmla="*/ 9414283 w 12203155"/>
                  <a:gd name="connsiteY176" fmla="*/ 451037 h 544146"/>
                  <a:gd name="connsiteX177" fmla="*/ 11027470 w 12203155"/>
                  <a:gd name="connsiteY177" fmla="*/ 443175 h 544146"/>
                  <a:gd name="connsiteX178" fmla="*/ 11820521 w 12203155"/>
                  <a:gd name="connsiteY178" fmla="*/ 412707 h 544146"/>
                  <a:gd name="connsiteX179" fmla="*/ 12203155 w 12203155"/>
                  <a:gd name="connsiteY179" fmla="*/ 390194 h 544146"/>
                  <a:gd name="connsiteX180" fmla="*/ 12203155 w 12203155"/>
                  <a:gd name="connsiteY180" fmla="*/ 404899 h 544146"/>
                  <a:gd name="connsiteX181" fmla="*/ 11832964 w 12203155"/>
                  <a:gd name="connsiteY181" fmla="*/ 426913 h 544146"/>
                  <a:gd name="connsiteX182" fmla="*/ 11033323 w 12203155"/>
                  <a:gd name="connsiteY182" fmla="*/ 457471 h 544146"/>
                  <a:gd name="connsiteX183" fmla="*/ 10008613 w 12203155"/>
                  <a:gd name="connsiteY183" fmla="*/ 470336 h 544146"/>
                  <a:gd name="connsiteX184" fmla="*/ 10008613 w 12203155"/>
                  <a:gd name="connsiteY184" fmla="*/ 526089 h 544146"/>
                  <a:gd name="connsiteX185" fmla="*/ 9396716 w 12203155"/>
                  <a:gd name="connsiteY185" fmla="*/ 521801 h 544146"/>
                  <a:gd name="connsiteX186" fmla="*/ 9247399 w 12203155"/>
                  <a:gd name="connsiteY186" fmla="*/ 518941 h 544146"/>
                  <a:gd name="connsiteX187" fmla="*/ 8980977 w 12203155"/>
                  <a:gd name="connsiteY187" fmla="*/ 513938 h 544146"/>
                  <a:gd name="connsiteX188" fmla="*/ 8568167 w 12203155"/>
                  <a:gd name="connsiteY188" fmla="*/ 502501 h 544146"/>
                  <a:gd name="connsiteX189" fmla="*/ 8155354 w 12203155"/>
                  <a:gd name="connsiteY189" fmla="*/ 487491 h 544146"/>
                  <a:gd name="connsiteX190" fmla="*/ 7891857 w 12203155"/>
                  <a:gd name="connsiteY190" fmla="*/ 476055 h 544146"/>
                  <a:gd name="connsiteX191" fmla="*/ 7745470 w 12203155"/>
                  <a:gd name="connsiteY191" fmla="*/ 469621 h 544146"/>
                  <a:gd name="connsiteX192" fmla="*/ 6126430 w 12203155"/>
                  <a:gd name="connsiteY192" fmla="*/ 371697 h 544146"/>
                  <a:gd name="connsiteX193" fmla="*/ 5523314 w 12203155"/>
                  <a:gd name="connsiteY193" fmla="*/ 328095 h 544146"/>
                  <a:gd name="connsiteX194" fmla="*/ 5391565 w 12203155"/>
                  <a:gd name="connsiteY194" fmla="*/ 319517 h 544146"/>
                  <a:gd name="connsiteX195" fmla="*/ 5318373 w 12203155"/>
                  <a:gd name="connsiteY195" fmla="*/ 314514 h 544146"/>
                  <a:gd name="connsiteX196" fmla="*/ 5239323 w 12203155"/>
                  <a:gd name="connsiteY196" fmla="*/ 309510 h 544146"/>
                  <a:gd name="connsiteX197" fmla="*/ 4911415 w 12203155"/>
                  <a:gd name="connsiteY197" fmla="*/ 289497 h 544146"/>
                  <a:gd name="connsiteX198" fmla="*/ 4785521 w 12203155"/>
                  <a:gd name="connsiteY198" fmla="*/ 283064 h 544146"/>
                  <a:gd name="connsiteX199" fmla="*/ 4495676 w 12203155"/>
                  <a:gd name="connsiteY199" fmla="*/ 269483 h 544146"/>
                  <a:gd name="connsiteX200" fmla="*/ 2806371 w 12203155"/>
                  <a:gd name="connsiteY200" fmla="*/ 241607 h 544146"/>
                  <a:gd name="connsiteX201" fmla="*/ 1137557 w 12203155"/>
                  <a:gd name="connsiteY201" fmla="*/ 311655 h 544146"/>
                  <a:gd name="connsiteX202" fmla="*/ 346699 w 12203155"/>
                  <a:gd name="connsiteY202" fmla="*/ 388583 h 544146"/>
                  <a:gd name="connsiteX203" fmla="*/ 0 w 12203155"/>
                  <a:gd name="connsiteY203" fmla="*/ 438505 h 544146"/>
                  <a:gd name="connsiteX204" fmla="*/ 0 w 12203155"/>
                  <a:gd name="connsiteY204" fmla="*/ 421787 h 544146"/>
                  <a:gd name="connsiteX205" fmla="*/ 318153 w 12203155"/>
                  <a:gd name="connsiteY205" fmla="*/ 375807 h 544146"/>
                  <a:gd name="connsiteX206" fmla="*/ 1119988 w 12203155"/>
                  <a:gd name="connsiteY206" fmla="*/ 298074 h 544146"/>
                  <a:gd name="connsiteX207" fmla="*/ 2803441 w 12203155"/>
                  <a:gd name="connsiteY207" fmla="*/ 227311 h 544146"/>
                  <a:gd name="connsiteX208" fmla="*/ 3221973 w 12203155"/>
                  <a:gd name="connsiteY208" fmla="*/ 225535 h 544146"/>
                  <a:gd name="connsiteX209" fmla="*/ 4504457 w 12203155"/>
                  <a:gd name="connsiteY209" fmla="*/ 255187 h 544146"/>
                  <a:gd name="connsiteX210" fmla="*/ 4797231 w 12203155"/>
                  <a:gd name="connsiteY210" fmla="*/ 268768 h 544146"/>
                  <a:gd name="connsiteX211" fmla="*/ 4923126 w 12203155"/>
                  <a:gd name="connsiteY211" fmla="*/ 275201 h 544146"/>
                  <a:gd name="connsiteX212" fmla="*/ 5256889 w 12203155"/>
                  <a:gd name="connsiteY212" fmla="*/ 295215 h 544146"/>
                  <a:gd name="connsiteX213" fmla="*/ 5335939 w 12203155"/>
                  <a:gd name="connsiteY213" fmla="*/ 300219 h 544146"/>
                  <a:gd name="connsiteX214" fmla="*/ 5406205 w 12203155"/>
                  <a:gd name="connsiteY214" fmla="*/ 305222 h 544146"/>
                  <a:gd name="connsiteX215" fmla="*/ 5540881 w 12203155"/>
                  <a:gd name="connsiteY215" fmla="*/ 314514 h 544146"/>
                  <a:gd name="connsiteX216" fmla="*/ 6143993 w 12203155"/>
                  <a:gd name="connsiteY216" fmla="*/ 358115 h 544146"/>
                  <a:gd name="connsiteX217" fmla="*/ 7757180 w 12203155"/>
                  <a:gd name="connsiteY217" fmla="*/ 456041 h 544146"/>
                  <a:gd name="connsiteX218" fmla="*/ 7903567 w 12203155"/>
                  <a:gd name="connsiteY218" fmla="*/ 462473 h 544146"/>
                  <a:gd name="connsiteX219" fmla="*/ 8167064 w 12203155"/>
                  <a:gd name="connsiteY219" fmla="*/ 473910 h 544146"/>
                  <a:gd name="connsiteX220" fmla="*/ 8576948 w 12203155"/>
                  <a:gd name="connsiteY220" fmla="*/ 488921 h 544146"/>
                  <a:gd name="connsiteX221" fmla="*/ 8989761 w 12203155"/>
                  <a:gd name="connsiteY221" fmla="*/ 500357 h 544146"/>
                  <a:gd name="connsiteX222" fmla="*/ 9253258 w 12203155"/>
                  <a:gd name="connsiteY222" fmla="*/ 505360 h 544146"/>
                  <a:gd name="connsiteX223" fmla="*/ 9399645 w 12203155"/>
                  <a:gd name="connsiteY223" fmla="*/ 508220 h 544146"/>
                  <a:gd name="connsiteX224" fmla="*/ 11050891 w 12203155"/>
                  <a:gd name="connsiteY224" fmla="*/ 499642 h 544146"/>
                  <a:gd name="connsiteX225" fmla="*/ 11865534 w 12203155"/>
                  <a:gd name="connsiteY225" fmla="*/ 468102 h 544146"/>
                  <a:gd name="connsiteX226" fmla="*/ 12203155 w 12203155"/>
                  <a:gd name="connsiteY226" fmla="*/ 448267 h 544146"/>
                  <a:gd name="connsiteX227" fmla="*/ 12203155 w 12203155"/>
                  <a:gd name="connsiteY227" fmla="*/ 462927 h 544146"/>
                  <a:gd name="connsiteX228" fmla="*/ 11875782 w 12203155"/>
                  <a:gd name="connsiteY228" fmla="*/ 482309 h 544146"/>
                  <a:gd name="connsiteX229" fmla="*/ 11056747 w 12203155"/>
                  <a:gd name="connsiteY229" fmla="*/ 513938 h 544146"/>
                  <a:gd name="connsiteX230" fmla="*/ 10008613 w 12203155"/>
                  <a:gd name="connsiteY230" fmla="*/ 526089 h 544146"/>
                  <a:gd name="connsiteX231" fmla="*/ 4524572 w 12203155"/>
                  <a:gd name="connsiteY231" fmla="*/ 544146 h 544146"/>
                  <a:gd name="connsiteX232" fmla="*/ 4183090 w 12203155"/>
                  <a:gd name="connsiteY232" fmla="*/ 544146 h 544146"/>
                  <a:gd name="connsiteX233" fmla="*/ 3569044 w 12203155"/>
                  <a:gd name="connsiteY233" fmla="*/ 525822 h 544146"/>
                  <a:gd name="connsiteX234" fmla="*/ 2859068 w 12203155"/>
                  <a:gd name="connsiteY234" fmla="*/ 523946 h 544146"/>
                  <a:gd name="connsiteX235" fmla="*/ 2153483 w 12203155"/>
                  <a:gd name="connsiteY235" fmla="*/ 542083 h 544146"/>
                  <a:gd name="connsiteX236" fmla="*/ 2118060 w 12203155"/>
                  <a:gd name="connsiteY236" fmla="*/ 544146 h 544146"/>
                  <a:gd name="connsiteX237" fmla="*/ 1870748 w 12203155"/>
                  <a:gd name="connsiteY237" fmla="*/ 544146 h 544146"/>
                  <a:gd name="connsiteX238" fmla="*/ 2143235 w 12203155"/>
                  <a:gd name="connsiteY238" fmla="*/ 528413 h 544146"/>
                  <a:gd name="connsiteX239" fmla="*/ 2856139 w 12203155"/>
                  <a:gd name="connsiteY239" fmla="*/ 509650 h 544146"/>
                  <a:gd name="connsiteX240" fmla="*/ 3211037 w 12203155"/>
                  <a:gd name="connsiteY240" fmla="*/ 508321 h 544146"/>
                  <a:gd name="connsiteX241" fmla="*/ 4305371 w 12203155"/>
                  <a:gd name="connsiteY241" fmla="*/ 533953 h 544146"/>
                  <a:gd name="connsiteX242" fmla="*/ 5437102 w 12203155"/>
                  <a:gd name="connsiteY242" fmla="*/ 544146 h 544146"/>
                  <a:gd name="connsiteX243" fmla="*/ 5252149 w 12203155"/>
                  <a:gd name="connsiteY243" fmla="*/ 544146 h 544146"/>
                  <a:gd name="connsiteX244" fmla="*/ 5145633 w 12203155"/>
                  <a:gd name="connsiteY244" fmla="*/ 536812 h 544146"/>
                  <a:gd name="connsiteX245" fmla="*/ 5075368 w 12203155"/>
                  <a:gd name="connsiteY245" fmla="*/ 532523 h 544146"/>
                  <a:gd name="connsiteX246" fmla="*/ 4996321 w 12203155"/>
                  <a:gd name="connsiteY246" fmla="*/ 527519 h 544146"/>
                  <a:gd name="connsiteX247" fmla="*/ 4709399 w 12203155"/>
                  <a:gd name="connsiteY247" fmla="*/ 510364 h 544146"/>
                  <a:gd name="connsiteX248" fmla="*/ 4589363 w 12203155"/>
                  <a:gd name="connsiteY248" fmla="*/ 503932 h 544146"/>
                  <a:gd name="connsiteX249" fmla="*/ 4337578 w 12203155"/>
                  <a:gd name="connsiteY249" fmla="*/ 491780 h 544146"/>
                  <a:gd name="connsiteX250" fmla="*/ 2850285 w 12203155"/>
                  <a:gd name="connsiteY250" fmla="*/ 467477 h 544146"/>
                  <a:gd name="connsiteX251" fmla="*/ 1415693 w 12203155"/>
                  <a:gd name="connsiteY251" fmla="*/ 527519 h 544146"/>
                  <a:gd name="connsiteX252" fmla="*/ 1243902 w 12203155"/>
                  <a:gd name="connsiteY252" fmla="*/ 544146 h 544146"/>
                  <a:gd name="connsiteX253" fmla="*/ 1087085 w 12203155"/>
                  <a:gd name="connsiteY253" fmla="*/ 544146 h 544146"/>
                  <a:gd name="connsiteX254" fmla="*/ 1398125 w 12203155"/>
                  <a:gd name="connsiteY254" fmla="*/ 513938 h 544146"/>
                  <a:gd name="connsiteX255" fmla="*/ 2847357 w 12203155"/>
                  <a:gd name="connsiteY255" fmla="*/ 453897 h 544146"/>
                  <a:gd name="connsiteX256" fmla="*/ 3214972 w 12203155"/>
                  <a:gd name="connsiteY256" fmla="*/ 452278 h 544146"/>
                  <a:gd name="connsiteX257" fmla="*/ 4346358 w 12203155"/>
                  <a:gd name="connsiteY257" fmla="*/ 478914 h 544146"/>
                  <a:gd name="connsiteX258" fmla="*/ 4601073 w 12203155"/>
                  <a:gd name="connsiteY258" fmla="*/ 491065 h 544146"/>
                  <a:gd name="connsiteX259" fmla="*/ 4718183 w 12203155"/>
                  <a:gd name="connsiteY259" fmla="*/ 497498 h 544146"/>
                  <a:gd name="connsiteX260" fmla="*/ 5010958 w 12203155"/>
                  <a:gd name="connsiteY260" fmla="*/ 515368 h 544146"/>
                  <a:gd name="connsiteX261" fmla="*/ 5090005 w 12203155"/>
                  <a:gd name="connsiteY261" fmla="*/ 520371 h 544146"/>
                  <a:gd name="connsiteX262" fmla="*/ 5160275 w 12203155"/>
                  <a:gd name="connsiteY262" fmla="*/ 524660 h 544146"/>
                  <a:gd name="connsiteX263" fmla="*/ 5277384 w 12203155"/>
                  <a:gd name="connsiteY263" fmla="*/ 532523 h 544146"/>
                  <a:gd name="connsiteX264" fmla="*/ 6288617 w 12203155"/>
                  <a:gd name="connsiteY264" fmla="*/ 544146 h 544146"/>
                  <a:gd name="connsiteX265" fmla="*/ 6077406 w 12203155"/>
                  <a:gd name="connsiteY265" fmla="*/ 544146 h 544146"/>
                  <a:gd name="connsiteX266" fmla="*/ 5933199 w 12203155"/>
                  <a:gd name="connsiteY266" fmla="*/ 534667 h 544146"/>
                  <a:gd name="connsiteX267" fmla="*/ 5327155 w 12203155"/>
                  <a:gd name="connsiteY267" fmla="*/ 490350 h 544146"/>
                  <a:gd name="connsiteX268" fmla="*/ 5207116 w 12203155"/>
                  <a:gd name="connsiteY268" fmla="*/ 482488 h 544146"/>
                  <a:gd name="connsiteX269" fmla="*/ 5136850 w 12203155"/>
                  <a:gd name="connsiteY269" fmla="*/ 478200 h 544146"/>
                  <a:gd name="connsiteX270" fmla="*/ 5057803 w 12203155"/>
                  <a:gd name="connsiteY270" fmla="*/ 473196 h 544146"/>
                  <a:gd name="connsiteX271" fmla="*/ 4759173 w 12203155"/>
                  <a:gd name="connsiteY271" fmla="*/ 455327 h 544146"/>
                  <a:gd name="connsiteX272" fmla="*/ 4639134 w 12203155"/>
                  <a:gd name="connsiteY272" fmla="*/ 448893 h 544146"/>
                  <a:gd name="connsiteX273" fmla="*/ 4378567 w 12203155"/>
                  <a:gd name="connsiteY273" fmla="*/ 436742 h 544146"/>
                  <a:gd name="connsiteX274" fmla="*/ 2841505 w 12203155"/>
                  <a:gd name="connsiteY274" fmla="*/ 411010 h 544146"/>
                  <a:gd name="connsiteX275" fmla="*/ 1348353 w 12203155"/>
                  <a:gd name="connsiteY275" fmla="*/ 473196 h 544146"/>
                  <a:gd name="connsiteX276" fmla="*/ 658506 w 12203155"/>
                  <a:gd name="connsiteY276" fmla="*/ 540207 h 544146"/>
                  <a:gd name="connsiteX277" fmla="*/ 631033 w 12203155"/>
                  <a:gd name="connsiteY277" fmla="*/ 544146 h 544146"/>
                  <a:gd name="connsiteX278" fmla="*/ 513571 w 12203155"/>
                  <a:gd name="connsiteY278" fmla="*/ 544146 h 544146"/>
                  <a:gd name="connsiteX279" fmla="*/ 629593 w 12203155"/>
                  <a:gd name="connsiteY279" fmla="*/ 527430 h 544146"/>
                  <a:gd name="connsiteX280" fmla="*/ 1327861 w 12203155"/>
                  <a:gd name="connsiteY280" fmla="*/ 459615 h 544146"/>
                  <a:gd name="connsiteX281" fmla="*/ 2835650 w 12203155"/>
                  <a:gd name="connsiteY281" fmla="*/ 396715 h 544146"/>
                  <a:gd name="connsiteX282" fmla="*/ 3216393 w 12203155"/>
                  <a:gd name="connsiteY282" fmla="*/ 395106 h 544146"/>
                  <a:gd name="connsiteX283" fmla="*/ 4384422 w 12203155"/>
                  <a:gd name="connsiteY283" fmla="*/ 422447 h 544146"/>
                  <a:gd name="connsiteX284" fmla="*/ 4647919 w 12203155"/>
                  <a:gd name="connsiteY284" fmla="*/ 435313 h 544146"/>
                  <a:gd name="connsiteX285" fmla="*/ 4767955 w 12203155"/>
                  <a:gd name="connsiteY285" fmla="*/ 441745 h 544146"/>
                  <a:gd name="connsiteX286" fmla="*/ 5069514 w 12203155"/>
                  <a:gd name="connsiteY286" fmla="*/ 460330 h 544146"/>
                  <a:gd name="connsiteX287" fmla="*/ 5148562 w 12203155"/>
                  <a:gd name="connsiteY287" fmla="*/ 465333 h 544146"/>
                  <a:gd name="connsiteX288" fmla="*/ 5218830 w 12203155"/>
                  <a:gd name="connsiteY288" fmla="*/ 469622 h 544146"/>
                  <a:gd name="connsiteX289" fmla="*/ 5341793 w 12203155"/>
                  <a:gd name="connsiteY289" fmla="*/ 477484 h 544146"/>
                  <a:gd name="connsiteX290" fmla="*/ 5947837 w 12203155"/>
                  <a:gd name="connsiteY290" fmla="*/ 521802 h 544146"/>
                  <a:gd name="connsiteX291" fmla="*/ 7271970 w 12203155"/>
                  <a:gd name="connsiteY291" fmla="*/ 544146 h 544146"/>
                  <a:gd name="connsiteX292" fmla="*/ 6980145 w 12203155"/>
                  <a:gd name="connsiteY292" fmla="*/ 544146 h 544146"/>
                  <a:gd name="connsiteX293" fmla="*/ 6931376 w 12203155"/>
                  <a:gd name="connsiteY293" fmla="*/ 541557 h 544146"/>
                  <a:gd name="connsiteX294" fmla="*/ 6000536 w 12203155"/>
                  <a:gd name="connsiteY294" fmla="*/ 480343 h 544146"/>
                  <a:gd name="connsiteX295" fmla="*/ 5394495 w 12203155"/>
                  <a:gd name="connsiteY295" fmla="*/ 436741 h 544146"/>
                  <a:gd name="connsiteX296" fmla="*/ 5271530 w 12203155"/>
                  <a:gd name="connsiteY296" fmla="*/ 428164 h 544146"/>
                  <a:gd name="connsiteX297" fmla="*/ 5201264 w 12203155"/>
                  <a:gd name="connsiteY297" fmla="*/ 423161 h 544146"/>
                  <a:gd name="connsiteX298" fmla="*/ 5122214 w 12203155"/>
                  <a:gd name="connsiteY298" fmla="*/ 418158 h 544146"/>
                  <a:gd name="connsiteX299" fmla="*/ 4814800 w 12203155"/>
                  <a:gd name="connsiteY299" fmla="*/ 399573 h 544146"/>
                  <a:gd name="connsiteX300" fmla="*/ 4691837 w 12203155"/>
                  <a:gd name="connsiteY300" fmla="*/ 393140 h 544146"/>
                  <a:gd name="connsiteX301" fmla="*/ 4422484 w 12203155"/>
                  <a:gd name="connsiteY301" fmla="*/ 380274 h 544146"/>
                  <a:gd name="connsiteX302" fmla="*/ 2835650 w 12203155"/>
                  <a:gd name="connsiteY302" fmla="*/ 353828 h 544146"/>
                  <a:gd name="connsiteX303" fmla="*/ 1283946 w 12203155"/>
                  <a:gd name="connsiteY303" fmla="*/ 418872 h 544146"/>
                  <a:gd name="connsiteX304" fmla="*/ 559694 w 12203155"/>
                  <a:gd name="connsiteY304" fmla="*/ 489278 h 544146"/>
                  <a:gd name="connsiteX305" fmla="*/ 177676 w 12203155"/>
                  <a:gd name="connsiteY305" fmla="*/ 544146 h 544146"/>
                  <a:gd name="connsiteX306" fmla="*/ 62296 w 12203155"/>
                  <a:gd name="connsiteY306" fmla="*/ 544146 h 544146"/>
                  <a:gd name="connsiteX307" fmla="*/ 531880 w 12203155"/>
                  <a:gd name="connsiteY307" fmla="*/ 476501 h 544146"/>
                  <a:gd name="connsiteX308" fmla="*/ 1263450 w 12203155"/>
                  <a:gd name="connsiteY308" fmla="*/ 405291 h 544146"/>
                  <a:gd name="connsiteX309" fmla="*/ 2829794 w 12203155"/>
                  <a:gd name="connsiteY309" fmla="*/ 339532 h 544146"/>
                  <a:gd name="connsiteX310" fmla="*/ 3223254 w 12203155"/>
                  <a:gd name="connsiteY310" fmla="*/ 337934 h 544146"/>
                  <a:gd name="connsiteX311" fmla="*/ 4428340 w 12203155"/>
                  <a:gd name="connsiteY311" fmla="*/ 365979 h 544146"/>
                  <a:gd name="connsiteX312" fmla="*/ 4700618 w 12203155"/>
                  <a:gd name="connsiteY312" fmla="*/ 378844 h 544146"/>
                  <a:gd name="connsiteX313" fmla="*/ 4823583 w 12203155"/>
                  <a:gd name="connsiteY313" fmla="*/ 385277 h 544146"/>
                  <a:gd name="connsiteX314" fmla="*/ 5136850 w 12203155"/>
                  <a:gd name="connsiteY314" fmla="*/ 403862 h 544146"/>
                  <a:gd name="connsiteX315" fmla="*/ 5215901 w 12203155"/>
                  <a:gd name="connsiteY315" fmla="*/ 408865 h 544146"/>
                  <a:gd name="connsiteX316" fmla="*/ 5286167 w 12203155"/>
                  <a:gd name="connsiteY316" fmla="*/ 413868 h 544146"/>
                  <a:gd name="connsiteX317" fmla="*/ 5412059 w 12203155"/>
                  <a:gd name="connsiteY317" fmla="*/ 422446 h 544146"/>
                  <a:gd name="connsiteX318" fmla="*/ 6018103 w 12203155"/>
                  <a:gd name="connsiteY318" fmla="*/ 466048 h 544146"/>
                  <a:gd name="connsiteX319" fmla="*/ 6945465 w 12203155"/>
                  <a:gd name="connsiteY319" fmla="*/ 526849 h 544146"/>
                  <a:gd name="connsiteX320" fmla="*/ 8557040 w 12203155"/>
                  <a:gd name="connsiteY320" fmla="*/ 544146 h 544146"/>
                  <a:gd name="connsiteX321" fmla="*/ 8163662 w 12203155"/>
                  <a:gd name="connsiteY321" fmla="*/ 544146 h 544146"/>
                  <a:gd name="connsiteX322" fmla="*/ 7829643 w 12203155"/>
                  <a:gd name="connsiteY322" fmla="*/ 531361 h 544146"/>
                  <a:gd name="connsiteX323" fmla="*/ 6062020 w 12203155"/>
                  <a:gd name="connsiteY323" fmla="*/ 426020 h 544146"/>
                  <a:gd name="connsiteX324" fmla="*/ 5458902 w 12203155"/>
                  <a:gd name="connsiteY324" fmla="*/ 382419 h 544146"/>
                  <a:gd name="connsiteX325" fmla="*/ 5333011 w 12203155"/>
                  <a:gd name="connsiteY325" fmla="*/ 373841 h 544146"/>
                  <a:gd name="connsiteX326" fmla="*/ 5259819 w 12203155"/>
                  <a:gd name="connsiteY326" fmla="*/ 368838 h 544146"/>
                  <a:gd name="connsiteX327" fmla="*/ 5180768 w 12203155"/>
                  <a:gd name="connsiteY327" fmla="*/ 363835 h 544146"/>
                  <a:gd name="connsiteX328" fmla="*/ 4861645 w 12203155"/>
                  <a:gd name="connsiteY328" fmla="*/ 344535 h 544146"/>
                  <a:gd name="connsiteX329" fmla="*/ 4735751 w 12203155"/>
                  <a:gd name="connsiteY329" fmla="*/ 338103 h 544146"/>
                  <a:gd name="connsiteX330" fmla="*/ 4457616 w 12203155"/>
                  <a:gd name="connsiteY330" fmla="*/ 324521 h 544146"/>
                  <a:gd name="connsiteX331" fmla="*/ 2818080 w 12203155"/>
                  <a:gd name="connsiteY331" fmla="*/ 297360 h 544146"/>
                  <a:gd name="connsiteX332" fmla="*/ 1207821 w 12203155"/>
                  <a:gd name="connsiteY332" fmla="*/ 364549 h 544146"/>
                  <a:gd name="connsiteX333" fmla="*/ 450269 w 12203155"/>
                  <a:gd name="connsiteY333" fmla="*/ 438350 h 544146"/>
                  <a:gd name="connsiteX334" fmla="*/ 0 w 12203155"/>
                  <a:gd name="connsiteY334" fmla="*/ 503021 h 544146"/>
                  <a:gd name="connsiteX335" fmla="*/ 0 w 12203155"/>
                  <a:gd name="connsiteY335" fmla="*/ 486335 h 544146"/>
                  <a:gd name="connsiteX336" fmla="*/ 422822 w 12203155"/>
                  <a:gd name="connsiteY336" fmla="*/ 425305 h 544146"/>
                  <a:gd name="connsiteX337" fmla="*/ 1190257 w 12203155"/>
                  <a:gd name="connsiteY337" fmla="*/ 350968 h 544146"/>
                  <a:gd name="connsiteX338" fmla="*/ 2815153 w 12203155"/>
                  <a:gd name="connsiteY338" fmla="*/ 283064 h 544146"/>
                  <a:gd name="connsiteX339" fmla="*/ 3220552 w 12203155"/>
                  <a:gd name="connsiteY339" fmla="*/ 281478 h 544146"/>
                  <a:gd name="connsiteX340" fmla="*/ 4466398 w 12203155"/>
                  <a:gd name="connsiteY340" fmla="*/ 310226 h 544146"/>
                  <a:gd name="connsiteX341" fmla="*/ 4747461 w 12203155"/>
                  <a:gd name="connsiteY341" fmla="*/ 323807 h 544146"/>
                  <a:gd name="connsiteX342" fmla="*/ 4870427 w 12203155"/>
                  <a:gd name="connsiteY342" fmla="*/ 330239 h 544146"/>
                  <a:gd name="connsiteX343" fmla="*/ 5192479 w 12203155"/>
                  <a:gd name="connsiteY343" fmla="*/ 349539 h 544146"/>
                  <a:gd name="connsiteX344" fmla="*/ 5271529 w 12203155"/>
                  <a:gd name="connsiteY344" fmla="*/ 354542 h 544146"/>
                  <a:gd name="connsiteX345" fmla="*/ 5344721 w 12203155"/>
                  <a:gd name="connsiteY345" fmla="*/ 359546 h 544146"/>
                  <a:gd name="connsiteX346" fmla="*/ 5473542 w 12203155"/>
                  <a:gd name="connsiteY346" fmla="*/ 368123 h 544146"/>
                  <a:gd name="connsiteX347" fmla="*/ 6076656 w 12203155"/>
                  <a:gd name="connsiteY347" fmla="*/ 411724 h 544146"/>
                  <a:gd name="connsiteX348" fmla="*/ 7838060 w 12203155"/>
                  <a:gd name="connsiteY348" fmla="*/ 516708 h 544146"/>
                  <a:gd name="connsiteX349" fmla="*/ 11719966 w 12203155"/>
                  <a:gd name="connsiteY349" fmla="*/ 544146 h 544146"/>
                  <a:gd name="connsiteX350" fmla="*/ 11345677 w 12203155"/>
                  <a:gd name="connsiteY350" fmla="*/ 544146 h 544146"/>
                  <a:gd name="connsiteX351" fmla="*/ 11906525 w 12203155"/>
                  <a:gd name="connsiteY351" fmla="*/ 522605 h 544146"/>
                  <a:gd name="connsiteX352" fmla="*/ 12203155 w 12203155"/>
                  <a:gd name="connsiteY352" fmla="*/ 505032 h 544146"/>
                  <a:gd name="connsiteX353" fmla="*/ 12203155 w 12203155"/>
                  <a:gd name="connsiteY353" fmla="*/ 519544 h 544146"/>
                  <a:gd name="connsiteX354" fmla="*/ 11916770 w 12203155"/>
                  <a:gd name="connsiteY354" fmla="*/ 536543 h 54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</a:cxnLst>
                <a:rect l="l" t="t" r="r" b="b"/>
                <a:pathLst>
                  <a:path w="12203155" h="544146">
                    <a:moveTo>
                      <a:pt x="10212823" y="299593"/>
                    </a:moveTo>
                    <a:cubicBezTo>
                      <a:pt x="9961037" y="300755"/>
                      <a:pt x="9707055" y="299504"/>
                      <a:pt x="9452342" y="295930"/>
                    </a:cubicBezTo>
                    <a:cubicBezTo>
                      <a:pt x="9405498" y="295216"/>
                      <a:pt x="9355728" y="294500"/>
                      <a:pt x="9308884" y="293786"/>
                    </a:cubicBezTo>
                    <a:cubicBezTo>
                      <a:pt x="9229834" y="292356"/>
                      <a:pt x="9150787" y="290927"/>
                      <a:pt x="9071735" y="289497"/>
                    </a:cubicBezTo>
                    <a:lnTo>
                      <a:pt x="8691129" y="278776"/>
                    </a:lnTo>
                    <a:lnTo>
                      <a:pt x="8310522" y="264480"/>
                    </a:lnTo>
                    <a:cubicBezTo>
                      <a:pt x="8228546" y="261621"/>
                      <a:pt x="8146569" y="257333"/>
                      <a:pt x="8067521" y="253758"/>
                    </a:cubicBezTo>
                    <a:cubicBezTo>
                      <a:pt x="8020677" y="251614"/>
                      <a:pt x="7973831" y="249470"/>
                      <a:pt x="7926990" y="247325"/>
                    </a:cubicBezTo>
                    <a:cubicBezTo>
                      <a:pt x="7464407" y="225167"/>
                      <a:pt x="6960835" y="194431"/>
                      <a:pt x="6386997" y="154404"/>
                    </a:cubicBezTo>
                    <a:lnTo>
                      <a:pt x="5792665" y="110803"/>
                    </a:lnTo>
                    <a:cubicBezTo>
                      <a:pt x="5778025" y="109373"/>
                      <a:pt x="5757531" y="108658"/>
                      <a:pt x="5739965" y="107229"/>
                    </a:cubicBezTo>
                    <a:lnTo>
                      <a:pt x="5491108" y="90789"/>
                    </a:lnTo>
                    <a:cubicBezTo>
                      <a:pt x="5371069" y="82926"/>
                      <a:pt x="5245179" y="74348"/>
                      <a:pt x="5119284" y="67916"/>
                    </a:cubicBezTo>
                    <a:cubicBezTo>
                      <a:pt x="5075366" y="65771"/>
                      <a:pt x="5031452" y="63627"/>
                      <a:pt x="4987534" y="60768"/>
                    </a:cubicBezTo>
                    <a:cubicBezTo>
                      <a:pt x="4882138" y="55050"/>
                      <a:pt x="4770881" y="49331"/>
                      <a:pt x="4659630" y="45043"/>
                    </a:cubicBezTo>
                    <a:cubicBezTo>
                      <a:pt x="4021378" y="17881"/>
                      <a:pt x="3386059" y="7159"/>
                      <a:pt x="2771235" y="14307"/>
                    </a:cubicBezTo>
                    <a:cubicBezTo>
                      <a:pt x="2112493" y="21455"/>
                      <a:pt x="1471316" y="48616"/>
                      <a:pt x="865272" y="94362"/>
                    </a:cubicBezTo>
                    <a:cubicBezTo>
                      <a:pt x="705710" y="106513"/>
                      <a:pt x="548527" y="120139"/>
                      <a:pt x="393997" y="135205"/>
                    </a:cubicBezTo>
                    <a:lnTo>
                      <a:pt x="0" y="178024"/>
                    </a:lnTo>
                    <a:lnTo>
                      <a:pt x="0" y="163761"/>
                    </a:lnTo>
                    <a:lnTo>
                      <a:pt x="367877" y="123892"/>
                    </a:lnTo>
                    <a:cubicBezTo>
                      <a:pt x="524008" y="108747"/>
                      <a:pt x="683022" y="95077"/>
                      <a:pt x="844780" y="82926"/>
                    </a:cubicBezTo>
                    <a:cubicBezTo>
                      <a:pt x="1453750" y="36465"/>
                      <a:pt x="2100779" y="9304"/>
                      <a:pt x="2765379" y="2156"/>
                    </a:cubicBezTo>
                    <a:cubicBezTo>
                      <a:pt x="2920549" y="369"/>
                      <a:pt x="3077000" y="-301"/>
                      <a:pt x="3234412" y="123"/>
                    </a:cubicBezTo>
                    <a:cubicBezTo>
                      <a:pt x="3706648" y="1396"/>
                      <a:pt x="4187531" y="12520"/>
                      <a:pt x="4668412" y="32891"/>
                    </a:cubicBezTo>
                    <a:cubicBezTo>
                      <a:pt x="4779665" y="36465"/>
                      <a:pt x="4890920" y="42898"/>
                      <a:pt x="4999248" y="48616"/>
                    </a:cubicBezTo>
                    <a:cubicBezTo>
                      <a:pt x="5043162" y="50761"/>
                      <a:pt x="5087080" y="53620"/>
                      <a:pt x="5130994" y="55764"/>
                    </a:cubicBezTo>
                    <a:cubicBezTo>
                      <a:pt x="5259815" y="62198"/>
                      <a:pt x="5385707" y="70059"/>
                      <a:pt x="5505746" y="78637"/>
                    </a:cubicBezTo>
                    <a:lnTo>
                      <a:pt x="5754605" y="95077"/>
                    </a:lnTo>
                    <a:cubicBezTo>
                      <a:pt x="5775098" y="96507"/>
                      <a:pt x="5792665" y="97936"/>
                      <a:pt x="5810231" y="98651"/>
                    </a:cubicBezTo>
                    <a:lnTo>
                      <a:pt x="6404565" y="141538"/>
                    </a:lnTo>
                    <a:cubicBezTo>
                      <a:pt x="6975473" y="182280"/>
                      <a:pt x="7476115" y="212301"/>
                      <a:pt x="7938701" y="234459"/>
                    </a:cubicBezTo>
                    <a:cubicBezTo>
                      <a:pt x="7985545" y="236604"/>
                      <a:pt x="8032385" y="238748"/>
                      <a:pt x="8079233" y="240892"/>
                    </a:cubicBezTo>
                    <a:cubicBezTo>
                      <a:pt x="8158280" y="244466"/>
                      <a:pt x="8240257" y="248040"/>
                      <a:pt x="8319308" y="251614"/>
                    </a:cubicBezTo>
                    <a:lnTo>
                      <a:pt x="8699914" y="265195"/>
                    </a:lnTo>
                    <a:lnTo>
                      <a:pt x="9080520" y="275202"/>
                    </a:lnTo>
                    <a:cubicBezTo>
                      <a:pt x="9159568" y="277346"/>
                      <a:pt x="9238618" y="278061"/>
                      <a:pt x="9314740" y="279491"/>
                    </a:cubicBezTo>
                    <a:cubicBezTo>
                      <a:pt x="9361584" y="280205"/>
                      <a:pt x="9411354" y="280920"/>
                      <a:pt x="9458197" y="281634"/>
                    </a:cubicBezTo>
                    <a:cubicBezTo>
                      <a:pt x="9961769" y="288782"/>
                      <a:pt x="10468270" y="285924"/>
                      <a:pt x="10957202" y="274487"/>
                    </a:cubicBezTo>
                    <a:cubicBezTo>
                      <a:pt x="11201669" y="267696"/>
                      <a:pt x="11446135" y="258226"/>
                      <a:pt x="11688406" y="246343"/>
                    </a:cubicBezTo>
                    <a:lnTo>
                      <a:pt x="12203155" y="215790"/>
                    </a:lnTo>
                    <a:lnTo>
                      <a:pt x="12203155" y="230161"/>
                    </a:lnTo>
                    <a:lnTo>
                      <a:pt x="11697189" y="260013"/>
                    </a:lnTo>
                    <a:cubicBezTo>
                      <a:pt x="11453454" y="271985"/>
                      <a:pt x="11207523" y="281634"/>
                      <a:pt x="10960128" y="288782"/>
                    </a:cubicBezTo>
                    <a:cubicBezTo>
                      <a:pt x="10714199" y="294858"/>
                      <a:pt x="10464609" y="298432"/>
                      <a:pt x="10212823" y="299593"/>
                    </a:cubicBezTo>
                    <a:close/>
                    <a:moveTo>
                      <a:pt x="10205505" y="356419"/>
                    </a:moveTo>
                    <a:cubicBezTo>
                      <a:pt x="9947132" y="357759"/>
                      <a:pt x="9686563" y="356687"/>
                      <a:pt x="9425994" y="353113"/>
                    </a:cubicBezTo>
                    <a:cubicBezTo>
                      <a:pt x="9376222" y="352397"/>
                      <a:pt x="9329378" y="351683"/>
                      <a:pt x="9282533" y="350968"/>
                    </a:cubicBezTo>
                    <a:cubicBezTo>
                      <a:pt x="9203483" y="349538"/>
                      <a:pt x="9118579" y="348109"/>
                      <a:pt x="9036603" y="346680"/>
                    </a:cubicBezTo>
                    <a:lnTo>
                      <a:pt x="8647211" y="335958"/>
                    </a:lnTo>
                    <a:lnTo>
                      <a:pt x="8257824" y="321662"/>
                    </a:lnTo>
                    <a:cubicBezTo>
                      <a:pt x="8175847" y="318803"/>
                      <a:pt x="8090941" y="314515"/>
                      <a:pt x="8008967" y="310941"/>
                    </a:cubicBezTo>
                    <a:cubicBezTo>
                      <a:pt x="7962123" y="308796"/>
                      <a:pt x="7915276" y="306652"/>
                      <a:pt x="7868436" y="304508"/>
                    </a:cubicBezTo>
                    <a:cubicBezTo>
                      <a:pt x="7397067" y="282350"/>
                      <a:pt x="6887641" y="250899"/>
                      <a:pt x="6310876" y="210157"/>
                    </a:cubicBezTo>
                    <a:lnTo>
                      <a:pt x="5713617" y="166555"/>
                    </a:lnTo>
                    <a:cubicBezTo>
                      <a:pt x="5666774" y="162981"/>
                      <a:pt x="5617000" y="160122"/>
                      <a:pt x="5567231" y="156548"/>
                    </a:cubicBezTo>
                    <a:lnTo>
                      <a:pt x="5417913" y="146541"/>
                    </a:lnTo>
                    <a:cubicBezTo>
                      <a:pt x="5300804" y="138679"/>
                      <a:pt x="5177838" y="130816"/>
                      <a:pt x="5054874" y="124383"/>
                    </a:cubicBezTo>
                    <a:cubicBezTo>
                      <a:pt x="5010959" y="122238"/>
                      <a:pt x="4967041" y="120095"/>
                      <a:pt x="4923127" y="117235"/>
                    </a:cubicBezTo>
                    <a:cubicBezTo>
                      <a:pt x="4820655" y="111517"/>
                      <a:pt x="4712326" y="105799"/>
                      <a:pt x="4606928" y="102224"/>
                    </a:cubicBezTo>
                    <a:cubicBezTo>
                      <a:pt x="3986248" y="75778"/>
                      <a:pt x="3368495" y="65771"/>
                      <a:pt x="2768309" y="72204"/>
                    </a:cubicBezTo>
                    <a:cubicBezTo>
                      <a:pt x="2130057" y="79351"/>
                      <a:pt x="1509379" y="105084"/>
                      <a:pt x="923830" y="149400"/>
                    </a:cubicBezTo>
                    <a:cubicBezTo>
                      <a:pt x="616416" y="172988"/>
                      <a:pt x="317785" y="202115"/>
                      <a:pt x="30501" y="236603"/>
                    </a:cubicBezTo>
                    <a:lnTo>
                      <a:pt x="0" y="240630"/>
                    </a:lnTo>
                    <a:lnTo>
                      <a:pt x="0" y="225699"/>
                    </a:lnTo>
                    <a:lnTo>
                      <a:pt x="11471" y="224184"/>
                    </a:lnTo>
                    <a:cubicBezTo>
                      <a:pt x="300952" y="189428"/>
                      <a:pt x="601778" y="160121"/>
                      <a:pt x="912120" y="136534"/>
                    </a:cubicBezTo>
                    <a:cubicBezTo>
                      <a:pt x="1503524" y="91503"/>
                      <a:pt x="2127131" y="65771"/>
                      <a:pt x="2771235" y="58623"/>
                    </a:cubicBezTo>
                    <a:cubicBezTo>
                      <a:pt x="2922013" y="57015"/>
                      <a:pt x="3074073" y="56434"/>
                      <a:pt x="3227093" y="56881"/>
                    </a:cubicBezTo>
                    <a:cubicBezTo>
                      <a:pt x="3686155" y="58221"/>
                      <a:pt x="4153863" y="68809"/>
                      <a:pt x="4621568" y="88644"/>
                    </a:cubicBezTo>
                    <a:cubicBezTo>
                      <a:pt x="4729895" y="92218"/>
                      <a:pt x="4838221" y="97936"/>
                      <a:pt x="4940693" y="103654"/>
                    </a:cubicBezTo>
                    <a:cubicBezTo>
                      <a:pt x="4984608" y="105799"/>
                      <a:pt x="5028526" y="108658"/>
                      <a:pt x="5072440" y="110802"/>
                    </a:cubicBezTo>
                    <a:cubicBezTo>
                      <a:pt x="5195405" y="116520"/>
                      <a:pt x="5318371" y="125098"/>
                      <a:pt x="5438409" y="132960"/>
                    </a:cubicBezTo>
                    <a:lnTo>
                      <a:pt x="5587722" y="142967"/>
                    </a:lnTo>
                    <a:cubicBezTo>
                      <a:pt x="5637496" y="146541"/>
                      <a:pt x="5687266" y="149400"/>
                      <a:pt x="5734110" y="152974"/>
                    </a:cubicBezTo>
                    <a:lnTo>
                      <a:pt x="6331369" y="196576"/>
                    </a:lnTo>
                    <a:cubicBezTo>
                      <a:pt x="6908136" y="237318"/>
                      <a:pt x="7417561" y="268054"/>
                      <a:pt x="7883072" y="290927"/>
                    </a:cubicBezTo>
                    <a:cubicBezTo>
                      <a:pt x="7929916" y="293071"/>
                      <a:pt x="7976760" y="295215"/>
                      <a:pt x="8023605" y="297360"/>
                    </a:cubicBezTo>
                    <a:cubicBezTo>
                      <a:pt x="8105581" y="300933"/>
                      <a:pt x="8187558" y="305222"/>
                      <a:pt x="8269534" y="308081"/>
                    </a:cubicBezTo>
                    <a:lnTo>
                      <a:pt x="8658925" y="322377"/>
                    </a:lnTo>
                    <a:lnTo>
                      <a:pt x="9045387" y="333099"/>
                    </a:lnTo>
                    <a:cubicBezTo>
                      <a:pt x="9124435" y="335243"/>
                      <a:pt x="9209341" y="336672"/>
                      <a:pt x="9288388" y="337388"/>
                    </a:cubicBezTo>
                    <a:cubicBezTo>
                      <a:pt x="9335232" y="338102"/>
                      <a:pt x="9385005" y="338817"/>
                      <a:pt x="9431850" y="339532"/>
                    </a:cubicBezTo>
                    <a:cubicBezTo>
                      <a:pt x="9950058" y="346680"/>
                      <a:pt x="10465341" y="343820"/>
                      <a:pt x="10968912" y="331669"/>
                    </a:cubicBezTo>
                    <a:cubicBezTo>
                      <a:pt x="11220698" y="324522"/>
                      <a:pt x="11471752" y="314872"/>
                      <a:pt x="11720611" y="302721"/>
                    </a:cubicBezTo>
                    <a:lnTo>
                      <a:pt x="12203155" y="273998"/>
                    </a:lnTo>
                    <a:lnTo>
                      <a:pt x="12203155" y="288323"/>
                    </a:lnTo>
                    <a:lnTo>
                      <a:pt x="11729393" y="316301"/>
                    </a:lnTo>
                    <a:cubicBezTo>
                      <a:pt x="11478340" y="328452"/>
                      <a:pt x="11225091" y="338102"/>
                      <a:pt x="10971842" y="345250"/>
                    </a:cubicBezTo>
                    <a:cubicBezTo>
                      <a:pt x="10720056" y="351325"/>
                      <a:pt x="10463878" y="355078"/>
                      <a:pt x="10205505" y="356419"/>
                    </a:cubicBezTo>
                    <a:close/>
                    <a:moveTo>
                      <a:pt x="10008614" y="413869"/>
                    </a:moveTo>
                    <a:cubicBezTo>
                      <a:pt x="9815383" y="413869"/>
                      <a:pt x="9619225" y="412439"/>
                      <a:pt x="9423066" y="409580"/>
                    </a:cubicBezTo>
                    <a:cubicBezTo>
                      <a:pt x="9373296" y="408866"/>
                      <a:pt x="9326451" y="408150"/>
                      <a:pt x="9276679" y="407436"/>
                    </a:cubicBezTo>
                    <a:cubicBezTo>
                      <a:pt x="9194701" y="406006"/>
                      <a:pt x="9109797" y="404577"/>
                      <a:pt x="9024892" y="402432"/>
                    </a:cubicBezTo>
                    <a:lnTo>
                      <a:pt x="8626719" y="391711"/>
                    </a:lnTo>
                    <a:lnTo>
                      <a:pt x="8228547" y="377415"/>
                    </a:lnTo>
                    <a:cubicBezTo>
                      <a:pt x="8143643" y="373841"/>
                      <a:pt x="8058737" y="370268"/>
                      <a:pt x="7976760" y="366693"/>
                    </a:cubicBezTo>
                    <a:cubicBezTo>
                      <a:pt x="7929916" y="364549"/>
                      <a:pt x="7880146" y="362404"/>
                      <a:pt x="7833303" y="360261"/>
                    </a:cubicBezTo>
                    <a:cubicBezTo>
                      <a:pt x="7356080" y="337388"/>
                      <a:pt x="6840796" y="305937"/>
                      <a:pt x="6255248" y="264480"/>
                    </a:cubicBezTo>
                    <a:lnTo>
                      <a:pt x="5655062" y="220878"/>
                    </a:lnTo>
                    <a:cubicBezTo>
                      <a:pt x="5608219" y="217304"/>
                      <a:pt x="5561372" y="214445"/>
                      <a:pt x="5514528" y="211586"/>
                    </a:cubicBezTo>
                    <a:cubicBezTo>
                      <a:pt x="5491109" y="210157"/>
                      <a:pt x="5467687" y="208727"/>
                      <a:pt x="5444263" y="206582"/>
                    </a:cubicBezTo>
                    <a:cubicBezTo>
                      <a:pt x="5417913" y="205153"/>
                      <a:pt x="5391565" y="203009"/>
                      <a:pt x="5365215" y="201579"/>
                    </a:cubicBezTo>
                    <a:cubicBezTo>
                      <a:pt x="5251032" y="193716"/>
                      <a:pt x="5133922" y="185854"/>
                      <a:pt x="5013886" y="180136"/>
                    </a:cubicBezTo>
                    <a:cubicBezTo>
                      <a:pt x="4969971" y="177991"/>
                      <a:pt x="4926053" y="175847"/>
                      <a:pt x="4885065" y="172988"/>
                    </a:cubicBezTo>
                    <a:cubicBezTo>
                      <a:pt x="4785521" y="167270"/>
                      <a:pt x="4680124" y="162266"/>
                      <a:pt x="4577650" y="158692"/>
                    </a:cubicBezTo>
                    <a:cubicBezTo>
                      <a:pt x="3974539" y="132960"/>
                      <a:pt x="3371423" y="122954"/>
                      <a:pt x="2788801" y="129386"/>
                    </a:cubicBezTo>
                    <a:cubicBezTo>
                      <a:pt x="2171049" y="136534"/>
                      <a:pt x="1567934" y="161552"/>
                      <a:pt x="1002878" y="204438"/>
                    </a:cubicBezTo>
                    <a:cubicBezTo>
                      <a:pt x="707176" y="226953"/>
                      <a:pt x="420257" y="254830"/>
                      <a:pt x="143952" y="287889"/>
                    </a:cubicBezTo>
                    <a:lnTo>
                      <a:pt x="0" y="306828"/>
                    </a:lnTo>
                    <a:lnTo>
                      <a:pt x="0" y="290536"/>
                    </a:lnTo>
                    <a:lnTo>
                      <a:pt x="115041" y="275380"/>
                    </a:lnTo>
                    <a:cubicBezTo>
                      <a:pt x="393909" y="241964"/>
                      <a:pt x="683756" y="213730"/>
                      <a:pt x="982386" y="190857"/>
                    </a:cubicBezTo>
                    <a:cubicBezTo>
                      <a:pt x="1553294" y="147256"/>
                      <a:pt x="2159336" y="122238"/>
                      <a:pt x="2782946" y="115091"/>
                    </a:cubicBezTo>
                    <a:cubicBezTo>
                      <a:pt x="2930065" y="113482"/>
                      <a:pt x="3078283" y="112902"/>
                      <a:pt x="3227323" y="113337"/>
                    </a:cubicBezTo>
                    <a:cubicBezTo>
                      <a:pt x="3674444" y="114644"/>
                      <a:pt x="4128975" y="125097"/>
                      <a:pt x="4583508" y="144397"/>
                    </a:cubicBezTo>
                    <a:cubicBezTo>
                      <a:pt x="4688908" y="147970"/>
                      <a:pt x="4791377" y="153689"/>
                      <a:pt x="4893849" y="159407"/>
                    </a:cubicBezTo>
                    <a:cubicBezTo>
                      <a:pt x="4937764" y="161552"/>
                      <a:pt x="4978753" y="164411"/>
                      <a:pt x="5022670" y="166555"/>
                    </a:cubicBezTo>
                    <a:cubicBezTo>
                      <a:pt x="5142706" y="172273"/>
                      <a:pt x="5262745" y="180136"/>
                      <a:pt x="5376925" y="187998"/>
                    </a:cubicBezTo>
                    <a:cubicBezTo>
                      <a:pt x="5403277" y="189428"/>
                      <a:pt x="5429625" y="191572"/>
                      <a:pt x="5455973" y="193002"/>
                    </a:cubicBezTo>
                    <a:cubicBezTo>
                      <a:pt x="5479398" y="194432"/>
                      <a:pt x="5502817" y="195861"/>
                      <a:pt x="5526242" y="198005"/>
                    </a:cubicBezTo>
                    <a:cubicBezTo>
                      <a:pt x="5576012" y="200864"/>
                      <a:pt x="5622856" y="204438"/>
                      <a:pt x="5669700" y="208012"/>
                    </a:cubicBezTo>
                    <a:lnTo>
                      <a:pt x="6266960" y="251614"/>
                    </a:lnTo>
                    <a:cubicBezTo>
                      <a:pt x="6849582" y="293071"/>
                      <a:pt x="7364864" y="324521"/>
                      <a:pt x="7839158" y="346679"/>
                    </a:cubicBezTo>
                    <a:cubicBezTo>
                      <a:pt x="7886000" y="348824"/>
                      <a:pt x="7935772" y="350968"/>
                      <a:pt x="7982616" y="353113"/>
                    </a:cubicBezTo>
                    <a:cubicBezTo>
                      <a:pt x="8064593" y="356686"/>
                      <a:pt x="8149495" y="360975"/>
                      <a:pt x="8234402" y="363834"/>
                    </a:cubicBezTo>
                    <a:lnTo>
                      <a:pt x="8629649" y="378129"/>
                    </a:lnTo>
                    <a:lnTo>
                      <a:pt x="9024892" y="388852"/>
                    </a:lnTo>
                    <a:cubicBezTo>
                      <a:pt x="9106869" y="390996"/>
                      <a:pt x="9191775" y="392425"/>
                      <a:pt x="9273752" y="393855"/>
                    </a:cubicBezTo>
                    <a:cubicBezTo>
                      <a:pt x="9323522" y="394570"/>
                      <a:pt x="9370366" y="395284"/>
                      <a:pt x="9420140" y="396000"/>
                    </a:cubicBezTo>
                    <a:cubicBezTo>
                      <a:pt x="9950058" y="403147"/>
                      <a:pt x="10479982" y="400288"/>
                      <a:pt x="10995264" y="388137"/>
                    </a:cubicBezTo>
                    <a:cubicBezTo>
                      <a:pt x="11254369" y="380989"/>
                      <a:pt x="11512742" y="370982"/>
                      <a:pt x="11768919" y="358384"/>
                    </a:cubicBezTo>
                    <a:lnTo>
                      <a:pt x="12203155" y="332518"/>
                    </a:lnTo>
                    <a:lnTo>
                      <a:pt x="12203155" y="346854"/>
                    </a:lnTo>
                    <a:lnTo>
                      <a:pt x="11779167" y="371965"/>
                    </a:lnTo>
                    <a:cubicBezTo>
                      <a:pt x="11521526" y="384563"/>
                      <a:pt x="11261689" y="394570"/>
                      <a:pt x="11001120" y="401718"/>
                    </a:cubicBezTo>
                    <a:cubicBezTo>
                      <a:pt x="10679069" y="409580"/>
                      <a:pt x="10345303" y="413869"/>
                      <a:pt x="10008614" y="413869"/>
                    </a:cubicBezTo>
                    <a:close/>
                    <a:moveTo>
                      <a:pt x="10008613" y="470336"/>
                    </a:moveTo>
                    <a:cubicBezTo>
                      <a:pt x="9809530" y="470336"/>
                      <a:pt x="9610443" y="468907"/>
                      <a:pt x="9408428" y="466048"/>
                    </a:cubicBezTo>
                    <a:cubicBezTo>
                      <a:pt x="9358658" y="465333"/>
                      <a:pt x="9311814" y="464618"/>
                      <a:pt x="9262041" y="463903"/>
                    </a:cubicBezTo>
                    <a:cubicBezTo>
                      <a:pt x="9177137" y="462473"/>
                      <a:pt x="9089305" y="461044"/>
                      <a:pt x="9001473" y="458900"/>
                    </a:cubicBezTo>
                    <a:lnTo>
                      <a:pt x="8597445" y="448178"/>
                    </a:lnTo>
                    <a:lnTo>
                      <a:pt x="8193413" y="433168"/>
                    </a:lnTo>
                    <a:cubicBezTo>
                      <a:pt x="8105581" y="429594"/>
                      <a:pt x="8020677" y="426020"/>
                      <a:pt x="7935775" y="421731"/>
                    </a:cubicBezTo>
                    <a:cubicBezTo>
                      <a:pt x="7888931" y="419587"/>
                      <a:pt x="7839158" y="417443"/>
                      <a:pt x="7792314" y="415298"/>
                    </a:cubicBezTo>
                    <a:cubicBezTo>
                      <a:pt x="7309238" y="392425"/>
                      <a:pt x="6785171" y="360260"/>
                      <a:pt x="6193766" y="318803"/>
                    </a:cubicBezTo>
                    <a:lnTo>
                      <a:pt x="5593580" y="275201"/>
                    </a:lnTo>
                    <a:cubicBezTo>
                      <a:pt x="5549664" y="272342"/>
                      <a:pt x="5502820" y="268768"/>
                      <a:pt x="5455976" y="265909"/>
                    </a:cubicBezTo>
                    <a:cubicBezTo>
                      <a:pt x="5432555" y="264480"/>
                      <a:pt x="5409132" y="263050"/>
                      <a:pt x="5385709" y="260905"/>
                    </a:cubicBezTo>
                    <a:cubicBezTo>
                      <a:pt x="5359361" y="259476"/>
                      <a:pt x="5333011" y="257332"/>
                      <a:pt x="5306663" y="255902"/>
                    </a:cubicBezTo>
                    <a:cubicBezTo>
                      <a:pt x="5195405" y="248754"/>
                      <a:pt x="5081224" y="240891"/>
                      <a:pt x="4967044" y="235173"/>
                    </a:cubicBezTo>
                    <a:cubicBezTo>
                      <a:pt x="4923126" y="233029"/>
                      <a:pt x="4882138" y="230885"/>
                      <a:pt x="4838223" y="228026"/>
                    </a:cubicBezTo>
                    <a:cubicBezTo>
                      <a:pt x="4741607" y="223022"/>
                      <a:pt x="4642063" y="217304"/>
                      <a:pt x="4539594" y="213730"/>
                    </a:cubicBezTo>
                    <a:cubicBezTo>
                      <a:pt x="3951116" y="188713"/>
                      <a:pt x="3365567" y="178706"/>
                      <a:pt x="2800515" y="185139"/>
                    </a:cubicBezTo>
                    <a:cubicBezTo>
                      <a:pt x="2200327" y="191572"/>
                      <a:pt x="1620634" y="215875"/>
                      <a:pt x="1073147" y="257332"/>
                    </a:cubicBezTo>
                    <a:cubicBezTo>
                      <a:pt x="789155" y="279132"/>
                      <a:pt x="513214" y="305937"/>
                      <a:pt x="247887" y="337655"/>
                    </a:cubicBezTo>
                    <a:lnTo>
                      <a:pt x="0" y="373397"/>
                    </a:lnTo>
                    <a:lnTo>
                      <a:pt x="0" y="354084"/>
                    </a:lnTo>
                    <a:lnTo>
                      <a:pt x="221538" y="324878"/>
                    </a:lnTo>
                    <a:cubicBezTo>
                      <a:pt x="489792" y="292713"/>
                      <a:pt x="768660" y="265552"/>
                      <a:pt x="1055581" y="243751"/>
                    </a:cubicBezTo>
                    <a:cubicBezTo>
                      <a:pt x="1608923" y="202293"/>
                      <a:pt x="2194471" y="177277"/>
                      <a:pt x="2797587" y="170843"/>
                    </a:cubicBezTo>
                    <a:cubicBezTo>
                      <a:pt x="2940313" y="169235"/>
                      <a:pt x="3084140" y="168654"/>
                      <a:pt x="3228834" y="169079"/>
                    </a:cubicBezTo>
                    <a:cubicBezTo>
                      <a:pt x="3662917" y="170352"/>
                      <a:pt x="4104823" y="180672"/>
                      <a:pt x="4548376" y="199434"/>
                    </a:cubicBezTo>
                    <a:cubicBezTo>
                      <a:pt x="4650845" y="203009"/>
                      <a:pt x="4750391" y="208727"/>
                      <a:pt x="4849935" y="213730"/>
                    </a:cubicBezTo>
                    <a:cubicBezTo>
                      <a:pt x="4890923" y="215875"/>
                      <a:pt x="4934838" y="218018"/>
                      <a:pt x="4975826" y="220163"/>
                    </a:cubicBezTo>
                    <a:cubicBezTo>
                      <a:pt x="5092936" y="225882"/>
                      <a:pt x="5207116" y="233744"/>
                      <a:pt x="5321299" y="240891"/>
                    </a:cubicBezTo>
                    <a:cubicBezTo>
                      <a:pt x="5347651" y="242321"/>
                      <a:pt x="5373999" y="244466"/>
                      <a:pt x="5400347" y="245895"/>
                    </a:cubicBezTo>
                    <a:cubicBezTo>
                      <a:pt x="5423772" y="247325"/>
                      <a:pt x="5447194" y="248754"/>
                      <a:pt x="5470613" y="250898"/>
                    </a:cubicBezTo>
                    <a:cubicBezTo>
                      <a:pt x="5517456" y="253758"/>
                      <a:pt x="5564304" y="257332"/>
                      <a:pt x="5608218" y="260191"/>
                    </a:cubicBezTo>
                    <a:lnTo>
                      <a:pt x="6208406" y="303792"/>
                    </a:lnTo>
                    <a:cubicBezTo>
                      <a:pt x="6799811" y="345965"/>
                      <a:pt x="7320949" y="377415"/>
                      <a:pt x="7801098" y="400288"/>
                    </a:cubicBezTo>
                    <a:cubicBezTo>
                      <a:pt x="7847942" y="402432"/>
                      <a:pt x="7897713" y="404577"/>
                      <a:pt x="7944557" y="406721"/>
                    </a:cubicBezTo>
                    <a:cubicBezTo>
                      <a:pt x="8029463" y="410295"/>
                      <a:pt x="8114365" y="414584"/>
                      <a:pt x="8202198" y="418157"/>
                    </a:cubicBezTo>
                    <a:lnTo>
                      <a:pt x="8606227" y="433168"/>
                    </a:lnTo>
                    <a:lnTo>
                      <a:pt x="9010255" y="443889"/>
                    </a:lnTo>
                    <a:cubicBezTo>
                      <a:pt x="9095160" y="446034"/>
                      <a:pt x="9182993" y="447463"/>
                      <a:pt x="9267896" y="448893"/>
                    </a:cubicBezTo>
                    <a:cubicBezTo>
                      <a:pt x="9317668" y="449607"/>
                      <a:pt x="9364510" y="450323"/>
                      <a:pt x="9414283" y="451037"/>
                    </a:cubicBezTo>
                    <a:cubicBezTo>
                      <a:pt x="9955917" y="458185"/>
                      <a:pt x="10500477" y="456041"/>
                      <a:pt x="11027470" y="443175"/>
                    </a:cubicBezTo>
                    <a:cubicBezTo>
                      <a:pt x="11292430" y="435669"/>
                      <a:pt x="11557390" y="425484"/>
                      <a:pt x="11820521" y="412707"/>
                    </a:cubicBezTo>
                    <a:lnTo>
                      <a:pt x="12203155" y="390194"/>
                    </a:lnTo>
                    <a:lnTo>
                      <a:pt x="12203155" y="404899"/>
                    </a:lnTo>
                    <a:lnTo>
                      <a:pt x="11832964" y="426913"/>
                    </a:lnTo>
                    <a:cubicBezTo>
                      <a:pt x="11568369" y="439779"/>
                      <a:pt x="11301212" y="449965"/>
                      <a:pt x="11033323" y="457471"/>
                    </a:cubicBezTo>
                    <a:cubicBezTo>
                      <a:pt x="10696635" y="466048"/>
                      <a:pt x="10354090" y="470336"/>
                      <a:pt x="10008613" y="470336"/>
                    </a:cubicBezTo>
                    <a:close/>
                    <a:moveTo>
                      <a:pt x="10008613" y="526089"/>
                    </a:moveTo>
                    <a:cubicBezTo>
                      <a:pt x="9803670" y="526089"/>
                      <a:pt x="9601658" y="524660"/>
                      <a:pt x="9396716" y="521801"/>
                    </a:cubicBezTo>
                    <a:cubicBezTo>
                      <a:pt x="9346946" y="521086"/>
                      <a:pt x="9297172" y="520371"/>
                      <a:pt x="9247399" y="518941"/>
                    </a:cubicBezTo>
                    <a:cubicBezTo>
                      <a:pt x="9159568" y="517512"/>
                      <a:pt x="9068808" y="516082"/>
                      <a:pt x="8980977" y="513938"/>
                    </a:cubicBezTo>
                    <a:lnTo>
                      <a:pt x="8568167" y="502501"/>
                    </a:lnTo>
                    <a:lnTo>
                      <a:pt x="8155354" y="487491"/>
                    </a:lnTo>
                    <a:cubicBezTo>
                      <a:pt x="8067521" y="483917"/>
                      <a:pt x="7976763" y="479628"/>
                      <a:pt x="7891857" y="476055"/>
                    </a:cubicBezTo>
                    <a:cubicBezTo>
                      <a:pt x="7842083" y="473910"/>
                      <a:pt x="7795242" y="471766"/>
                      <a:pt x="7745470" y="469621"/>
                    </a:cubicBezTo>
                    <a:cubicBezTo>
                      <a:pt x="7253609" y="446034"/>
                      <a:pt x="6723689" y="413868"/>
                      <a:pt x="6126430" y="371697"/>
                    </a:cubicBezTo>
                    <a:lnTo>
                      <a:pt x="5523314" y="328095"/>
                    </a:lnTo>
                    <a:cubicBezTo>
                      <a:pt x="5479398" y="325235"/>
                      <a:pt x="5435482" y="322377"/>
                      <a:pt x="5391565" y="319517"/>
                    </a:cubicBezTo>
                    <a:cubicBezTo>
                      <a:pt x="5368143" y="318088"/>
                      <a:pt x="5344721" y="316658"/>
                      <a:pt x="5318373" y="314514"/>
                    </a:cubicBezTo>
                    <a:cubicBezTo>
                      <a:pt x="5292023" y="313085"/>
                      <a:pt x="5265671" y="310940"/>
                      <a:pt x="5239323" y="309510"/>
                    </a:cubicBezTo>
                    <a:cubicBezTo>
                      <a:pt x="5130997" y="302363"/>
                      <a:pt x="5019740" y="295215"/>
                      <a:pt x="4911415" y="289497"/>
                    </a:cubicBezTo>
                    <a:cubicBezTo>
                      <a:pt x="4870427" y="287353"/>
                      <a:pt x="4826509" y="285208"/>
                      <a:pt x="4785521" y="283064"/>
                    </a:cubicBezTo>
                    <a:cubicBezTo>
                      <a:pt x="4691835" y="278060"/>
                      <a:pt x="4595219" y="272342"/>
                      <a:pt x="4495676" y="269483"/>
                    </a:cubicBezTo>
                    <a:cubicBezTo>
                      <a:pt x="3924768" y="245180"/>
                      <a:pt x="3356787" y="235888"/>
                      <a:pt x="2806371" y="241607"/>
                    </a:cubicBezTo>
                    <a:cubicBezTo>
                      <a:pt x="2226677" y="248039"/>
                      <a:pt x="1664551" y="271627"/>
                      <a:pt x="1137557" y="311655"/>
                    </a:cubicBezTo>
                    <a:cubicBezTo>
                      <a:pt x="865276" y="332383"/>
                      <a:pt x="601047" y="358115"/>
                      <a:pt x="346699" y="388583"/>
                    </a:cubicBezTo>
                    <a:lnTo>
                      <a:pt x="0" y="438505"/>
                    </a:lnTo>
                    <a:lnTo>
                      <a:pt x="0" y="421787"/>
                    </a:lnTo>
                    <a:lnTo>
                      <a:pt x="318153" y="375807"/>
                    </a:lnTo>
                    <a:cubicBezTo>
                      <a:pt x="575428" y="345071"/>
                      <a:pt x="843317" y="319160"/>
                      <a:pt x="1119988" y="298074"/>
                    </a:cubicBezTo>
                    <a:cubicBezTo>
                      <a:pt x="1652837" y="258046"/>
                      <a:pt x="2220823" y="233744"/>
                      <a:pt x="2803441" y="227311"/>
                    </a:cubicBezTo>
                    <a:cubicBezTo>
                      <a:pt x="2941776" y="225703"/>
                      <a:pt x="3081394" y="225122"/>
                      <a:pt x="3221973" y="225535"/>
                    </a:cubicBezTo>
                    <a:cubicBezTo>
                      <a:pt x="3643705" y="226775"/>
                      <a:pt x="4074082" y="236960"/>
                      <a:pt x="4504457" y="255187"/>
                    </a:cubicBezTo>
                    <a:cubicBezTo>
                      <a:pt x="4604003" y="258761"/>
                      <a:pt x="4700617" y="263765"/>
                      <a:pt x="4797231" y="268768"/>
                    </a:cubicBezTo>
                    <a:cubicBezTo>
                      <a:pt x="4838223" y="270912"/>
                      <a:pt x="4879212" y="273057"/>
                      <a:pt x="4923126" y="275201"/>
                    </a:cubicBezTo>
                    <a:cubicBezTo>
                      <a:pt x="5034380" y="280919"/>
                      <a:pt x="5148561" y="288067"/>
                      <a:pt x="5256889" y="295215"/>
                    </a:cubicBezTo>
                    <a:cubicBezTo>
                      <a:pt x="5283237" y="297359"/>
                      <a:pt x="5309588" y="298789"/>
                      <a:pt x="5335939" y="300219"/>
                    </a:cubicBezTo>
                    <a:cubicBezTo>
                      <a:pt x="5359361" y="301648"/>
                      <a:pt x="5382780" y="303078"/>
                      <a:pt x="5406205" y="305222"/>
                    </a:cubicBezTo>
                    <a:cubicBezTo>
                      <a:pt x="5450120" y="308081"/>
                      <a:pt x="5494038" y="310940"/>
                      <a:pt x="5540881" y="314514"/>
                    </a:cubicBezTo>
                    <a:lnTo>
                      <a:pt x="6143993" y="358115"/>
                    </a:lnTo>
                    <a:cubicBezTo>
                      <a:pt x="6741255" y="400288"/>
                      <a:pt x="7268248" y="432453"/>
                      <a:pt x="7757180" y="456041"/>
                    </a:cubicBezTo>
                    <a:cubicBezTo>
                      <a:pt x="7804024" y="458185"/>
                      <a:pt x="7853797" y="460329"/>
                      <a:pt x="7903567" y="462473"/>
                    </a:cubicBezTo>
                    <a:cubicBezTo>
                      <a:pt x="7988471" y="466762"/>
                      <a:pt x="8079232" y="470336"/>
                      <a:pt x="8167064" y="473910"/>
                    </a:cubicBezTo>
                    <a:lnTo>
                      <a:pt x="8576948" y="488921"/>
                    </a:lnTo>
                    <a:lnTo>
                      <a:pt x="8989761" y="500357"/>
                    </a:lnTo>
                    <a:cubicBezTo>
                      <a:pt x="9077593" y="502501"/>
                      <a:pt x="9168352" y="503931"/>
                      <a:pt x="9253258" y="505360"/>
                    </a:cubicBezTo>
                    <a:cubicBezTo>
                      <a:pt x="9303028" y="506075"/>
                      <a:pt x="9352801" y="506790"/>
                      <a:pt x="9399645" y="508220"/>
                    </a:cubicBezTo>
                    <a:cubicBezTo>
                      <a:pt x="9955917" y="516082"/>
                      <a:pt x="10509257" y="513223"/>
                      <a:pt x="11050891" y="499642"/>
                    </a:cubicBezTo>
                    <a:cubicBezTo>
                      <a:pt x="11323171" y="491780"/>
                      <a:pt x="11595450" y="481237"/>
                      <a:pt x="11865534" y="468102"/>
                    </a:cubicBezTo>
                    <a:lnTo>
                      <a:pt x="12203155" y="448267"/>
                    </a:lnTo>
                    <a:lnTo>
                      <a:pt x="12203155" y="462927"/>
                    </a:lnTo>
                    <a:lnTo>
                      <a:pt x="11875782" y="482309"/>
                    </a:lnTo>
                    <a:cubicBezTo>
                      <a:pt x="11604234" y="495532"/>
                      <a:pt x="11330490" y="506075"/>
                      <a:pt x="11056747" y="513938"/>
                    </a:cubicBezTo>
                    <a:cubicBezTo>
                      <a:pt x="10711270" y="522515"/>
                      <a:pt x="10362871" y="526089"/>
                      <a:pt x="10008613" y="526089"/>
                    </a:cubicBezTo>
                    <a:close/>
                    <a:moveTo>
                      <a:pt x="4524572" y="544146"/>
                    </a:moveTo>
                    <a:lnTo>
                      <a:pt x="4183090" y="544146"/>
                    </a:lnTo>
                    <a:lnTo>
                      <a:pt x="3569044" y="525822"/>
                    </a:lnTo>
                    <a:cubicBezTo>
                      <a:pt x="3328969" y="521801"/>
                      <a:pt x="3091822" y="521086"/>
                      <a:pt x="2859068" y="523946"/>
                    </a:cubicBezTo>
                    <a:cubicBezTo>
                      <a:pt x="2618993" y="526447"/>
                      <a:pt x="2383310" y="532523"/>
                      <a:pt x="2153483" y="542083"/>
                    </a:cubicBezTo>
                    <a:lnTo>
                      <a:pt x="2118060" y="544146"/>
                    </a:lnTo>
                    <a:lnTo>
                      <a:pt x="1870748" y="544146"/>
                    </a:lnTo>
                    <a:lnTo>
                      <a:pt x="2143235" y="528413"/>
                    </a:lnTo>
                    <a:cubicBezTo>
                      <a:pt x="2375258" y="518763"/>
                      <a:pt x="2613137" y="512509"/>
                      <a:pt x="2856139" y="509650"/>
                    </a:cubicBezTo>
                    <a:cubicBezTo>
                      <a:pt x="2973249" y="508399"/>
                      <a:pt x="3091639" y="507952"/>
                      <a:pt x="3211037" y="508321"/>
                    </a:cubicBezTo>
                    <a:cubicBezTo>
                      <a:pt x="3569229" y="509426"/>
                      <a:pt x="3936476" y="517870"/>
                      <a:pt x="4305371" y="533953"/>
                    </a:cubicBezTo>
                    <a:close/>
                    <a:moveTo>
                      <a:pt x="5437102" y="544146"/>
                    </a:moveTo>
                    <a:lnTo>
                      <a:pt x="5252149" y="544146"/>
                    </a:lnTo>
                    <a:lnTo>
                      <a:pt x="5145633" y="536812"/>
                    </a:lnTo>
                    <a:cubicBezTo>
                      <a:pt x="5122213" y="535382"/>
                      <a:pt x="5098791" y="533953"/>
                      <a:pt x="5075368" y="532523"/>
                    </a:cubicBezTo>
                    <a:cubicBezTo>
                      <a:pt x="5049017" y="531093"/>
                      <a:pt x="5022669" y="528949"/>
                      <a:pt x="4996321" y="527519"/>
                    </a:cubicBezTo>
                    <a:cubicBezTo>
                      <a:pt x="4902630" y="521086"/>
                      <a:pt x="4806016" y="514653"/>
                      <a:pt x="4709399" y="510364"/>
                    </a:cubicBezTo>
                    <a:cubicBezTo>
                      <a:pt x="4668411" y="508220"/>
                      <a:pt x="4630351" y="506076"/>
                      <a:pt x="4589363" y="503932"/>
                    </a:cubicBezTo>
                    <a:cubicBezTo>
                      <a:pt x="4507386" y="499643"/>
                      <a:pt x="4422483" y="494639"/>
                      <a:pt x="4337578" y="491780"/>
                    </a:cubicBezTo>
                    <a:cubicBezTo>
                      <a:pt x="3831080" y="470336"/>
                      <a:pt x="3333365" y="461759"/>
                      <a:pt x="2850285" y="467477"/>
                    </a:cubicBezTo>
                    <a:cubicBezTo>
                      <a:pt x="2349641" y="473196"/>
                      <a:pt x="1869493" y="493209"/>
                      <a:pt x="1415693" y="527519"/>
                    </a:cubicBezTo>
                    <a:lnTo>
                      <a:pt x="1243902" y="544146"/>
                    </a:lnTo>
                    <a:lnTo>
                      <a:pt x="1087085" y="544146"/>
                    </a:lnTo>
                    <a:lnTo>
                      <a:pt x="1398125" y="513938"/>
                    </a:lnTo>
                    <a:cubicBezTo>
                      <a:pt x="1854854" y="479629"/>
                      <a:pt x="2343783" y="458900"/>
                      <a:pt x="2847357" y="453897"/>
                    </a:cubicBezTo>
                    <a:cubicBezTo>
                      <a:pt x="2968858" y="452468"/>
                      <a:pt x="3091459" y="451931"/>
                      <a:pt x="3214972" y="452278"/>
                    </a:cubicBezTo>
                    <a:cubicBezTo>
                      <a:pt x="3585517" y="453316"/>
                      <a:pt x="3964291" y="462296"/>
                      <a:pt x="4346358" y="478914"/>
                    </a:cubicBezTo>
                    <a:cubicBezTo>
                      <a:pt x="4431264" y="481773"/>
                      <a:pt x="4519097" y="486777"/>
                      <a:pt x="4601073" y="491065"/>
                    </a:cubicBezTo>
                    <a:cubicBezTo>
                      <a:pt x="4639133" y="493209"/>
                      <a:pt x="4680121" y="495354"/>
                      <a:pt x="4718183" y="497498"/>
                    </a:cubicBezTo>
                    <a:cubicBezTo>
                      <a:pt x="4817726" y="501787"/>
                      <a:pt x="4914340" y="508935"/>
                      <a:pt x="5010958" y="515368"/>
                    </a:cubicBezTo>
                    <a:cubicBezTo>
                      <a:pt x="5037310" y="516798"/>
                      <a:pt x="5063657" y="518942"/>
                      <a:pt x="5090005" y="520371"/>
                    </a:cubicBezTo>
                    <a:cubicBezTo>
                      <a:pt x="5113431" y="521801"/>
                      <a:pt x="5136849" y="523230"/>
                      <a:pt x="5160275" y="524660"/>
                    </a:cubicBezTo>
                    <a:cubicBezTo>
                      <a:pt x="5198333" y="526805"/>
                      <a:pt x="5236393" y="529664"/>
                      <a:pt x="5277384" y="532523"/>
                    </a:cubicBezTo>
                    <a:close/>
                    <a:moveTo>
                      <a:pt x="6288617" y="544146"/>
                    </a:moveTo>
                    <a:lnTo>
                      <a:pt x="6077406" y="544146"/>
                    </a:lnTo>
                    <a:lnTo>
                      <a:pt x="5933199" y="534667"/>
                    </a:lnTo>
                    <a:lnTo>
                      <a:pt x="5327155" y="490350"/>
                    </a:lnTo>
                    <a:cubicBezTo>
                      <a:pt x="5286167" y="487491"/>
                      <a:pt x="5245179" y="484632"/>
                      <a:pt x="5207116" y="482488"/>
                    </a:cubicBezTo>
                    <a:cubicBezTo>
                      <a:pt x="5183698" y="481059"/>
                      <a:pt x="5160276" y="479629"/>
                      <a:pt x="5136850" y="478200"/>
                    </a:cubicBezTo>
                    <a:cubicBezTo>
                      <a:pt x="5110502" y="476770"/>
                      <a:pt x="5084154" y="474626"/>
                      <a:pt x="5057803" y="473196"/>
                    </a:cubicBezTo>
                    <a:cubicBezTo>
                      <a:pt x="4961187" y="466763"/>
                      <a:pt x="4858717" y="459615"/>
                      <a:pt x="4759173" y="455327"/>
                    </a:cubicBezTo>
                    <a:cubicBezTo>
                      <a:pt x="4718185" y="453182"/>
                      <a:pt x="4677196" y="451038"/>
                      <a:pt x="4639134" y="448893"/>
                    </a:cubicBezTo>
                    <a:cubicBezTo>
                      <a:pt x="4554232" y="443890"/>
                      <a:pt x="4466399" y="439601"/>
                      <a:pt x="4378567" y="436742"/>
                    </a:cubicBezTo>
                    <a:cubicBezTo>
                      <a:pt x="3857429" y="414584"/>
                      <a:pt x="3339221" y="406006"/>
                      <a:pt x="2841505" y="411010"/>
                    </a:cubicBezTo>
                    <a:cubicBezTo>
                      <a:pt x="2323294" y="416728"/>
                      <a:pt x="1819722" y="437457"/>
                      <a:pt x="1348353" y="473196"/>
                    </a:cubicBezTo>
                    <a:cubicBezTo>
                      <a:pt x="1111208" y="491423"/>
                      <a:pt x="880649" y="513760"/>
                      <a:pt x="658506" y="540207"/>
                    </a:cubicBezTo>
                    <a:lnTo>
                      <a:pt x="631033" y="544146"/>
                    </a:lnTo>
                    <a:lnTo>
                      <a:pt x="513571" y="544146"/>
                    </a:lnTo>
                    <a:lnTo>
                      <a:pt x="629593" y="527430"/>
                    </a:lnTo>
                    <a:cubicBezTo>
                      <a:pt x="854298" y="500536"/>
                      <a:pt x="1087786" y="477842"/>
                      <a:pt x="1327861" y="459615"/>
                    </a:cubicBezTo>
                    <a:cubicBezTo>
                      <a:pt x="1805084" y="423876"/>
                      <a:pt x="2311582" y="402433"/>
                      <a:pt x="2835650" y="396715"/>
                    </a:cubicBezTo>
                    <a:cubicBezTo>
                      <a:pt x="2961542" y="395285"/>
                      <a:pt x="3088534" y="394749"/>
                      <a:pt x="3216393" y="395106"/>
                    </a:cubicBezTo>
                    <a:cubicBezTo>
                      <a:pt x="3599972" y="396178"/>
                      <a:pt x="3991371" y="405292"/>
                      <a:pt x="4384422" y="422447"/>
                    </a:cubicBezTo>
                    <a:cubicBezTo>
                      <a:pt x="4472254" y="425306"/>
                      <a:pt x="4563012" y="430309"/>
                      <a:pt x="4647919" y="435313"/>
                    </a:cubicBezTo>
                    <a:cubicBezTo>
                      <a:pt x="4688907" y="437457"/>
                      <a:pt x="4726967" y="439601"/>
                      <a:pt x="4767955" y="441745"/>
                    </a:cubicBezTo>
                    <a:cubicBezTo>
                      <a:pt x="4870427" y="446749"/>
                      <a:pt x="4972897" y="453182"/>
                      <a:pt x="5069514" y="460330"/>
                    </a:cubicBezTo>
                    <a:cubicBezTo>
                      <a:pt x="5095866" y="461759"/>
                      <a:pt x="5122214" y="463904"/>
                      <a:pt x="5148562" y="465333"/>
                    </a:cubicBezTo>
                    <a:cubicBezTo>
                      <a:pt x="5171986" y="466763"/>
                      <a:pt x="5195406" y="468193"/>
                      <a:pt x="5218830" y="469622"/>
                    </a:cubicBezTo>
                    <a:cubicBezTo>
                      <a:pt x="5259819" y="472481"/>
                      <a:pt x="5297878" y="474626"/>
                      <a:pt x="5341793" y="477484"/>
                    </a:cubicBezTo>
                    <a:lnTo>
                      <a:pt x="5947837" y="521802"/>
                    </a:lnTo>
                    <a:close/>
                    <a:moveTo>
                      <a:pt x="7271970" y="544146"/>
                    </a:moveTo>
                    <a:lnTo>
                      <a:pt x="6980145" y="544146"/>
                    </a:lnTo>
                    <a:lnTo>
                      <a:pt x="6931376" y="541557"/>
                    </a:lnTo>
                    <a:cubicBezTo>
                      <a:pt x="6633477" y="523766"/>
                      <a:pt x="6324052" y="503395"/>
                      <a:pt x="6000536" y="480343"/>
                    </a:cubicBezTo>
                    <a:lnTo>
                      <a:pt x="5394495" y="436741"/>
                    </a:lnTo>
                    <a:cubicBezTo>
                      <a:pt x="5353503" y="433882"/>
                      <a:pt x="5312515" y="431023"/>
                      <a:pt x="5271530" y="428164"/>
                    </a:cubicBezTo>
                    <a:cubicBezTo>
                      <a:pt x="5248108" y="426735"/>
                      <a:pt x="5224683" y="425306"/>
                      <a:pt x="5201264" y="423161"/>
                    </a:cubicBezTo>
                    <a:cubicBezTo>
                      <a:pt x="5174912" y="421731"/>
                      <a:pt x="5148562" y="419587"/>
                      <a:pt x="5122214" y="418158"/>
                    </a:cubicBezTo>
                    <a:cubicBezTo>
                      <a:pt x="5022670" y="411724"/>
                      <a:pt x="4917271" y="404577"/>
                      <a:pt x="4814800" y="399573"/>
                    </a:cubicBezTo>
                    <a:cubicBezTo>
                      <a:pt x="4773813" y="397429"/>
                      <a:pt x="4732825" y="395284"/>
                      <a:pt x="4691837" y="393140"/>
                    </a:cubicBezTo>
                    <a:cubicBezTo>
                      <a:pt x="4604004" y="388136"/>
                      <a:pt x="4513243" y="383133"/>
                      <a:pt x="4422484" y="380274"/>
                    </a:cubicBezTo>
                    <a:cubicBezTo>
                      <a:pt x="3883780" y="357401"/>
                      <a:pt x="3350929" y="348109"/>
                      <a:pt x="2835650" y="353828"/>
                    </a:cubicBezTo>
                    <a:cubicBezTo>
                      <a:pt x="2296942" y="359545"/>
                      <a:pt x="1772877" y="381704"/>
                      <a:pt x="1283946" y="418872"/>
                    </a:cubicBezTo>
                    <a:cubicBezTo>
                      <a:pt x="1035088" y="437813"/>
                      <a:pt x="792817" y="461401"/>
                      <a:pt x="559694" y="489278"/>
                    </a:cubicBezTo>
                    <a:lnTo>
                      <a:pt x="177676" y="544146"/>
                    </a:lnTo>
                    <a:lnTo>
                      <a:pt x="62296" y="544146"/>
                    </a:lnTo>
                    <a:lnTo>
                      <a:pt x="531880" y="476501"/>
                    </a:lnTo>
                    <a:cubicBezTo>
                      <a:pt x="767197" y="448356"/>
                      <a:pt x="1011664" y="424590"/>
                      <a:pt x="1263450" y="405291"/>
                    </a:cubicBezTo>
                    <a:cubicBezTo>
                      <a:pt x="1758240" y="368123"/>
                      <a:pt x="2285234" y="345965"/>
                      <a:pt x="2829794" y="339532"/>
                    </a:cubicBezTo>
                    <a:cubicBezTo>
                      <a:pt x="2960078" y="338102"/>
                      <a:pt x="3091277" y="337566"/>
                      <a:pt x="3223254" y="337934"/>
                    </a:cubicBezTo>
                    <a:cubicBezTo>
                      <a:pt x="3619184" y="339040"/>
                      <a:pt x="4022115" y="348287"/>
                      <a:pt x="4428340" y="365979"/>
                    </a:cubicBezTo>
                    <a:cubicBezTo>
                      <a:pt x="4519098" y="368838"/>
                      <a:pt x="4612786" y="373841"/>
                      <a:pt x="4700618" y="378844"/>
                    </a:cubicBezTo>
                    <a:cubicBezTo>
                      <a:pt x="4741607" y="380988"/>
                      <a:pt x="4782595" y="383133"/>
                      <a:pt x="4823583" y="385277"/>
                    </a:cubicBezTo>
                    <a:cubicBezTo>
                      <a:pt x="4928982" y="390281"/>
                      <a:pt x="5034381" y="397429"/>
                      <a:pt x="5136850" y="403862"/>
                    </a:cubicBezTo>
                    <a:cubicBezTo>
                      <a:pt x="5163202" y="405291"/>
                      <a:pt x="5189553" y="407436"/>
                      <a:pt x="5215901" y="408865"/>
                    </a:cubicBezTo>
                    <a:cubicBezTo>
                      <a:pt x="5239323" y="410295"/>
                      <a:pt x="5262745" y="411724"/>
                      <a:pt x="5286167" y="413868"/>
                    </a:cubicBezTo>
                    <a:cubicBezTo>
                      <a:pt x="5327155" y="416727"/>
                      <a:pt x="5368143" y="419587"/>
                      <a:pt x="5412059" y="422446"/>
                    </a:cubicBezTo>
                    <a:lnTo>
                      <a:pt x="6018103" y="466048"/>
                    </a:lnTo>
                    <a:cubicBezTo>
                      <a:pt x="6340155" y="488921"/>
                      <a:pt x="6648482" y="509158"/>
                      <a:pt x="6945465" y="526849"/>
                    </a:cubicBezTo>
                    <a:close/>
                    <a:moveTo>
                      <a:pt x="8557040" y="544146"/>
                    </a:moveTo>
                    <a:lnTo>
                      <a:pt x="8163662" y="544146"/>
                    </a:lnTo>
                    <a:lnTo>
                      <a:pt x="7829643" y="531361"/>
                    </a:lnTo>
                    <a:cubicBezTo>
                      <a:pt x="7282888" y="506255"/>
                      <a:pt x="6700267" y="471409"/>
                      <a:pt x="6062020" y="426020"/>
                    </a:cubicBezTo>
                    <a:lnTo>
                      <a:pt x="5458902" y="382419"/>
                    </a:lnTo>
                    <a:cubicBezTo>
                      <a:pt x="5417916" y="379559"/>
                      <a:pt x="5373999" y="376700"/>
                      <a:pt x="5333011" y="373841"/>
                    </a:cubicBezTo>
                    <a:cubicBezTo>
                      <a:pt x="5309589" y="372411"/>
                      <a:pt x="5283238" y="370982"/>
                      <a:pt x="5259819" y="368838"/>
                    </a:cubicBezTo>
                    <a:cubicBezTo>
                      <a:pt x="5233467" y="367408"/>
                      <a:pt x="5207116" y="365263"/>
                      <a:pt x="5180768" y="363835"/>
                    </a:cubicBezTo>
                    <a:cubicBezTo>
                      <a:pt x="5075368" y="356687"/>
                      <a:pt x="4969970" y="349539"/>
                      <a:pt x="4861645" y="344535"/>
                    </a:cubicBezTo>
                    <a:cubicBezTo>
                      <a:pt x="4820657" y="342391"/>
                      <a:pt x="4776739" y="340247"/>
                      <a:pt x="4735751" y="338103"/>
                    </a:cubicBezTo>
                    <a:cubicBezTo>
                      <a:pt x="4644992" y="333099"/>
                      <a:pt x="4551302" y="328096"/>
                      <a:pt x="4457616" y="324521"/>
                    </a:cubicBezTo>
                    <a:cubicBezTo>
                      <a:pt x="3901346" y="300933"/>
                      <a:pt x="3350929" y="291642"/>
                      <a:pt x="2818080" y="297360"/>
                    </a:cubicBezTo>
                    <a:cubicBezTo>
                      <a:pt x="2258882" y="303793"/>
                      <a:pt x="1717251" y="325951"/>
                      <a:pt x="1207821" y="364549"/>
                    </a:cubicBezTo>
                    <a:cubicBezTo>
                      <a:pt x="947252" y="384563"/>
                      <a:pt x="694003" y="409223"/>
                      <a:pt x="450269" y="438350"/>
                    </a:cubicBezTo>
                    <a:lnTo>
                      <a:pt x="0" y="503021"/>
                    </a:lnTo>
                    <a:lnTo>
                      <a:pt x="0" y="486335"/>
                    </a:lnTo>
                    <a:lnTo>
                      <a:pt x="422822" y="425305"/>
                    </a:lnTo>
                    <a:cubicBezTo>
                      <a:pt x="669118" y="395820"/>
                      <a:pt x="925296" y="370981"/>
                      <a:pt x="1190257" y="350968"/>
                    </a:cubicBezTo>
                    <a:cubicBezTo>
                      <a:pt x="1705537" y="312370"/>
                      <a:pt x="2250099" y="289497"/>
                      <a:pt x="2815153" y="283064"/>
                    </a:cubicBezTo>
                    <a:cubicBezTo>
                      <a:pt x="2949096" y="281635"/>
                      <a:pt x="3084321" y="281098"/>
                      <a:pt x="3220552" y="281478"/>
                    </a:cubicBezTo>
                    <a:cubicBezTo>
                      <a:pt x="3629246" y="282617"/>
                      <a:pt x="4046999" y="291999"/>
                      <a:pt x="4466398" y="310226"/>
                    </a:cubicBezTo>
                    <a:cubicBezTo>
                      <a:pt x="4560086" y="313085"/>
                      <a:pt x="4656703" y="318803"/>
                      <a:pt x="4747461" y="323807"/>
                    </a:cubicBezTo>
                    <a:cubicBezTo>
                      <a:pt x="4788450" y="325951"/>
                      <a:pt x="4829439" y="328096"/>
                      <a:pt x="4870427" y="330239"/>
                    </a:cubicBezTo>
                    <a:cubicBezTo>
                      <a:pt x="4978756" y="335243"/>
                      <a:pt x="5087080" y="342391"/>
                      <a:pt x="5192479" y="349539"/>
                    </a:cubicBezTo>
                    <a:cubicBezTo>
                      <a:pt x="5218830" y="350968"/>
                      <a:pt x="5245179" y="353112"/>
                      <a:pt x="5271529" y="354542"/>
                    </a:cubicBezTo>
                    <a:cubicBezTo>
                      <a:pt x="5294949" y="355972"/>
                      <a:pt x="5321299" y="358115"/>
                      <a:pt x="5344721" y="359546"/>
                    </a:cubicBezTo>
                    <a:cubicBezTo>
                      <a:pt x="5385709" y="362404"/>
                      <a:pt x="5429624" y="365263"/>
                      <a:pt x="5473542" y="368123"/>
                    </a:cubicBezTo>
                    <a:lnTo>
                      <a:pt x="6076656" y="411724"/>
                    </a:lnTo>
                    <a:cubicBezTo>
                      <a:pt x="6713442" y="457113"/>
                      <a:pt x="7293866" y="491780"/>
                      <a:pt x="7838060" y="516708"/>
                    </a:cubicBezTo>
                    <a:close/>
                    <a:moveTo>
                      <a:pt x="11719966" y="544146"/>
                    </a:moveTo>
                    <a:lnTo>
                      <a:pt x="11345677" y="544146"/>
                    </a:lnTo>
                    <a:lnTo>
                      <a:pt x="11906525" y="522605"/>
                    </a:lnTo>
                    <a:lnTo>
                      <a:pt x="12203155" y="505032"/>
                    </a:lnTo>
                    <a:lnTo>
                      <a:pt x="12203155" y="519544"/>
                    </a:lnTo>
                    <a:lnTo>
                      <a:pt x="11916770" y="5365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67000">
                    <a:schemeClr val="bg1">
                      <a:lumMod val="50000"/>
                    </a:schemeClr>
                  </a:gs>
                </a:gsLst>
                <a:lin ang="6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33" name="组合 32"/>
            <p:cNvGrpSpPr/>
            <p:nvPr userDrawn="1"/>
          </p:nvGrpSpPr>
          <p:grpSpPr>
            <a:xfrm flipH="1">
              <a:off x="294186" y="2986403"/>
              <a:ext cx="415077" cy="885194"/>
              <a:chOff x="11620500" y="0"/>
              <a:chExt cx="571500" cy="1218783"/>
            </a:xfrm>
          </p:grpSpPr>
          <p:sp>
            <p:nvSpPr>
              <p:cNvPr id="37" name="等腰三角形 36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 rot="10800000" flipH="1">
              <a:off x="11480949" y="2986403"/>
              <a:ext cx="415077" cy="885194"/>
              <a:chOff x="11620500" y="0"/>
              <a:chExt cx="571500" cy="1218783"/>
            </a:xfrm>
          </p:grpSpPr>
          <p:sp>
            <p:nvSpPr>
              <p:cNvPr id="35" name="等腰三角形 34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 userDrawn="1">
                <p:custDataLst>
                  <p:tags r:id="rId9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0" name="组合 19"/>
          <p:cNvGrpSpPr/>
          <p:nvPr userDrawn="1">
            <p:custDataLst>
              <p:tags r:id="rId6"/>
            </p:custDataLst>
          </p:nvPr>
        </p:nvGrpSpPr>
        <p:grpSpPr>
          <a:xfrm>
            <a:off x="0" y="-1"/>
            <a:ext cx="12192001" cy="6866255"/>
            <a:chOff x="0" y="-1"/>
            <a:chExt cx="12192001" cy="6866255"/>
          </a:xfrm>
        </p:grpSpPr>
        <p:grpSp>
          <p:nvGrpSpPr>
            <p:cNvPr id="12" name="组合 11"/>
            <p:cNvGrpSpPr/>
            <p:nvPr userDrawn="1"/>
          </p:nvGrpSpPr>
          <p:grpSpPr>
            <a:xfrm flipH="1">
              <a:off x="0" y="769938"/>
              <a:ext cx="415077" cy="885194"/>
              <a:chOff x="11620500" y="0"/>
              <a:chExt cx="571500" cy="1218783"/>
            </a:xfrm>
          </p:grpSpPr>
          <p:sp>
            <p:nvSpPr>
              <p:cNvPr id="13" name="等腰三角形 12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 userDrawn="1">
                <p:custDataLst>
                  <p:tags r:id="rId8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8518666" y="3192920"/>
              <a:ext cx="6866255" cy="480414"/>
            </a:xfrm>
            <a:custGeom>
              <a:avLst/>
              <a:gdLst>
                <a:gd name="connsiteX0" fmla="*/ 2425871 w 6866255"/>
                <a:gd name="connsiteY0" fmla="*/ 480414 h 480414"/>
                <a:gd name="connsiteX1" fmla="*/ 2193211 w 6866255"/>
                <a:gd name="connsiteY1" fmla="*/ 480414 h 480414"/>
                <a:gd name="connsiteX2" fmla="*/ 1989984 w 6866255"/>
                <a:gd name="connsiteY2" fmla="*/ 469443 h 480414"/>
                <a:gd name="connsiteX3" fmla="*/ 1585875 w 6866255"/>
                <a:gd name="connsiteY3" fmla="*/ 467477 h 480414"/>
                <a:gd name="connsiteX4" fmla="*/ 1314989 w 6866255"/>
                <a:gd name="connsiteY4" fmla="*/ 480414 h 480414"/>
                <a:gd name="connsiteX5" fmla="*/ 1105156 w 6866255"/>
                <a:gd name="connsiteY5" fmla="*/ 480414 h 480414"/>
                <a:gd name="connsiteX6" fmla="*/ 1176132 w 6866255"/>
                <a:gd name="connsiteY6" fmla="*/ 472928 h 480414"/>
                <a:gd name="connsiteX7" fmla="*/ 1584265 w 6866255"/>
                <a:gd name="connsiteY7" fmla="*/ 453897 h 480414"/>
                <a:gd name="connsiteX8" fmla="*/ 1786420 w 6866255"/>
                <a:gd name="connsiteY8" fmla="*/ 452278 h 480414"/>
                <a:gd name="connsiteX9" fmla="*/ 2408580 w 6866255"/>
                <a:gd name="connsiteY9" fmla="*/ 478914 h 480414"/>
                <a:gd name="connsiteX10" fmla="*/ 2978011 w 6866255"/>
                <a:gd name="connsiteY10" fmla="*/ 480414 h 480414"/>
                <a:gd name="connsiteX11" fmla="*/ 2863229 w 6866255"/>
                <a:gd name="connsiteY11" fmla="*/ 480414 h 480414"/>
                <a:gd name="connsiteX12" fmla="*/ 2843278 w 6866255"/>
                <a:gd name="connsiteY12" fmla="*/ 478200 h 480414"/>
                <a:gd name="connsiteX13" fmla="*/ 2799810 w 6866255"/>
                <a:gd name="connsiteY13" fmla="*/ 473196 h 480414"/>
                <a:gd name="connsiteX14" fmla="*/ 2635590 w 6866255"/>
                <a:gd name="connsiteY14" fmla="*/ 455327 h 480414"/>
                <a:gd name="connsiteX15" fmla="*/ 2569580 w 6866255"/>
                <a:gd name="connsiteY15" fmla="*/ 448893 h 480414"/>
                <a:gd name="connsiteX16" fmla="*/ 2426292 w 6866255"/>
                <a:gd name="connsiteY16" fmla="*/ 436742 h 480414"/>
                <a:gd name="connsiteX17" fmla="*/ 1581047 w 6866255"/>
                <a:gd name="connsiteY17" fmla="*/ 411010 h 480414"/>
                <a:gd name="connsiteX18" fmla="*/ 759949 w 6866255"/>
                <a:gd name="connsiteY18" fmla="*/ 473196 h 480414"/>
                <a:gd name="connsiteX19" fmla="*/ 719088 w 6866255"/>
                <a:gd name="connsiteY19" fmla="*/ 480414 h 480414"/>
                <a:gd name="connsiteX20" fmla="*/ 630912 w 6866255"/>
                <a:gd name="connsiteY20" fmla="*/ 480414 h 480414"/>
                <a:gd name="connsiteX21" fmla="*/ 748680 w 6866255"/>
                <a:gd name="connsiteY21" fmla="*/ 459615 h 480414"/>
                <a:gd name="connsiteX22" fmla="*/ 1577827 w 6866255"/>
                <a:gd name="connsiteY22" fmla="*/ 396715 h 480414"/>
                <a:gd name="connsiteX23" fmla="*/ 1787202 w 6866255"/>
                <a:gd name="connsiteY23" fmla="*/ 395106 h 480414"/>
                <a:gd name="connsiteX24" fmla="*/ 2429511 w 6866255"/>
                <a:gd name="connsiteY24" fmla="*/ 422447 h 480414"/>
                <a:gd name="connsiteX25" fmla="*/ 2574410 w 6866255"/>
                <a:gd name="connsiteY25" fmla="*/ 435313 h 480414"/>
                <a:gd name="connsiteX26" fmla="*/ 2640419 w 6866255"/>
                <a:gd name="connsiteY26" fmla="*/ 441745 h 480414"/>
                <a:gd name="connsiteX27" fmla="*/ 2806249 w 6866255"/>
                <a:gd name="connsiteY27" fmla="*/ 460330 h 480414"/>
                <a:gd name="connsiteX28" fmla="*/ 2849719 w 6866255"/>
                <a:gd name="connsiteY28" fmla="*/ 465333 h 480414"/>
                <a:gd name="connsiteX29" fmla="*/ 2888360 w 6866255"/>
                <a:gd name="connsiteY29" fmla="*/ 469622 h 480414"/>
                <a:gd name="connsiteX30" fmla="*/ 2955978 w 6866255"/>
                <a:gd name="connsiteY30" fmla="*/ 477484 h 480414"/>
                <a:gd name="connsiteX31" fmla="*/ 3448381 w 6866255"/>
                <a:gd name="connsiteY31" fmla="*/ 480414 h 480414"/>
                <a:gd name="connsiteX32" fmla="*/ 3318821 w 6866255"/>
                <a:gd name="connsiteY32" fmla="*/ 480414 h 480414"/>
                <a:gd name="connsiteX33" fmla="*/ 3318227 w 6866255"/>
                <a:gd name="connsiteY33" fmla="*/ 480343 h 480414"/>
                <a:gd name="connsiteX34" fmla="*/ 2984960 w 6866255"/>
                <a:gd name="connsiteY34" fmla="*/ 436742 h 480414"/>
                <a:gd name="connsiteX35" fmla="*/ 2917340 w 6866255"/>
                <a:gd name="connsiteY35" fmla="*/ 428164 h 480414"/>
                <a:gd name="connsiteX36" fmla="*/ 2878700 w 6866255"/>
                <a:gd name="connsiteY36" fmla="*/ 423161 h 480414"/>
                <a:gd name="connsiteX37" fmla="*/ 2835230 w 6866255"/>
                <a:gd name="connsiteY37" fmla="*/ 418158 h 480414"/>
                <a:gd name="connsiteX38" fmla="*/ 2666180 w 6866255"/>
                <a:gd name="connsiteY38" fmla="*/ 399573 h 480414"/>
                <a:gd name="connsiteX39" fmla="*/ 2598561 w 6866255"/>
                <a:gd name="connsiteY39" fmla="*/ 393140 h 480414"/>
                <a:gd name="connsiteX40" fmla="*/ 2450442 w 6866255"/>
                <a:gd name="connsiteY40" fmla="*/ 380274 h 480414"/>
                <a:gd name="connsiteX41" fmla="*/ 1577827 w 6866255"/>
                <a:gd name="connsiteY41" fmla="*/ 353828 h 480414"/>
                <a:gd name="connsiteX42" fmla="*/ 724531 w 6866255"/>
                <a:gd name="connsiteY42" fmla="*/ 418872 h 480414"/>
                <a:gd name="connsiteX43" fmla="*/ 376401 w 6866255"/>
                <a:gd name="connsiteY43" fmla="*/ 480414 h 480414"/>
                <a:gd name="connsiteX44" fmla="*/ 296026 w 6866255"/>
                <a:gd name="connsiteY44" fmla="*/ 480414 h 480414"/>
                <a:gd name="connsiteX45" fmla="*/ 310963 w 6866255"/>
                <a:gd name="connsiteY45" fmla="*/ 476501 h 480414"/>
                <a:gd name="connsiteX46" fmla="*/ 713260 w 6866255"/>
                <a:gd name="connsiteY46" fmla="*/ 405291 h 480414"/>
                <a:gd name="connsiteX47" fmla="*/ 1574607 w 6866255"/>
                <a:gd name="connsiteY47" fmla="*/ 339532 h 480414"/>
                <a:gd name="connsiteX48" fmla="*/ 1790974 w 6866255"/>
                <a:gd name="connsiteY48" fmla="*/ 337934 h 480414"/>
                <a:gd name="connsiteX49" fmla="*/ 2453662 w 6866255"/>
                <a:gd name="connsiteY49" fmla="*/ 365979 h 480414"/>
                <a:gd name="connsiteX50" fmla="*/ 2603391 w 6866255"/>
                <a:gd name="connsiteY50" fmla="*/ 378844 h 480414"/>
                <a:gd name="connsiteX51" fmla="*/ 2671010 w 6866255"/>
                <a:gd name="connsiteY51" fmla="*/ 385277 h 480414"/>
                <a:gd name="connsiteX52" fmla="*/ 2843278 w 6866255"/>
                <a:gd name="connsiteY52" fmla="*/ 403862 h 480414"/>
                <a:gd name="connsiteX53" fmla="*/ 2886749 w 6866255"/>
                <a:gd name="connsiteY53" fmla="*/ 408865 h 480414"/>
                <a:gd name="connsiteX54" fmla="*/ 2925389 w 6866255"/>
                <a:gd name="connsiteY54" fmla="*/ 413868 h 480414"/>
                <a:gd name="connsiteX55" fmla="*/ 2994618 w 6866255"/>
                <a:gd name="connsiteY55" fmla="*/ 422446 h 480414"/>
                <a:gd name="connsiteX56" fmla="*/ 3327887 w 6866255"/>
                <a:gd name="connsiteY56" fmla="*/ 466048 h 480414"/>
                <a:gd name="connsiteX57" fmla="*/ 3951975 w 6866255"/>
                <a:gd name="connsiteY57" fmla="*/ 480414 h 480414"/>
                <a:gd name="connsiteX58" fmla="*/ 3807649 w 6866255"/>
                <a:gd name="connsiteY58" fmla="*/ 480414 h 480414"/>
                <a:gd name="connsiteX59" fmla="*/ 3352038 w 6866255"/>
                <a:gd name="connsiteY59" fmla="*/ 426020 h 480414"/>
                <a:gd name="connsiteX60" fmla="*/ 3020377 w 6866255"/>
                <a:gd name="connsiteY60" fmla="*/ 382419 h 480414"/>
                <a:gd name="connsiteX61" fmla="*/ 2951149 w 6866255"/>
                <a:gd name="connsiteY61" fmla="*/ 373842 h 480414"/>
                <a:gd name="connsiteX62" fmla="*/ 2910900 w 6866255"/>
                <a:gd name="connsiteY62" fmla="*/ 368838 h 480414"/>
                <a:gd name="connsiteX63" fmla="*/ 2867429 w 6866255"/>
                <a:gd name="connsiteY63" fmla="*/ 363835 h 480414"/>
                <a:gd name="connsiteX64" fmla="*/ 2691941 w 6866255"/>
                <a:gd name="connsiteY64" fmla="*/ 344535 h 480414"/>
                <a:gd name="connsiteX65" fmla="*/ 2622710 w 6866255"/>
                <a:gd name="connsiteY65" fmla="*/ 338103 h 480414"/>
                <a:gd name="connsiteX66" fmla="*/ 2469761 w 6866255"/>
                <a:gd name="connsiteY66" fmla="*/ 324521 h 480414"/>
                <a:gd name="connsiteX67" fmla="*/ 1568165 w 6866255"/>
                <a:gd name="connsiteY67" fmla="*/ 297360 h 480414"/>
                <a:gd name="connsiteX68" fmla="*/ 682669 w 6866255"/>
                <a:gd name="connsiteY68" fmla="*/ 364549 h 480414"/>
                <a:gd name="connsiteX69" fmla="*/ 266084 w 6866255"/>
                <a:gd name="connsiteY69" fmla="*/ 438350 h 480414"/>
                <a:gd name="connsiteX70" fmla="*/ 105034 w 6866255"/>
                <a:gd name="connsiteY70" fmla="*/ 480414 h 480414"/>
                <a:gd name="connsiteX71" fmla="*/ 41035 w 6866255"/>
                <a:gd name="connsiteY71" fmla="*/ 480414 h 480414"/>
                <a:gd name="connsiteX72" fmla="*/ 250991 w 6866255"/>
                <a:gd name="connsiteY72" fmla="*/ 425305 h 480414"/>
                <a:gd name="connsiteX73" fmla="*/ 673010 w 6866255"/>
                <a:gd name="connsiteY73" fmla="*/ 350968 h 480414"/>
                <a:gd name="connsiteX74" fmla="*/ 1566556 w 6866255"/>
                <a:gd name="connsiteY74" fmla="*/ 283064 h 480414"/>
                <a:gd name="connsiteX75" fmla="*/ 1789489 w 6866255"/>
                <a:gd name="connsiteY75" fmla="*/ 281478 h 480414"/>
                <a:gd name="connsiteX76" fmla="*/ 2474591 w 6866255"/>
                <a:gd name="connsiteY76" fmla="*/ 310226 h 480414"/>
                <a:gd name="connsiteX77" fmla="*/ 2629150 w 6866255"/>
                <a:gd name="connsiteY77" fmla="*/ 323807 h 480414"/>
                <a:gd name="connsiteX78" fmla="*/ 2696770 w 6866255"/>
                <a:gd name="connsiteY78" fmla="*/ 330239 h 480414"/>
                <a:gd name="connsiteX79" fmla="*/ 2873869 w 6866255"/>
                <a:gd name="connsiteY79" fmla="*/ 349539 h 480414"/>
                <a:gd name="connsiteX80" fmla="*/ 2917339 w 6866255"/>
                <a:gd name="connsiteY80" fmla="*/ 354542 h 480414"/>
                <a:gd name="connsiteX81" fmla="*/ 2957588 w 6866255"/>
                <a:gd name="connsiteY81" fmla="*/ 359546 h 480414"/>
                <a:gd name="connsiteX82" fmla="*/ 3028428 w 6866255"/>
                <a:gd name="connsiteY82" fmla="*/ 368123 h 480414"/>
                <a:gd name="connsiteX83" fmla="*/ 3360086 w 6866255"/>
                <a:gd name="connsiteY83" fmla="*/ 411724 h 480414"/>
                <a:gd name="connsiteX84" fmla="*/ 3863486 w 6866255"/>
                <a:gd name="connsiteY84" fmla="*/ 471889 h 480414"/>
                <a:gd name="connsiteX85" fmla="*/ 4607282 w 6866255"/>
                <a:gd name="connsiteY85" fmla="*/ 480414 h 480414"/>
                <a:gd name="connsiteX86" fmla="*/ 4413512 w 6866255"/>
                <a:gd name="connsiteY86" fmla="*/ 480414 h 480414"/>
                <a:gd name="connsiteX87" fmla="*/ 4358282 w 6866255"/>
                <a:gd name="connsiteY87" fmla="*/ 476055 h 480414"/>
                <a:gd name="connsiteX88" fmla="*/ 4277782 w 6866255"/>
                <a:gd name="connsiteY88" fmla="*/ 469621 h 480414"/>
                <a:gd name="connsiteX89" fmla="*/ 3387457 w 6866255"/>
                <a:gd name="connsiteY89" fmla="*/ 371697 h 480414"/>
                <a:gd name="connsiteX90" fmla="*/ 3055798 w 6866255"/>
                <a:gd name="connsiteY90" fmla="*/ 328095 h 480414"/>
                <a:gd name="connsiteX91" fmla="*/ 2983348 w 6866255"/>
                <a:gd name="connsiteY91" fmla="*/ 319517 h 480414"/>
                <a:gd name="connsiteX92" fmla="*/ 2943099 w 6866255"/>
                <a:gd name="connsiteY92" fmla="*/ 314514 h 480414"/>
                <a:gd name="connsiteX93" fmla="*/ 2899629 w 6866255"/>
                <a:gd name="connsiteY93" fmla="*/ 309510 h 480414"/>
                <a:gd name="connsiteX94" fmla="*/ 2719310 w 6866255"/>
                <a:gd name="connsiteY94" fmla="*/ 289497 h 480414"/>
                <a:gd name="connsiteX95" fmla="*/ 2650079 w 6866255"/>
                <a:gd name="connsiteY95" fmla="*/ 283064 h 480414"/>
                <a:gd name="connsiteX96" fmla="*/ 2490691 w 6866255"/>
                <a:gd name="connsiteY96" fmla="*/ 269483 h 480414"/>
                <a:gd name="connsiteX97" fmla="*/ 1561726 w 6866255"/>
                <a:gd name="connsiteY97" fmla="*/ 241607 h 480414"/>
                <a:gd name="connsiteX98" fmla="*/ 644030 w 6866255"/>
                <a:gd name="connsiteY98" fmla="*/ 311655 h 480414"/>
                <a:gd name="connsiteX99" fmla="*/ 209130 w 6866255"/>
                <a:gd name="connsiteY99" fmla="*/ 388583 h 480414"/>
                <a:gd name="connsiteX100" fmla="*/ 0 w 6866255"/>
                <a:gd name="connsiteY100" fmla="*/ 443344 h 480414"/>
                <a:gd name="connsiteX101" fmla="*/ 0 w 6866255"/>
                <a:gd name="connsiteY101" fmla="*/ 426643 h 480414"/>
                <a:gd name="connsiteX102" fmla="*/ 193433 w 6866255"/>
                <a:gd name="connsiteY102" fmla="*/ 375807 h 480414"/>
                <a:gd name="connsiteX103" fmla="*/ 634369 w 6866255"/>
                <a:gd name="connsiteY103" fmla="*/ 298074 h 480414"/>
                <a:gd name="connsiteX104" fmla="*/ 1560115 w 6866255"/>
                <a:gd name="connsiteY104" fmla="*/ 227311 h 480414"/>
                <a:gd name="connsiteX105" fmla="*/ 1790270 w 6866255"/>
                <a:gd name="connsiteY105" fmla="*/ 225535 h 480414"/>
                <a:gd name="connsiteX106" fmla="*/ 2495519 w 6866255"/>
                <a:gd name="connsiteY106" fmla="*/ 255187 h 480414"/>
                <a:gd name="connsiteX107" fmla="*/ 2656519 w 6866255"/>
                <a:gd name="connsiteY107" fmla="*/ 268768 h 480414"/>
                <a:gd name="connsiteX108" fmla="*/ 2725749 w 6866255"/>
                <a:gd name="connsiteY108" fmla="*/ 275201 h 480414"/>
                <a:gd name="connsiteX109" fmla="*/ 2909289 w 6866255"/>
                <a:gd name="connsiteY109" fmla="*/ 295215 h 480414"/>
                <a:gd name="connsiteX110" fmla="*/ 2952759 w 6866255"/>
                <a:gd name="connsiteY110" fmla="*/ 300219 h 480414"/>
                <a:gd name="connsiteX111" fmla="*/ 2991399 w 6866255"/>
                <a:gd name="connsiteY111" fmla="*/ 305222 h 480414"/>
                <a:gd name="connsiteX112" fmla="*/ 3065458 w 6866255"/>
                <a:gd name="connsiteY112" fmla="*/ 314514 h 480414"/>
                <a:gd name="connsiteX113" fmla="*/ 3397115 w 6866255"/>
                <a:gd name="connsiteY113" fmla="*/ 358115 h 480414"/>
                <a:gd name="connsiteX114" fmla="*/ 4284222 w 6866255"/>
                <a:gd name="connsiteY114" fmla="*/ 456041 h 480414"/>
                <a:gd name="connsiteX115" fmla="*/ 4364722 w 6866255"/>
                <a:gd name="connsiteY115" fmla="*/ 462474 h 480414"/>
                <a:gd name="connsiteX116" fmla="*/ 4509621 w 6866255"/>
                <a:gd name="connsiteY116" fmla="*/ 473910 h 480414"/>
                <a:gd name="connsiteX117" fmla="*/ 6860210 w 6866255"/>
                <a:gd name="connsiteY117" fmla="*/ 208727 h 480414"/>
                <a:gd name="connsiteX118" fmla="*/ 6848940 w 6866255"/>
                <a:gd name="connsiteY118" fmla="*/ 217304 h 480414"/>
                <a:gd name="connsiteX119" fmla="*/ 6045553 w 6866255"/>
                <a:gd name="connsiteY119" fmla="*/ 288782 h 480414"/>
                <a:gd name="connsiteX120" fmla="*/ 5216407 w 6866255"/>
                <a:gd name="connsiteY120" fmla="*/ 295930 h 480414"/>
                <a:gd name="connsiteX121" fmla="*/ 5137518 w 6866255"/>
                <a:gd name="connsiteY121" fmla="*/ 293786 h 480414"/>
                <a:gd name="connsiteX122" fmla="*/ 5007108 w 6866255"/>
                <a:gd name="connsiteY122" fmla="*/ 289497 h 480414"/>
                <a:gd name="connsiteX123" fmla="*/ 4797809 w 6866255"/>
                <a:gd name="connsiteY123" fmla="*/ 278776 h 480414"/>
                <a:gd name="connsiteX124" fmla="*/ 4588510 w 6866255"/>
                <a:gd name="connsiteY124" fmla="*/ 264480 h 480414"/>
                <a:gd name="connsiteX125" fmla="*/ 4454882 w 6866255"/>
                <a:gd name="connsiteY125" fmla="*/ 253758 h 480414"/>
                <a:gd name="connsiteX126" fmla="*/ 4377603 w 6866255"/>
                <a:gd name="connsiteY126" fmla="*/ 247325 h 480414"/>
                <a:gd name="connsiteX127" fmla="*/ 3530746 w 6866255"/>
                <a:gd name="connsiteY127" fmla="*/ 154404 h 480414"/>
                <a:gd name="connsiteX128" fmla="*/ 3203917 w 6866255"/>
                <a:gd name="connsiteY128" fmla="*/ 110803 h 480414"/>
                <a:gd name="connsiteX129" fmla="*/ 3174937 w 6866255"/>
                <a:gd name="connsiteY129" fmla="*/ 107229 h 480414"/>
                <a:gd name="connsiteX130" fmla="*/ 3038088 w 6866255"/>
                <a:gd name="connsiteY130" fmla="*/ 90789 h 480414"/>
                <a:gd name="connsiteX131" fmla="*/ 2833618 w 6866255"/>
                <a:gd name="connsiteY131" fmla="*/ 67916 h 480414"/>
                <a:gd name="connsiteX132" fmla="*/ 2761168 w 6866255"/>
                <a:gd name="connsiteY132" fmla="*/ 60768 h 480414"/>
                <a:gd name="connsiteX133" fmla="*/ 2580851 w 6866255"/>
                <a:gd name="connsiteY133" fmla="*/ 45043 h 480414"/>
                <a:gd name="connsiteX134" fmla="*/ 1542405 w 6866255"/>
                <a:gd name="connsiteY134" fmla="*/ 14307 h 480414"/>
                <a:gd name="connsiteX135" fmla="*/ 494298 w 6866255"/>
                <a:gd name="connsiteY135" fmla="*/ 94362 h 480414"/>
                <a:gd name="connsiteX136" fmla="*/ 235140 w 6866255"/>
                <a:gd name="connsiteY136" fmla="*/ 135205 h 480414"/>
                <a:gd name="connsiteX137" fmla="*/ 0 w 6866255"/>
                <a:gd name="connsiteY137" fmla="*/ 181676 h 480414"/>
                <a:gd name="connsiteX138" fmla="*/ 0 w 6866255"/>
                <a:gd name="connsiteY138" fmla="*/ 167402 h 480414"/>
                <a:gd name="connsiteX139" fmla="*/ 220776 w 6866255"/>
                <a:gd name="connsiteY139" fmla="*/ 123892 h 480414"/>
                <a:gd name="connsiteX140" fmla="*/ 483029 w 6866255"/>
                <a:gd name="connsiteY140" fmla="*/ 82926 h 480414"/>
                <a:gd name="connsiteX141" fmla="*/ 1539185 w 6866255"/>
                <a:gd name="connsiteY141" fmla="*/ 2156 h 480414"/>
                <a:gd name="connsiteX142" fmla="*/ 1797110 w 6866255"/>
                <a:gd name="connsiteY142" fmla="*/ 123 h 480414"/>
                <a:gd name="connsiteX143" fmla="*/ 2585680 w 6866255"/>
                <a:gd name="connsiteY143" fmla="*/ 32891 h 480414"/>
                <a:gd name="connsiteX144" fmla="*/ 2767609 w 6866255"/>
                <a:gd name="connsiteY144" fmla="*/ 48616 h 480414"/>
                <a:gd name="connsiteX145" fmla="*/ 2840058 w 6866255"/>
                <a:gd name="connsiteY145" fmla="*/ 55764 h 480414"/>
                <a:gd name="connsiteX146" fmla="*/ 3046137 w 6866255"/>
                <a:gd name="connsiteY146" fmla="*/ 78637 h 480414"/>
                <a:gd name="connsiteX147" fmla="*/ 3182987 w 6866255"/>
                <a:gd name="connsiteY147" fmla="*/ 95077 h 480414"/>
                <a:gd name="connsiteX148" fmla="*/ 3213576 w 6866255"/>
                <a:gd name="connsiteY148" fmla="*/ 98651 h 480414"/>
                <a:gd name="connsiteX149" fmla="*/ 3540406 w 6866255"/>
                <a:gd name="connsiteY149" fmla="*/ 141538 h 480414"/>
                <a:gd name="connsiteX150" fmla="*/ 4384042 w 6866255"/>
                <a:gd name="connsiteY150" fmla="*/ 234459 h 480414"/>
                <a:gd name="connsiteX151" fmla="*/ 4461322 w 6866255"/>
                <a:gd name="connsiteY151" fmla="*/ 240892 h 480414"/>
                <a:gd name="connsiteX152" fmla="*/ 4593342 w 6866255"/>
                <a:gd name="connsiteY152" fmla="*/ 251614 h 480414"/>
                <a:gd name="connsiteX153" fmla="*/ 4802640 w 6866255"/>
                <a:gd name="connsiteY153" fmla="*/ 265195 h 480414"/>
                <a:gd name="connsiteX154" fmla="*/ 5011939 w 6866255"/>
                <a:gd name="connsiteY154" fmla="*/ 275202 h 480414"/>
                <a:gd name="connsiteX155" fmla="*/ 5140738 w 6866255"/>
                <a:gd name="connsiteY155" fmla="*/ 279491 h 480414"/>
                <a:gd name="connsiteX156" fmla="*/ 5219627 w 6866255"/>
                <a:gd name="connsiteY156" fmla="*/ 281634 h 480414"/>
                <a:gd name="connsiteX157" fmla="*/ 6043944 w 6866255"/>
                <a:gd name="connsiteY157" fmla="*/ 274487 h 480414"/>
                <a:gd name="connsiteX158" fmla="*/ 6840891 w 6866255"/>
                <a:gd name="connsiteY158" fmla="*/ 203724 h 480414"/>
                <a:gd name="connsiteX159" fmla="*/ 6860210 w 6866255"/>
                <a:gd name="connsiteY159" fmla="*/ 208727 h 480414"/>
                <a:gd name="connsiteX160" fmla="*/ 6866255 w 6866255"/>
                <a:gd name="connsiteY160" fmla="*/ 433615 h 480414"/>
                <a:gd name="connsiteX161" fmla="*/ 6866255 w 6866255"/>
                <a:gd name="connsiteY161" fmla="*/ 448160 h 480414"/>
                <a:gd name="connsiteX162" fmla="*/ 6566681 w 6866255"/>
                <a:gd name="connsiteY162" fmla="*/ 480414 h 480414"/>
                <a:gd name="connsiteX163" fmla="*/ 6368570 w 6866255"/>
                <a:gd name="connsiteY163" fmla="*/ 480414 h 480414"/>
                <a:gd name="connsiteX164" fmla="*/ 6543444 w 6866255"/>
                <a:gd name="connsiteY164" fmla="*/ 468102 h 480414"/>
                <a:gd name="connsiteX165" fmla="*/ 6866255 w 6866255"/>
                <a:gd name="connsiteY165" fmla="*/ 375521 h 480414"/>
                <a:gd name="connsiteX166" fmla="*/ 6866255 w 6866255"/>
                <a:gd name="connsiteY166" fmla="*/ 390067 h 480414"/>
                <a:gd name="connsiteX167" fmla="*/ 6525533 w 6866255"/>
                <a:gd name="connsiteY167" fmla="*/ 426913 h 480414"/>
                <a:gd name="connsiteX168" fmla="*/ 6085803 w 6866255"/>
                <a:gd name="connsiteY168" fmla="*/ 457471 h 480414"/>
                <a:gd name="connsiteX169" fmla="*/ 5522306 w 6866255"/>
                <a:gd name="connsiteY169" fmla="*/ 470336 h 480414"/>
                <a:gd name="connsiteX170" fmla="*/ 5192258 w 6866255"/>
                <a:gd name="connsiteY170" fmla="*/ 466048 h 480414"/>
                <a:gd name="connsiteX171" fmla="*/ 5111759 w 6866255"/>
                <a:gd name="connsiteY171" fmla="*/ 463903 h 480414"/>
                <a:gd name="connsiteX172" fmla="*/ 4968470 w 6866255"/>
                <a:gd name="connsiteY172" fmla="*/ 458900 h 480414"/>
                <a:gd name="connsiteX173" fmla="*/ 4746291 w 6866255"/>
                <a:gd name="connsiteY173" fmla="*/ 448178 h 480414"/>
                <a:gd name="connsiteX174" fmla="*/ 4524111 w 6866255"/>
                <a:gd name="connsiteY174" fmla="*/ 433168 h 480414"/>
                <a:gd name="connsiteX175" fmla="*/ 4382433 w 6866255"/>
                <a:gd name="connsiteY175" fmla="*/ 421731 h 480414"/>
                <a:gd name="connsiteX176" fmla="*/ 4303543 w 6866255"/>
                <a:gd name="connsiteY176" fmla="*/ 415298 h 480414"/>
                <a:gd name="connsiteX177" fmla="*/ 3424486 w 6866255"/>
                <a:gd name="connsiteY177" fmla="*/ 318803 h 480414"/>
                <a:gd name="connsiteX178" fmla="*/ 3094438 w 6866255"/>
                <a:gd name="connsiteY178" fmla="*/ 275201 h 480414"/>
                <a:gd name="connsiteX179" fmla="*/ 3018768 w 6866255"/>
                <a:gd name="connsiteY179" fmla="*/ 265909 h 480414"/>
                <a:gd name="connsiteX180" fmla="*/ 2980128 w 6866255"/>
                <a:gd name="connsiteY180" fmla="*/ 260905 h 480414"/>
                <a:gd name="connsiteX181" fmla="*/ 2936660 w 6866255"/>
                <a:gd name="connsiteY181" fmla="*/ 255902 h 480414"/>
                <a:gd name="connsiteX182" fmla="*/ 2749900 w 6866255"/>
                <a:gd name="connsiteY182" fmla="*/ 235173 h 480414"/>
                <a:gd name="connsiteX183" fmla="*/ 2679061 w 6866255"/>
                <a:gd name="connsiteY183" fmla="*/ 228026 h 480414"/>
                <a:gd name="connsiteX184" fmla="*/ 2514842 w 6866255"/>
                <a:gd name="connsiteY184" fmla="*/ 213730 h 480414"/>
                <a:gd name="connsiteX185" fmla="*/ 1558506 w 6866255"/>
                <a:gd name="connsiteY185" fmla="*/ 185139 h 480414"/>
                <a:gd name="connsiteX186" fmla="*/ 608610 w 6866255"/>
                <a:gd name="connsiteY186" fmla="*/ 257332 h 480414"/>
                <a:gd name="connsiteX187" fmla="*/ 154793 w 6866255"/>
                <a:gd name="connsiteY187" fmla="*/ 337655 h 480414"/>
                <a:gd name="connsiteX188" fmla="*/ 0 w 6866255"/>
                <a:gd name="connsiteY188" fmla="*/ 378241 h 480414"/>
                <a:gd name="connsiteX189" fmla="*/ 0 w 6866255"/>
                <a:gd name="connsiteY189" fmla="*/ 358514 h 480414"/>
                <a:gd name="connsiteX190" fmla="*/ 140303 w 6866255"/>
                <a:gd name="connsiteY190" fmla="*/ 324878 h 480414"/>
                <a:gd name="connsiteX191" fmla="*/ 598951 w 6866255"/>
                <a:gd name="connsiteY191" fmla="*/ 243751 h 480414"/>
                <a:gd name="connsiteX192" fmla="*/ 1556896 w 6866255"/>
                <a:gd name="connsiteY192" fmla="*/ 170843 h 480414"/>
                <a:gd name="connsiteX193" fmla="*/ 1794043 w 6866255"/>
                <a:gd name="connsiteY193" fmla="*/ 169079 h 480414"/>
                <a:gd name="connsiteX194" fmla="*/ 2519671 w 6866255"/>
                <a:gd name="connsiteY194" fmla="*/ 199434 h 480414"/>
                <a:gd name="connsiteX195" fmla="*/ 2685501 w 6866255"/>
                <a:gd name="connsiteY195" fmla="*/ 213730 h 480414"/>
                <a:gd name="connsiteX196" fmla="*/ 2754729 w 6866255"/>
                <a:gd name="connsiteY196" fmla="*/ 220163 h 480414"/>
                <a:gd name="connsiteX197" fmla="*/ 2944708 w 6866255"/>
                <a:gd name="connsiteY197" fmla="*/ 240892 h 480414"/>
                <a:gd name="connsiteX198" fmla="*/ 2988178 w 6866255"/>
                <a:gd name="connsiteY198" fmla="*/ 245895 h 480414"/>
                <a:gd name="connsiteX199" fmla="*/ 3026818 w 6866255"/>
                <a:gd name="connsiteY199" fmla="*/ 250898 h 480414"/>
                <a:gd name="connsiteX200" fmla="*/ 3102488 w 6866255"/>
                <a:gd name="connsiteY200" fmla="*/ 260191 h 480414"/>
                <a:gd name="connsiteX201" fmla="*/ 3432537 w 6866255"/>
                <a:gd name="connsiteY201" fmla="*/ 303792 h 480414"/>
                <a:gd name="connsiteX202" fmla="*/ 4308373 w 6866255"/>
                <a:gd name="connsiteY202" fmla="*/ 400288 h 480414"/>
                <a:gd name="connsiteX203" fmla="*/ 4387262 w 6866255"/>
                <a:gd name="connsiteY203" fmla="*/ 406721 h 480414"/>
                <a:gd name="connsiteX204" fmla="*/ 4528941 w 6866255"/>
                <a:gd name="connsiteY204" fmla="*/ 418157 h 480414"/>
                <a:gd name="connsiteX205" fmla="*/ 4751121 w 6866255"/>
                <a:gd name="connsiteY205" fmla="*/ 433168 h 480414"/>
                <a:gd name="connsiteX206" fmla="*/ 4973299 w 6866255"/>
                <a:gd name="connsiteY206" fmla="*/ 443889 h 480414"/>
                <a:gd name="connsiteX207" fmla="*/ 5114978 w 6866255"/>
                <a:gd name="connsiteY207" fmla="*/ 448893 h 480414"/>
                <a:gd name="connsiteX208" fmla="*/ 5195478 w 6866255"/>
                <a:gd name="connsiteY208" fmla="*/ 451037 h 480414"/>
                <a:gd name="connsiteX209" fmla="*/ 6082585 w 6866255"/>
                <a:gd name="connsiteY209" fmla="*/ 443175 h 480414"/>
                <a:gd name="connsiteX210" fmla="*/ 6518691 w 6866255"/>
                <a:gd name="connsiteY210" fmla="*/ 412707 h 480414"/>
                <a:gd name="connsiteX211" fmla="*/ 6866255 w 6866255"/>
                <a:gd name="connsiteY211" fmla="*/ 317662 h 480414"/>
                <a:gd name="connsiteX212" fmla="*/ 6866255 w 6866255"/>
                <a:gd name="connsiteY212" fmla="*/ 332083 h 480414"/>
                <a:gd name="connsiteX213" fmla="*/ 6495950 w 6866255"/>
                <a:gd name="connsiteY213" fmla="*/ 371965 h 480414"/>
                <a:gd name="connsiteX214" fmla="*/ 6068094 w 6866255"/>
                <a:gd name="connsiteY214" fmla="*/ 401718 h 480414"/>
                <a:gd name="connsiteX215" fmla="*/ 5522306 w 6866255"/>
                <a:gd name="connsiteY215" fmla="*/ 413869 h 480414"/>
                <a:gd name="connsiteX216" fmla="*/ 5200308 w 6866255"/>
                <a:gd name="connsiteY216" fmla="*/ 409580 h 480414"/>
                <a:gd name="connsiteX217" fmla="*/ 5119808 w 6866255"/>
                <a:gd name="connsiteY217" fmla="*/ 407436 h 480414"/>
                <a:gd name="connsiteX218" fmla="*/ 4981349 w 6866255"/>
                <a:gd name="connsiteY218" fmla="*/ 402432 h 480414"/>
                <a:gd name="connsiteX219" fmla="*/ 4762390 w 6866255"/>
                <a:gd name="connsiteY219" fmla="*/ 391711 h 480414"/>
                <a:gd name="connsiteX220" fmla="*/ 4543431 w 6866255"/>
                <a:gd name="connsiteY220" fmla="*/ 377415 h 480414"/>
                <a:gd name="connsiteX221" fmla="*/ 4404971 w 6866255"/>
                <a:gd name="connsiteY221" fmla="*/ 366693 h 480414"/>
                <a:gd name="connsiteX222" fmla="*/ 4326083 w 6866255"/>
                <a:gd name="connsiteY222" fmla="*/ 360261 h 480414"/>
                <a:gd name="connsiteX223" fmla="*/ 3458296 w 6866255"/>
                <a:gd name="connsiteY223" fmla="*/ 264480 h 480414"/>
                <a:gd name="connsiteX224" fmla="*/ 3128248 w 6866255"/>
                <a:gd name="connsiteY224" fmla="*/ 220878 h 480414"/>
                <a:gd name="connsiteX225" fmla="*/ 3050967 w 6866255"/>
                <a:gd name="connsiteY225" fmla="*/ 211586 h 480414"/>
                <a:gd name="connsiteX226" fmla="*/ 3012327 w 6866255"/>
                <a:gd name="connsiteY226" fmla="*/ 206582 h 480414"/>
                <a:gd name="connsiteX227" fmla="*/ 2968858 w 6866255"/>
                <a:gd name="connsiteY227" fmla="*/ 201579 h 480414"/>
                <a:gd name="connsiteX228" fmla="*/ 2775659 w 6866255"/>
                <a:gd name="connsiteY228" fmla="*/ 180136 h 480414"/>
                <a:gd name="connsiteX229" fmla="*/ 2704819 w 6866255"/>
                <a:gd name="connsiteY229" fmla="*/ 172988 h 480414"/>
                <a:gd name="connsiteX230" fmla="*/ 2535769 w 6866255"/>
                <a:gd name="connsiteY230" fmla="*/ 158692 h 480414"/>
                <a:gd name="connsiteX231" fmla="*/ 1552065 w 6866255"/>
                <a:gd name="connsiteY231" fmla="*/ 129386 h 480414"/>
                <a:gd name="connsiteX232" fmla="*/ 569969 w 6866255"/>
                <a:gd name="connsiteY232" fmla="*/ 204439 h 480414"/>
                <a:gd name="connsiteX233" fmla="*/ 97638 w 6866255"/>
                <a:gd name="connsiteY233" fmla="*/ 287889 h 480414"/>
                <a:gd name="connsiteX234" fmla="*/ 0 w 6866255"/>
                <a:gd name="connsiteY234" fmla="*/ 311249 h 480414"/>
                <a:gd name="connsiteX235" fmla="*/ 0 w 6866255"/>
                <a:gd name="connsiteY235" fmla="*/ 294963 h 480414"/>
                <a:gd name="connsiteX236" fmla="*/ 81740 w 6866255"/>
                <a:gd name="connsiteY236" fmla="*/ 275380 h 480414"/>
                <a:gd name="connsiteX237" fmla="*/ 558700 w 6866255"/>
                <a:gd name="connsiteY237" fmla="*/ 190857 h 480414"/>
                <a:gd name="connsiteX238" fmla="*/ 1548845 w 6866255"/>
                <a:gd name="connsiteY238" fmla="*/ 115091 h 480414"/>
                <a:gd name="connsiteX239" fmla="*/ 1793212 w 6866255"/>
                <a:gd name="connsiteY239" fmla="*/ 113337 h 480414"/>
                <a:gd name="connsiteX240" fmla="*/ 2538991 w 6866255"/>
                <a:gd name="connsiteY240" fmla="*/ 144397 h 480414"/>
                <a:gd name="connsiteX241" fmla="*/ 2709650 w 6866255"/>
                <a:gd name="connsiteY241" fmla="*/ 159407 h 480414"/>
                <a:gd name="connsiteX242" fmla="*/ 2780489 w 6866255"/>
                <a:gd name="connsiteY242" fmla="*/ 166555 h 480414"/>
                <a:gd name="connsiteX243" fmla="*/ 2975298 w 6866255"/>
                <a:gd name="connsiteY243" fmla="*/ 187998 h 480414"/>
                <a:gd name="connsiteX244" fmla="*/ 3018767 w 6866255"/>
                <a:gd name="connsiteY244" fmla="*/ 193002 h 480414"/>
                <a:gd name="connsiteX245" fmla="*/ 3057408 w 6866255"/>
                <a:gd name="connsiteY245" fmla="*/ 198005 h 480414"/>
                <a:gd name="connsiteX246" fmla="*/ 3136297 w 6866255"/>
                <a:gd name="connsiteY246" fmla="*/ 208012 h 480414"/>
                <a:gd name="connsiteX247" fmla="*/ 3464736 w 6866255"/>
                <a:gd name="connsiteY247" fmla="*/ 251614 h 480414"/>
                <a:gd name="connsiteX248" fmla="*/ 4329302 w 6866255"/>
                <a:gd name="connsiteY248" fmla="*/ 346679 h 480414"/>
                <a:gd name="connsiteX249" fmla="*/ 4408192 w 6866255"/>
                <a:gd name="connsiteY249" fmla="*/ 353113 h 480414"/>
                <a:gd name="connsiteX250" fmla="*/ 4546651 w 6866255"/>
                <a:gd name="connsiteY250" fmla="*/ 363834 h 480414"/>
                <a:gd name="connsiteX251" fmla="*/ 4764001 w 6866255"/>
                <a:gd name="connsiteY251" fmla="*/ 378130 h 480414"/>
                <a:gd name="connsiteX252" fmla="*/ 4981349 w 6866255"/>
                <a:gd name="connsiteY252" fmla="*/ 388852 h 480414"/>
                <a:gd name="connsiteX253" fmla="*/ 5118199 w 6866255"/>
                <a:gd name="connsiteY253" fmla="*/ 393855 h 480414"/>
                <a:gd name="connsiteX254" fmla="*/ 5198699 w 6866255"/>
                <a:gd name="connsiteY254" fmla="*/ 396000 h 480414"/>
                <a:gd name="connsiteX255" fmla="*/ 6064874 w 6866255"/>
                <a:gd name="connsiteY255" fmla="*/ 388137 h 480414"/>
                <a:gd name="connsiteX256" fmla="*/ 6490314 w 6866255"/>
                <a:gd name="connsiteY256" fmla="*/ 358384 h 480414"/>
                <a:gd name="connsiteX257" fmla="*/ 6866255 w 6866255"/>
                <a:gd name="connsiteY257" fmla="*/ 259153 h 480414"/>
                <a:gd name="connsiteX258" fmla="*/ 6866255 w 6866255"/>
                <a:gd name="connsiteY258" fmla="*/ 273595 h 480414"/>
                <a:gd name="connsiteX259" fmla="*/ 6468579 w 6866255"/>
                <a:gd name="connsiteY259" fmla="*/ 316301 h 480414"/>
                <a:gd name="connsiteX260" fmla="*/ 6051994 w 6866255"/>
                <a:gd name="connsiteY260" fmla="*/ 345250 h 480414"/>
                <a:gd name="connsiteX261" fmla="*/ 5201918 w 6866255"/>
                <a:gd name="connsiteY261" fmla="*/ 353113 h 480414"/>
                <a:gd name="connsiteX262" fmla="*/ 5123028 w 6866255"/>
                <a:gd name="connsiteY262" fmla="*/ 350968 h 480414"/>
                <a:gd name="connsiteX263" fmla="*/ 4987788 w 6866255"/>
                <a:gd name="connsiteY263" fmla="*/ 346680 h 480414"/>
                <a:gd name="connsiteX264" fmla="*/ 4773658 w 6866255"/>
                <a:gd name="connsiteY264" fmla="*/ 335958 h 480414"/>
                <a:gd name="connsiteX265" fmla="*/ 4559530 w 6866255"/>
                <a:gd name="connsiteY265" fmla="*/ 321662 h 480414"/>
                <a:gd name="connsiteX266" fmla="*/ 4422682 w 6866255"/>
                <a:gd name="connsiteY266" fmla="*/ 310941 h 480414"/>
                <a:gd name="connsiteX267" fmla="*/ 4345402 w 6866255"/>
                <a:gd name="connsiteY267" fmla="*/ 304508 h 480414"/>
                <a:gd name="connsiteX268" fmla="*/ 3488886 w 6866255"/>
                <a:gd name="connsiteY268" fmla="*/ 210157 h 480414"/>
                <a:gd name="connsiteX269" fmla="*/ 3160447 w 6866255"/>
                <a:gd name="connsiteY269" fmla="*/ 166555 h 480414"/>
                <a:gd name="connsiteX270" fmla="*/ 3079949 w 6866255"/>
                <a:gd name="connsiteY270" fmla="*/ 156548 h 480414"/>
                <a:gd name="connsiteX271" fmla="*/ 2997837 w 6866255"/>
                <a:gd name="connsiteY271" fmla="*/ 146541 h 480414"/>
                <a:gd name="connsiteX272" fmla="*/ 2798199 w 6866255"/>
                <a:gd name="connsiteY272" fmla="*/ 124383 h 480414"/>
                <a:gd name="connsiteX273" fmla="*/ 2725750 w 6866255"/>
                <a:gd name="connsiteY273" fmla="*/ 117235 h 480414"/>
                <a:gd name="connsiteX274" fmla="*/ 2551869 w 6866255"/>
                <a:gd name="connsiteY274" fmla="*/ 102224 h 480414"/>
                <a:gd name="connsiteX275" fmla="*/ 1540796 w 6866255"/>
                <a:gd name="connsiteY275" fmla="*/ 72204 h 480414"/>
                <a:gd name="connsiteX276" fmla="*/ 526500 w 6866255"/>
                <a:gd name="connsiteY276" fmla="*/ 149400 h 480414"/>
                <a:gd name="connsiteX277" fmla="*/ 35250 w 6866255"/>
                <a:gd name="connsiteY277" fmla="*/ 236604 h 480414"/>
                <a:gd name="connsiteX278" fmla="*/ 0 w 6866255"/>
                <a:gd name="connsiteY278" fmla="*/ 245067 h 480414"/>
                <a:gd name="connsiteX279" fmla="*/ 0 w 6866255"/>
                <a:gd name="connsiteY279" fmla="*/ 230137 h 480414"/>
                <a:gd name="connsiteX280" fmla="*/ 24785 w 6866255"/>
                <a:gd name="connsiteY280" fmla="*/ 224185 h 480414"/>
                <a:gd name="connsiteX281" fmla="*/ 520060 w 6866255"/>
                <a:gd name="connsiteY281" fmla="*/ 136534 h 480414"/>
                <a:gd name="connsiteX282" fmla="*/ 1542405 w 6866255"/>
                <a:gd name="connsiteY282" fmla="*/ 58623 h 480414"/>
                <a:gd name="connsiteX283" fmla="*/ 1793086 w 6866255"/>
                <a:gd name="connsiteY283" fmla="*/ 56881 h 480414"/>
                <a:gd name="connsiteX284" fmla="*/ 2559920 w 6866255"/>
                <a:gd name="connsiteY284" fmla="*/ 88644 h 480414"/>
                <a:gd name="connsiteX285" fmla="*/ 2735410 w 6866255"/>
                <a:gd name="connsiteY285" fmla="*/ 103654 h 480414"/>
                <a:gd name="connsiteX286" fmla="*/ 2807858 w 6866255"/>
                <a:gd name="connsiteY286" fmla="*/ 110802 h 480414"/>
                <a:gd name="connsiteX287" fmla="*/ 3009108 w 6866255"/>
                <a:gd name="connsiteY287" fmla="*/ 132960 h 480414"/>
                <a:gd name="connsiteX288" fmla="*/ 3091217 w 6866255"/>
                <a:gd name="connsiteY288" fmla="*/ 142967 h 480414"/>
                <a:gd name="connsiteX289" fmla="*/ 3171717 w 6866255"/>
                <a:gd name="connsiteY289" fmla="*/ 152974 h 480414"/>
                <a:gd name="connsiteX290" fmla="*/ 3500155 w 6866255"/>
                <a:gd name="connsiteY290" fmla="*/ 196576 h 480414"/>
                <a:gd name="connsiteX291" fmla="*/ 4353451 w 6866255"/>
                <a:gd name="connsiteY291" fmla="*/ 290927 h 480414"/>
                <a:gd name="connsiteX292" fmla="*/ 4430731 w 6866255"/>
                <a:gd name="connsiteY292" fmla="*/ 297360 h 480414"/>
                <a:gd name="connsiteX293" fmla="*/ 4565970 w 6866255"/>
                <a:gd name="connsiteY293" fmla="*/ 308081 h 480414"/>
                <a:gd name="connsiteX294" fmla="*/ 4780100 w 6866255"/>
                <a:gd name="connsiteY294" fmla="*/ 322377 h 480414"/>
                <a:gd name="connsiteX295" fmla="*/ 4992619 w 6866255"/>
                <a:gd name="connsiteY295" fmla="*/ 333099 h 480414"/>
                <a:gd name="connsiteX296" fmla="*/ 5126247 w 6866255"/>
                <a:gd name="connsiteY296" fmla="*/ 337388 h 480414"/>
                <a:gd name="connsiteX297" fmla="*/ 5205138 w 6866255"/>
                <a:gd name="connsiteY297" fmla="*/ 339532 h 480414"/>
                <a:gd name="connsiteX298" fmla="*/ 6050383 w 6866255"/>
                <a:gd name="connsiteY298" fmla="*/ 331669 h 480414"/>
                <a:gd name="connsiteX299" fmla="*/ 6463749 w 6866255"/>
                <a:gd name="connsiteY299" fmla="*/ 302721 h 48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</a:cxnLst>
              <a:rect l="l" t="t" r="r" b="b"/>
              <a:pathLst>
                <a:path w="6866255" h="480414">
                  <a:moveTo>
                    <a:pt x="2425871" y="480414"/>
                  </a:moveTo>
                  <a:lnTo>
                    <a:pt x="2193211" y="480414"/>
                  </a:lnTo>
                  <a:lnTo>
                    <a:pt x="1989984" y="469443"/>
                  </a:lnTo>
                  <a:cubicBezTo>
                    <a:pt x="1853537" y="465333"/>
                    <a:pt x="1718700" y="464618"/>
                    <a:pt x="1585875" y="467477"/>
                  </a:cubicBezTo>
                  <a:lnTo>
                    <a:pt x="1314989" y="480414"/>
                  </a:lnTo>
                  <a:lnTo>
                    <a:pt x="1105156" y="480414"/>
                  </a:lnTo>
                  <a:lnTo>
                    <a:pt x="1176132" y="472928"/>
                  </a:lnTo>
                  <a:cubicBezTo>
                    <a:pt x="1309359" y="462832"/>
                    <a:pt x="1445805" y="456399"/>
                    <a:pt x="1584265" y="453897"/>
                  </a:cubicBezTo>
                  <a:cubicBezTo>
                    <a:pt x="1651080" y="452468"/>
                    <a:pt x="1718499" y="451931"/>
                    <a:pt x="1786420" y="452278"/>
                  </a:cubicBezTo>
                  <a:cubicBezTo>
                    <a:pt x="1990186" y="453316"/>
                    <a:pt x="2198477" y="462296"/>
                    <a:pt x="2408580" y="478914"/>
                  </a:cubicBezTo>
                  <a:close/>
                  <a:moveTo>
                    <a:pt x="2978011" y="480414"/>
                  </a:moveTo>
                  <a:lnTo>
                    <a:pt x="2863229" y="480414"/>
                  </a:lnTo>
                  <a:lnTo>
                    <a:pt x="2843278" y="478200"/>
                  </a:lnTo>
                  <a:cubicBezTo>
                    <a:pt x="2828789" y="476770"/>
                    <a:pt x="2814300" y="474626"/>
                    <a:pt x="2799810" y="473196"/>
                  </a:cubicBezTo>
                  <a:cubicBezTo>
                    <a:pt x="2746679" y="466763"/>
                    <a:pt x="2690330" y="459615"/>
                    <a:pt x="2635590" y="455327"/>
                  </a:cubicBezTo>
                  <a:cubicBezTo>
                    <a:pt x="2613050" y="453183"/>
                    <a:pt x="2590511" y="451038"/>
                    <a:pt x="2569580" y="448893"/>
                  </a:cubicBezTo>
                  <a:cubicBezTo>
                    <a:pt x="2522891" y="443890"/>
                    <a:pt x="2474591" y="439601"/>
                    <a:pt x="2426292" y="436742"/>
                  </a:cubicBezTo>
                  <a:cubicBezTo>
                    <a:pt x="2139713" y="414584"/>
                    <a:pt x="1854745" y="406006"/>
                    <a:pt x="1581047" y="411010"/>
                  </a:cubicBezTo>
                  <a:cubicBezTo>
                    <a:pt x="1296078" y="416728"/>
                    <a:pt x="1019159" y="437457"/>
                    <a:pt x="759949" y="473196"/>
                  </a:cubicBezTo>
                  <a:lnTo>
                    <a:pt x="719088" y="480414"/>
                  </a:lnTo>
                  <a:lnTo>
                    <a:pt x="630912" y="480414"/>
                  </a:lnTo>
                  <a:lnTo>
                    <a:pt x="748680" y="459615"/>
                  </a:lnTo>
                  <a:cubicBezTo>
                    <a:pt x="1011110" y="423876"/>
                    <a:pt x="1289638" y="402433"/>
                    <a:pt x="1577827" y="396715"/>
                  </a:cubicBezTo>
                  <a:cubicBezTo>
                    <a:pt x="1647056" y="395285"/>
                    <a:pt x="1716890" y="394749"/>
                    <a:pt x="1787202" y="395106"/>
                  </a:cubicBezTo>
                  <a:cubicBezTo>
                    <a:pt x="1998135" y="396178"/>
                    <a:pt x="2213369" y="405292"/>
                    <a:pt x="2429511" y="422447"/>
                  </a:cubicBezTo>
                  <a:cubicBezTo>
                    <a:pt x="2477811" y="425306"/>
                    <a:pt x="2527720" y="430309"/>
                    <a:pt x="2574410" y="435313"/>
                  </a:cubicBezTo>
                  <a:cubicBezTo>
                    <a:pt x="2596950" y="437457"/>
                    <a:pt x="2617880" y="439601"/>
                    <a:pt x="2640419" y="441745"/>
                  </a:cubicBezTo>
                  <a:cubicBezTo>
                    <a:pt x="2696770" y="446749"/>
                    <a:pt x="2753119" y="453183"/>
                    <a:pt x="2806249" y="460330"/>
                  </a:cubicBezTo>
                  <a:cubicBezTo>
                    <a:pt x="2820740" y="461759"/>
                    <a:pt x="2835230" y="463904"/>
                    <a:pt x="2849719" y="465333"/>
                  </a:cubicBezTo>
                  <a:cubicBezTo>
                    <a:pt x="2862600" y="466763"/>
                    <a:pt x="2875479" y="468193"/>
                    <a:pt x="2888360" y="469622"/>
                  </a:cubicBezTo>
                  <a:cubicBezTo>
                    <a:pt x="2910900" y="472481"/>
                    <a:pt x="2931829" y="474626"/>
                    <a:pt x="2955978" y="477484"/>
                  </a:cubicBezTo>
                  <a:close/>
                  <a:moveTo>
                    <a:pt x="3448381" y="480414"/>
                  </a:moveTo>
                  <a:lnTo>
                    <a:pt x="3318821" y="480414"/>
                  </a:lnTo>
                  <a:lnTo>
                    <a:pt x="3318227" y="480343"/>
                  </a:lnTo>
                  <a:lnTo>
                    <a:pt x="2984960" y="436742"/>
                  </a:lnTo>
                  <a:cubicBezTo>
                    <a:pt x="2962418" y="433882"/>
                    <a:pt x="2939878" y="431023"/>
                    <a:pt x="2917340" y="428164"/>
                  </a:cubicBezTo>
                  <a:cubicBezTo>
                    <a:pt x="2904460" y="426735"/>
                    <a:pt x="2891578" y="425306"/>
                    <a:pt x="2878700" y="423161"/>
                  </a:cubicBezTo>
                  <a:cubicBezTo>
                    <a:pt x="2864209" y="421731"/>
                    <a:pt x="2849719" y="419587"/>
                    <a:pt x="2835230" y="418158"/>
                  </a:cubicBezTo>
                  <a:cubicBezTo>
                    <a:pt x="2780489" y="411724"/>
                    <a:pt x="2722530" y="404577"/>
                    <a:pt x="2666180" y="399573"/>
                  </a:cubicBezTo>
                  <a:cubicBezTo>
                    <a:pt x="2643641" y="397429"/>
                    <a:pt x="2621101" y="395284"/>
                    <a:pt x="2598561" y="393140"/>
                  </a:cubicBezTo>
                  <a:cubicBezTo>
                    <a:pt x="2550262" y="388136"/>
                    <a:pt x="2500351" y="383133"/>
                    <a:pt x="2450442" y="380274"/>
                  </a:cubicBezTo>
                  <a:cubicBezTo>
                    <a:pt x="2154203" y="357401"/>
                    <a:pt x="1861184" y="348109"/>
                    <a:pt x="1577827" y="353828"/>
                  </a:cubicBezTo>
                  <a:cubicBezTo>
                    <a:pt x="1281587" y="359545"/>
                    <a:pt x="993398" y="381704"/>
                    <a:pt x="724531" y="418872"/>
                  </a:cubicBezTo>
                  <a:lnTo>
                    <a:pt x="376401" y="480414"/>
                  </a:lnTo>
                  <a:lnTo>
                    <a:pt x="296026" y="480414"/>
                  </a:lnTo>
                  <a:lnTo>
                    <a:pt x="310963" y="476501"/>
                  </a:lnTo>
                  <a:cubicBezTo>
                    <a:pt x="440366" y="448357"/>
                    <a:pt x="574801" y="424590"/>
                    <a:pt x="713260" y="405291"/>
                  </a:cubicBezTo>
                  <a:cubicBezTo>
                    <a:pt x="985350" y="368123"/>
                    <a:pt x="1275149" y="345965"/>
                    <a:pt x="1574607" y="339532"/>
                  </a:cubicBezTo>
                  <a:cubicBezTo>
                    <a:pt x="1646251" y="338102"/>
                    <a:pt x="1718399" y="337566"/>
                    <a:pt x="1790974" y="337934"/>
                  </a:cubicBezTo>
                  <a:cubicBezTo>
                    <a:pt x="2008700" y="339040"/>
                    <a:pt x="2230275" y="348287"/>
                    <a:pt x="2453662" y="365979"/>
                  </a:cubicBezTo>
                  <a:cubicBezTo>
                    <a:pt x="2503571" y="368838"/>
                    <a:pt x="2555091" y="373841"/>
                    <a:pt x="2603391" y="378844"/>
                  </a:cubicBezTo>
                  <a:cubicBezTo>
                    <a:pt x="2625930" y="380989"/>
                    <a:pt x="2648470" y="383133"/>
                    <a:pt x="2671010" y="385277"/>
                  </a:cubicBezTo>
                  <a:cubicBezTo>
                    <a:pt x="2728969" y="390281"/>
                    <a:pt x="2786930" y="397429"/>
                    <a:pt x="2843278" y="403862"/>
                  </a:cubicBezTo>
                  <a:cubicBezTo>
                    <a:pt x="2857769" y="405291"/>
                    <a:pt x="2872260" y="407436"/>
                    <a:pt x="2886749" y="408865"/>
                  </a:cubicBezTo>
                  <a:cubicBezTo>
                    <a:pt x="2899629" y="410295"/>
                    <a:pt x="2912509" y="411724"/>
                    <a:pt x="2925389" y="413868"/>
                  </a:cubicBezTo>
                  <a:cubicBezTo>
                    <a:pt x="2947929" y="416727"/>
                    <a:pt x="2970468" y="419587"/>
                    <a:pt x="2994618" y="422446"/>
                  </a:cubicBezTo>
                  <a:lnTo>
                    <a:pt x="3327887" y="466048"/>
                  </a:lnTo>
                  <a:close/>
                  <a:moveTo>
                    <a:pt x="3951975" y="480414"/>
                  </a:moveTo>
                  <a:lnTo>
                    <a:pt x="3807649" y="480414"/>
                  </a:lnTo>
                  <a:lnTo>
                    <a:pt x="3352038" y="426020"/>
                  </a:lnTo>
                  <a:lnTo>
                    <a:pt x="3020377" y="382419"/>
                  </a:lnTo>
                  <a:cubicBezTo>
                    <a:pt x="2997839" y="379559"/>
                    <a:pt x="2973689" y="376700"/>
                    <a:pt x="2951149" y="373842"/>
                  </a:cubicBezTo>
                  <a:cubicBezTo>
                    <a:pt x="2938269" y="372411"/>
                    <a:pt x="2923778" y="370983"/>
                    <a:pt x="2910900" y="368838"/>
                  </a:cubicBezTo>
                  <a:cubicBezTo>
                    <a:pt x="2896409" y="367408"/>
                    <a:pt x="2881918" y="365263"/>
                    <a:pt x="2867429" y="363835"/>
                  </a:cubicBezTo>
                  <a:cubicBezTo>
                    <a:pt x="2809469" y="356687"/>
                    <a:pt x="2751509" y="349539"/>
                    <a:pt x="2691941" y="344535"/>
                  </a:cubicBezTo>
                  <a:cubicBezTo>
                    <a:pt x="2669401" y="342391"/>
                    <a:pt x="2645250" y="340247"/>
                    <a:pt x="2622710" y="338103"/>
                  </a:cubicBezTo>
                  <a:cubicBezTo>
                    <a:pt x="2572801" y="333099"/>
                    <a:pt x="2521280" y="328096"/>
                    <a:pt x="2469761" y="324521"/>
                  </a:cubicBezTo>
                  <a:cubicBezTo>
                    <a:pt x="2163863" y="300933"/>
                    <a:pt x="1861184" y="291642"/>
                    <a:pt x="1568165" y="297360"/>
                  </a:cubicBezTo>
                  <a:cubicBezTo>
                    <a:pt x="1260657" y="303793"/>
                    <a:pt x="962809" y="325951"/>
                    <a:pt x="682669" y="364549"/>
                  </a:cubicBezTo>
                  <a:cubicBezTo>
                    <a:pt x="539380" y="384563"/>
                    <a:pt x="400116" y="409223"/>
                    <a:pt x="266084" y="438350"/>
                  </a:cubicBezTo>
                  <a:lnTo>
                    <a:pt x="105034" y="480414"/>
                  </a:lnTo>
                  <a:lnTo>
                    <a:pt x="41035" y="480414"/>
                  </a:lnTo>
                  <a:lnTo>
                    <a:pt x="250991" y="425305"/>
                  </a:lnTo>
                  <a:cubicBezTo>
                    <a:pt x="386432" y="395820"/>
                    <a:pt x="527306" y="370982"/>
                    <a:pt x="673010" y="350968"/>
                  </a:cubicBezTo>
                  <a:cubicBezTo>
                    <a:pt x="956368" y="312370"/>
                    <a:pt x="1255828" y="289498"/>
                    <a:pt x="1566556" y="283064"/>
                  </a:cubicBezTo>
                  <a:cubicBezTo>
                    <a:pt x="1640213" y="281635"/>
                    <a:pt x="1714574" y="281098"/>
                    <a:pt x="1789489" y="281478"/>
                  </a:cubicBezTo>
                  <a:cubicBezTo>
                    <a:pt x="2014233" y="282617"/>
                    <a:pt x="2243959" y="291999"/>
                    <a:pt x="2474591" y="310226"/>
                  </a:cubicBezTo>
                  <a:cubicBezTo>
                    <a:pt x="2526111" y="313085"/>
                    <a:pt x="2579241" y="318803"/>
                    <a:pt x="2629150" y="323807"/>
                  </a:cubicBezTo>
                  <a:cubicBezTo>
                    <a:pt x="2651690" y="325951"/>
                    <a:pt x="2674230" y="328096"/>
                    <a:pt x="2696770" y="330239"/>
                  </a:cubicBezTo>
                  <a:cubicBezTo>
                    <a:pt x="2756340" y="335243"/>
                    <a:pt x="2815909" y="342391"/>
                    <a:pt x="2873869" y="349539"/>
                  </a:cubicBezTo>
                  <a:cubicBezTo>
                    <a:pt x="2888360" y="350968"/>
                    <a:pt x="2902849" y="353112"/>
                    <a:pt x="2917339" y="354542"/>
                  </a:cubicBezTo>
                  <a:cubicBezTo>
                    <a:pt x="2930218" y="355972"/>
                    <a:pt x="2944708" y="358115"/>
                    <a:pt x="2957588" y="359546"/>
                  </a:cubicBezTo>
                  <a:cubicBezTo>
                    <a:pt x="2980128" y="362404"/>
                    <a:pt x="3004277" y="365263"/>
                    <a:pt x="3028428" y="368123"/>
                  </a:cubicBezTo>
                  <a:lnTo>
                    <a:pt x="3360086" y="411724"/>
                  </a:lnTo>
                  <a:cubicBezTo>
                    <a:pt x="3535173" y="434419"/>
                    <a:pt x="3702512" y="454433"/>
                    <a:pt x="3863486" y="471889"/>
                  </a:cubicBezTo>
                  <a:close/>
                  <a:moveTo>
                    <a:pt x="4607282" y="480414"/>
                  </a:moveTo>
                  <a:lnTo>
                    <a:pt x="4413512" y="480414"/>
                  </a:lnTo>
                  <a:lnTo>
                    <a:pt x="4358282" y="476055"/>
                  </a:lnTo>
                  <a:cubicBezTo>
                    <a:pt x="4330911" y="473910"/>
                    <a:pt x="4305153" y="471766"/>
                    <a:pt x="4277782" y="469621"/>
                  </a:cubicBezTo>
                  <a:cubicBezTo>
                    <a:pt x="4007304" y="446034"/>
                    <a:pt x="3715896" y="413868"/>
                    <a:pt x="3387457" y="371697"/>
                  </a:cubicBezTo>
                  <a:lnTo>
                    <a:pt x="3055798" y="328095"/>
                  </a:lnTo>
                  <a:cubicBezTo>
                    <a:pt x="3031648" y="325236"/>
                    <a:pt x="3007499" y="322377"/>
                    <a:pt x="2983348" y="319517"/>
                  </a:cubicBezTo>
                  <a:cubicBezTo>
                    <a:pt x="2970468" y="318088"/>
                    <a:pt x="2957588" y="316658"/>
                    <a:pt x="2943099" y="314514"/>
                  </a:cubicBezTo>
                  <a:cubicBezTo>
                    <a:pt x="2928609" y="313085"/>
                    <a:pt x="2914118" y="310940"/>
                    <a:pt x="2899629" y="309510"/>
                  </a:cubicBezTo>
                  <a:cubicBezTo>
                    <a:pt x="2840059" y="302363"/>
                    <a:pt x="2778878" y="295215"/>
                    <a:pt x="2719310" y="289497"/>
                  </a:cubicBezTo>
                  <a:cubicBezTo>
                    <a:pt x="2696770" y="287353"/>
                    <a:pt x="2672619" y="285208"/>
                    <a:pt x="2650079" y="283064"/>
                  </a:cubicBezTo>
                  <a:cubicBezTo>
                    <a:pt x="2598561" y="278060"/>
                    <a:pt x="2545430" y="272342"/>
                    <a:pt x="2490691" y="269483"/>
                  </a:cubicBezTo>
                  <a:cubicBezTo>
                    <a:pt x="2176743" y="245180"/>
                    <a:pt x="1864405" y="235889"/>
                    <a:pt x="1561726" y="241607"/>
                  </a:cubicBezTo>
                  <a:cubicBezTo>
                    <a:pt x="1242948" y="248039"/>
                    <a:pt x="933829" y="271627"/>
                    <a:pt x="644030" y="311655"/>
                  </a:cubicBezTo>
                  <a:cubicBezTo>
                    <a:pt x="494300" y="332384"/>
                    <a:pt x="348998" y="358116"/>
                    <a:pt x="209130" y="388583"/>
                  </a:cubicBezTo>
                  <a:lnTo>
                    <a:pt x="0" y="443344"/>
                  </a:lnTo>
                  <a:lnTo>
                    <a:pt x="0" y="426643"/>
                  </a:lnTo>
                  <a:lnTo>
                    <a:pt x="193433" y="375807"/>
                  </a:lnTo>
                  <a:cubicBezTo>
                    <a:pt x="334911" y="345071"/>
                    <a:pt x="482225" y="319160"/>
                    <a:pt x="634369" y="298074"/>
                  </a:cubicBezTo>
                  <a:cubicBezTo>
                    <a:pt x="927387" y="258046"/>
                    <a:pt x="1239728" y="233744"/>
                    <a:pt x="1560115" y="227311"/>
                  </a:cubicBezTo>
                  <a:cubicBezTo>
                    <a:pt x="1636187" y="225703"/>
                    <a:pt x="1712964" y="225122"/>
                    <a:pt x="1790270" y="225535"/>
                  </a:cubicBezTo>
                  <a:cubicBezTo>
                    <a:pt x="2022184" y="226775"/>
                    <a:pt x="2258852" y="236960"/>
                    <a:pt x="2495519" y="255187"/>
                  </a:cubicBezTo>
                  <a:cubicBezTo>
                    <a:pt x="2550261" y="258761"/>
                    <a:pt x="2603390" y="263765"/>
                    <a:pt x="2656519" y="268768"/>
                  </a:cubicBezTo>
                  <a:cubicBezTo>
                    <a:pt x="2679061" y="270912"/>
                    <a:pt x="2701600" y="273057"/>
                    <a:pt x="2725749" y="275201"/>
                  </a:cubicBezTo>
                  <a:cubicBezTo>
                    <a:pt x="2786929" y="280919"/>
                    <a:pt x="2849718" y="288067"/>
                    <a:pt x="2909289" y="295215"/>
                  </a:cubicBezTo>
                  <a:cubicBezTo>
                    <a:pt x="2923778" y="297360"/>
                    <a:pt x="2938268" y="298789"/>
                    <a:pt x="2952759" y="300219"/>
                  </a:cubicBezTo>
                  <a:cubicBezTo>
                    <a:pt x="2965639" y="301648"/>
                    <a:pt x="2978517" y="303078"/>
                    <a:pt x="2991399" y="305222"/>
                  </a:cubicBezTo>
                  <a:cubicBezTo>
                    <a:pt x="3015548" y="308081"/>
                    <a:pt x="3039699" y="310940"/>
                    <a:pt x="3065458" y="314514"/>
                  </a:cubicBezTo>
                  <a:lnTo>
                    <a:pt x="3397115" y="358115"/>
                  </a:lnTo>
                  <a:cubicBezTo>
                    <a:pt x="3725555" y="400288"/>
                    <a:pt x="4015354" y="432453"/>
                    <a:pt x="4284222" y="456041"/>
                  </a:cubicBezTo>
                  <a:cubicBezTo>
                    <a:pt x="4309983" y="458185"/>
                    <a:pt x="4337352" y="460330"/>
                    <a:pt x="4364722" y="462474"/>
                  </a:cubicBezTo>
                  <a:cubicBezTo>
                    <a:pt x="4411411" y="466762"/>
                    <a:pt x="4461322" y="470336"/>
                    <a:pt x="4509621" y="473910"/>
                  </a:cubicBezTo>
                  <a:close/>
                  <a:moveTo>
                    <a:pt x="6860210" y="208727"/>
                  </a:moveTo>
                  <a:cubicBezTo>
                    <a:pt x="6863429" y="212301"/>
                    <a:pt x="6856991" y="216590"/>
                    <a:pt x="6848940" y="217304"/>
                  </a:cubicBezTo>
                  <a:cubicBezTo>
                    <a:pt x="6586512" y="250185"/>
                    <a:pt x="6317642" y="274487"/>
                    <a:pt x="6045553" y="288782"/>
                  </a:cubicBezTo>
                  <a:cubicBezTo>
                    <a:pt x="5775075" y="300934"/>
                    <a:pt x="5496546" y="303078"/>
                    <a:pt x="5216407" y="295930"/>
                  </a:cubicBezTo>
                  <a:cubicBezTo>
                    <a:pt x="5190647" y="295216"/>
                    <a:pt x="5163278" y="294500"/>
                    <a:pt x="5137518" y="293786"/>
                  </a:cubicBezTo>
                  <a:cubicBezTo>
                    <a:pt x="5094048" y="292356"/>
                    <a:pt x="5050579" y="290927"/>
                    <a:pt x="5007108" y="289497"/>
                  </a:cubicBezTo>
                  <a:lnTo>
                    <a:pt x="4797809" y="278776"/>
                  </a:lnTo>
                  <a:lnTo>
                    <a:pt x="4588510" y="264480"/>
                  </a:lnTo>
                  <a:cubicBezTo>
                    <a:pt x="4543430" y="261621"/>
                    <a:pt x="4498351" y="257333"/>
                    <a:pt x="4454882" y="253758"/>
                  </a:cubicBezTo>
                  <a:cubicBezTo>
                    <a:pt x="4429121" y="251614"/>
                    <a:pt x="4403361" y="249470"/>
                    <a:pt x="4377603" y="247325"/>
                  </a:cubicBezTo>
                  <a:cubicBezTo>
                    <a:pt x="4123223" y="225167"/>
                    <a:pt x="3846305" y="194431"/>
                    <a:pt x="3530746" y="154404"/>
                  </a:cubicBezTo>
                  <a:lnTo>
                    <a:pt x="3203917" y="110803"/>
                  </a:lnTo>
                  <a:cubicBezTo>
                    <a:pt x="3195866" y="109373"/>
                    <a:pt x="3184596" y="108658"/>
                    <a:pt x="3174937" y="107229"/>
                  </a:cubicBezTo>
                  <a:lnTo>
                    <a:pt x="3038088" y="90789"/>
                  </a:lnTo>
                  <a:cubicBezTo>
                    <a:pt x="2972077" y="82926"/>
                    <a:pt x="2902849" y="74348"/>
                    <a:pt x="2833618" y="67916"/>
                  </a:cubicBezTo>
                  <a:cubicBezTo>
                    <a:pt x="2809468" y="65771"/>
                    <a:pt x="2785319" y="63627"/>
                    <a:pt x="2761168" y="60768"/>
                  </a:cubicBezTo>
                  <a:cubicBezTo>
                    <a:pt x="2703209" y="55050"/>
                    <a:pt x="2642029" y="49331"/>
                    <a:pt x="2580851" y="45043"/>
                  </a:cubicBezTo>
                  <a:cubicBezTo>
                    <a:pt x="2229870" y="17881"/>
                    <a:pt x="1880503" y="7159"/>
                    <a:pt x="1542405" y="14307"/>
                  </a:cubicBezTo>
                  <a:cubicBezTo>
                    <a:pt x="1180157" y="21455"/>
                    <a:pt x="827568" y="48616"/>
                    <a:pt x="494298" y="94362"/>
                  </a:cubicBezTo>
                  <a:cubicBezTo>
                    <a:pt x="406554" y="106513"/>
                    <a:pt x="320117" y="120139"/>
                    <a:pt x="235140" y="135205"/>
                  </a:cubicBezTo>
                  <a:lnTo>
                    <a:pt x="0" y="181676"/>
                  </a:lnTo>
                  <a:lnTo>
                    <a:pt x="0" y="167402"/>
                  </a:lnTo>
                  <a:lnTo>
                    <a:pt x="220776" y="123892"/>
                  </a:lnTo>
                  <a:cubicBezTo>
                    <a:pt x="306634" y="108747"/>
                    <a:pt x="394077" y="95077"/>
                    <a:pt x="483029" y="82926"/>
                  </a:cubicBezTo>
                  <a:cubicBezTo>
                    <a:pt x="817908" y="36465"/>
                    <a:pt x="1173715" y="9304"/>
                    <a:pt x="1539185" y="2156"/>
                  </a:cubicBezTo>
                  <a:cubicBezTo>
                    <a:pt x="1624514" y="369"/>
                    <a:pt x="1710548" y="-301"/>
                    <a:pt x="1797110" y="123"/>
                  </a:cubicBezTo>
                  <a:cubicBezTo>
                    <a:pt x="2056797" y="1396"/>
                    <a:pt x="2321239" y="12520"/>
                    <a:pt x="2585680" y="32891"/>
                  </a:cubicBezTo>
                  <a:cubicBezTo>
                    <a:pt x="2646859" y="36465"/>
                    <a:pt x="2708039" y="42898"/>
                    <a:pt x="2767609" y="48616"/>
                  </a:cubicBezTo>
                  <a:cubicBezTo>
                    <a:pt x="2791758" y="50761"/>
                    <a:pt x="2815909" y="53620"/>
                    <a:pt x="2840058" y="55764"/>
                  </a:cubicBezTo>
                  <a:cubicBezTo>
                    <a:pt x="2910898" y="62198"/>
                    <a:pt x="2980127" y="70060"/>
                    <a:pt x="3046137" y="78637"/>
                  </a:cubicBezTo>
                  <a:lnTo>
                    <a:pt x="3182987" y="95077"/>
                  </a:lnTo>
                  <a:cubicBezTo>
                    <a:pt x="3194257" y="96507"/>
                    <a:pt x="3203917" y="97936"/>
                    <a:pt x="3213576" y="98651"/>
                  </a:cubicBezTo>
                  <a:lnTo>
                    <a:pt x="3540406" y="141538"/>
                  </a:lnTo>
                  <a:cubicBezTo>
                    <a:pt x="3854354" y="182280"/>
                    <a:pt x="4129662" y="212301"/>
                    <a:pt x="4384042" y="234459"/>
                  </a:cubicBezTo>
                  <a:cubicBezTo>
                    <a:pt x="4409802" y="236604"/>
                    <a:pt x="4435560" y="238748"/>
                    <a:pt x="4461322" y="240892"/>
                  </a:cubicBezTo>
                  <a:cubicBezTo>
                    <a:pt x="4504790" y="244466"/>
                    <a:pt x="4549871" y="248040"/>
                    <a:pt x="4593342" y="251614"/>
                  </a:cubicBezTo>
                  <a:lnTo>
                    <a:pt x="4802640" y="265195"/>
                  </a:lnTo>
                  <a:lnTo>
                    <a:pt x="5011939" y="275202"/>
                  </a:lnTo>
                  <a:cubicBezTo>
                    <a:pt x="5055408" y="277346"/>
                    <a:pt x="5098878" y="278061"/>
                    <a:pt x="5140738" y="279491"/>
                  </a:cubicBezTo>
                  <a:cubicBezTo>
                    <a:pt x="5166498" y="280205"/>
                    <a:pt x="5193867" y="280920"/>
                    <a:pt x="5219627" y="281634"/>
                  </a:cubicBezTo>
                  <a:cubicBezTo>
                    <a:pt x="5496546" y="288782"/>
                    <a:pt x="5775075" y="285924"/>
                    <a:pt x="6043944" y="274487"/>
                  </a:cubicBezTo>
                  <a:cubicBezTo>
                    <a:pt x="6312813" y="260906"/>
                    <a:pt x="6581681" y="236604"/>
                    <a:pt x="6840891" y="203724"/>
                  </a:cubicBezTo>
                  <a:cubicBezTo>
                    <a:pt x="6848940" y="203009"/>
                    <a:pt x="6858600" y="205153"/>
                    <a:pt x="6860210" y="208727"/>
                  </a:cubicBezTo>
                  <a:close/>
                  <a:moveTo>
                    <a:pt x="6866255" y="433615"/>
                  </a:moveTo>
                  <a:lnTo>
                    <a:pt x="6866255" y="448160"/>
                  </a:lnTo>
                  <a:lnTo>
                    <a:pt x="6566681" y="480414"/>
                  </a:lnTo>
                  <a:lnTo>
                    <a:pt x="6368570" y="480414"/>
                  </a:lnTo>
                  <a:lnTo>
                    <a:pt x="6543444" y="468102"/>
                  </a:lnTo>
                  <a:close/>
                  <a:moveTo>
                    <a:pt x="6866255" y="375521"/>
                  </a:moveTo>
                  <a:lnTo>
                    <a:pt x="6866255" y="390067"/>
                  </a:lnTo>
                  <a:lnTo>
                    <a:pt x="6525533" y="426913"/>
                  </a:lnTo>
                  <a:cubicBezTo>
                    <a:pt x="6380030" y="439780"/>
                    <a:pt x="6233118" y="449966"/>
                    <a:pt x="6085803" y="457471"/>
                  </a:cubicBezTo>
                  <a:cubicBezTo>
                    <a:pt x="5900655" y="466048"/>
                    <a:pt x="5712287" y="470336"/>
                    <a:pt x="5522306" y="470336"/>
                  </a:cubicBezTo>
                  <a:cubicBezTo>
                    <a:pt x="5412828" y="470336"/>
                    <a:pt x="5303348" y="468907"/>
                    <a:pt x="5192258" y="466048"/>
                  </a:cubicBezTo>
                  <a:cubicBezTo>
                    <a:pt x="5164889" y="465333"/>
                    <a:pt x="5139129" y="464618"/>
                    <a:pt x="5111759" y="463903"/>
                  </a:cubicBezTo>
                  <a:cubicBezTo>
                    <a:pt x="5065070" y="462474"/>
                    <a:pt x="5016770" y="461044"/>
                    <a:pt x="4968470" y="458900"/>
                  </a:cubicBezTo>
                  <a:lnTo>
                    <a:pt x="4746291" y="448178"/>
                  </a:lnTo>
                  <a:lnTo>
                    <a:pt x="4524111" y="433168"/>
                  </a:lnTo>
                  <a:cubicBezTo>
                    <a:pt x="4475811" y="429594"/>
                    <a:pt x="4429121" y="426020"/>
                    <a:pt x="4382433" y="421731"/>
                  </a:cubicBezTo>
                  <a:cubicBezTo>
                    <a:pt x="4356673" y="419587"/>
                    <a:pt x="4329302" y="417443"/>
                    <a:pt x="4303543" y="415298"/>
                  </a:cubicBezTo>
                  <a:cubicBezTo>
                    <a:pt x="4037894" y="392425"/>
                    <a:pt x="3749705" y="360260"/>
                    <a:pt x="3424486" y="318803"/>
                  </a:cubicBezTo>
                  <a:lnTo>
                    <a:pt x="3094438" y="275201"/>
                  </a:lnTo>
                  <a:cubicBezTo>
                    <a:pt x="3070288" y="272342"/>
                    <a:pt x="3044528" y="268768"/>
                    <a:pt x="3018768" y="265909"/>
                  </a:cubicBezTo>
                  <a:cubicBezTo>
                    <a:pt x="3005889" y="264480"/>
                    <a:pt x="2993008" y="263050"/>
                    <a:pt x="2980128" y="260905"/>
                  </a:cubicBezTo>
                  <a:cubicBezTo>
                    <a:pt x="2965639" y="259476"/>
                    <a:pt x="2951149" y="257332"/>
                    <a:pt x="2936660" y="255902"/>
                  </a:cubicBezTo>
                  <a:cubicBezTo>
                    <a:pt x="2875478" y="248754"/>
                    <a:pt x="2812689" y="240892"/>
                    <a:pt x="2749900" y="235173"/>
                  </a:cubicBezTo>
                  <a:cubicBezTo>
                    <a:pt x="2725749" y="233029"/>
                    <a:pt x="2703209" y="230885"/>
                    <a:pt x="2679061" y="228026"/>
                  </a:cubicBezTo>
                  <a:cubicBezTo>
                    <a:pt x="2625930" y="223022"/>
                    <a:pt x="2571190" y="217304"/>
                    <a:pt x="2514842" y="213730"/>
                  </a:cubicBezTo>
                  <a:cubicBezTo>
                    <a:pt x="2191232" y="188713"/>
                    <a:pt x="1869234" y="178706"/>
                    <a:pt x="1558506" y="185139"/>
                  </a:cubicBezTo>
                  <a:cubicBezTo>
                    <a:pt x="1228457" y="191572"/>
                    <a:pt x="909679" y="215875"/>
                    <a:pt x="608610" y="257332"/>
                  </a:cubicBezTo>
                  <a:cubicBezTo>
                    <a:pt x="452441" y="279133"/>
                    <a:pt x="300699" y="305937"/>
                    <a:pt x="154793" y="337655"/>
                  </a:cubicBezTo>
                  <a:lnTo>
                    <a:pt x="0" y="378241"/>
                  </a:lnTo>
                  <a:lnTo>
                    <a:pt x="0" y="358514"/>
                  </a:lnTo>
                  <a:lnTo>
                    <a:pt x="140303" y="324878"/>
                  </a:lnTo>
                  <a:cubicBezTo>
                    <a:pt x="287819" y="292713"/>
                    <a:pt x="441171" y="265552"/>
                    <a:pt x="598951" y="243751"/>
                  </a:cubicBezTo>
                  <a:cubicBezTo>
                    <a:pt x="903239" y="202293"/>
                    <a:pt x="1225237" y="177277"/>
                    <a:pt x="1556896" y="170843"/>
                  </a:cubicBezTo>
                  <a:cubicBezTo>
                    <a:pt x="1635383" y="169235"/>
                    <a:pt x="1714474" y="168654"/>
                    <a:pt x="1794043" y="169079"/>
                  </a:cubicBezTo>
                  <a:cubicBezTo>
                    <a:pt x="2032749" y="170352"/>
                    <a:pt x="2275757" y="180672"/>
                    <a:pt x="2519671" y="199434"/>
                  </a:cubicBezTo>
                  <a:cubicBezTo>
                    <a:pt x="2576020" y="203009"/>
                    <a:pt x="2630761" y="208727"/>
                    <a:pt x="2685501" y="213730"/>
                  </a:cubicBezTo>
                  <a:cubicBezTo>
                    <a:pt x="2708041" y="215875"/>
                    <a:pt x="2732190" y="218018"/>
                    <a:pt x="2754729" y="220163"/>
                  </a:cubicBezTo>
                  <a:cubicBezTo>
                    <a:pt x="2819129" y="225882"/>
                    <a:pt x="2881918" y="233744"/>
                    <a:pt x="2944708" y="240892"/>
                  </a:cubicBezTo>
                  <a:cubicBezTo>
                    <a:pt x="2959200" y="242321"/>
                    <a:pt x="2973689" y="244466"/>
                    <a:pt x="2988178" y="245895"/>
                  </a:cubicBezTo>
                  <a:cubicBezTo>
                    <a:pt x="3001059" y="247325"/>
                    <a:pt x="3013939" y="248754"/>
                    <a:pt x="3026818" y="250898"/>
                  </a:cubicBezTo>
                  <a:cubicBezTo>
                    <a:pt x="3052577" y="253758"/>
                    <a:pt x="3078339" y="257332"/>
                    <a:pt x="3102488" y="260191"/>
                  </a:cubicBezTo>
                  <a:lnTo>
                    <a:pt x="3432537" y="303792"/>
                  </a:lnTo>
                  <a:cubicBezTo>
                    <a:pt x="3757755" y="345965"/>
                    <a:pt x="4044335" y="377415"/>
                    <a:pt x="4308373" y="400288"/>
                  </a:cubicBezTo>
                  <a:cubicBezTo>
                    <a:pt x="4334133" y="402432"/>
                    <a:pt x="4361502" y="404577"/>
                    <a:pt x="4387262" y="406721"/>
                  </a:cubicBezTo>
                  <a:cubicBezTo>
                    <a:pt x="4433953" y="410295"/>
                    <a:pt x="4480641" y="414584"/>
                    <a:pt x="4528941" y="418157"/>
                  </a:cubicBezTo>
                  <a:lnTo>
                    <a:pt x="4751121" y="433168"/>
                  </a:lnTo>
                  <a:lnTo>
                    <a:pt x="4973299" y="443889"/>
                  </a:lnTo>
                  <a:cubicBezTo>
                    <a:pt x="5019989" y="446034"/>
                    <a:pt x="5068290" y="447463"/>
                    <a:pt x="5114978" y="448893"/>
                  </a:cubicBezTo>
                  <a:cubicBezTo>
                    <a:pt x="5142349" y="449607"/>
                    <a:pt x="5168107" y="450323"/>
                    <a:pt x="5195478" y="451037"/>
                  </a:cubicBezTo>
                  <a:cubicBezTo>
                    <a:pt x="5493327" y="458185"/>
                    <a:pt x="5792786" y="456041"/>
                    <a:pt x="6082585" y="443175"/>
                  </a:cubicBezTo>
                  <a:cubicBezTo>
                    <a:pt x="6228289" y="435670"/>
                    <a:pt x="6373993" y="425484"/>
                    <a:pt x="6518691" y="412707"/>
                  </a:cubicBezTo>
                  <a:close/>
                  <a:moveTo>
                    <a:pt x="6866255" y="317662"/>
                  </a:moveTo>
                  <a:lnTo>
                    <a:pt x="6866255" y="332083"/>
                  </a:lnTo>
                  <a:lnTo>
                    <a:pt x="6495950" y="371965"/>
                  </a:lnTo>
                  <a:cubicBezTo>
                    <a:pt x="6354271" y="384563"/>
                    <a:pt x="6211384" y="394570"/>
                    <a:pt x="6068094" y="401718"/>
                  </a:cubicBezTo>
                  <a:cubicBezTo>
                    <a:pt x="5890995" y="409580"/>
                    <a:pt x="5707455" y="413869"/>
                    <a:pt x="5522306" y="413869"/>
                  </a:cubicBezTo>
                  <a:cubicBezTo>
                    <a:pt x="5416047" y="413869"/>
                    <a:pt x="5308178" y="412439"/>
                    <a:pt x="5200308" y="409580"/>
                  </a:cubicBezTo>
                  <a:cubicBezTo>
                    <a:pt x="5172939" y="408866"/>
                    <a:pt x="5147179" y="408150"/>
                    <a:pt x="5119808" y="407436"/>
                  </a:cubicBezTo>
                  <a:cubicBezTo>
                    <a:pt x="5074728" y="406006"/>
                    <a:pt x="5028039" y="404577"/>
                    <a:pt x="4981349" y="402432"/>
                  </a:cubicBezTo>
                  <a:lnTo>
                    <a:pt x="4762390" y="391711"/>
                  </a:lnTo>
                  <a:lnTo>
                    <a:pt x="4543431" y="377415"/>
                  </a:lnTo>
                  <a:cubicBezTo>
                    <a:pt x="4496742" y="373841"/>
                    <a:pt x="4450051" y="370268"/>
                    <a:pt x="4404971" y="366693"/>
                  </a:cubicBezTo>
                  <a:cubicBezTo>
                    <a:pt x="4379212" y="364549"/>
                    <a:pt x="4351842" y="362404"/>
                    <a:pt x="4326083" y="360261"/>
                  </a:cubicBezTo>
                  <a:cubicBezTo>
                    <a:pt x="4063653" y="337388"/>
                    <a:pt x="3780294" y="305937"/>
                    <a:pt x="3458296" y="264480"/>
                  </a:cubicBezTo>
                  <a:lnTo>
                    <a:pt x="3128248" y="220878"/>
                  </a:lnTo>
                  <a:cubicBezTo>
                    <a:pt x="3102488" y="217304"/>
                    <a:pt x="3076727" y="214445"/>
                    <a:pt x="3050967" y="211586"/>
                  </a:cubicBezTo>
                  <a:cubicBezTo>
                    <a:pt x="3038089" y="210157"/>
                    <a:pt x="3025209" y="208727"/>
                    <a:pt x="3012327" y="206582"/>
                  </a:cubicBezTo>
                  <a:cubicBezTo>
                    <a:pt x="2997837" y="205153"/>
                    <a:pt x="2983348" y="203009"/>
                    <a:pt x="2968858" y="201579"/>
                  </a:cubicBezTo>
                  <a:cubicBezTo>
                    <a:pt x="2906068" y="193716"/>
                    <a:pt x="2841668" y="185854"/>
                    <a:pt x="2775659" y="180136"/>
                  </a:cubicBezTo>
                  <a:cubicBezTo>
                    <a:pt x="2751510" y="177991"/>
                    <a:pt x="2727359" y="175847"/>
                    <a:pt x="2704819" y="172988"/>
                  </a:cubicBezTo>
                  <a:cubicBezTo>
                    <a:pt x="2650079" y="167270"/>
                    <a:pt x="2592120" y="162266"/>
                    <a:pt x="2535769" y="158692"/>
                  </a:cubicBezTo>
                  <a:cubicBezTo>
                    <a:pt x="2204113" y="132960"/>
                    <a:pt x="1872454" y="122954"/>
                    <a:pt x="1552065" y="129386"/>
                  </a:cubicBezTo>
                  <a:cubicBezTo>
                    <a:pt x="1212357" y="136534"/>
                    <a:pt x="880699" y="161552"/>
                    <a:pt x="569969" y="204439"/>
                  </a:cubicBezTo>
                  <a:cubicBezTo>
                    <a:pt x="407360" y="226954"/>
                    <a:pt x="249581" y="254830"/>
                    <a:pt x="97638" y="287889"/>
                  </a:cubicBezTo>
                  <a:lnTo>
                    <a:pt x="0" y="311249"/>
                  </a:lnTo>
                  <a:lnTo>
                    <a:pt x="0" y="294963"/>
                  </a:lnTo>
                  <a:lnTo>
                    <a:pt x="81740" y="275380"/>
                  </a:lnTo>
                  <a:cubicBezTo>
                    <a:pt x="235092" y="241964"/>
                    <a:pt x="394481" y="213730"/>
                    <a:pt x="558700" y="190857"/>
                  </a:cubicBezTo>
                  <a:cubicBezTo>
                    <a:pt x="872648" y="147256"/>
                    <a:pt x="1205916" y="122238"/>
                    <a:pt x="1548845" y="115091"/>
                  </a:cubicBezTo>
                  <a:cubicBezTo>
                    <a:pt x="1629747" y="113482"/>
                    <a:pt x="1711253" y="112902"/>
                    <a:pt x="1793212" y="113337"/>
                  </a:cubicBezTo>
                  <a:cubicBezTo>
                    <a:pt x="2039088" y="114644"/>
                    <a:pt x="2289039" y="125097"/>
                    <a:pt x="2538991" y="144397"/>
                  </a:cubicBezTo>
                  <a:cubicBezTo>
                    <a:pt x="2596951" y="147970"/>
                    <a:pt x="2653299" y="153689"/>
                    <a:pt x="2709650" y="159407"/>
                  </a:cubicBezTo>
                  <a:cubicBezTo>
                    <a:pt x="2733799" y="161552"/>
                    <a:pt x="2756339" y="164411"/>
                    <a:pt x="2780489" y="166555"/>
                  </a:cubicBezTo>
                  <a:cubicBezTo>
                    <a:pt x="2846498" y="172273"/>
                    <a:pt x="2912509" y="180136"/>
                    <a:pt x="2975298" y="187998"/>
                  </a:cubicBezTo>
                  <a:cubicBezTo>
                    <a:pt x="2989789" y="189428"/>
                    <a:pt x="3004278" y="191572"/>
                    <a:pt x="3018767" y="193002"/>
                  </a:cubicBezTo>
                  <a:cubicBezTo>
                    <a:pt x="3031648" y="194432"/>
                    <a:pt x="3044527" y="195861"/>
                    <a:pt x="3057408" y="198005"/>
                  </a:cubicBezTo>
                  <a:cubicBezTo>
                    <a:pt x="3084777" y="200864"/>
                    <a:pt x="3110537" y="204439"/>
                    <a:pt x="3136297" y="208012"/>
                  </a:cubicBezTo>
                  <a:lnTo>
                    <a:pt x="3464736" y="251614"/>
                  </a:lnTo>
                  <a:cubicBezTo>
                    <a:pt x="3785126" y="293071"/>
                    <a:pt x="4068484" y="324521"/>
                    <a:pt x="4329302" y="346679"/>
                  </a:cubicBezTo>
                  <a:cubicBezTo>
                    <a:pt x="4355061" y="348824"/>
                    <a:pt x="4382431" y="350968"/>
                    <a:pt x="4408192" y="353113"/>
                  </a:cubicBezTo>
                  <a:cubicBezTo>
                    <a:pt x="4453271" y="356686"/>
                    <a:pt x="4499960" y="360975"/>
                    <a:pt x="4546651" y="363834"/>
                  </a:cubicBezTo>
                  <a:lnTo>
                    <a:pt x="4764001" y="378130"/>
                  </a:lnTo>
                  <a:lnTo>
                    <a:pt x="4981349" y="388852"/>
                  </a:lnTo>
                  <a:cubicBezTo>
                    <a:pt x="5026428" y="390996"/>
                    <a:pt x="5073119" y="392425"/>
                    <a:pt x="5118199" y="393855"/>
                  </a:cubicBezTo>
                  <a:cubicBezTo>
                    <a:pt x="5145568" y="394570"/>
                    <a:pt x="5171328" y="395284"/>
                    <a:pt x="5198699" y="396000"/>
                  </a:cubicBezTo>
                  <a:cubicBezTo>
                    <a:pt x="5490106" y="403147"/>
                    <a:pt x="5781516" y="400288"/>
                    <a:pt x="6064874" y="388137"/>
                  </a:cubicBezTo>
                  <a:cubicBezTo>
                    <a:pt x="6207358" y="380989"/>
                    <a:pt x="6349440" y="370982"/>
                    <a:pt x="6490314" y="358384"/>
                  </a:cubicBezTo>
                  <a:close/>
                  <a:moveTo>
                    <a:pt x="6866255" y="259153"/>
                  </a:moveTo>
                  <a:lnTo>
                    <a:pt x="6866255" y="273595"/>
                  </a:lnTo>
                  <a:lnTo>
                    <a:pt x="6468579" y="316301"/>
                  </a:lnTo>
                  <a:cubicBezTo>
                    <a:pt x="6330522" y="328452"/>
                    <a:pt x="6191258" y="338102"/>
                    <a:pt x="6051994" y="345250"/>
                  </a:cubicBezTo>
                  <a:cubicBezTo>
                    <a:pt x="5775075" y="357401"/>
                    <a:pt x="5488497" y="360261"/>
                    <a:pt x="5201918" y="353113"/>
                  </a:cubicBezTo>
                  <a:cubicBezTo>
                    <a:pt x="5174548" y="352397"/>
                    <a:pt x="5148788" y="351683"/>
                    <a:pt x="5123028" y="350968"/>
                  </a:cubicBezTo>
                  <a:cubicBezTo>
                    <a:pt x="5079557" y="349539"/>
                    <a:pt x="5032868" y="348109"/>
                    <a:pt x="4987788" y="346680"/>
                  </a:cubicBezTo>
                  <a:lnTo>
                    <a:pt x="4773658" y="335958"/>
                  </a:lnTo>
                  <a:lnTo>
                    <a:pt x="4559530" y="321662"/>
                  </a:lnTo>
                  <a:cubicBezTo>
                    <a:pt x="4514451" y="318803"/>
                    <a:pt x="4467760" y="314515"/>
                    <a:pt x="4422682" y="310941"/>
                  </a:cubicBezTo>
                  <a:cubicBezTo>
                    <a:pt x="4396922" y="308796"/>
                    <a:pt x="4371161" y="306652"/>
                    <a:pt x="4345402" y="304508"/>
                  </a:cubicBezTo>
                  <a:cubicBezTo>
                    <a:pt x="4086192" y="282350"/>
                    <a:pt x="3806054" y="250899"/>
                    <a:pt x="3488886" y="210157"/>
                  </a:cubicBezTo>
                  <a:lnTo>
                    <a:pt x="3160447" y="166555"/>
                  </a:lnTo>
                  <a:cubicBezTo>
                    <a:pt x="3134688" y="162981"/>
                    <a:pt x="3107317" y="160122"/>
                    <a:pt x="3079949" y="156548"/>
                  </a:cubicBezTo>
                  <a:lnTo>
                    <a:pt x="2997837" y="146541"/>
                  </a:lnTo>
                  <a:cubicBezTo>
                    <a:pt x="2933438" y="138679"/>
                    <a:pt x="2865818" y="130816"/>
                    <a:pt x="2798199" y="124383"/>
                  </a:cubicBezTo>
                  <a:cubicBezTo>
                    <a:pt x="2774050" y="122238"/>
                    <a:pt x="2749899" y="120095"/>
                    <a:pt x="2725750" y="117235"/>
                  </a:cubicBezTo>
                  <a:cubicBezTo>
                    <a:pt x="2669400" y="111517"/>
                    <a:pt x="2609829" y="105799"/>
                    <a:pt x="2551869" y="102224"/>
                  </a:cubicBezTo>
                  <a:cubicBezTo>
                    <a:pt x="2210552" y="75778"/>
                    <a:pt x="1870844" y="65771"/>
                    <a:pt x="1540796" y="72204"/>
                  </a:cubicBezTo>
                  <a:cubicBezTo>
                    <a:pt x="1189815" y="79351"/>
                    <a:pt x="848498" y="105084"/>
                    <a:pt x="526500" y="149400"/>
                  </a:cubicBezTo>
                  <a:cubicBezTo>
                    <a:pt x="357450" y="172988"/>
                    <a:pt x="193230" y="202115"/>
                    <a:pt x="35250" y="236604"/>
                  </a:cubicBezTo>
                  <a:lnTo>
                    <a:pt x="0" y="245067"/>
                  </a:lnTo>
                  <a:lnTo>
                    <a:pt x="0" y="230137"/>
                  </a:lnTo>
                  <a:lnTo>
                    <a:pt x="24785" y="224185"/>
                  </a:lnTo>
                  <a:cubicBezTo>
                    <a:pt x="183973" y="189428"/>
                    <a:pt x="349400" y="160122"/>
                    <a:pt x="520060" y="136534"/>
                  </a:cubicBezTo>
                  <a:cubicBezTo>
                    <a:pt x="845279" y="91503"/>
                    <a:pt x="1188206" y="65771"/>
                    <a:pt x="1542405" y="58623"/>
                  </a:cubicBezTo>
                  <a:cubicBezTo>
                    <a:pt x="1625319" y="57015"/>
                    <a:pt x="1708938" y="56434"/>
                    <a:pt x="1793086" y="56881"/>
                  </a:cubicBezTo>
                  <a:cubicBezTo>
                    <a:pt x="2045528" y="58221"/>
                    <a:pt x="2302725" y="68809"/>
                    <a:pt x="2559920" y="88644"/>
                  </a:cubicBezTo>
                  <a:cubicBezTo>
                    <a:pt x="2619490" y="92218"/>
                    <a:pt x="2679059" y="97936"/>
                    <a:pt x="2735410" y="103654"/>
                  </a:cubicBezTo>
                  <a:cubicBezTo>
                    <a:pt x="2759559" y="105799"/>
                    <a:pt x="2783710" y="108658"/>
                    <a:pt x="2807858" y="110802"/>
                  </a:cubicBezTo>
                  <a:cubicBezTo>
                    <a:pt x="2875478" y="116520"/>
                    <a:pt x="2943098" y="125098"/>
                    <a:pt x="3009108" y="132960"/>
                  </a:cubicBezTo>
                  <a:lnTo>
                    <a:pt x="3091217" y="142967"/>
                  </a:lnTo>
                  <a:cubicBezTo>
                    <a:pt x="3118588" y="146541"/>
                    <a:pt x="3145957" y="149400"/>
                    <a:pt x="3171717" y="152974"/>
                  </a:cubicBezTo>
                  <a:lnTo>
                    <a:pt x="3500155" y="196576"/>
                  </a:lnTo>
                  <a:cubicBezTo>
                    <a:pt x="3817325" y="237318"/>
                    <a:pt x="4097462" y="268054"/>
                    <a:pt x="4353451" y="290927"/>
                  </a:cubicBezTo>
                  <a:cubicBezTo>
                    <a:pt x="4379212" y="293071"/>
                    <a:pt x="4404971" y="295215"/>
                    <a:pt x="4430731" y="297360"/>
                  </a:cubicBezTo>
                  <a:cubicBezTo>
                    <a:pt x="4475811" y="300933"/>
                    <a:pt x="4520890" y="305222"/>
                    <a:pt x="4565970" y="308081"/>
                  </a:cubicBezTo>
                  <a:lnTo>
                    <a:pt x="4780100" y="322377"/>
                  </a:lnTo>
                  <a:lnTo>
                    <a:pt x="4992619" y="333099"/>
                  </a:lnTo>
                  <a:cubicBezTo>
                    <a:pt x="5036088" y="335243"/>
                    <a:pt x="5082779" y="336672"/>
                    <a:pt x="5126247" y="337388"/>
                  </a:cubicBezTo>
                  <a:cubicBezTo>
                    <a:pt x="5152007" y="338102"/>
                    <a:pt x="5179378" y="338817"/>
                    <a:pt x="5205138" y="339532"/>
                  </a:cubicBezTo>
                  <a:cubicBezTo>
                    <a:pt x="5490106" y="346680"/>
                    <a:pt x="5773464" y="343820"/>
                    <a:pt x="6050383" y="331669"/>
                  </a:cubicBezTo>
                  <a:cubicBezTo>
                    <a:pt x="6188843" y="324521"/>
                    <a:pt x="6326900" y="314872"/>
                    <a:pt x="6463749" y="3027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21" name="任意多边形: 形状 20"/>
            <p:cNvSpPr/>
            <p:nvPr userDrawn="1">
              <p:custDataLst>
                <p:tags r:id="rId4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4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4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1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79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7 w 12192000"/>
                <a:gd name="connsiteY18" fmla="*/ 422447 h 486439"/>
                <a:gd name="connsiteX19" fmla="*/ 4636766 w 12192000"/>
                <a:gd name="connsiteY19" fmla="*/ 435313 h 486439"/>
                <a:gd name="connsiteX20" fmla="*/ 4756800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7 w 12192000"/>
                <a:gd name="connsiteY22" fmla="*/ 465334 h 486439"/>
                <a:gd name="connsiteX23" fmla="*/ 5207677 w 12192000"/>
                <a:gd name="connsiteY23" fmla="*/ 469622 h 486439"/>
                <a:gd name="connsiteX24" fmla="*/ 5330639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79 w 12192000"/>
                <a:gd name="connsiteY26" fmla="*/ 486439 h 486439"/>
                <a:gd name="connsiteX27" fmla="*/ 5195962 w 12192000"/>
                <a:gd name="connsiteY27" fmla="*/ 482488 h 486439"/>
                <a:gd name="connsiteX28" fmla="*/ 5125695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9 w 12192000"/>
                <a:gd name="connsiteY30" fmla="*/ 455327 h 486439"/>
                <a:gd name="connsiteX31" fmla="*/ 4627982 w 12192000"/>
                <a:gd name="connsiteY31" fmla="*/ 448894 h 486439"/>
                <a:gd name="connsiteX32" fmla="*/ 4367412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6 w 12192000"/>
                <a:gd name="connsiteY41" fmla="*/ 365979 h 486439"/>
                <a:gd name="connsiteX42" fmla="*/ 4689464 w 12192000"/>
                <a:gd name="connsiteY42" fmla="*/ 378845 h 486439"/>
                <a:gd name="connsiteX43" fmla="*/ 4812428 w 12192000"/>
                <a:gd name="connsiteY43" fmla="*/ 385277 h 486439"/>
                <a:gd name="connsiteX44" fmla="*/ 5125695 w 12192000"/>
                <a:gd name="connsiteY44" fmla="*/ 403862 h 486439"/>
                <a:gd name="connsiteX45" fmla="*/ 5204746 w 12192000"/>
                <a:gd name="connsiteY45" fmla="*/ 408866 h 486439"/>
                <a:gd name="connsiteX46" fmla="*/ 5275012 w 12192000"/>
                <a:gd name="connsiteY46" fmla="*/ 413869 h 486439"/>
                <a:gd name="connsiteX47" fmla="*/ 5400904 w 12192000"/>
                <a:gd name="connsiteY47" fmla="*/ 422446 h 486439"/>
                <a:gd name="connsiteX48" fmla="*/ 6006948 w 12192000"/>
                <a:gd name="connsiteY48" fmla="*/ 466048 h 486439"/>
                <a:gd name="connsiteX49" fmla="*/ 6317961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0 w 12192000"/>
                <a:gd name="connsiteY52" fmla="*/ 436742 h 486439"/>
                <a:gd name="connsiteX53" fmla="*/ 5260375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59 w 12192000"/>
                <a:gd name="connsiteY55" fmla="*/ 418158 h 486439"/>
                <a:gd name="connsiteX56" fmla="*/ 4803646 w 12192000"/>
                <a:gd name="connsiteY56" fmla="*/ 399573 h 486439"/>
                <a:gd name="connsiteX57" fmla="*/ 4680682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6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5 w 12192000"/>
                <a:gd name="connsiteY68" fmla="*/ 310226 h 486439"/>
                <a:gd name="connsiteX69" fmla="*/ 4736306 w 12192000"/>
                <a:gd name="connsiteY69" fmla="*/ 323807 h 486439"/>
                <a:gd name="connsiteX70" fmla="*/ 4859273 w 12192000"/>
                <a:gd name="connsiteY70" fmla="*/ 330240 h 486439"/>
                <a:gd name="connsiteX71" fmla="*/ 5181324 w 12192000"/>
                <a:gd name="connsiteY71" fmla="*/ 349539 h 486439"/>
                <a:gd name="connsiteX72" fmla="*/ 5260374 w 12192000"/>
                <a:gd name="connsiteY72" fmla="*/ 354542 h 486439"/>
                <a:gd name="connsiteX73" fmla="*/ 5333566 w 12192000"/>
                <a:gd name="connsiteY73" fmla="*/ 359546 h 486439"/>
                <a:gd name="connsiteX74" fmla="*/ 5462387 w 12192000"/>
                <a:gd name="connsiteY74" fmla="*/ 368123 h 486439"/>
                <a:gd name="connsiteX75" fmla="*/ 6065502 w 12192000"/>
                <a:gd name="connsiteY75" fmla="*/ 411725 h 486439"/>
                <a:gd name="connsiteX76" fmla="*/ 6980926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3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7 w 12192000"/>
                <a:gd name="connsiteY81" fmla="*/ 382419 h 486439"/>
                <a:gd name="connsiteX82" fmla="*/ 5321856 w 12192000"/>
                <a:gd name="connsiteY82" fmla="*/ 373842 h 486439"/>
                <a:gd name="connsiteX83" fmla="*/ 5248664 w 12192000"/>
                <a:gd name="connsiteY83" fmla="*/ 368838 h 486439"/>
                <a:gd name="connsiteX84" fmla="*/ 5169614 w 12192000"/>
                <a:gd name="connsiteY84" fmla="*/ 363835 h 486439"/>
                <a:gd name="connsiteX85" fmla="*/ 4850490 w 12192000"/>
                <a:gd name="connsiteY85" fmla="*/ 344535 h 486439"/>
                <a:gd name="connsiteX86" fmla="*/ 4724596 w 12192000"/>
                <a:gd name="connsiteY86" fmla="*/ 338103 h 486439"/>
                <a:gd name="connsiteX87" fmla="*/ 4446462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2 w 12192000"/>
                <a:gd name="connsiteY99" fmla="*/ 255187 h 486439"/>
                <a:gd name="connsiteX100" fmla="*/ 4786078 w 12192000"/>
                <a:gd name="connsiteY100" fmla="*/ 268769 h 486439"/>
                <a:gd name="connsiteX101" fmla="*/ 4911972 w 12192000"/>
                <a:gd name="connsiteY101" fmla="*/ 275201 h 486439"/>
                <a:gd name="connsiteX102" fmla="*/ 5245734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0 w 12192000"/>
                <a:gd name="connsiteY104" fmla="*/ 305222 h 486439"/>
                <a:gd name="connsiteX105" fmla="*/ 5529727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0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59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20 w 12192000"/>
                <a:gd name="connsiteY117" fmla="*/ 314515 h 486439"/>
                <a:gd name="connsiteX118" fmla="*/ 5228169 w 12192000"/>
                <a:gd name="connsiteY118" fmla="*/ 309511 h 486439"/>
                <a:gd name="connsiteX119" fmla="*/ 4900262 w 12192000"/>
                <a:gd name="connsiteY119" fmla="*/ 289497 h 486439"/>
                <a:gd name="connsiteX120" fmla="*/ 4774366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4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8 w 12192000"/>
                <a:gd name="connsiteY127" fmla="*/ 375807 h 486439"/>
                <a:gd name="connsiteX128" fmla="*/ 1108834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2 w 12192000"/>
                <a:gd name="connsiteY132" fmla="*/ 199435 h 486439"/>
                <a:gd name="connsiteX133" fmla="*/ 4838780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4 w 12192000"/>
                <a:gd name="connsiteY135" fmla="*/ 240892 h 486439"/>
                <a:gd name="connsiteX136" fmla="*/ 5389193 w 12192000"/>
                <a:gd name="connsiteY136" fmla="*/ 245896 h 486439"/>
                <a:gd name="connsiteX137" fmla="*/ 5459460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2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6 w 12192000"/>
                <a:gd name="connsiteY162" fmla="*/ 275201 h 486439"/>
                <a:gd name="connsiteX163" fmla="*/ 5444821 w 12192000"/>
                <a:gd name="connsiteY163" fmla="*/ 265909 h 486439"/>
                <a:gd name="connsiteX164" fmla="*/ 5374554 w 12192000"/>
                <a:gd name="connsiteY164" fmla="*/ 260906 h 486439"/>
                <a:gd name="connsiteX165" fmla="*/ 5295508 w 12192000"/>
                <a:gd name="connsiteY165" fmla="*/ 255903 h 486439"/>
                <a:gd name="connsiteX166" fmla="*/ 4955889 w 12192000"/>
                <a:gd name="connsiteY166" fmla="*/ 235174 h 486439"/>
                <a:gd name="connsiteX167" fmla="*/ 4827069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6 w 12192000"/>
                <a:gd name="connsiteY180" fmla="*/ 159407 h 486439"/>
                <a:gd name="connsiteX181" fmla="*/ 5011515 w 12192000"/>
                <a:gd name="connsiteY181" fmla="*/ 166555 h 486439"/>
                <a:gd name="connsiteX182" fmla="*/ 5365770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7 w 12192000"/>
                <a:gd name="connsiteY184" fmla="*/ 198005 h 486439"/>
                <a:gd name="connsiteX185" fmla="*/ 5658546 w 12192000"/>
                <a:gd name="connsiteY185" fmla="*/ 208012 h 486439"/>
                <a:gd name="connsiteX186" fmla="*/ 6255805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5 w 12192000"/>
                <a:gd name="connsiteY195" fmla="*/ 358384 h 486439"/>
                <a:gd name="connsiteX196" fmla="*/ 12192000 w 12192000"/>
                <a:gd name="connsiteY196" fmla="*/ 332518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3 w 12192000"/>
                <a:gd name="connsiteY208" fmla="*/ 264480 h 486439"/>
                <a:gd name="connsiteX209" fmla="*/ 5643910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8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2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3 w 12192000"/>
                <a:gd name="connsiteY226" fmla="*/ 88644 h 486439"/>
                <a:gd name="connsiteX227" fmla="*/ 4929539 w 12192000"/>
                <a:gd name="connsiteY227" fmla="*/ 103654 h 486439"/>
                <a:gd name="connsiteX228" fmla="*/ 5061286 w 12192000"/>
                <a:gd name="connsiteY228" fmla="*/ 110802 h 486439"/>
                <a:gd name="connsiteX229" fmla="*/ 5427256 w 12192000"/>
                <a:gd name="connsiteY229" fmla="*/ 132961 h 486439"/>
                <a:gd name="connsiteX230" fmla="*/ 5576569 w 12192000"/>
                <a:gd name="connsiteY230" fmla="*/ 142968 h 486439"/>
                <a:gd name="connsiteX231" fmla="*/ 5722957 w 12192000"/>
                <a:gd name="connsiteY231" fmla="*/ 152974 h 486439"/>
                <a:gd name="connsiteX232" fmla="*/ 6320214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9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2 w 12192000"/>
                <a:gd name="connsiteY253" fmla="*/ 210157 h 486439"/>
                <a:gd name="connsiteX254" fmla="*/ 5702463 w 12192000"/>
                <a:gd name="connsiteY254" fmla="*/ 166555 h 486439"/>
                <a:gd name="connsiteX255" fmla="*/ 5556077 w 12192000"/>
                <a:gd name="connsiteY255" fmla="*/ 156548 h 486439"/>
                <a:gd name="connsiteX256" fmla="*/ 5406758 w 12192000"/>
                <a:gd name="connsiteY256" fmla="*/ 146541 h 486439"/>
                <a:gd name="connsiteX257" fmla="*/ 5043719 w 12192000"/>
                <a:gd name="connsiteY257" fmla="*/ 124383 h 486439"/>
                <a:gd name="connsiteX258" fmla="*/ 4911973 w 12192000"/>
                <a:gd name="connsiteY258" fmla="*/ 117235 h 486439"/>
                <a:gd name="connsiteX259" fmla="*/ 4595773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5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8 w 12192000"/>
                <a:gd name="connsiteY270" fmla="*/ 32891 h 486439"/>
                <a:gd name="connsiteX271" fmla="*/ 4988093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2 w 12192000"/>
                <a:gd name="connsiteY273" fmla="*/ 78637 h 486439"/>
                <a:gd name="connsiteX274" fmla="*/ 5743450 w 12192000"/>
                <a:gd name="connsiteY274" fmla="*/ 95077 h 486439"/>
                <a:gd name="connsiteX275" fmla="*/ 5799076 w 12192000"/>
                <a:gd name="connsiteY275" fmla="*/ 98651 h 486439"/>
                <a:gd name="connsiteX276" fmla="*/ 6393410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3 w 12192000"/>
                <a:gd name="connsiteY297" fmla="*/ 154404 h 486439"/>
                <a:gd name="connsiteX298" fmla="*/ 5781511 w 12192000"/>
                <a:gd name="connsiteY298" fmla="*/ 110803 h 486439"/>
                <a:gd name="connsiteX299" fmla="*/ 5728810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30 w 12192000"/>
                <a:gd name="connsiteY301" fmla="*/ 67916 h 486439"/>
                <a:gd name="connsiteX302" fmla="*/ 4976379 w 12192000"/>
                <a:gd name="connsiteY302" fmla="*/ 60768 h 486439"/>
                <a:gd name="connsiteX303" fmla="*/ 4648476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4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4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1" y="486439"/>
                  </a:lnTo>
                  <a:lnTo>
                    <a:pt x="11380766" y="486439"/>
                  </a:lnTo>
                  <a:lnTo>
                    <a:pt x="11854379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7" y="422447"/>
                  </a:cubicBezTo>
                  <a:cubicBezTo>
                    <a:pt x="4461099" y="425306"/>
                    <a:pt x="4551858" y="430309"/>
                    <a:pt x="4636766" y="435313"/>
                  </a:cubicBezTo>
                  <a:cubicBezTo>
                    <a:pt x="4677752" y="437457"/>
                    <a:pt x="4715812" y="439602"/>
                    <a:pt x="4756800" y="441746"/>
                  </a:cubicBezTo>
                  <a:cubicBezTo>
                    <a:pt x="4859273" y="446750"/>
                    <a:pt x="4961743" y="453183"/>
                    <a:pt x="5058359" y="460331"/>
                  </a:cubicBezTo>
                  <a:cubicBezTo>
                    <a:pt x="5084711" y="461759"/>
                    <a:pt x="5111059" y="463904"/>
                    <a:pt x="5137407" y="465334"/>
                  </a:cubicBezTo>
                  <a:cubicBezTo>
                    <a:pt x="5160833" y="466763"/>
                    <a:pt x="5184252" y="468193"/>
                    <a:pt x="5207677" y="469622"/>
                  </a:cubicBezTo>
                  <a:cubicBezTo>
                    <a:pt x="5248664" y="472482"/>
                    <a:pt x="5286723" y="474626"/>
                    <a:pt x="5330639" y="477485"/>
                  </a:cubicBezTo>
                  <a:lnTo>
                    <a:pt x="5453086" y="486439"/>
                  </a:lnTo>
                  <a:lnTo>
                    <a:pt x="5256279" y="486439"/>
                  </a:lnTo>
                  <a:lnTo>
                    <a:pt x="5195962" y="482488"/>
                  </a:ln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9" y="476770"/>
                    <a:pt x="5073000" y="474626"/>
                    <a:pt x="5046649" y="473196"/>
                  </a:cubicBezTo>
                  <a:cubicBezTo>
                    <a:pt x="4950032" y="466763"/>
                    <a:pt x="4847562" y="459615"/>
                    <a:pt x="4748019" y="455327"/>
                  </a:cubicBezTo>
                  <a:cubicBezTo>
                    <a:pt x="4707031" y="453183"/>
                    <a:pt x="4666042" y="451038"/>
                    <a:pt x="4627982" y="448894"/>
                  </a:cubicBezTo>
                  <a:cubicBezTo>
                    <a:pt x="4543077" y="443890"/>
                    <a:pt x="4455245" y="439602"/>
                    <a:pt x="4367412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6" y="365979"/>
                  </a:cubicBezTo>
                  <a:cubicBezTo>
                    <a:pt x="4507944" y="368838"/>
                    <a:pt x="4601632" y="373841"/>
                    <a:pt x="4689464" y="378845"/>
                  </a:cubicBezTo>
                  <a:cubicBezTo>
                    <a:pt x="4730453" y="380989"/>
                    <a:pt x="4771440" y="383133"/>
                    <a:pt x="4812428" y="385277"/>
                  </a:cubicBezTo>
                  <a:cubicBezTo>
                    <a:pt x="4917827" y="390281"/>
                    <a:pt x="5023226" y="397429"/>
                    <a:pt x="5125695" y="403862"/>
                  </a:cubicBezTo>
                  <a:cubicBezTo>
                    <a:pt x="5152048" y="405291"/>
                    <a:pt x="5178398" y="407436"/>
                    <a:pt x="5204746" y="408866"/>
                  </a:cubicBezTo>
                  <a:cubicBezTo>
                    <a:pt x="5228169" y="410295"/>
                    <a:pt x="5251590" y="411725"/>
                    <a:pt x="5275012" y="413869"/>
                  </a:cubicBezTo>
                  <a:cubicBezTo>
                    <a:pt x="5316001" y="416728"/>
                    <a:pt x="5356989" y="419587"/>
                    <a:pt x="5400904" y="422446"/>
                  </a:cubicBezTo>
                  <a:lnTo>
                    <a:pt x="6006948" y="466048"/>
                  </a:lnTo>
                  <a:lnTo>
                    <a:pt x="6317961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0" y="436742"/>
                  </a:lnTo>
                  <a:cubicBezTo>
                    <a:pt x="5342348" y="433882"/>
                    <a:pt x="5301362" y="431023"/>
                    <a:pt x="5260375" y="428164"/>
                  </a:cubicBezTo>
                  <a:cubicBezTo>
                    <a:pt x="5236953" y="426735"/>
                    <a:pt x="5213529" y="425306"/>
                    <a:pt x="5190109" y="423161"/>
                  </a:cubicBezTo>
                  <a:cubicBezTo>
                    <a:pt x="5163759" y="421732"/>
                    <a:pt x="5137407" y="419587"/>
                    <a:pt x="5111059" y="418158"/>
                  </a:cubicBezTo>
                  <a:cubicBezTo>
                    <a:pt x="5011515" y="411725"/>
                    <a:pt x="4906117" y="404577"/>
                    <a:pt x="4803646" y="399573"/>
                  </a:cubicBezTo>
                  <a:cubicBezTo>
                    <a:pt x="4762660" y="397429"/>
                    <a:pt x="4721670" y="395284"/>
                    <a:pt x="4680682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6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5" y="310226"/>
                  </a:cubicBezTo>
                  <a:cubicBezTo>
                    <a:pt x="4548932" y="313085"/>
                    <a:pt x="4645549" y="318803"/>
                    <a:pt x="4736306" y="323807"/>
                  </a:cubicBezTo>
                  <a:cubicBezTo>
                    <a:pt x="4777295" y="325951"/>
                    <a:pt x="4818284" y="328096"/>
                    <a:pt x="4859273" y="330240"/>
                  </a:cubicBezTo>
                  <a:cubicBezTo>
                    <a:pt x="4967603" y="335244"/>
                    <a:pt x="5075926" y="342391"/>
                    <a:pt x="5181324" y="349539"/>
                  </a:cubicBezTo>
                  <a:cubicBezTo>
                    <a:pt x="5207677" y="350968"/>
                    <a:pt x="5234024" y="353113"/>
                    <a:pt x="5260374" y="354542"/>
                  </a:cubicBezTo>
                  <a:cubicBezTo>
                    <a:pt x="5283794" y="355972"/>
                    <a:pt x="5310144" y="358116"/>
                    <a:pt x="5333566" y="359546"/>
                  </a:cubicBezTo>
                  <a:cubicBezTo>
                    <a:pt x="5374554" y="362405"/>
                    <a:pt x="5418469" y="365264"/>
                    <a:pt x="5462387" y="368123"/>
                  </a:cubicBezTo>
                  <a:lnTo>
                    <a:pt x="6065502" y="411725"/>
                  </a:lnTo>
                  <a:cubicBezTo>
                    <a:pt x="6383895" y="434420"/>
                    <a:pt x="6688197" y="454433"/>
                    <a:pt x="6980926" y="471890"/>
                  </a:cubicBezTo>
                  <a:lnTo>
                    <a:pt x="7255559" y="486439"/>
                  </a:lnTo>
                  <a:lnTo>
                    <a:pt x="6971673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7" y="382419"/>
                  </a:lnTo>
                  <a:cubicBezTo>
                    <a:pt x="5406761" y="379559"/>
                    <a:pt x="5362846" y="376700"/>
                    <a:pt x="5321856" y="373842"/>
                  </a:cubicBezTo>
                  <a:cubicBezTo>
                    <a:pt x="5298434" y="372412"/>
                    <a:pt x="5272083" y="370983"/>
                    <a:pt x="5248664" y="368838"/>
                  </a:cubicBezTo>
                  <a:cubicBezTo>
                    <a:pt x="5222312" y="367408"/>
                    <a:pt x="5195962" y="365264"/>
                    <a:pt x="5169614" y="363835"/>
                  </a:cubicBezTo>
                  <a:cubicBezTo>
                    <a:pt x="5064214" y="356687"/>
                    <a:pt x="4958816" y="349539"/>
                    <a:pt x="4850490" y="344535"/>
                  </a:cubicBezTo>
                  <a:cubicBezTo>
                    <a:pt x="4809504" y="342391"/>
                    <a:pt x="4765585" y="340247"/>
                    <a:pt x="4724596" y="338103"/>
                  </a:cubicBezTo>
                  <a:cubicBezTo>
                    <a:pt x="4633837" y="333099"/>
                    <a:pt x="4540148" y="328096"/>
                    <a:pt x="4446462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1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2" y="255187"/>
                  </a:cubicBezTo>
                  <a:cubicBezTo>
                    <a:pt x="4592849" y="258762"/>
                    <a:pt x="4689462" y="263765"/>
                    <a:pt x="4786078" y="268769"/>
                  </a:cubicBezTo>
                  <a:cubicBezTo>
                    <a:pt x="4827069" y="270912"/>
                    <a:pt x="4868057" y="273057"/>
                    <a:pt x="4911972" y="275201"/>
                  </a:cubicBezTo>
                  <a:cubicBezTo>
                    <a:pt x="5023225" y="280920"/>
                    <a:pt x="5137406" y="288067"/>
                    <a:pt x="5245734" y="295215"/>
                  </a:cubicBezTo>
                  <a:cubicBezTo>
                    <a:pt x="5272082" y="297360"/>
                    <a:pt x="5298433" y="298789"/>
                    <a:pt x="5324784" y="300219"/>
                  </a:cubicBezTo>
                  <a:cubicBezTo>
                    <a:pt x="5348206" y="301648"/>
                    <a:pt x="5371625" y="303078"/>
                    <a:pt x="5395050" y="305222"/>
                  </a:cubicBezTo>
                  <a:cubicBezTo>
                    <a:pt x="5438966" y="308081"/>
                    <a:pt x="5482884" y="310940"/>
                    <a:pt x="5529727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0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4" y="413869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7" y="322377"/>
                    <a:pt x="5380411" y="319518"/>
                  </a:cubicBezTo>
                  <a:cubicBezTo>
                    <a:pt x="5356989" y="318088"/>
                    <a:pt x="5333566" y="316659"/>
                    <a:pt x="5307220" y="314515"/>
                  </a:cubicBezTo>
                  <a:cubicBezTo>
                    <a:pt x="5280868" y="313085"/>
                    <a:pt x="5254517" y="310940"/>
                    <a:pt x="5228169" y="309511"/>
                  </a:cubicBezTo>
                  <a:cubicBezTo>
                    <a:pt x="5119842" y="302363"/>
                    <a:pt x="5008585" y="295215"/>
                    <a:pt x="4900262" y="289497"/>
                  </a:cubicBezTo>
                  <a:cubicBezTo>
                    <a:pt x="4859273" y="287353"/>
                    <a:pt x="4815355" y="285208"/>
                    <a:pt x="4774366" y="283064"/>
                  </a:cubicBezTo>
                  <a:cubicBezTo>
                    <a:pt x="4680681" y="278060"/>
                    <a:pt x="4584065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4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3" y="319161"/>
                    <a:pt x="1108834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2" y="199435"/>
                  </a:cubicBezTo>
                  <a:cubicBezTo>
                    <a:pt x="4639692" y="203009"/>
                    <a:pt x="4739238" y="208727"/>
                    <a:pt x="4838780" y="213730"/>
                  </a:cubicBezTo>
                  <a:cubicBezTo>
                    <a:pt x="4879769" y="215875"/>
                    <a:pt x="4923684" y="218019"/>
                    <a:pt x="4964672" y="220164"/>
                  </a:cubicBezTo>
                  <a:cubicBezTo>
                    <a:pt x="5081781" y="225882"/>
                    <a:pt x="5195962" y="233744"/>
                    <a:pt x="5310144" y="240892"/>
                  </a:cubicBezTo>
                  <a:cubicBezTo>
                    <a:pt x="5336496" y="242321"/>
                    <a:pt x="5362846" y="244466"/>
                    <a:pt x="5389193" y="245896"/>
                  </a:cubicBezTo>
                  <a:cubicBezTo>
                    <a:pt x="5412617" y="247325"/>
                    <a:pt x="5436040" y="248755"/>
                    <a:pt x="5459460" y="250899"/>
                  </a:cubicBezTo>
                  <a:cubicBezTo>
                    <a:pt x="5506302" y="253758"/>
                    <a:pt x="5553150" y="257332"/>
                    <a:pt x="5597064" y="260191"/>
                  </a:cubicBezTo>
                  <a:lnTo>
                    <a:pt x="6197252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7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6" y="275201"/>
                  </a:lnTo>
                  <a:cubicBezTo>
                    <a:pt x="5538509" y="272342"/>
                    <a:pt x="5491666" y="268769"/>
                    <a:pt x="5444821" y="265909"/>
                  </a:cubicBezTo>
                  <a:cubicBezTo>
                    <a:pt x="5421400" y="264480"/>
                    <a:pt x="5397977" y="263050"/>
                    <a:pt x="5374554" y="260906"/>
                  </a:cubicBezTo>
                  <a:cubicBezTo>
                    <a:pt x="5348206" y="259476"/>
                    <a:pt x="5321856" y="257332"/>
                    <a:pt x="5295508" y="255903"/>
                  </a:cubicBezTo>
                  <a:cubicBezTo>
                    <a:pt x="5184250" y="248755"/>
                    <a:pt x="5070069" y="240892"/>
                    <a:pt x="4955889" y="235174"/>
                  </a:cubicBezTo>
                  <a:cubicBezTo>
                    <a:pt x="4911972" y="233029"/>
                    <a:pt x="4870983" y="230885"/>
                    <a:pt x="4827069" y="228026"/>
                  </a:cubicBezTo>
                  <a:cubicBezTo>
                    <a:pt x="4730453" y="223023"/>
                    <a:pt x="4630908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59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8" y="292714"/>
                    <a:pt x="757506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2" y="153689"/>
                    <a:pt x="4882696" y="159407"/>
                  </a:cubicBezTo>
                  <a:cubicBezTo>
                    <a:pt x="4926609" y="161552"/>
                    <a:pt x="4967598" y="164411"/>
                    <a:pt x="5011515" y="166555"/>
                  </a:cubicBezTo>
                  <a:cubicBezTo>
                    <a:pt x="5131552" y="172273"/>
                    <a:pt x="5251590" y="180136"/>
                    <a:pt x="5365770" y="187998"/>
                  </a:cubicBezTo>
                  <a:cubicBezTo>
                    <a:pt x="5392123" y="189428"/>
                    <a:pt x="5418470" y="191573"/>
                    <a:pt x="5444819" y="193002"/>
                  </a:cubicBezTo>
                  <a:cubicBezTo>
                    <a:pt x="5468243" y="194432"/>
                    <a:pt x="5491663" y="195861"/>
                    <a:pt x="5515087" y="198005"/>
                  </a:cubicBezTo>
                  <a:cubicBezTo>
                    <a:pt x="5564859" y="200865"/>
                    <a:pt x="5611702" y="204439"/>
                    <a:pt x="5658546" y="208012"/>
                  </a:cubicBezTo>
                  <a:lnTo>
                    <a:pt x="6255805" y="251614"/>
                  </a:lnTo>
                  <a:cubicBezTo>
                    <a:pt x="6838427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5" y="358384"/>
                  </a:cubicBezTo>
                  <a:lnTo>
                    <a:pt x="12192000" y="332518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3" y="264480"/>
                  </a:cubicBezTo>
                  <a:lnTo>
                    <a:pt x="5643910" y="220878"/>
                  </a:lnTo>
                  <a:cubicBezTo>
                    <a:pt x="5597065" y="217305"/>
                    <a:pt x="5550217" y="214446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58" y="205153"/>
                    <a:pt x="5380411" y="203009"/>
                    <a:pt x="5354060" y="201579"/>
                  </a:cubicBezTo>
                  <a:cubicBezTo>
                    <a:pt x="5239877" y="193717"/>
                    <a:pt x="5122768" y="185854"/>
                    <a:pt x="5002732" y="180136"/>
                  </a:cubicBezTo>
                  <a:cubicBezTo>
                    <a:pt x="4958817" y="177991"/>
                    <a:pt x="4914899" y="175847"/>
                    <a:pt x="4873910" y="172988"/>
                  </a:cubicBezTo>
                  <a:cubicBezTo>
                    <a:pt x="4774366" y="167270"/>
                    <a:pt x="4668969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3" y="88644"/>
                  </a:cubicBezTo>
                  <a:cubicBezTo>
                    <a:pt x="4718742" y="92218"/>
                    <a:pt x="4827066" y="97936"/>
                    <a:pt x="4929539" y="103654"/>
                  </a:cubicBezTo>
                  <a:cubicBezTo>
                    <a:pt x="4973453" y="105799"/>
                    <a:pt x="5017371" y="108658"/>
                    <a:pt x="5061286" y="110802"/>
                  </a:cubicBezTo>
                  <a:cubicBezTo>
                    <a:pt x="5184250" y="116520"/>
                    <a:pt x="5307216" y="125098"/>
                    <a:pt x="5427256" y="132961"/>
                  </a:cubicBezTo>
                  <a:lnTo>
                    <a:pt x="5576569" y="142968"/>
                  </a:lnTo>
                  <a:cubicBezTo>
                    <a:pt x="5626341" y="146541"/>
                    <a:pt x="5676112" y="149400"/>
                    <a:pt x="5722957" y="152974"/>
                  </a:cubicBezTo>
                  <a:lnTo>
                    <a:pt x="6320214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8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9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2" y="210157"/>
                  </a:cubicBezTo>
                  <a:lnTo>
                    <a:pt x="5702463" y="166555"/>
                  </a:lnTo>
                  <a:cubicBezTo>
                    <a:pt x="5655620" y="162981"/>
                    <a:pt x="5605846" y="160122"/>
                    <a:pt x="5556077" y="156548"/>
                  </a:cubicBezTo>
                  <a:lnTo>
                    <a:pt x="5406758" y="146541"/>
                  </a:lnTo>
                  <a:cubicBezTo>
                    <a:pt x="5289651" y="138679"/>
                    <a:pt x="5166683" y="130816"/>
                    <a:pt x="5043719" y="124383"/>
                  </a:cubicBezTo>
                  <a:cubicBezTo>
                    <a:pt x="4999806" y="122238"/>
                    <a:pt x="4955886" y="120095"/>
                    <a:pt x="4911973" y="117235"/>
                  </a:cubicBezTo>
                  <a:cubicBezTo>
                    <a:pt x="4809502" y="111517"/>
                    <a:pt x="4701171" y="105799"/>
                    <a:pt x="4595773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9"/>
                    <a:pt x="306631" y="202116"/>
                    <a:pt x="19345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8" y="32891"/>
                  </a:cubicBezTo>
                  <a:cubicBezTo>
                    <a:pt x="4768511" y="36466"/>
                    <a:pt x="4879766" y="42898"/>
                    <a:pt x="4988093" y="48617"/>
                  </a:cubicBezTo>
                  <a:cubicBezTo>
                    <a:pt x="5032008" y="50761"/>
                    <a:pt x="5075926" y="53620"/>
                    <a:pt x="5119840" y="55764"/>
                  </a:cubicBezTo>
                  <a:cubicBezTo>
                    <a:pt x="5248660" y="62198"/>
                    <a:pt x="5374553" y="70060"/>
                    <a:pt x="5494592" y="78637"/>
                  </a:cubicBezTo>
                  <a:lnTo>
                    <a:pt x="5743450" y="95077"/>
                  </a:lnTo>
                  <a:cubicBezTo>
                    <a:pt x="5763943" y="96507"/>
                    <a:pt x="5781511" y="97937"/>
                    <a:pt x="5799076" y="98651"/>
                  </a:cubicBezTo>
                  <a:lnTo>
                    <a:pt x="6393410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0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6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0" y="194432"/>
                    <a:pt x="6375843" y="154404"/>
                  </a:cubicBezTo>
                  <a:lnTo>
                    <a:pt x="5781511" y="110803"/>
                  </a:lnTo>
                  <a:cubicBezTo>
                    <a:pt x="5766870" y="109373"/>
                    <a:pt x="5746377" y="108658"/>
                    <a:pt x="5728810" y="107229"/>
                  </a:cubicBezTo>
                  <a:lnTo>
                    <a:pt x="5479953" y="90789"/>
                  </a:lnTo>
                  <a:cubicBezTo>
                    <a:pt x="5359915" y="82926"/>
                    <a:pt x="5234024" y="74349"/>
                    <a:pt x="5108130" y="67916"/>
                  </a:cubicBezTo>
                  <a:cubicBezTo>
                    <a:pt x="5064211" y="65771"/>
                    <a:pt x="5020297" y="63627"/>
                    <a:pt x="4976379" y="60768"/>
                  </a:cubicBezTo>
                  <a:cubicBezTo>
                    <a:pt x="4870983" y="55050"/>
                    <a:pt x="4759726" y="49332"/>
                    <a:pt x="4648476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1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 rot="16200000">
              <a:off x="5888462" y="-235058"/>
              <a:ext cx="415077" cy="885194"/>
              <a:chOff x="11620500" y="0"/>
              <a:chExt cx="571500" cy="1218783"/>
            </a:xfrm>
          </p:grpSpPr>
          <p:sp>
            <p:nvSpPr>
              <p:cNvPr id="17" name="等腰三角形 16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4" name="组合 13"/>
            <p:cNvGrpSpPr/>
            <p:nvPr userDrawn="1"/>
          </p:nvGrpSpPr>
          <p:grpSpPr>
            <a:xfrm rot="5400000">
              <a:off x="5888462" y="6207864"/>
              <a:ext cx="415077" cy="885194"/>
              <a:chOff x="11620500" y="0"/>
              <a:chExt cx="571500" cy="1218783"/>
            </a:xfrm>
          </p:grpSpPr>
          <p:sp>
            <p:nvSpPr>
              <p:cNvPr id="15" name="等腰三角形 14"/>
              <p:cNvSpPr/>
              <p:nvPr userDrawn="1">
                <p:custDataLst>
                  <p:tags r:id="rId4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任意多边形: 形状 20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0" y="0"/>
              <a:ext cx="12192000" cy="544146"/>
            </a:xfrm>
            <a:custGeom>
              <a:avLst/>
              <a:gdLst>
                <a:gd name="connsiteX0" fmla="*/ 10201668 w 12192000"/>
                <a:gd name="connsiteY0" fmla="*/ 299593 h 544146"/>
                <a:gd name="connsiteX1" fmla="*/ 9441187 w 12192000"/>
                <a:gd name="connsiteY1" fmla="*/ 295930 h 544146"/>
                <a:gd name="connsiteX2" fmla="*/ 9297729 w 12192000"/>
                <a:gd name="connsiteY2" fmla="*/ 293786 h 544146"/>
                <a:gd name="connsiteX3" fmla="*/ 9060580 w 12192000"/>
                <a:gd name="connsiteY3" fmla="*/ 289498 h 544146"/>
                <a:gd name="connsiteX4" fmla="*/ 8679974 w 12192000"/>
                <a:gd name="connsiteY4" fmla="*/ 278776 h 544146"/>
                <a:gd name="connsiteX5" fmla="*/ 8299367 w 12192000"/>
                <a:gd name="connsiteY5" fmla="*/ 264480 h 544146"/>
                <a:gd name="connsiteX6" fmla="*/ 8056366 w 12192000"/>
                <a:gd name="connsiteY6" fmla="*/ 253758 h 544146"/>
                <a:gd name="connsiteX7" fmla="*/ 7915835 w 12192000"/>
                <a:gd name="connsiteY7" fmla="*/ 247325 h 544146"/>
                <a:gd name="connsiteX8" fmla="*/ 6375842 w 12192000"/>
                <a:gd name="connsiteY8" fmla="*/ 154404 h 544146"/>
                <a:gd name="connsiteX9" fmla="*/ 5781510 w 12192000"/>
                <a:gd name="connsiteY9" fmla="*/ 110803 h 544146"/>
                <a:gd name="connsiteX10" fmla="*/ 5728810 w 12192000"/>
                <a:gd name="connsiteY10" fmla="*/ 107229 h 544146"/>
                <a:gd name="connsiteX11" fmla="*/ 5479953 w 12192000"/>
                <a:gd name="connsiteY11" fmla="*/ 90789 h 544146"/>
                <a:gd name="connsiteX12" fmla="*/ 5108129 w 12192000"/>
                <a:gd name="connsiteY12" fmla="*/ 67916 h 544146"/>
                <a:gd name="connsiteX13" fmla="*/ 4976379 w 12192000"/>
                <a:gd name="connsiteY13" fmla="*/ 60768 h 544146"/>
                <a:gd name="connsiteX14" fmla="*/ 4648475 w 12192000"/>
                <a:gd name="connsiteY14" fmla="*/ 45043 h 544146"/>
                <a:gd name="connsiteX15" fmla="*/ 2760080 w 12192000"/>
                <a:gd name="connsiteY15" fmla="*/ 14307 h 544146"/>
                <a:gd name="connsiteX16" fmla="*/ 854117 w 12192000"/>
                <a:gd name="connsiteY16" fmla="*/ 94362 h 544146"/>
                <a:gd name="connsiteX17" fmla="*/ 382842 w 12192000"/>
                <a:gd name="connsiteY17" fmla="*/ 135205 h 544146"/>
                <a:gd name="connsiteX18" fmla="*/ 0 w 12192000"/>
                <a:gd name="connsiteY18" fmla="*/ 176812 h 544146"/>
                <a:gd name="connsiteX19" fmla="*/ 0 w 12192000"/>
                <a:gd name="connsiteY19" fmla="*/ 162552 h 544146"/>
                <a:gd name="connsiteX20" fmla="*/ 356722 w 12192000"/>
                <a:gd name="connsiteY20" fmla="*/ 123892 h 544146"/>
                <a:gd name="connsiteX21" fmla="*/ 833625 w 12192000"/>
                <a:gd name="connsiteY21" fmla="*/ 82926 h 544146"/>
                <a:gd name="connsiteX22" fmla="*/ 2754224 w 12192000"/>
                <a:gd name="connsiteY22" fmla="*/ 2156 h 544146"/>
                <a:gd name="connsiteX23" fmla="*/ 3223257 w 12192000"/>
                <a:gd name="connsiteY23" fmla="*/ 123 h 544146"/>
                <a:gd name="connsiteX24" fmla="*/ 4657257 w 12192000"/>
                <a:gd name="connsiteY24" fmla="*/ 32891 h 544146"/>
                <a:gd name="connsiteX25" fmla="*/ 4988093 w 12192000"/>
                <a:gd name="connsiteY25" fmla="*/ 48616 h 544146"/>
                <a:gd name="connsiteX26" fmla="*/ 5119839 w 12192000"/>
                <a:gd name="connsiteY26" fmla="*/ 55764 h 544146"/>
                <a:gd name="connsiteX27" fmla="*/ 5494591 w 12192000"/>
                <a:gd name="connsiteY27" fmla="*/ 78637 h 544146"/>
                <a:gd name="connsiteX28" fmla="*/ 5743450 w 12192000"/>
                <a:gd name="connsiteY28" fmla="*/ 95077 h 544146"/>
                <a:gd name="connsiteX29" fmla="*/ 5799076 w 12192000"/>
                <a:gd name="connsiteY29" fmla="*/ 98651 h 544146"/>
                <a:gd name="connsiteX30" fmla="*/ 6393410 w 12192000"/>
                <a:gd name="connsiteY30" fmla="*/ 141538 h 544146"/>
                <a:gd name="connsiteX31" fmla="*/ 7927546 w 12192000"/>
                <a:gd name="connsiteY31" fmla="*/ 234459 h 544146"/>
                <a:gd name="connsiteX32" fmla="*/ 8068078 w 12192000"/>
                <a:gd name="connsiteY32" fmla="*/ 240892 h 544146"/>
                <a:gd name="connsiteX33" fmla="*/ 8308153 w 12192000"/>
                <a:gd name="connsiteY33" fmla="*/ 251614 h 544146"/>
                <a:gd name="connsiteX34" fmla="*/ 8688759 w 12192000"/>
                <a:gd name="connsiteY34" fmla="*/ 265195 h 544146"/>
                <a:gd name="connsiteX35" fmla="*/ 9069365 w 12192000"/>
                <a:gd name="connsiteY35" fmla="*/ 275202 h 544146"/>
                <a:gd name="connsiteX36" fmla="*/ 9303585 w 12192000"/>
                <a:gd name="connsiteY36" fmla="*/ 279491 h 544146"/>
                <a:gd name="connsiteX37" fmla="*/ 9447042 w 12192000"/>
                <a:gd name="connsiteY37" fmla="*/ 281634 h 544146"/>
                <a:gd name="connsiteX38" fmla="*/ 10946047 w 12192000"/>
                <a:gd name="connsiteY38" fmla="*/ 274487 h 544146"/>
                <a:gd name="connsiteX39" fmla="*/ 11677251 w 12192000"/>
                <a:gd name="connsiteY39" fmla="*/ 246343 h 544146"/>
                <a:gd name="connsiteX40" fmla="*/ 12192000 w 12192000"/>
                <a:gd name="connsiteY40" fmla="*/ 215790 h 544146"/>
                <a:gd name="connsiteX41" fmla="*/ 12192000 w 12192000"/>
                <a:gd name="connsiteY41" fmla="*/ 230161 h 544146"/>
                <a:gd name="connsiteX42" fmla="*/ 11686034 w 12192000"/>
                <a:gd name="connsiteY42" fmla="*/ 260013 h 544146"/>
                <a:gd name="connsiteX43" fmla="*/ 10948973 w 12192000"/>
                <a:gd name="connsiteY43" fmla="*/ 288782 h 544146"/>
                <a:gd name="connsiteX44" fmla="*/ 10201668 w 12192000"/>
                <a:gd name="connsiteY44" fmla="*/ 299593 h 544146"/>
                <a:gd name="connsiteX45" fmla="*/ 10194350 w 12192000"/>
                <a:gd name="connsiteY45" fmla="*/ 356419 h 544146"/>
                <a:gd name="connsiteX46" fmla="*/ 9414839 w 12192000"/>
                <a:gd name="connsiteY46" fmla="*/ 353113 h 544146"/>
                <a:gd name="connsiteX47" fmla="*/ 9271378 w 12192000"/>
                <a:gd name="connsiteY47" fmla="*/ 350968 h 544146"/>
                <a:gd name="connsiteX48" fmla="*/ 9025448 w 12192000"/>
                <a:gd name="connsiteY48" fmla="*/ 346680 h 544146"/>
                <a:gd name="connsiteX49" fmla="*/ 8636056 w 12192000"/>
                <a:gd name="connsiteY49" fmla="*/ 335958 h 544146"/>
                <a:gd name="connsiteX50" fmla="*/ 8246669 w 12192000"/>
                <a:gd name="connsiteY50" fmla="*/ 321662 h 544146"/>
                <a:gd name="connsiteX51" fmla="*/ 7997812 w 12192000"/>
                <a:gd name="connsiteY51" fmla="*/ 310941 h 544146"/>
                <a:gd name="connsiteX52" fmla="*/ 7857281 w 12192000"/>
                <a:gd name="connsiteY52" fmla="*/ 304508 h 544146"/>
                <a:gd name="connsiteX53" fmla="*/ 6299721 w 12192000"/>
                <a:gd name="connsiteY53" fmla="*/ 210157 h 544146"/>
                <a:gd name="connsiteX54" fmla="*/ 5702462 w 12192000"/>
                <a:gd name="connsiteY54" fmla="*/ 166555 h 544146"/>
                <a:gd name="connsiteX55" fmla="*/ 5556076 w 12192000"/>
                <a:gd name="connsiteY55" fmla="*/ 156548 h 544146"/>
                <a:gd name="connsiteX56" fmla="*/ 5406758 w 12192000"/>
                <a:gd name="connsiteY56" fmla="*/ 146541 h 544146"/>
                <a:gd name="connsiteX57" fmla="*/ 5043719 w 12192000"/>
                <a:gd name="connsiteY57" fmla="*/ 124383 h 544146"/>
                <a:gd name="connsiteX58" fmla="*/ 4911972 w 12192000"/>
                <a:gd name="connsiteY58" fmla="*/ 117235 h 544146"/>
                <a:gd name="connsiteX59" fmla="*/ 4595773 w 12192000"/>
                <a:gd name="connsiteY59" fmla="*/ 102224 h 544146"/>
                <a:gd name="connsiteX60" fmla="*/ 2757154 w 12192000"/>
                <a:gd name="connsiteY60" fmla="*/ 72204 h 544146"/>
                <a:gd name="connsiteX61" fmla="*/ 912675 w 12192000"/>
                <a:gd name="connsiteY61" fmla="*/ 149400 h 544146"/>
                <a:gd name="connsiteX62" fmla="*/ 19346 w 12192000"/>
                <a:gd name="connsiteY62" fmla="*/ 236603 h 544146"/>
                <a:gd name="connsiteX63" fmla="*/ 0 w 12192000"/>
                <a:gd name="connsiteY63" fmla="*/ 239158 h 544146"/>
                <a:gd name="connsiteX64" fmla="*/ 0 w 12192000"/>
                <a:gd name="connsiteY64" fmla="*/ 224226 h 544146"/>
                <a:gd name="connsiteX65" fmla="*/ 316 w 12192000"/>
                <a:gd name="connsiteY65" fmla="*/ 224184 h 544146"/>
                <a:gd name="connsiteX66" fmla="*/ 900965 w 12192000"/>
                <a:gd name="connsiteY66" fmla="*/ 136534 h 544146"/>
                <a:gd name="connsiteX67" fmla="*/ 2760080 w 12192000"/>
                <a:gd name="connsiteY67" fmla="*/ 58623 h 544146"/>
                <a:gd name="connsiteX68" fmla="*/ 3215938 w 12192000"/>
                <a:gd name="connsiteY68" fmla="*/ 56881 h 544146"/>
                <a:gd name="connsiteX69" fmla="*/ 4610413 w 12192000"/>
                <a:gd name="connsiteY69" fmla="*/ 88644 h 544146"/>
                <a:gd name="connsiteX70" fmla="*/ 4929538 w 12192000"/>
                <a:gd name="connsiteY70" fmla="*/ 103654 h 544146"/>
                <a:gd name="connsiteX71" fmla="*/ 5061285 w 12192000"/>
                <a:gd name="connsiteY71" fmla="*/ 110802 h 544146"/>
                <a:gd name="connsiteX72" fmla="*/ 5427254 w 12192000"/>
                <a:gd name="connsiteY72" fmla="*/ 132960 h 544146"/>
                <a:gd name="connsiteX73" fmla="*/ 5576567 w 12192000"/>
                <a:gd name="connsiteY73" fmla="*/ 142967 h 544146"/>
                <a:gd name="connsiteX74" fmla="*/ 5722955 w 12192000"/>
                <a:gd name="connsiteY74" fmla="*/ 152974 h 544146"/>
                <a:gd name="connsiteX75" fmla="*/ 6320214 w 12192000"/>
                <a:gd name="connsiteY75" fmla="*/ 196576 h 544146"/>
                <a:gd name="connsiteX76" fmla="*/ 7871917 w 12192000"/>
                <a:gd name="connsiteY76" fmla="*/ 290927 h 544146"/>
                <a:gd name="connsiteX77" fmla="*/ 8012450 w 12192000"/>
                <a:gd name="connsiteY77" fmla="*/ 297360 h 544146"/>
                <a:gd name="connsiteX78" fmla="*/ 8258379 w 12192000"/>
                <a:gd name="connsiteY78" fmla="*/ 308081 h 544146"/>
                <a:gd name="connsiteX79" fmla="*/ 8647770 w 12192000"/>
                <a:gd name="connsiteY79" fmla="*/ 322377 h 544146"/>
                <a:gd name="connsiteX80" fmla="*/ 9034232 w 12192000"/>
                <a:gd name="connsiteY80" fmla="*/ 333099 h 544146"/>
                <a:gd name="connsiteX81" fmla="*/ 9277233 w 12192000"/>
                <a:gd name="connsiteY81" fmla="*/ 337388 h 544146"/>
                <a:gd name="connsiteX82" fmla="*/ 9420695 w 12192000"/>
                <a:gd name="connsiteY82" fmla="*/ 339532 h 544146"/>
                <a:gd name="connsiteX83" fmla="*/ 10957757 w 12192000"/>
                <a:gd name="connsiteY83" fmla="*/ 331669 h 544146"/>
                <a:gd name="connsiteX84" fmla="*/ 11709456 w 12192000"/>
                <a:gd name="connsiteY84" fmla="*/ 302721 h 544146"/>
                <a:gd name="connsiteX85" fmla="*/ 12192000 w 12192000"/>
                <a:gd name="connsiteY85" fmla="*/ 273998 h 544146"/>
                <a:gd name="connsiteX86" fmla="*/ 12192000 w 12192000"/>
                <a:gd name="connsiteY86" fmla="*/ 288323 h 544146"/>
                <a:gd name="connsiteX87" fmla="*/ 11718238 w 12192000"/>
                <a:gd name="connsiteY87" fmla="*/ 316301 h 544146"/>
                <a:gd name="connsiteX88" fmla="*/ 10960687 w 12192000"/>
                <a:gd name="connsiteY88" fmla="*/ 345250 h 544146"/>
                <a:gd name="connsiteX89" fmla="*/ 10194350 w 12192000"/>
                <a:gd name="connsiteY89" fmla="*/ 356419 h 544146"/>
                <a:gd name="connsiteX90" fmla="*/ 9997459 w 12192000"/>
                <a:gd name="connsiteY90" fmla="*/ 413869 h 544146"/>
                <a:gd name="connsiteX91" fmla="*/ 9411911 w 12192000"/>
                <a:gd name="connsiteY91" fmla="*/ 409580 h 544146"/>
                <a:gd name="connsiteX92" fmla="*/ 9265524 w 12192000"/>
                <a:gd name="connsiteY92" fmla="*/ 407436 h 544146"/>
                <a:gd name="connsiteX93" fmla="*/ 9013737 w 12192000"/>
                <a:gd name="connsiteY93" fmla="*/ 402432 h 544146"/>
                <a:gd name="connsiteX94" fmla="*/ 8615564 w 12192000"/>
                <a:gd name="connsiteY94" fmla="*/ 391711 h 544146"/>
                <a:gd name="connsiteX95" fmla="*/ 8217392 w 12192000"/>
                <a:gd name="connsiteY95" fmla="*/ 377415 h 544146"/>
                <a:gd name="connsiteX96" fmla="*/ 7965605 w 12192000"/>
                <a:gd name="connsiteY96" fmla="*/ 366693 h 544146"/>
                <a:gd name="connsiteX97" fmla="*/ 7822148 w 12192000"/>
                <a:gd name="connsiteY97" fmla="*/ 360261 h 544146"/>
                <a:gd name="connsiteX98" fmla="*/ 6244093 w 12192000"/>
                <a:gd name="connsiteY98" fmla="*/ 264480 h 544146"/>
                <a:gd name="connsiteX99" fmla="*/ 5643907 w 12192000"/>
                <a:gd name="connsiteY99" fmla="*/ 220878 h 544146"/>
                <a:gd name="connsiteX100" fmla="*/ 5503373 w 12192000"/>
                <a:gd name="connsiteY100" fmla="*/ 211586 h 544146"/>
                <a:gd name="connsiteX101" fmla="*/ 5433108 w 12192000"/>
                <a:gd name="connsiteY101" fmla="*/ 206582 h 544146"/>
                <a:gd name="connsiteX102" fmla="*/ 5354060 w 12192000"/>
                <a:gd name="connsiteY102" fmla="*/ 201579 h 544146"/>
                <a:gd name="connsiteX103" fmla="*/ 5002731 w 12192000"/>
                <a:gd name="connsiteY103" fmla="*/ 180136 h 544146"/>
                <a:gd name="connsiteX104" fmla="*/ 4873910 w 12192000"/>
                <a:gd name="connsiteY104" fmla="*/ 172988 h 544146"/>
                <a:gd name="connsiteX105" fmla="*/ 4566495 w 12192000"/>
                <a:gd name="connsiteY105" fmla="*/ 158692 h 544146"/>
                <a:gd name="connsiteX106" fmla="*/ 2777646 w 12192000"/>
                <a:gd name="connsiteY106" fmla="*/ 129386 h 544146"/>
                <a:gd name="connsiteX107" fmla="*/ 991723 w 12192000"/>
                <a:gd name="connsiteY107" fmla="*/ 204439 h 544146"/>
                <a:gd name="connsiteX108" fmla="*/ 132797 w 12192000"/>
                <a:gd name="connsiteY108" fmla="*/ 287889 h 544146"/>
                <a:gd name="connsiteX109" fmla="*/ 0 w 12192000"/>
                <a:gd name="connsiteY109" fmla="*/ 305360 h 544146"/>
                <a:gd name="connsiteX110" fmla="*/ 0 w 12192000"/>
                <a:gd name="connsiteY110" fmla="*/ 289066 h 544146"/>
                <a:gd name="connsiteX111" fmla="*/ 103886 w 12192000"/>
                <a:gd name="connsiteY111" fmla="*/ 275380 h 544146"/>
                <a:gd name="connsiteX112" fmla="*/ 971231 w 12192000"/>
                <a:gd name="connsiteY112" fmla="*/ 190857 h 544146"/>
                <a:gd name="connsiteX113" fmla="*/ 2771791 w 12192000"/>
                <a:gd name="connsiteY113" fmla="*/ 115091 h 544146"/>
                <a:gd name="connsiteX114" fmla="*/ 3216168 w 12192000"/>
                <a:gd name="connsiteY114" fmla="*/ 113337 h 544146"/>
                <a:gd name="connsiteX115" fmla="*/ 4572353 w 12192000"/>
                <a:gd name="connsiteY115" fmla="*/ 144397 h 544146"/>
                <a:gd name="connsiteX116" fmla="*/ 4882694 w 12192000"/>
                <a:gd name="connsiteY116" fmla="*/ 159407 h 544146"/>
                <a:gd name="connsiteX117" fmla="*/ 5011515 w 12192000"/>
                <a:gd name="connsiteY117" fmla="*/ 166555 h 544146"/>
                <a:gd name="connsiteX118" fmla="*/ 5365770 w 12192000"/>
                <a:gd name="connsiteY118" fmla="*/ 187998 h 544146"/>
                <a:gd name="connsiteX119" fmla="*/ 5444818 w 12192000"/>
                <a:gd name="connsiteY119" fmla="*/ 193002 h 544146"/>
                <a:gd name="connsiteX120" fmla="*/ 5515087 w 12192000"/>
                <a:gd name="connsiteY120" fmla="*/ 198005 h 544146"/>
                <a:gd name="connsiteX121" fmla="*/ 5658545 w 12192000"/>
                <a:gd name="connsiteY121" fmla="*/ 208012 h 544146"/>
                <a:gd name="connsiteX122" fmla="*/ 6255804 w 12192000"/>
                <a:gd name="connsiteY122" fmla="*/ 251614 h 544146"/>
                <a:gd name="connsiteX123" fmla="*/ 7828003 w 12192000"/>
                <a:gd name="connsiteY123" fmla="*/ 346679 h 544146"/>
                <a:gd name="connsiteX124" fmla="*/ 7971461 w 12192000"/>
                <a:gd name="connsiteY124" fmla="*/ 353113 h 544146"/>
                <a:gd name="connsiteX125" fmla="*/ 8223247 w 12192000"/>
                <a:gd name="connsiteY125" fmla="*/ 363834 h 544146"/>
                <a:gd name="connsiteX126" fmla="*/ 8618494 w 12192000"/>
                <a:gd name="connsiteY126" fmla="*/ 378130 h 544146"/>
                <a:gd name="connsiteX127" fmla="*/ 9013737 w 12192000"/>
                <a:gd name="connsiteY127" fmla="*/ 388852 h 544146"/>
                <a:gd name="connsiteX128" fmla="*/ 9262597 w 12192000"/>
                <a:gd name="connsiteY128" fmla="*/ 393855 h 544146"/>
                <a:gd name="connsiteX129" fmla="*/ 9408985 w 12192000"/>
                <a:gd name="connsiteY129" fmla="*/ 396000 h 544146"/>
                <a:gd name="connsiteX130" fmla="*/ 10984109 w 12192000"/>
                <a:gd name="connsiteY130" fmla="*/ 388137 h 544146"/>
                <a:gd name="connsiteX131" fmla="*/ 11757764 w 12192000"/>
                <a:gd name="connsiteY131" fmla="*/ 358384 h 544146"/>
                <a:gd name="connsiteX132" fmla="*/ 12192000 w 12192000"/>
                <a:gd name="connsiteY132" fmla="*/ 332518 h 544146"/>
                <a:gd name="connsiteX133" fmla="*/ 12192000 w 12192000"/>
                <a:gd name="connsiteY133" fmla="*/ 346854 h 544146"/>
                <a:gd name="connsiteX134" fmla="*/ 11768011 w 12192000"/>
                <a:gd name="connsiteY134" fmla="*/ 371965 h 544146"/>
                <a:gd name="connsiteX135" fmla="*/ 10989965 w 12192000"/>
                <a:gd name="connsiteY135" fmla="*/ 401718 h 544146"/>
                <a:gd name="connsiteX136" fmla="*/ 9997459 w 12192000"/>
                <a:gd name="connsiteY136" fmla="*/ 413869 h 544146"/>
                <a:gd name="connsiteX137" fmla="*/ 9997458 w 12192000"/>
                <a:gd name="connsiteY137" fmla="*/ 470336 h 544146"/>
                <a:gd name="connsiteX138" fmla="*/ 9397273 w 12192000"/>
                <a:gd name="connsiteY138" fmla="*/ 466048 h 544146"/>
                <a:gd name="connsiteX139" fmla="*/ 9250886 w 12192000"/>
                <a:gd name="connsiteY139" fmla="*/ 463903 h 544146"/>
                <a:gd name="connsiteX140" fmla="*/ 8990318 w 12192000"/>
                <a:gd name="connsiteY140" fmla="*/ 458900 h 544146"/>
                <a:gd name="connsiteX141" fmla="*/ 8586290 w 12192000"/>
                <a:gd name="connsiteY141" fmla="*/ 448178 h 544146"/>
                <a:gd name="connsiteX142" fmla="*/ 8182258 w 12192000"/>
                <a:gd name="connsiteY142" fmla="*/ 433168 h 544146"/>
                <a:gd name="connsiteX143" fmla="*/ 7924620 w 12192000"/>
                <a:gd name="connsiteY143" fmla="*/ 421731 h 544146"/>
                <a:gd name="connsiteX144" fmla="*/ 7781159 w 12192000"/>
                <a:gd name="connsiteY144" fmla="*/ 415298 h 544146"/>
                <a:gd name="connsiteX145" fmla="*/ 6182611 w 12192000"/>
                <a:gd name="connsiteY145" fmla="*/ 318803 h 544146"/>
                <a:gd name="connsiteX146" fmla="*/ 5582425 w 12192000"/>
                <a:gd name="connsiteY146" fmla="*/ 275201 h 544146"/>
                <a:gd name="connsiteX147" fmla="*/ 5444821 w 12192000"/>
                <a:gd name="connsiteY147" fmla="*/ 265909 h 544146"/>
                <a:gd name="connsiteX148" fmla="*/ 5374554 w 12192000"/>
                <a:gd name="connsiteY148" fmla="*/ 260905 h 544146"/>
                <a:gd name="connsiteX149" fmla="*/ 5295508 w 12192000"/>
                <a:gd name="connsiteY149" fmla="*/ 255902 h 544146"/>
                <a:gd name="connsiteX150" fmla="*/ 4955889 w 12192000"/>
                <a:gd name="connsiteY150" fmla="*/ 235173 h 544146"/>
                <a:gd name="connsiteX151" fmla="*/ 4827068 w 12192000"/>
                <a:gd name="connsiteY151" fmla="*/ 228026 h 544146"/>
                <a:gd name="connsiteX152" fmla="*/ 4528439 w 12192000"/>
                <a:gd name="connsiteY152" fmla="*/ 213730 h 544146"/>
                <a:gd name="connsiteX153" fmla="*/ 2789360 w 12192000"/>
                <a:gd name="connsiteY153" fmla="*/ 185139 h 544146"/>
                <a:gd name="connsiteX154" fmla="*/ 1061992 w 12192000"/>
                <a:gd name="connsiteY154" fmla="*/ 257332 h 544146"/>
                <a:gd name="connsiteX155" fmla="*/ 236732 w 12192000"/>
                <a:gd name="connsiteY155" fmla="*/ 337655 h 544146"/>
                <a:gd name="connsiteX156" fmla="*/ 0 w 12192000"/>
                <a:gd name="connsiteY156" fmla="*/ 371788 h 544146"/>
                <a:gd name="connsiteX157" fmla="*/ 0 w 12192000"/>
                <a:gd name="connsiteY157" fmla="*/ 352614 h 544146"/>
                <a:gd name="connsiteX158" fmla="*/ 210383 w 12192000"/>
                <a:gd name="connsiteY158" fmla="*/ 324878 h 544146"/>
                <a:gd name="connsiteX159" fmla="*/ 1044426 w 12192000"/>
                <a:gd name="connsiteY159" fmla="*/ 243751 h 544146"/>
                <a:gd name="connsiteX160" fmla="*/ 2786432 w 12192000"/>
                <a:gd name="connsiteY160" fmla="*/ 170843 h 544146"/>
                <a:gd name="connsiteX161" fmla="*/ 3217679 w 12192000"/>
                <a:gd name="connsiteY161" fmla="*/ 169079 h 544146"/>
                <a:gd name="connsiteX162" fmla="*/ 4537221 w 12192000"/>
                <a:gd name="connsiteY162" fmla="*/ 199434 h 544146"/>
                <a:gd name="connsiteX163" fmla="*/ 4838780 w 12192000"/>
                <a:gd name="connsiteY163" fmla="*/ 213730 h 544146"/>
                <a:gd name="connsiteX164" fmla="*/ 4964671 w 12192000"/>
                <a:gd name="connsiteY164" fmla="*/ 220163 h 544146"/>
                <a:gd name="connsiteX165" fmla="*/ 5310144 w 12192000"/>
                <a:gd name="connsiteY165" fmla="*/ 240892 h 544146"/>
                <a:gd name="connsiteX166" fmla="*/ 5389192 w 12192000"/>
                <a:gd name="connsiteY166" fmla="*/ 245895 h 544146"/>
                <a:gd name="connsiteX167" fmla="*/ 5459458 w 12192000"/>
                <a:gd name="connsiteY167" fmla="*/ 250898 h 544146"/>
                <a:gd name="connsiteX168" fmla="*/ 5597063 w 12192000"/>
                <a:gd name="connsiteY168" fmla="*/ 260191 h 544146"/>
                <a:gd name="connsiteX169" fmla="*/ 6197251 w 12192000"/>
                <a:gd name="connsiteY169" fmla="*/ 303792 h 544146"/>
                <a:gd name="connsiteX170" fmla="*/ 7789943 w 12192000"/>
                <a:gd name="connsiteY170" fmla="*/ 400288 h 544146"/>
                <a:gd name="connsiteX171" fmla="*/ 7933402 w 12192000"/>
                <a:gd name="connsiteY171" fmla="*/ 406721 h 544146"/>
                <a:gd name="connsiteX172" fmla="*/ 8191043 w 12192000"/>
                <a:gd name="connsiteY172" fmla="*/ 418157 h 544146"/>
                <a:gd name="connsiteX173" fmla="*/ 8595072 w 12192000"/>
                <a:gd name="connsiteY173" fmla="*/ 433168 h 544146"/>
                <a:gd name="connsiteX174" fmla="*/ 8999100 w 12192000"/>
                <a:gd name="connsiteY174" fmla="*/ 443889 h 544146"/>
                <a:gd name="connsiteX175" fmla="*/ 9256741 w 12192000"/>
                <a:gd name="connsiteY175" fmla="*/ 448893 h 544146"/>
                <a:gd name="connsiteX176" fmla="*/ 9403128 w 12192000"/>
                <a:gd name="connsiteY176" fmla="*/ 451037 h 544146"/>
                <a:gd name="connsiteX177" fmla="*/ 11016315 w 12192000"/>
                <a:gd name="connsiteY177" fmla="*/ 443175 h 544146"/>
                <a:gd name="connsiteX178" fmla="*/ 11809366 w 12192000"/>
                <a:gd name="connsiteY178" fmla="*/ 412707 h 544146"/>
                <a:gd name="connsiteX179" fmla="*/ 12192000 w 12192000"/>
                <a:gd name="connsiteY179" fmla="*/ 390194 h 544146"/>
                <a:gd name="connsiteX180" fmla="*/ 12192000 w 12192000"/>
                <a:gd name="connsiteY180" fmla="*/ 404899 h 544146"/>
                <a:gd name="connsiteX181" fmla="*/ 11821809 w 12192000"/>
                <a:gd name="connsiteY181" fmla="*/ 426913 h 544146"/>
                <a:gd name="connsiteX182" fmla="*/ 11022168 w 12192000"/>
                <a:gd name="connsiteY182" fmla="*/ 457471 h 544146"/>
                <a:gd name="connsiteX183" fmla="*/ 9997458 w 12192000"/>
                <a:gd name="connsiteY183" fmla="*/ 470336 h 544146"/>
                <a:gd name="connsiteX184" fmla="*/ 9997458 w 12192000"/>
                <a:gd name="connsiteY184" fmla="*/ 526089 h 544146"/>
                <a:gd name="connsiteX185" fmla="*/ 9385561 w 12192000"/>
                <a:gd name="connsiteY185" fmla="*/ 521801 h 544146"/>
                <a:gd name="connsiteX186" fmla="*/ 9236244 w 12192000"/>
                <a:gd name="connsiteY186" fmla="*/ 518941 h 544146"/>
                <a:gd name="connsiteX187" fmla="*/ 8969822 w 12192000"/>
                <a:gd name="connsiteY187" fmla="*/ 513938 h 544146"/>
                <a:gd name="connsiteX188" fmla="*/ 8557012 w 12192000"/>
                <a:gd name="connsiteY188" fmla="*/ 502501 h 544146"/>
                <a:gd name="connsiteX189" fmla="*/ 8144199 w 12192000"/>
                <a:gd name="connsiteY189" fmla="*/ 487491 h 544146"/>
                <a:gd name="connsiteX190" fmla="*/ 7880702 w 12192000"/>
                <a:gd name="connsiteY190" fmla="*/ 476055 h 544146"/>
                <a:gd name="connsiteX191" fmla="*/ 7734315 w 12192000"/>
                <a:gd name="connsiteY191" fmla="*/ 469621 h 544146"/>
                <a:gd name="connsiteX192" fmla="*/ 6115275 w 12192000"/>
                <a:gd name="connsiteY192" fmla="*/ 371697 h 544146"/>
                <a:gd name="connsiteX193" fmla="*/ 5512159 w 12192000"/>
                <a:gd name="connsiteY193" fmla="*/ 328095 h 544146"/>
                <a:gd name="connsiteX194" fmla="*/ 5380410 w 12192000"/>
                <a:gd name="connsiteY194" fmla="*/ 319517 h 544146"/>
                <a:gd name="connsiteX195" fmla="*/ 5307218 w 12192000"/>
                <a:gd name="connsiteY195" fmla="*/ 314514 h 544146"/>
                <a:gd name="connsiteX196" fmla="*/ 5228168 w 12192000"/>
                <a:gd name="connsiteY196" fmla="*/ 309510 h 544146"/>
                <a:gd name="connsiteX197" fmla="*/ 4900260 w 12192000"/>
                <a:gd name="connsiteY197" fmla="*/ 289497 h 544146"/>
                <a:gd name="connsiteX198" fmla="*/ 4774366 w 12192000"/>
                <a:gd name="connsiteY198" fmla="*/ 283064 h 544146"/>
                <a:gd name="connsiteX199" fmla="*/ 4484521 w 12192000"/>
                <a:gd name="connsiteY199" fmla="*/ 269483 h 544146"/>
                <a:gd name="connsiteX200" fmla="*/ 2795216 w 12192000"/>
                <a:gd name="connsiteY200" fmla="*/ 241607 h 544146"/>
                <a:gd name="connsiteX201" fmla="*/ 1126402 w 12192000"/>
                <a:gd name="connsiteY201" fmla="*/ 311655 h 544146"/>
                <a:gd name="connsiteX202" fmla="*/ 335545 w 12192000"/>
                <a:gd name="connsiteY202" fmla="*/ 388583 h 544146"/>
                <a:gd name="connsiteX203" fmla="*/ 0 w 12192000"/>
                <a:gd name="connsiteY203" fmla="*/ 436899 h 544146"/>
                <a:gd name="connsiteX204" fmla="*/ 0 w 12192000"/>
                <a:gd name="connsiteY204" fmla="*/ 420175 h 544146"/>
                <a:gd name="connsiteX205" fmla="*/ 306998 w 12192000"/>
                <a:gd name="connsiteY205" fmla="*/ 375807 h 544146"/>
                <a:gd name="connsiteX206" fmla="*/ 1108833 w 12192000"/>
                <a:gd name="connsiteY206" fmla="*/ 298074 h 544146"/>
                <a:gd name="connsiteX207" fmla="*/ 2792286 w 12192000"/>
                <a:gd name="connsiteY207" fmla="*/ 227311 h 544146"/>
                <a:gd name="connsiteX208" fmla="*/ 3210818 w 12192000"/>
                <a:gd name="connsiteY208" fmla="*/ 225535 h 544146"/>
                <a:gd name="connsiteX209" fmla="*/ 4493302 w 12192000"/>
                <a:gd name="connsiteY209" fmla="*/ 255187 h 544146"/>
                <a:gd name="connsiteX210" fmla="*/ 4786076 w 12192000"/>
                <a:gd name="connsiteY210" fmla="*/ 268768 h 544146"/>
                <a:gd name="connsiteX211" fmla="*/ 4911971 w 12192000"/>
                <a:gd name="connsiteY211" fmla="*/ 275201 h 544146"/>
                <a:gd name="connsiteX212" fmla="*/ 5245734 w 12192000"/>
                <a:gd name="connsiteY212" fmla="*/ 295215 h 544146"/>
                <a:gd name="connsiteX213" fmla="*/ 5324784 w 12192000"/>
                <a:gd name="connsiteY213" fmla="*/ 300219 h 544146"/>
                <a:gd name="connsiteX214" fmla="*/ 5395050 w 12192000"/>
                <a:gd name="connsiteY214" fmla="*/ 305222 h 544146"/>
                <a:gd name="connsiteX215" fmla="*/ 5529726 w 12192000"/>
                <a:gd name="connsiteY215" fmla="*/ 314514 h 544146"/>
                <a:gd name="connsiteX216" fmla="*/ 6132838 w 12192000"/>
                <a:gd name="connsiteY216" fmla="*/ 358115 h 544146"/>
                <a:gd name="connsiteX217" fmla="*/ 7746025 w 12192000"/>
                <a:gd name="connsiteY217" fmla="*/ 456041 h 544146"/>
                <a:gd name="connsiteX218" fmla="*/ 7892412 w 12192000"/>
                <a:gd name="connsiteY218" fmla="*/ 462473 h 544146"/>
                <a:gd name="connsiteX219" fmla="*/ 8155909 w 12192000"/>
                <a:gd name="connsiteY219" fmla="*/ 473910 h 544146"/>
                <a:gd name="connsiteX220" fmla="*/ 8565793 w 12192000"/>
                <a:gd name="connsiteY220" fmla="*/ 488921 h 544146"/>
                <a:gd name="connsiteX221" fmla="*/ 8978606 w 12192000"/>
                <a:gd name="connsiteY221" fmla="*/ 500357 h 544146"/>
                <a:gd name="connsiteX222" fmla="*/ 9242103 w 12192000"/>
                <a:gd name="connsiteY222" fmla="*/ 505360 h 544146"/>
                <a:gd name="connsiteX223" fmla="*/ 9388490 w 12192000"/>
                <a:gd name="connsiteY223" fmla="*/ 508220 h 544146"/>
                <a:gd name="connsiteX224" fmla="*/ 11039736 w 12192000"/>
                <a:gd name="connsiteY224" fmla="*/ 499642 h 544146"/>
                <a:gd name="connsiteX225" fmla="*/ 11854379 w 12192000"/>
                <a:gd name="connsiteY225" fmla="*/ 468102 h 544146"/>
                <a:gd name="connsiteX226" fmla="*/ 12192000 w 12192000"/>
                <a:gd name="connsiteY226" fmla="*/ 448267 h 544146"/>
                <a:gd name="connsiteX227" fmla="*/ 12192000 w 12192000"/>
                <a:gd name="connsiteY227" fmla="*/ 462927 h 544146"/>
                <a:gd name="connsiteX228" fmla="*/ 11864627 w 12192000"/>
                <a:gd name="connsiteY228" fmla="*/ 482309 h 544146"/>
                <a:gd name="connsiteX229" fmla="*/ 11045592 w 12192000"/>
                <a:gd name="connsiteY229" fmla="*/ 513938 h 544146"/>
                <a:gd name="connsiteX230" fmla="*/ 9997458 w 12192000"/>
                <a:gd name="connsiteY230" fmla="*/ 526089 h 544146"/>
                <a:gd name="connsiteX231" fmla="*/ 4513417 w 12192000"/>
                <a:gd name="connsiteY231" fmla="*/ 544146 h 544146"/>
                <a:gd name="connsiteX232" fmla="*/ 4171935 w 12192000"/>
                <a:gd name="connsiteY232" fmla="*/ 544146 h 544146"/>
                <a:gd name="connsiteX233" fmla="*/ 3557889 w 12192000"/>
                <a:gd name="connsiteY233" fmla="*/ 525822 h 544146"/>
                <a:gd name="connsiteX234" fmla="*/ 2847913 w 12192000"/>
                <a:gd name="connsiteY234" fmla="*/ 523946 h 544146"/>
                <a:gd name="connsiteX235" fmla="*/ 2142328 w 12192000"/>
                <a:gd name="connsiteY235" fmla="*/ 542083 h 544146"/>
                <a:gd name="connsiteX236" fmla="*/ 2106905 w 12192000"/>
                <a:gd name="connsiteY236" fmla="*/ 544146 h 544146"/>
                <a:gd name="connsiteX237" fmla="*/ 1859593 w 12192000"/>
                <a:gd name="connsiteY237" fmla="*/ 544146 h 544146"/>
                <a:gd name="connsiteX238" fmla="*/ 2132080 w 12192000"/>
                <a:gd name="connsiteY238" fmla="*/ 528413 h 544146"/>
                <a:gd name="connsiteX239" fmla="*/ 2844984 w 12192000"/>
                <a:gd name="connsiteY239" fmla="*/ 509650 h 544146"/>
                <a:gd name="connsiteX240" fmla="*/ 3199882 w 12192000"/>
                <a:gd name="connsiteY240" fmla="*/ 508321 h 544146"/>
                <a:gd name="connsiteX241" fmla="*/ 4294216 w 12192000"/>
                <a:gd name="connsiteY241" fmla="*/ 533953 h 544146"/>
                <a:gd name="connsiteX242" fmla="*/ 5425947 w 12192000"/>
                <a:gd name="connsiteY242" fmla="*/ 544146 h 544146"/>
                <a:gd name="connsiteX243" fmla="*/ 5240994 w 12192000"/>
                <a:gd name="connsiteY243" fmla="*/ 544146 h 544146"/>
                <a:gd name="connsiteX244" fmla="*/ 5134478 w 12192000"/>
                <a:gd name="connsiteY244" fmla="*/ 536812 h 544146"/>
                <a:gd name="connsiteX245" fmla="*/ 5064213 w 12192000"/>
                <a:gd name="connsiteY245" fmla="*/ 532523 h 544146"/>
                <a:gd name="connsiteX246" fmla="*/ 4985166 w 12192000"/>
                <a:gd name="connsiteY246" fmla="*/ 527519 h 544146"/>
                <a:gd name="connsiteX247" fmla="*/ 4698244 w 12192000"/>
                <a:gd name="connsiteY247" fmla="*/ 510364 h 544146"/>
                <a:gd name="connsiteX248" fmla="*/ 4578208 w 12192000"/>
                <a:gd name="connsiteY248" fmla="*/ 503932 h 544146"/>
                <a:gd name="connsiteX249" fmla="*/ 4326423 w 12192000"/>
                <a:gd name="connsiteY249" fmla="*/ 491780 h 544146"/>
                <a:gd name="connsiteX250" fmla="*/ 2839130 w 12192000"/>
                <a:gd name="connsiteY250" fmla="*/ 467477 h 544146"/>
                <a:gd name="connsiteX251" fmla="*/ 1404538 w 12192000"/>
                <a:gd name="connsiteY251" fmla="*/ 527519 h 544146"/>
                <a:gd name="connsiteX252" fmla="*/ 1232747 w 12192000"/>
                <a:gd name="connsiteY252" fmla="*/ 544146 h 544146"/>
                <a:gd name="connsiteX253" fmla="*/ 1075930 w 12192000"/>
                <a:gd name="connsiteY253" fmla="*/ 544146 h 544146"/>
                <a:gd name="connsiteX254" fmla="*/ 1386970 w 12192000"/>
                <a:gd name="connsiteY254" fmla="*/ 513938 h 544146"/>
                <a:gd name="connsiteX255" fmla="*/ 2836202 w 12192000"/>
                <a:gd name="connsiteY255" fmla="*/ 453897 h 544146"/>
                <a:gd name="connsiteX256" fmla="*/ 3203817 w 12192000"/>
                <a:gd name="connsiteY256" fmla="*/ 452278 h 544146"/>
                <a:gd name="connsiteX257" fmla="*/ 4335203 w 12192000"/>
                <a:gd name="connsiteY257" fmla="*/ 478914 h 544146"/>
                <a:gd name="connsiteX258" fmla="*/ 4589918 w 12192000"/>
                <a:gd name="connsiteY258" fmla="*/ 491065 h 544146"/>
                <a:gd name="connsiteX259" fmla="*/ 4707028 w 12192000"/>
                <a:gd name="connsiteY259" fmla="*/ 497498 h 544146"/>
                <a:gd name="connsiteX260" fmla="*/ 4999803 w 12192000"/>
                <a:gd name="connsiteY260" fmla="*/ 515368 h 544146"/>
                <a:gd name="connsiteX261" fmla="*/ 5078850 w 12192000"/>
                <a:gd name="connsiteY261" fmla="*/ 520371 h 544146"/>
                <a:gd name="connsiteX262" fmla="*/ 5149120 w 12192000"/>
                <a:gd name="connsiteY262" fmla="*/ 524660 h 544146"/>
                <a:gd name="connsiteX263" fmla="*/ 5266229 w 12192000"/>
                <a:gd name="connsiteY263" fmla="*/ 532523 h 544146"/>
                <a:gd name="connsiteX264" fmla="*/ 6277462 w 12192000"/>
                <a:gd name="connsiteY264" fmla="*/ 544146 h 544146"/>
                <a:gd name="connsiteX265" fmla="*/ 6066251 w 12192000"/>
                <a:gd name="connsiteY265" fmla="*/ 544146 h 544146"/>
                <a:gd name="connsiteX266" fmla="*/ 5922044 w 12192000"/>
                <a:gd name="connsiteY266" fmla="*/ 534667 h 544146"/>
                <a:gd name="connsiteX267" fmla="*/ 5316000 w 12192000"/>
                <a:gd name="connsiteY267" fmla="*/ 490350 h 544146"/>
                <a:gd name="connsiteX268" fmla="*/ 5195961 w 12192000"/>
                <a:gd name="connsiteY268" fmla="*/ 482488 h 544146"/>
                <a:gd name="connsiteX269" fmla="*/ 5125695 w 12192000"/>
                <a:gd name="connsiteY269" fmla="*/ 478200 h 544146"/>
                <a:gd name="connsiteX270" fmla="*/ 5046648 w 12192000"/>
                <a:gd name="connsiteY270" fmla="*/ 473196 h 544146"/>
                <a:gd name="connsiteX271" fmla="*/ 4748018 w 12192000"/>
                <a:gd name="connsiteY271" fmla="*/ 455327 h 544146"/>
                <a:gd name="connsiteX272" fmla="*/ 4627979 w 12192000"/>
                <a:gd name="connsiteY272" fmla="*/ 448893 h 544146"/>
                <a:gd name="connsiteX273" fmla="*/ 4367412 w 12192000"/>
                <a:gd name="connsiteY273" fmla="*/ 436742 h 544146"/>
                <a:gd name="connsiteX274" fmla="*/ 2830350 w 12192000"/>
                <a:gd name="connsiteY274" fmla="*/ 411010 h 544146"/>
                <a:gd name="connsiteX275" fmla="*/ 1337198 w 12192000"/>
                <a:gd name="connsiteY275" fmla="*/ 473196 h 544146"/>
                <a:gd name="connsiteX276" fmla="*/ 647351 w 12192000"/>
                <a:gd name="connsiteY276" fmla="*/ 540207 h 544146"/>
                <a:gd name="connsiteX277" fmla="*/ 619879 w 12192000"/>
                <a:gd name="connsiteY277" fmla="*/ 544146 h 544146"/>
                <a:gd name="connsiteX278" fmla="*/ 502416 w 12192000"/>
                <a:gd name="connsiteY278" fmla="*/ 544146 h 544146"/>
                <a:gd name="connsiteX279" fmla="*/ 618438 w 12192000"/>
                <a:gd name="connsiteY279" fmla="*/ 527430 h 544146"/>
                <a:gd name="connsiteX280" fmla="*/ 1316706 w 12192000"/>
                <a:gd name="connsiteY280" fmla="*/ 459615 h 544146"/>
                <a:gd name="connsiteX281" fmla="*/ 2824495 w 12192000"/>
                <a:gd name="connsiteY281" fmla="*/ 396715 h 544146"/>
                <a:gd name="connsiteX282" fmla="*/ 3205238 w 12192000"/>
                <a:gd name="connsiteY282" fmla="*/ 395106 h 544146"/>
                <a:gd name="connsiteX283" fmla="*/ 4373267 w 12192000"/>
                <a:gd name="connsiteY283" fmla="*/ 422447 h 544146"/>
                <a:gd name="connsiteX284" fmla="*/ 4636764 w 12192000"/>
                <a:gd name="connsiteY284" fmla="*/ 435313 h 544146"/>
                <a:gd name="connsiteX285" fmla="*/ 4756800 w 12192000"/>
                <a:gd name="connsiteY285" fmla="*/ 441745 h 544146"/>
                <a:gd name="connsiteX286" fmla="*/ 5058359 w 12192000"/>
                <a:gd name="connsiteY286" fmla="*/ 460330 h 544146"/>
                <a:gd name="connsiteX287" fmla="*/ 5137407 w 12192000"/>
                <a:gd name="connsiteY287" fmla="*/ 465333 h 544146"/>
                <a:gd name="connsiteX288" fmla="*/ 5207675 w 12192000"/>
                <a:gd name="connsiteY288" fmla="*/ 469622 h 544146"/>
                <a:gd name="connsiteX289" fmla="*/ 5330638 w 12192000"/>
                <a:gd name="connsiteY289" fmla="*/ 477484 h 544146"/>
                <a:gd name="connsiteX290" fmla="*/ 5936682 w 12192000"/>
                <a:gd name="connsiteY290" fmla="*/ 521802 h 544146"/>
                <a:gd name="connsiteX291" fmla="*/ 7260815 w 12192000"/>
                <a:gd name="connsiteY291" fmla="*/ 544146 h 544146"/>
                <a:gd name="connsiteX292" fmla="*/ 6968990 w 12192000"/>
                <a:gd name="connsiteY292" fmla="*/ 544146 h 544146"/>
                <a:gd name="connsiteX293" fmla="*/ 6920221 w 12192000"/>
                <a:gd name="connsiteY293" fmla="*/ 541557 h 544146"/>
                <a:gd name="connsiteX294" fmla="*/ 5989381 w 12192000"/>
                <a:gd name="connsiteY294" fmla="*/ 480343 h 544146"/>
                <a:gd name="connsiteX295" fmla="*/ 5383340 w 12192000"/>
                <a:gd name="connsiteY295" fmla="*/ 436741 h 544146"/>
                <a:gd name="connsiteX296" fmla="*/ 5260375 w 12192000"/>
                <a:gd name="connsiteY296" fmla="*/ 428164 h 544146"/>
                <a:gd name="connsiteX297" fmla="*/ 5190109 w 12192000"/>
                <a:gd name="connsiteY297" fmla="*/ 423161 h 544146"/>
                <a:gd name="connsiteX298" fmla="*/ 5111059 w 12192000"/>
                <a:gd name="connsiteY298" fmla="*/ 418158 h 544146"/>
                <a:gd name="connsiteX299" fmla="*/ 4803645 w 12192000"/>
                <a:gd name="connsiteY299" fmla="*/ 399573 h 544146"/>
                <a:gd name="connsiteX300" fmla="*/ 4680682 w 12192000"/>
                <a:gd name="connsiteY300" fmla="*/ 393140 h 544146"/>
                <a:gd name="connsiteX301" fmla="*/ 4411329 w 12192000"/>
                <a:gd name="connsiteY301" fmla="*/ 380274 h 544146"/>
                <a:gd name="connsiteX302" fmla="*/ 2824495 w 12192000"/>
                <a:gd name="connsiteY302" fmla="*/ 353828 h 544146"/>
                <a:gd name="connsiteX303" fmla="*/ 1272791 w 12192000"/>
                <a:gd name="connsiteY303" fmla="*/ 418872 h 544146"/>
                <a:gd name="connsiteX304" fmla="*/ 548540 w 12192000"/>
                <a:gd name="connsiteY304" fmla="*/ 489278 h 544146"/>
                <a:gd name="connsiteX305" fmla="*/ 166522 w 12192000"/>
                <a:gd name="connsiteY305" fmla="*/ 544146 h 544146"/>
                <a:gd name="connsiteX306" fmla="*/ 51147 w 12192000"/>
                <a:gd name="connsiteY306" fmla="*/ 544146 h 544146"/>
                <a:gd name="connsiteX307" fmla="*/ 520725 w 12192000"/>
                <a:gd name="connsiteY307" fmla="*/ 476501 h 544146"/>
                <a:gd name="connsiteX308" fmla="*/ 1252295 w 12192000"/>
                <a:gd name="connsiteY308" fmla="*/ 405291 h 544146"/>
                <a:gd name="connsiteX309" fmla="*/ 2818639 w 12192000"/>
                <a:gd name="connsiteY309" fmla="*/ 339532 h 544146"/>
                <a:gd name="connsiteX310" fmla="*/ 3212099 w 12192000"/>
                <a:gd name="connsiteY310" fmla="*/ 337934 h 544146"/>
                <a:gd name="connsiteX311" fmla="*/ 4417185 w 12192000"/>
                <a:gd name="connsiteY311" fmla="*/ 365979 h 544146"/>
                <a:gd name="connsiteX312" fmla="*/ 4689463 w 12192000"/>
                <a:gd name="connsiteY312" fmla="*/ 378844 h 544146"/>
                <a:gd name="connsiteX313" fmla="*/ 4812428 w 12192000"/>
                <a:gd name="connsiteY313" fmla="*/ 385277 h 544146"/>
                <a:gd name="connsiteX314" fmla="*/ 5125695 w 12192000"/>
                <a:gd name="connsiteY314" fmla="*/ 403862 h 544146"/>
                <a:gd name="connsiteX315" fmla="*/ 5204746 w 12192000"/>
                <a:gd name="connsiteY315" fmla="*/ 408865 h 544146"/>
                <a:gd name="connsiteX316" fmla="*/ 5275012 w 12192000"/>
                <a:gd name="connsiteY316" fmla="*/ 413868 h 544146"/>
                <a:gd name="connsiteX317" fmla="*/ 5400904 w 12192000"/>
                <a:gd name="connsiteY317" fmla="*/ 422446 h 544146"/>
                <a:gd name="connsiteX318" fmla="*/ 6006948 w 12192000"/>
                <a:gd name="connsiteY318" fmla="*/ 466048 h 544146"/>
                <a:gd name="connsiteX319" fmla="*/ 6934310 w 12192000"/>
                <a:gd name="connsiteY319" fmla="*/ 526849 h 544146"/>
                <a:gd name="connsiteX320" fmla="*/ 8545886 w 12192000"/>
                <a:gd name="connsiteY320" fmla="*/ 544146 h 544146"/>
                <a:gd name="connsiteX321" fmla="*/ 8152508 w 12192000"/>
                <a:gd name="connsiteY321" fmla="*/ 544146 h 544146"/>
                <a:gd name="connsiteX322" fmla="*/ 7818489 w 12192000"/>
                <a:gd name="connsiteY322" fmla="*/ 531361 h 544146"/>
                <a:gd name="connsiteX323" fmla="*/ 6050865 w 12192000"/>
                <a:gd name="connsiteY323" fmla="*/ 426020 h 544146"/>
                <a:gd name="connsiteX324" fmla="*/ 5447747 w 12192000"/>
                <a:gd name="connsiteY324" fmla="*/ 382419 h 544146"/>
                <a:gd name="connsiteX325" fmla="*/ 5321856 w 12192000"/>
                <a:gd name="connsiteY325" fmla="*/ 373841 h 544146"/>
                <a:gd name="connsiteX326" fmla="*/ 5248664 w 12192000"/>
                <a:gd name="connsiteY326" fmla="*/ 368838 h 544146"/>
                <a:gd name="connsiteX327" fmla="*/ 5169613 w 12192000"/>
                <a:gd name="connsiteY327" fmla="*/ 363835 h 544146"/>
                <a:gd name="connsiteX328" fmla="*/ 4850490 w 12192000"/>
                <a:gd name="connsiteY328" fmla="*/ 344535 h 544146"/>
                <a:gd name="connsiteX329" fmla="*/ 4724596 w 12192000"/>
                <a:gd name="connsiteY329" fmla="*/ 338103 h 544146"/>
                <a:gd name="connsiteX330" fmla="*/ 4446461 w 12192000"/>
                <a:gd name="connsiteY330" fmla="*/ 324521 h 544146"/>
                <a:gd name="connsiteX331" fmla="*/ 2806925 w 12192000"/>
                <a:gd name="connsiteY331" fmla="*/ 297360 h 544146"/>
                <a:gd name="connsiteX332" fmla="*/ 1196666 w 12192000"/>
                <a:gd name="connsiteY332" fmla="*/ 364549 h 544146"/>
                <a:gd name="connsiteX333" fmla="*/ 439114 w 12192000"/>
                <a:gd name="connsiteY333" fmla="*/ 438350 h 544146"/>
                <a:gd name="connsiteX334" fmla="*/ 0 w 12192000"/>
                <a:gd name="connsiteY334" fmla="*/ 501419 h 544146"/>
                <a:gd name="connsiteX335" fmla="*/ 0 w 12192000"/>
                <a:gd name="connsiteY335" fmla="*/ 484725 h 544146"/>
                <a:gd name="connsiteX336" fmla="*/ 411667 w 12192000"/>
                <a:gd name="connsiteY336" fmla="*/ 425305 h 544146"/>
                <a:gd name="connsiteX337" fmla="*/ 1179102 w 12192000"/>
                <a:gd name="connsiteY337" fmla="*/ 350968 h 544146"/>
                <a:gd name="connsiteX338" fmla="*/ 2803998 w 12192000"/>
                <a:gd name="connsiteY338" fmla="*/ 283064 h 544146"/>
                <a:gd name="connsiteX339" fmla="*/ 3209397 w 12192000"/>
                <a:gd name="connsiteY339" fmla="*/ 281478 h 544146"/>
                <a:gd name="connsiteX340" fmla="*/ 4455243 w 12192000"/>
                <a:gd name="connsiteY340" fmla="*/ 310226 h 544146"/>
                <a:gd name="connsiteX341" fmla="*/ 4736306 w 12192000"/>
                <a:gd name="connsiteY341" fmla="*/ 323807 h 544146"/>
                <a:gd name="connsiteX342" fmla="*/ 4859272 w 12192000"/>
                <a:gd name="connsiteY342" fmla="*/ 330239 h 544146"/>
                <a:gd name="connsiteX343" fmla="*/ 5181324 w 12192000"/>
                <a:gd name="connsiteY343" fmla="*/ 349539 h 544146"/>
                <a:gd name="connsiteX344" fmla="*/ 5260374 w 12192000"/>
                <a:gd name="connsiteY344" fmla="*/ 354542 h 544146"/>
                <a:gd name="connsiteX345" fmla="*/ 5333566 w 12192000"/>
                <a:gd name="connsiteY345" fmla="*/ 359546 h 544146"/>
                <a:gd name="connsiteX346" fmla="*/ 5462387 w 12192000"/>
                <a:gd name="connsiteY346" fmla="*/ 368123 h 544146"/>
                <a:gd name="connsiteX347" fmla="*/ 6065501 w 12192000"/>
                <a:gd name="connsiteY347" fmla="*/ 411724 h 544146"/>
                <a:gd name="connsiteX348" fmla="*/ 7826905 w 12192000"/>
                <a:gd name="connsiteY348" fmla="*/ 516708 h 544146"/>
                <a:gd name="connsiteX349" fmla="*/ 11708811 w 12192000"/>
                <a:gd name="connsiteY349" fmla="*/ 544146 h 544146"/>
                <a:gd name="connsiteX350" fmla="*/ 11334522 w 12192000"/>
                <a:gd name="connsiteY350" fmla="*/ 544146 h 544146"/>
                <a:gd name="connsiteX351" fmla="*/ 11895369 w 12192000"/>
                <a:gd name="connsiteY351" fmla="*/ 522605 h 544146"/>
                <a:gd name="connsiteX352" fmla="*/ 12192000 w 12192000"/>
                <a:gd name="connsiteY352" fmla="*/ 505032 h 544146"/>
                <a:gd name="connsiteX353" fmla="*/ 12192000 w 12192000"/>
                <a:gd name="connsiteY353" fmla="*/ 519544 h 544146"/>
                <a:gd name="connsiteX354" fmla="*/ 11905615 w 12192000"/>
                <a:gd name="connsiteY354" fmla="*/ 536543 h 5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12192000" h="544146">
                  <a:moveTo>
                    <a:pt x="10201668" y="299593"/>
                  </a:moveTo>
                  <a:cubicBezTo>
                    <a:pt x="9949882" y="300755"/>
                    <a:pt x="9695900" y="299504"/>
                    <a:pt x="9441187" y="295930"/>
                  </a:cubicBezTo>
                  <a:cubicBezTo>
                    <a:pt x="9394343" y="295216"/>
                    <a:pt x="9344573" y="294500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0"/>
                  </a:lnTo>
                  <a:cubicBezTo>
                    <a:pt x="8217391" y="261621"/>
                    <a:pt x="8135414" y="257333"/>
                    <a:pt x="8056366" y="253758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7"/>
                    <a:pt x="6949680" y="194431"/>
                    <a:pt x="6375842" y="154404"/>
                  </a:cubicBezTo>
                  <a:lnTo>
                    <a:pt x="5781510" y="110803"/>
                  </a:lnTo>
                  <a:cubicBezTo>
                    <a:pt x="5766870" y="109373"/>
                    <a:pt x="5746376" y="108658"/>
                    <a:pt x="5728810" y="107229"/>
                  </a:cubicBezTo>
                  <a:lnTo>
                    <a:pt x="5479953" y="90789"/>
                  </a:lnTo>
                  <a:cubicBezTo>
                    <a:pt x="5359914" y="82926"/>
                    <a:pt x="5234024" y="74348"/>
                    <a:pt x="5108129" y="67916"/>
                  </a:cubicBezTo>
                  <a:cubicBezTo>
                    <a:pt x="5064211" y="65771"/>
                    <a:pt x="5020297" y="63627"/>
                    <a:pt x="4976379" y="60768"/>
                  </a:cubicBezTo>
                  <a:cubicBezTo>
                    <a:pt x="4870983" y="55050"/>
                    <a:pt x="4759726" y="49331"/>
                    <a:pt x="4648475" y="45043"/>
                  </a:cubicBezTo>
                  <a:cubicBezTo>
                    <a:pt x="4010223" y="17881"/>
                    <a:pt x="3374904" y="7159"/>
                    <a:pt x="2760080" y="14307"/>
                  </a:cubicBezTo>
                  <a:cubicBezTo>
                    <a:pt x="2101338" y="21455"/>
                    <a:pt x="1460161" y="48616"/>
                    <a:pt x="854117" y="94362"/>
                  </a:cubicBezTo>
                  <a:cubicBezTo>
                    <a:pt x="694555" y="106513"/>
                    <a:pt x="537372" y="120139"/>
                    <a:pt x="382842" y="135205"/>
                  </a:cubicBezTo>
                  <a:lnTo>
                    <a:pt x="0" y="176812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5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ubicBezTo>
                    <a:pt x="3695493" y="1396"/>
                    <a:pt x="4176376" y="12520"/>
                    <a:pt x="4657257" y="32891"/>
                  </a:cubicBezTo>
                  <a:cubicBezTo>
                    <a:pt x="4768510" y="36465"/>
                    <a:pt x="4879765" y="42898"/>
                    <a:pt x="4988093" y="48616"/>
                  </a:cubicBezTo>
                  <a:cubicBezTo>
                    <a:pt x="5032007" y="50761"/>
                    <a:pt x="5075925" y="53620"/>
                    <a:pt x="5119839" y="55764"/>
                  </a:cubicBezTo>
                  <a:cubicBezTo>
                    <a:pt x="5248660" y="62198"/>
                    <a:pt x="5374552" y="70059"/>
                    <a:pt x="5494591" y="78637"/>
                  </a:cubicBezTo>
                  <a:lnTo>
                    <a:pt x="5743450" y="95077"/>
                  </a:lnTo>
                  <a:cubicBezTo>
                    <a:pt x="5763943" y="96507"/>
                    <a:pt x="5781510" y="97936"/>
                    <a:pt x="5799076" y="98651"/>
                  </a:cubicBezTo>
                  <a:lnTo>
                    <a:pt x="6393410" y="141538"/>
                  </a:lnTo>
                  <a:cubicBezTo>
                    <a:pt x="6964318" y="182280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2"/>
                  </a:cubicBezTo>
                  <a:cubicBezTo>
                    <a:pt x="8147125" y="244466"/>
                    <a:pt x="8229102" y="248040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4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6"/>
                    <a:pt x="11434980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1"/>
                  </a:lnTo>
                  <a:lnTo>
                    <a:pt x="11686034" y="260013"/>
                  </a:lnTo>
                  <a:cubicBezTo>
                    <a:pt x="11442299" y="271985"/>
                    <a:pt x="11196368" y="281635"/>
                    <a:pt x="10948973" y="288782"/>
                  </a:cubicBezTo>
                  <a:cubicBezTo>
                    <a:pt x="10703044" y="294858"/>
                    <a:pt x="10453454" y="298432"/>
                    <a:pt x="10201668" y="299593"/>
                  </a:cubicBezTo>
                  <a:close/>
                  <a:moveTo>
                    <a:pt x="10194350" y="356419"/>
                  </a:moveTo>
                  <a:cubicBezTo>
                    <a:pt x="9935977" y="357759"/>
                    <a:pt x="9675408" y="356687"/>
                    <a:pt x="9414839" y="353113"/>
                  </a:cubicBezTo>
                  <a:cubicBezTo>
                    <a:pt x="9365067" y="352397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2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6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1" y="210157"/>
                  </a:cubicBezTo>
                  <a:lnTo>
                    <a:pt x="5702462" y="166555"/>
                  </a:lnTo>
                  <a:cubicBezTo>
                    <a:pt x="5655619" y="162981"/>
                    <a:pt x="5605845" y="160122"/>
                    <a:pt x="5556076" y="156548"/>
                  </a:cubicBezTo>
                  <a:lnTo>
                    <a:pt x="5406758" y="146541"/>
                  </a:lnTo>
                  <a:cubicBezTo>
                    <a:pt x="5289649" y="138679"/>
                    <a:pt x="5166683" y="130816"/>
                    <a:pt x="5043719" y="124383"/>
                  </a:cubicBezTo>
                  <a:cubicBezTo>
                    <a:pt x="4999804" y="122238"/>
                    <a:pt x="4955886" y="120095"/>
                    <a:pt x="4911972" y="117235"/>
                  </a:cubicBezTo>
                  <a:cubicBezTo>
                    <a:pt x="4809500" y="111517"/>
                    <a:pt x="4701171" y="105799"/>
                    <a:pt x="4595773" y="102224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1"/>
                    <a:pt x="1498224" y="105084"/>
                    <a:pt x="912675" y="149400"/>
                  </a:cubicBezTo>
                  <a:cubicBezTo>
                    <a:pt x="605261" y="172988"/>
                    <a:pt x="306630" y="202115"/>
                    <a:pt x="19346" y="236603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1"/>
                    <a:pt x="900965" y="136534"/>
                  </a:cubicBezTo>
                  <a:cubicBezTo>
                    <a:pt x="1492369" y="91503"/>
                    <a:pt x="2115976" y="65771"/>
                    <a:pt x="2760080" y="58623"/>
                  </a:cubicBezTo>
                  <a:cubicBezTo>
                    <a:pt x="2910858" y="57015"/>
                    <a:pt x="3062918" y="56434"/>
                    <a:pt x="3215938" y="56881"/>
                  </a:cubicBezTo>
                  <a:cubicBezTo>
                    <a:pt x="3675000" y="58221"/>
                    <a:pt x="4142708" y="68809"/>
                    <a:pt x="4610413" y="88644"/>
                  </a:cubicBezTo>
                  <a:cubicBezTo>
                    <a:pt x="4718740" y="92218"/>
                    <a:pt x="4827066" y="97936"/>
                    <a:pt x="4929538" y="103654"/>
                  </a:cubicBezTo>
                  <a:cubicBezTo>
                    <a:pt x="4973453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4" y="132960"/>
                  </a:cubicBezTo>
                  <a:lnTo>
                    <a:pt x="5576567" y="142967"/>
                  </a:lnTo>
                  <a:cubicBezTo>
                    <a:pt x="5626341" y="146541"/>
                    <a:pt x="5676111" y="149400"/>
                    <a:pt x="5722955" y="152974"/>
                  </a:cubicBezTo>
                  <a:lnTo>
                    <a:pt x="6320214" y="196576"/>
                  </a:lnTo>
                  <a:cubicBezTo>
                    <a:pt x="6896981" y="237318"/>
                    <a:pt x="7406406" y="268054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3"/>
                    <a:pt x="8176403" y="305222"/>
                    <a:pt x="8258379" y="308081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2"/>
                    <a:pt x="9277233" y="337388"/>
                  </a:cubicBezTo>
                  <a:cubicBezTo>
                    <a:pt x="9324077" y="338102"/>
                    <a:pt x="9373850" y="338817"/>
                    <a:pt x="9420695" y="339532"/>
                  </a:cubicBezTo>
                  <a:cubicBezTo>
                    <a:pt x="9938903" y="346680"/>
                    <a:pt x="10454186" y="343820"/>
                    <a:pt x="10957757" y="331669"/>
                  </a:cubicBezTo>
                  <a:cubicBezTo>
                    <a:pt x="11209543" y="324522"/>
                    <a:pt x="11460597" y="314872"/>
                    <a:pt x="11709456" y="302721"/>
                  </a:cubicBezTo>
                  <a:lnTo>
                    <a:pt x="12192000" y="273998"/>
                  </a:lnTo>
                  <a:lnTo>
                    <a:pt x="12192000" y="288323"/>
                  </a:lnTo>
                  <a:lnTo>
                    <a:pt x="11718238" y="316301"/>
                  </a:lnTo>
                  <a:cubicBezTo>
                    <a:pt x="11467185" y="328452"/>
                    <a:pt x="11213936" y="338102"/>
                    <a:pt x="10960687" y="345250"/>
                  </a:cubicBezTo>
                  <a:cubicBezTo>
                    <a:pt x="10708901" y="351325"/>
                    <a:pt x="10452723" y="355078"/>
                    <a:pt x="10194350" y="356419"/>
                  </a:cubicBezTo>
                  <a:close/>
                  <a:moveTo>
                    <a:pt x="9997459" y="413869"/>
                  </a:move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0"/>
                    <a:pt x="9265524" y="407436"/>
                  </a:cubicBezTo>
                  <a:cubicBezTo>
                    <a:pt x="9183546" y="406006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3"/>
                  </a:cubicBezTo>
                  <a:cubicBezTo>
                    <a:pt x="7918761" y="364549"/>
                    <a:pt x="7868991" y="362404"/>
                    <a:pt x="7822148" y="360261"/>
                  </a:cubicBezTo>
                  <a:cubicBezTo>
                    <a:pt x="7344925" y="337388"/>
                    <a:pt x="6829641" y="305937"/>
                    <a:pt x="6244093" y="264480"/>
                  </a:cubicBezTo>
                  <a:lnTo>
                    <a:pt x="5643907" y="220878"/>
                  </a:lnTo>
                  <a:cubicBezTo>
                    <a:pt x="5597064" y="217304"/>
                    <a:pt x="5550217" y="214445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58" y="205153"/>
                    <a:pt x="5380410" y="203009"/>
                    <a:pt x="5354060" y="201579"/>
                  </a:cubicBezTo>
                  <a:cubicBezTo>
                    <a:pt x="5239877" y="193716"/>
                    <a:pt x="5122767" y="185854"/>
                    <a:pt x="5002731" y="180136"/>
                  </a:cubicBezTo>
                  <a:cubicBezTo>
                    <a:pt x="4958816" y="177991"/>
                    <a:pt x="4914898" y="175847"/>
                    <a:pt x="4873910" y="172988"/>
                  </a:cubicBezTo>
                  <a:cubicBezTo>
                    <a:pt x="4774366" y="167270"/>
                    <a:pt x="4668969" y="162266"/>
                    <a:pt x="4566495" y="158692"/>
                  </a:cubicBezTo>
                  <a:cubicBezTo>
                    <a:pt x="3963384" y="132960"/>
                    <a:pt x="3360268" y="122954"/>
                    <a:pt x="2777646" y="129386"/>
                  </a:cubicBezTo>
                  <a:cubicBezTo>
                    <a:pt x="2159894" y="136534"/>
                    <a:pt x="1556779" y="161552"/>
                    <a:pt x="991723" y="204439"/>
                  </a:cubicBezTo>
                  <a:cubicBezTo>
                    <a:pt x="696021" y="226954"/>
                    <a:pt x="409102" y="254830"/>
                    <a:pt x="132797" y="287889"/>
                  </a:cubicBezTo>
                  <a:lnTo>
                    <a:pt x="0" y="305360"/>
                  </a:lnTo>
                  <a:lnTo>
                    <a:pt x="0" y="289066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1" y="115091"/>
                  </a:cubicBezTo>
                  <a:cubicBezTo>
                    <a:pt x="2918910" y="113482"/>
                    <a:pt x="3067128" y="112902"/>
                    <a:pt x="3216168" y="113337"/>
                  </a:cubicBez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0"/>
                    <a:pt x="4780222" y="153689"/>
                    <a:pt x="4882694" y="159407"/>
                  </a:cubicBezTo>
                  <a:cubicBezTo>
                    <a:pt x="4926609" y="161552"/>
                    <a:pt x="4967598" y="164411"/>
                    <a:pt x="5011515" y="166555"/>
                  </a:cubicBezTo>
                  <a:cubicBezTo>
                    <a:pt x="5131551" y="172273"/>
                    <a:pt x="5251590" y="180136"/>
                    <a:pt x="5365770" y="187998"/>
                  </a:cubicBezTo>
                  <a:cubicBezTo>
                    <a:pt x="5392122" y="189428"/>
                    <a:pt x="5418470" y="191572"/>
                    <a:pt x="5444818" y="193002"/>
                  </a:cubicBezTo>
                  <a:cubicBezTo>
                    <a:pt x="5468243" y="194432"/>
                    <a:pt x="5491662" y="195861"/>
                    <a:pt x="5515087" y="198005"/>
                  </a:cubicBezTo>
                  <a:cubicBezTo>
                    <a:pt x="5564857" y="200864"/>
                    <a:pt x="5611701" y="204439"/>
                    <a:pt x="5658545" y="208012"/>
                  </a:cubicBezTo>
                  <a:lnTo>
                    <a:pt x="6255804" y="251614"/>
                  </a:lnTo>
                  <a:cubicBezTo>
                    <a:pt x="6838427" y="293071"/>
                    <a:pt x="7353709" y="324521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5"/>
                    <a:pt x="9262597" y="393855"/>
                  </a:cubicBezTo>
                  <a:cubicBezTo>
                    <a:pt x="9312367" y="394570"/>
                    <a:pt x="9359211" y="395284"/>
                    <a:pt x="9408985" y="396000"/>
                  </a:cubicBezTo>
                  <a:cubicBezTo>
                    <a:pt x="9938903" y="403147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8"/>
                  </a:lnTo>
                  <a:lnTo>
                    <a:pt x="12192000" y="346854"/>
                  </a:lnTo>
                  <a:lnTo>
                    <a:pt x="11768011" y="371965"/>
                  </a:lnTo>
                  <a:cubicBezTo>
                    <a:pt x="11510371" y="384563"/>
                    <a:pt x="11250534" y="394570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lose/>
                  <a:moveTo>
                    <a:pt x="9997458" y="470336"/>
                  </a:moveTo>
                  <a:cubicBezTo>
                    <a:pt x="9798375" y="470336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3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1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0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8"/>
                    <a:pt x="5444821" y="265909"/>
                  </a:cubicBezTo>
                  <a:cubicBezTo>
                    <a:pt x="5421400" y="264480"/>
                    <a:pt x="5397977" y="263050"/>
                    <a:pt x="5374554" y="260905"/>
                  </a:cubicBezTo>
                  <a:cubicBezTo>
                    <a:pt x="5348206" y="259476"/>
                    <a:pt x="5321856" y="257332"/>
                    <a:pt x="5295508" y="255902"/>
                  </a:cubicBezTo>
                  <a:cubicBezTo>
                    <a:pt x="5184250" y="248754"/>
                    <a:pt x="5070069" y="240892"/>
                    <a:pt x="4955889" y="235173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2" y="223022"/>
                    <a:pt x="4630908" y="217304"/>
                    <a:pt x="4528439" y="213730"/>
                  </a:cubicBezTo>
                  <a:cubicBezTo>
                    <a:pt x="3939961" y="188713"/>
                    <a:pt x="3354412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7999" y="279132"/>
                    <a:pt x="502059" y="305937"/>
                    <a:pt x="236732" y="337655"/>
                  </a:cubicBezTo>
                  <a:lnTo>
                    <a:pt x="0" y="371788"/>
                  </a:lnTo>
                  <a:lnTo>
                    <a:pt x="0" y="352614"/>
                  </a:lnTo>
                  <a:lnTo>
                    <a:pt x="210383" y="324878"/>
                  </a:lnTo>
                  <a:cubicBezTo>
                    <a:pt x="478637" y="292713"/>
                    <a:pt x="757506" y="265552"/>
                    <a:pt x="1044426" y="243751"/>
                  </a:cubicBezTo>
                  <a:cubicBezTo>
                    <a:pt x="1597768" y="202293"/>
                    <a:pt x="2183316" y="177277"/>
                    <a:pt x="2786432" y="170843"/>
                  </a:cubicBezTo>
                  <a:cubicBezTo>
                    <a:pt x="2929158" y="169235"/>
                    <a:pt x="3072985" y="168654"/>
                    <a:pt x="3217679" y="169079"/>
                  </a:cubicBezTo>
                  <a:cubicBezTo>
                    <a:pt x="3651762" y="170352"/>
                    <a:pt x="4093668" y="180672"/>
                    <a:pt x="4537221" y="199434"/>
                  </a:cubicBezTo>
                  <a:cubicBezTo>
                    <a:pt x="4639690" y="203009"/>
                    <a:pt x="4739236" y="208727"/>
                    <a:pt x="4838780" y="213730"/>
                  </a:cubicBezTo>
                  <a:cubicBezTo>
                    <a:pt x="4879768" y="215875"/>
                    <a:pt x="4923683" y="218018"/>
                    <a:pt x="4964671" y="220163"/>
                  </a:cubicBezTo>
                  <a:cubicBezTo>
                    <a:pt x="5081781" y="225882"/>
                    <a:pt x="5195961" y="233744"/>
                    <a:pt x="5310144" y="240892"/>
                  </a:cubicBezTo>
                  <a:cubicBezTo>
                    <a:pt x="5336496" y="242321"/>
                    <a:pt x="5362844" y="244466"/>
                    <a:pt x="5389192" y="245895"/>
                  </a:cubicBezTo>
                  <a:cubicBezTo>
                    <a:pt x="5412617" y="247325"/>
                    <a:pt x="5436039" y="248754"/>
                    <a:pt x="5459458" y="250898"/>
                  </a:cubicBezTo>
                  <a:cubicBezTo>
                    <a:pt x="5506301" y="253758"/>
                    <a:pt x="5553149" y="257332"/>
                    <a:pt x="5597063" y="260191"/>
                  </a:cubicBezTo>
                  <a:lnTo>
                    <a:pt x="6197251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3"/>
                    <a:pt x="9256741" y="448893"/>
                  </a:cubicBezTo>
                  <a:cubicBezTo>
                    <a:pt x="9306513" y="449607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69"/>
                    <a:pt x="11546235" y="425484"/>
                    <a:pt x="11809366" y="412707"/>
                  </a:cubicBezTo>
                  <a:lnTo>
                    <a:pt x="12192000" y="390194"/>
                  </a:lnTo>
                  <a:lnTo>
                    <a:pt x="12192000" y="404899"/>
                  </a:lnTo>
                  <a:lnTo>
                    <a:pt x="11821809" y="426913"/>
                  </a:lnTo>
                  <a:cubicBezTo>
                    <a:pt x="11557214" y="439779"/>
                    <a:pt x="11290057" y="449965"/>
                    <a:pt x="11022168" y="457471"/>
                  </a:cubicBezTo>
                  <a:cubicBezTo>
                    <a:pt x="10685480" y="466048"/>
                    <a:pt x="10342935" y="470336"/>
                    <a:pt x="9997458" y="470336"/>
                  </a:cubicBezTo>
                  <a:close/>
                  <a:moveTo>
                    <a:pt x="9997458" y="526089"/>
                  </a:moveTo>
                  <a:cubicBezTo>
                    <a:pt x="9792515" y="526089"/>
                    <a:pt x="9590503" y="524660"/>
                    <a:pt x="9385561" y="521801"/>
                  </a:cubicBezTo>
                  <a:cubicBezTo>
                    <a:pt x="9335791" y="521085"/>
                    <a:pt x="9286017" y="520371"/>
                    <a:pt x="9236244" y="518941"/>
                  </a:cubicBezTo>
                  <a:cubicBezTo>
                    <a:pt x="9148413" y="517512"/>
                    <a:pt x="9057653" y="516082"/>
                    <a:pt x="8969822" y="513938"/>
                  </a:cubicBezTo>
                  <a:lnTo>
                    <a:pt x="8557012" y="502501"/>
                  </a:lnTo>
                  <a:lnTo>
                    <a:pt x="8144199" y="487491"/>
                  </a:lnTo>
                  <a:cubicBezTo>
                    <a:pt x="8056366" y="483917"/>
                    <a:pt x="7965608" y="479628"/>
                    <a:pt x="7880702" y="476055"/>
                  </a:cubicBez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4" y="413868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7" y="322377"/>
                    <a:pt x="5380410" y="319517"/>
                  </a:cubicBezTo>
                  <a:cubicBezTo>
                    <a:pt x="5356988" y="318088"/>
                    <a:pt x="5333566" y="316658"/>
                    <a:pt x="5307218" y="314514"/>
                  </a:cubicBezTo>
                  <a:cubicBezTo>
                    <a:pt x="5280868" y="313085"/>
                    <a:pt x="5254516" y="310940"/>
                    <a:pt x="5228168" y="309510"/>
                  </a:cubicBezTo>
                  <a:cubicBezTo>
                    <a:pt x="5119842" y="302363"/>
                    <a:pt x="5008585" y="295215"/>
                    <a:pt x="4900260" y="289497"/>
                  </a:cubicBezTo>
                  <a:cubicBezTo>
                    <a:pt x="4859272" y="287353"/>
                    <a:pt x="4815354" y="285208"/>
                    <a:pt x="4774366" y="283064"/>
                  </a:cubicBezTo>
                  <a:cubicBezTo>
                    <a:pt x="4680680" y="278060"/>
                    <a:pt x="4584064" y="272342"/>
                    <a:pt x="4484521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39"/>
                    <a:pt x="1653396" y="271627"/>
                    <a:pt x="1126402" y="311655"/>
                  </a:cubicBezTo>
                  <a:cubicBezTo>
                    <a:pt x="854121" y="332383"/>
                    <a:pt x="589892" y="358115"/>
                    <a:pt x="335545" y="388583"/>
                  </a:cubicBezTo>
                  <a:lnTo>
                    <a:pt x="0" y="436899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3" y="345071"/>
                    <a:pt x="832162" y="319160"/>
                    <a:pt x="1108833" y="298074"/>
                  </a:cubicBezTo>
                  <a:cubicBezTo>
                    <a:pt x="1641682" y="258046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ubicBezTo>
                    <a:pt x="3632550" y="226775"/>
                    <a:pt x="4062927" y="236960"/>
                    <a:pt x="4493302" y="255187"/>
                  </a:cubicBezTo>
                  <a:cubicBezTo>
                    <a:pt x="4592848" y="258761"/>
                    <a:pt x="4689462" y="263765"/>
                    <a:pt x="4786076" y="268768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19"/>
                    <a:pt x="5137406" y="288067"/>
                    <a:pt x="5245734" y="295215"/>
                  </a:cubicBezTo>
                  <a:cubicBezTo>
                    <a:pt x="5272082" y="297359"/>
                    <a:pt x="5298433" y="298789"/>
                    <a:pt x="5324784" y="300219"/>
                  </a:cubicBezTo>
                  <a:cubicBezTo>
                    <a:pt x="5348206" y="301648"/>
                    <a:pt x="5371625" y="303078"/>
                    <a:pt x="5395050" y="305222"/>
                  </a:cubicBezTo>
                  <a:cubicBezTo>
                    <a:pt x="5438965" y="308081"/>
                    <a:pt x="5482883" y="310940"/>
                    <a:pt x="5529726" y="314514"/>
                  </a:cubicBezTo>
                  <a:lnTo>
                    <a:pt x="6132838" y="358115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3"/>
                  </a:cubicBezTo>
                  <a:cubicBezTo>
                    <a:pt x="7977316" y="466762"/>
                    <a:pt x="8068077" y="470336"/>
                    <a:pt x="8155909" y="473910"/>
                  </a:cubicBezTo>
                  <a:lnTo>
                    <a:pt x="8565793" y="488921"/>
                  </a:lnTo>
                  <a:lnTo>
                    <a:pt x="8978606" y="500357"/>
                  </a:lnTo>
                  <a:cubicBezTo>
                    <a:pt x="9066438" y="502501"/>
                    <a:pt x="9157197" y="503931"/>
                    <a:pt x="9242103" y="505360"/>
                  </a:cubicBezTo>
                  <a:cubicBezTo>
                    <a:pt x="9291873" y="506075"/>
                    <a:pt x="9341646" y="506790"/>
                    <a:pt x="9388490" y="508220"/>
                  </a:cubicBezTo>
                  <a:cubicBezTo>
                    <a:pt x="9944762" y="516082"/>
                    <a:pt x="10498102" y="513223"/>
                    <a:pt x="11039736" y="499642"/>
                  </a:cubicBezTo>
                  <a:cubicBezTo>
                    <a:pt x="11312016" y="491780"/>
                    <a:pt x="11584295" y="481237"/>
                    <a:pt x="11854379" y="468102"/>
                  </a:cubicBezTo>
                  <a:lnTo>
                    <a:pt x="12192000" y="448267"/>
                  </a:lnTo>
                  <a:lnTo>
                    <a:pt x="12192000" y="462927"/>
                  </a:lnTo>
                  <a:lnTo>
                    <a:pt x="11864627" y="482309"/>
                  </a:lnTo>
                  <a:cubicBezTo>
                    <a:pt x="11593079" y="495532"/>
                    <a:pt x="11319335" y="506075"/>
                    <a:pt x="11045592" y="513938"/>
                  </a:cubicBezTo>
                  <a:cubicBezTo>
                    <a:pt x="10700115" y="522515"/>
                    <a:pt x="10351716" y="526089"/>
                    <a:pt x="9997458" y="526089"/>
                  </a:cubicBezTo>
                  <a:close/>
                  <a:moveTo>
                    <a:pt x="4513417" y="544146"/>
                  </a:moveTo>
                  <a:lnTo>
                    <a:pt x="4171935" y="544146"/>
                  </a:lnTo>
                  <a:lnTo>
                    <a:pt x="3557889" y="525822"/>
                  </a:lnTo>
                  <a:cubicBezTo>
                    <a:pt x="3317814" y="521801"/>
                    <a:pt x="3080668" y="521086"/>
                    <a:pt x="2847913" y="523946"/>
                  </a:cubicBezTo>
                  <a:cubicBezTo>
                    <a:pt x="2607839" y="526448"/>
                    <a:pt x="2372156" y="532523"/>
                    <a:pt x="2142328" y="542083"/>
                  </a:cubicBezTo>
                  <a:lnTo>
                    <a:pt x="2106905" y="544146"/>
                  </a:lnTo>
                  <a:lnTo>
                    <a:pt x="1859593" y="544146"/>
                  </a:lnTo>
                  <a:lnTo>
                    <a:pt x="2132080" y="528413"/>
                  </a:lnTo>
                  <a:cubicBezTo>
                    <a:pt x="2364103" y="518763"/>
                    <a:pt x="2601981" y="512509"/>
                    <a:pt x="2844984" y="509650"/>
                  </a:cubicBezTo>
                  <a:cubicBezTo>
                    <a:pt x="2962094" y="508399"/>
                    <a:pt x="3080484" y="507952"/>
                    <a:pt x="3199882" y="508321"/>
                  </a:cubicBezTo>
                  <a:cubicBezTo>
                    <a:pt x="3558074" y="509426"/>
                    <a:pt x="3925321" y="517870"/>
                    <a:pt x="4294216" y="533953"/>
                  </a:cubicBezTo>
                  <a:close/>
                  <a:moveTo>
                    <a:pt x="5425947" y="544146"/>
                  </a:moveTo>
                  <a:lnTo>
                    <a:pt x="5240994" y="544146"/>
                  </a:lnTo>
                  <a:lnTo>
                    <a:pt x="5134478" y="536812"/>
                  </a:lnTo>
                  <a:cubicBezTo>
                    <a:pt x="5111058" y="535382"/>
                    <a:pt x="5087636" y="533953"/>
                    <a:pt x="5064213" y="532523"/>
                  </a:cubicBezTo>
                  <a:cubicBezTo>
                    <a:pt x="5037862" y="531093"/>
                    <a:pt x="5011514" y="528949"/>
                    <a:pt x="4985166" y="527519"/>
                  </a:cubicBezTo>
                  <a:cubicBezTo>
                    <a:pt x="4891475" y="521086"/>
                    <a:pt x="4794861" y="514653"/>
                    <a:pt x="4698244" y="510364"/>
                  </a:cubicBezTo>
                  <a:cubicBezTo>
                    <a:pt x="4657256" y="508220"/>
                    <a:pt x="4619196" y="506076"/>
                    <a:pt x="4578208" y="503932"/>
                  </a:cubicBezTo>
                  <a:cubicBezTo>
                    <a:pt x="4496231" y="499643"/>
                    <a:pt x="4411328" y="494639"/>
                    <a:pt x="4326423" y="491780"/>
                  </a:cubicBezTo>
                  <a:cubicBezTo>
                    <a:pt x="3819925" y="470336"/>
                    <a:pt x="3322210" y="461759"/>
                    <a:pt x="2839130" y="467477"/>
                  </a:cubicBezTo>
                  <a:cubicBezTo>
                    <a:pt x="2338486" y="473196"/>
                    <a:pt x="1858338" y="493209"/>
                    <a:pt x="1404538" y="527519"/>
                  </a:cubicBezTo>
                  <a:lnTo>
                    <a:pt x="1232747" y="544146"/>
                  </a:lnTo>
                  <a:lnTo>
                    <a:pt x="1075930" y="544146"/>
                  </a:lnTo>
                  <a:lnTo>
                    <a:pt x="1386970" y="513938"/>
                  </a:lnTo>
                  <a:cubicBezTo>
                    <a:pt x="1843699" y="479629"/>
                    <a:pt x="2332628" y="458900"/>
                    <a:pt x="2836202" y="453897"/>
                  </a:cubicBezTo>
                  <a:cubicBezTo>
                    <a:pt x="2957703" y="452468"/>
                    <a:pt x="3080304" y="451931"/>
                    <a:pt x="3203817" y="452278"/>
                  </a:cubicBezTo>
                  <a:cubicBezTo>
                    <a:pt x="3574362" y="453316"/>
                    <a:pt x="3953136" y="462296"/>
                    <a:pt x="4335203" y="478914"/>
                  </a:cubicBezTo>
                  <a:cubicBezTo>
                    <a:pt x="4420109" y="481773"/>
                    <a:pt x="4507942" y="486777"/>
                    <a:pt x="4589918" y="491065"/>
                  </a:cubicBezTo>
                  <a:cubicBezTo>
                    <a:pt x="4627978" y="493209"/>
                    <a:pt x="4668966" y="495354"/>
                    <a:pt x="4707028" y="497498"/>
                  </a:cubicBezTo>
                  <a:cubicBezTo>
                    <a:pt x="4806571" y="501787"/>
                    <a:pt x="4903185" y="508935"/>
                    <a:pt x="4999803" y="515368"/>
                  </a:cubicBezTo>
                  <a:cubicBezTo>
                    <a:pt x="5026155" y="516798"/>
                    <a:pt x="5052502" y="518942"/>
                    <a:pt x="5078850" y="520371"/>
                  </a:cubicBezTo>
                  <a:cubicBezTo>
                    <a:pt x="5102276" y="521801"/>
                    <a:pt x="5125694" y="523230"/>
                    <a:pt x="5149120" y="524660"/>
                  </a:cubicBezTo>
                  <a:cubicBezTo>
                    <a:pt x="5187178" y="526805"/>
                    <a:pt x="5225238" y="529664"/>
                    <a:pt x="5266229" y="532523"/>
                  </a:cubicBezTo>
                  <a:close/>
                  <a:moveTo>
                    <a:pt x="6277462" y="544146"/>
                  </a:moveTo>
                  <a:lnTo>
                    <a:pt x="6066251" y="544146"/>
                  </a:lnTo>
                  <a:lnTo>
                    <a:pt x="5922044" y="534667"/>
                  </a:lnTo>
                  <a:lnTo>
                    <a:pt x="5316000" y="490350"/>
                  </a:lnTo>
                  <a:cubicBezTo>
                    <a:pt x="5275012" y="487491"/>
                    <a:pt x="5234024" y="484632"/>
                    <a:pt x="5195961" y="482488"/>
                  </a:cubicBez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7" y="476770"/>
                    <a:pt x="5072999" y="474626"/>
                    <a:pt x="5046648" y="473196"/>
                  </a:cubicBezTo>
                  <a:cubicBezTo>
                    <a:pt x="4950032" y="466763"/>
                    <a:pt x="4847562" y="459615"/>
                    <a:pt x="4748018" y="455327"/>
                  </a:cubicBezTo>
                  <a:cubicBezTo>
                    <a:pt x="4707030" y="453183"/>
                    <a:pt x="4666041" y="451038"/>
                    <a:pt x="4627979" y="448893"/>
                  </a:cubicBezTo>
                  <a:cubicBezTo>
                    <a:pt x="4543077" y="443890"/>
                    <a:pt x="4455244" y="439601"/>
                    <a:pt x="4367412" y="436742"/>
                  </a:cubicBezTo>
                  <a:cubicBezTo>
                    <a:pt x="3846274" y="414584"/>
                    <a:pt x="3328066" y="406006"/>
                    <a:pt x="2830350" y="411010"/>
                  </a:cubicBezTo>
                  <a:cubicBezTo>
                    <a:pt x="2312139" y="416728"/>
                    <a:pt x="1808567" y="437457"/>
                    <a:pt x="1337198" y="473196"/>
                  </a:cubicBezTo>
                  <a:cubicBezTo>
                    <a:pt x="1100053" y="491423"/>
                    <a:pt x="869494" y="513760"/>
                    <a:pt x="647351" y="540207"/>
                  </a:cubicBezTo>
                  <a:lnTo>
                    <a:pt x="619879" y="544146"/>
                  </a:lnTo>
                  <a:lnTo>
                    <a:pt x="502416" y="544146"/>
                  </a:lnTo>
                  <a:lnTo>
                    <a:pt x="618438" y="527430"/>
                  </a:lnTo>
                  <a:cubicBezTo>
                    <a:pt x="843143" y="500536"/>
                    <a:pt x="1076631" y="477842"/>
                    <a:pt x="1316706" y="459615"/>
                  </a:cubicBez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8" y="395106"/>
                  </a:cubicBezTo>
                  <a:cubicBezTo>
                    <a:pt x="3588817" y="396178"/>
                    <a:pt x="3980216" y="405292"/>
                    <a:pt x="4373267" y="422447"/>
                  </a:cubicBezTo>
                  <a:cubicBezTo>
                    <a:pt x="4461099" y="425306"/>
                    <a:pt x="4551857" y="430309"/>
                    <a:pt x="4636764" y="435313"/>
                  </a:cubicBezTo>
                  <a:cubicBezTo>
                    <a:pt x="4677752" y="437457"/>
                    <a:pt x="4715812" y="439601"/>
                    <a:pt x="4756800" y="441745"/>
                  </a:cubicBezTo>
                  <a:cubicBezTo>
                    <a:pt x="4859272" y="446749"/>
                    <a:pt x="4961742" y="453183"/>
                    <a:pt x="5058359" y="460330"/>
                  </a:cubicBezTo>
                  <a:cubicBezTo>
                    <a:pt x="5084711" y="461759"/>
                    <a:pt x="5111059" y="463904"/>
                    <a:pt x="5137407" y="465333"/>
                  </a:cubicBezTo>
                  <a:cubicBezTo>
                    <a:pt x="5160831" y="466763"/>
                    <a:pt x="5184251" y="468193"/>
                    <a:pt x="5207675" y="469622"/>
                  </a:cubicBezTo>
                  <a:cubicBezTo>
                    <a:pt x="5248664" y="472481"/>
                    <a:pt x="5286723" y="474626"/>
                    <a:pt x="5330638" y="477484"/>
                  </a:cubicBezTo>
                  <a:lnTo>
                    <a:pt x="5936682" y="521802"/>
                  </a:lnTo>
                  <a:close/>
                  <a:moveTo>
                    <a:pt x="7260815" y="544146"/>
                  </a:moveTo>
                  <a:lnTo>
                    <a:pt x="6968990" y="544146"/>
                  </a:lnTo>
                  <a:lnTo>
                    <a:pt x="6920221" y="541557"/>
                  </a:lnTo>
                  <a:cubicBezTo>
                    <a:pt x="6622323" y="523766"/>
                    <a:pt x="6312897" y="503395"/>
                    <a:pt x="5989381" y="480343"/>
                  </a:cubicBezTo>
                  <a:lnTo>
                    <a:pt x="5383340" y="436741"/>
                  </a:lnTo>
                  <a:cubicBezTo>
                    <a:pt x="5342348" y="433882"/>
                    <a:pt x="5301360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7" y="421731"/>
                    <a:pt x="5137407" y="419587"/>
                    <a:pt x="5111059" y="418158"/>
                  </a:cubicBezTo>
                  <a:cubicBezTo>
                    <a:pt x="5011515" y="411724"/>
                    <a:pt x="4906116" y="404577"/>
                    <a:pt x="4803645" y="399573"/>
                  </a:cubicBezTo>
                  <a:cubicBezTo>
                    <a:pt x="4762658" y="397429"/>
                    <a:pt x="4721670" y="395284"/>
                    <a:pt x="4680682" y="393140"/>
                  </a:cubicBezTo>
                  <a:cubicBezTo>
                    <a:pt x="4592849" y="388136"/>
                    <a:pt x="4502088" y="383133"/>
                    <a:pt x="4411329" y="380274"/>
                  </a:cubicBezTo>
                  <a:cubicBezTo>
                    <a:pt x="3872625" y="357401"/>
                    <a:pt x="3339774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2"/>
                  </a:cubicBezTo>
                  <a:cubicBezTo>
                    <a:pt x="1023933" y="437813"/>
                    <a:pt x="781662" y="461401"/>
                    <a:pt x="548540" y="489278"/>
                  </a:cubicBezTo>
                  <a:lnTo>
                    <a:pt x="166522" y="544146"/>
                  </a:lnTo>
                  <a:lnTo>
                    <a:pt x="51147" y="544146"/>
                  </a:lnTo>
                  <a:lnTo>
                    <a:pt x="520725" y="476501"/>
                  </a:lnTo>
                  <a:cubicBezTo>
                    <a:pt x="756042" y="448356"/>
                    <a:pt x="1000509" y="424590"/>
                    <a:pt x="1252295" y="405291"/>
                  </a:cubicBezTo>
                  <a:cubicBezTo>
                    <a:pt x="1747085" y="368123"/>
                    <a:pt x="2274079" y="345965"/>
                    <a:pt x="2818639" y="339532"/>
                  </a:cubicBezTo>
                  <a:cubicBezTo>
                    <a:pt x="2948923" y="338102"/>
                    <a:pt x="3080122" y="337566"/>
                    <a:pt x="3212099" y="337934"/>
                  </a:cubicBezTo>
                  <a:cubicBezTo>
                    <a:pt x="3608029" y="339040"/>
                    <a:pt x="4010960" y="348287"/>
                    <a:pt x="4417185" y="365979"/>
                  </a:cubicBezTo>
                  <a:cubicBezTo>
                    <a:pt x="4507943" y="368838"/>
                    <a:pt x="4601631" y="373841"/>
                    <a:pt x="4689463" y="378844"/>
                  </a:cubicBezTo>
                  <a:cubicBezTo>
                    <a:pt x="4730452" y="380988"/>
                    <a:pt x="4771440" y="383133"/>
                    <a:pt x="4812428" y="385277"/>
                  </a:cubicBezTo>
                  <a:cubicBezTo>
                    <a:pt x="4917827" y="390281"/>
                    <a:pt x="5023226" y="397429"/>
                    <a:pt x="5125695" y="403862"/>
                  </a:cubicBezTo>
                  <a:cubicBezTo>
                    <a:pt x="5152047" y="405291"/>
                    <a:pt x="5178398" y="407436"/>
                    <a:pt x="5204746" y="408865"/>
                  </a:cubicBezTo>
                  <a:cubicBezTo>
                    <a:pt x="5228168" y="410295"/>
                    <a:pt x="5251590" y="411724"/>
                    <a:pt x="5275012" y="413868"/>
                  </a:cubicBezTo>
                  <a:cubicBezTo>
                    <a:pt x="5316000" y="416727"/>
                    <a:pt x="5356988" y="419587"/>
                    <a:pt x="5400904" y="422446"/>
                  </a:cubicBezTo>
                  <a:lnTo>
                    <a:pt x="6006948" y="466048"/>
                  </a:lnTo>
                  <a:cubicBezTo>
                    <a:pt x="6329000" y="488921"/>
                    <a:pt x="6637327" y="509158"/>
                    <a:pt x="6934310" y="526849"/>
                  </a:cubicBezTo>
                  <a:close/>
                  <a:moveTo>
                    <a:pt x="8545886" y="544146"/>
                  </a:moveTo>
                  <a:lnTo>
                    <a:pt x="8152508" y="544146"/>
                  </a:lnTo>
                  <a:lnTo>
                    <a:pt x="7818489" y="531361"/>
                  </a:lnTo>
                  <a:cubicBezTo>
                    <a:pt x="7271733" y="506255"/>
                    <a:pt x="6689113" y="471409"/>
                    <a:pt x="6050865" y="426020"/>
                  </a:cubicBezTo>
                  <a:lnTo>
                    <a:pt x="5447747" y="382419"/>
                  </a:lnTo>
                  <a:cubicBezTo>
                    <a:pt x="5406761" y="379559"/>
                    <a:pt x="5362844" y="376700"/>
                    <a:pt x="5321856" y="373841"/>
                  </a:cubicBezTo>
                  <a:cubicBezTo>
                    <a:pt x="5298434" y="372411"/>
                    <a:pt x="5272083" y="370983"/>
                    <a:pt x="5248664" y="368838"/>
                  </a:cubicBezTo>
                  <a:cubicBezTo>
                    <a:pt x="5222312" y="367408"/>
                    <a:pt x="5195961" y="365263"/>
                    <a:pt x="5169613" y="363835"/>
                  </a:cubicBezTo>
                  <a:cubicBezTo>
                    <a:pt x="5064213" y="356687"/>
                    <a:pt x="4958815" y="349539"/>
                    <a:pt x="4850490" y="344535"/>
                  </a:cubicBezTo>
                  <a:cubicBezTo>
                    <a:pt x="4809502" y="342391"/>
                    <a:pt x="4765584" y="340247"/>
                    <a:pt x="4724596" y="338103"/>
                  </a:cubicBezTo>
                  <a:cubicBezTo>
                    <a:pt x="4633837" y="333099"/>
                    <a:pt x="4540147" y="328096"/>
                    <a:pt x="4446461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7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0"/>
                  </a:cubicBezTo>
                  <a:lnTo>
                    <a:pt x="0" y="50141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4" y="395820"/>
                    <a:pt x="914141" y="370981"/>
                    <a:pt x="1179102" y="350968"/>
                  </a:cubicBezTo>
                  <a:cubicBezTo>
                    <a:pt x="1694382" y="312370"/>
                    <a:pt x="2238944" y="289497"/>
                    <a:pt x="2803998" y="283064"/>
                  </a:cubicBezTo>
                  <a:cubicBezTo>
                    <a:pt x="2937941" y="281635"/>
                    <a:pt x="3073166" y="281098"/>
                    <a:pt x="3209397" y="281478"/>
                  </a:cubicBez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1" y="313085"/>
                    <a:pt x="4645548" y="318803"/>
                    <a:pt x="4736306" y="323807"/>
                  </a:cubicBezTo>
                  <a:cubicBezTo>
                    <a:pt x="4777295" y="325951"/>
                    <a:pt x="4818284" y="328096"/>
                    <a:pt x="4859272" y="330239"/>
                  </a:cubicBezTo>
                  <a:cubicBezTo>
                    <a:pt x="4967601" y="335243"/>
                    <a:pt x="5075925" y="342391"/>
                    <a:pt x="5181324" y="349539"/>
                  </a:cubicBezTo>
                  <a:cubicBezTo>
                    <a:pt x="5207675" y="350968"/>
                    <a:pt x="5234024" y="353112"/>
                    <a:pt x="5260374" y="354542"/>
                  </a:cubicBezTo>
                  <a:cubicBezTo>
                    <a:pt x="5283794" y="355972"/>
                    <a:pt x="5310144" y="358115"/>
                    <a:pt x="5333566" y="359546"/>
                  </a:cubicBezTo>
                  <a:cubicBezTo>
                    <a:pt x="5374554" y="362404"/>
                    <a:pt x="5418469" y="365263"/>
                    <a:pt x="5462387" y="368123"/>
                  </a:cubicBezTo>
                  <a:lnTo>
                    <a:pt x="6065501" y="411724"/>
                  </a:lnTo>
                  <a:cubicBezTo>
                    <a:pt x="6702287" y="457113"/>
                    <a:pt x="7282711" y="491780"/>
                    <a:pt x="7826905" y="516708"/>
                  </a:cubicBezTo>
                  <a:close/>
                  <a:moveTo>
                    <a:pt x="11708811" y="544146"/>
                  </a:moveTo>
                  <a:lnTo>
                    <a:pt x="11334522" y="544146"/>
                  </a:lnTo>
                  <a:lnTo>
                    <a:pt x="11895369" y="522605"/>
                  </a:lnTo>
                  <a:lnTo>
                    <a:pt x="12192000" y="505032"/>
                  </a:lnTo>
                  <a:lnTo>
                    <a:pt x="12192000" y="519544"/>
                  </a:lnTo>
                  <a:lnTo>
                    <a:pt x="11905615" y="53654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2" name="组合 21"/>
          <p:cNvGrpSpPr/>
          <p:nvPr userDrawn="1">
            <p:custDataLst>
              <p:tags r:id="rId3"/>
            </p:custDataLst>
          </p:nvPr>
        </p:nvGrpSpPr>
        <p:grpSpPr>
          <a:xfrm>
            <a:off x="0" y="-38991"/>
            <a:ext cx="12192000" cy="6896992"/>
            <a:chOff x="0" y="-38991"/>
            <a:chExt cx="12192000" cy="6896992"/>
          </a:xfrm>
        </p:grpSpPr>
        <p:sp>
          <p:nvSpPr>
            <p:cNvPr id="21" name="任意多边形: 形状 20"/>
            <p:cNvSpPr/>
            <p:nvPr userDrawn="1">
              <p:custDataLst>
                <p:tags r:id="rId4"/>
              </p:custDataLst>
            </p:nvPr>
          </p:nvSpPr>
          <p:spPr>
            <a:xfrm>
              <a:off x="0" y="6371562"/>
              <a:ext cx="12192000" cy="486439"/>
            </a:xfrm>
            <a:custGeom>
              <a:avLst/>
              <a:gdLst>
                <a:gd name="connsiteX0" fmla="*/ 3203817 w 12192000"/>
                <a:gd name="connsiteY0" fmla="*/ 452278 h 486439"/>
                <a:gd name="connsiteX1" fmla="*/ 4335204 w 12192000"/>
                <a:gd name="connsiteY1" fmla="*/ 478914 h 486439"/>
                <a:gd name="connsiteX2" fmla="*/ 4492933 w 12192000"/>
                <a:gd name="connsiteY2" fmla="*/ 486439 h 486439"/>
                <a:gd name="connsiteX3" fmla="*/ 4146508 w 12192000"/>
                <a:gd name="connsiteY3" fmla="*/ 486439 h 486439"/>
                <a:gd name="connsiteX4" fmla="*/ 3573995 w 12192000"/>
                <a:gd name="connsiteY4" fmla="*/ 469444 h 486439"/>
                <a:gd name="connsiteX5" fmla="*/ 2839131 w 12192000"/>
                <a:gd name="connsiteY5" fmla="*/ 467478 h 486439"/>
                <a:gd name="connsiteX6" fmla="*/ 2117134 w 12192000"/>
                <a:gd name="connsiteY6" fmla="*/ 486439 h 486439"/>
                <a:gd name="connsiteX7" fmla="*/ 1861083 w 12192000"/>
                <a:gd name="connsiteY7" fmla="*/ 486439 h 486439"/>
                <a:gd name="connsiteX8" fmla="*/ 2094020 w 12192000"/>
                <a:gd name="connsiteY8" fmla="*/ 472928 h 486439"/>
                <a:gd name="connsiteX9" fmla="*/ 2836202 w 12192000"/>
                <a:gd name="connsiteY9" fmla="*/ 453897 h 486439"/>
                <a:gd name="connsiteX10" fmla="*/ 3203817 w 12192000"/>
                <a:gd name="connsiteY10" fmla="*/ 452278 h 486439"/>
                <a:gd name="connsiteX11" fmla="*/ 12192000 w 12192000"/>
                <a:gd name="connsiteY11" fmla="*/ 448267 h 486439"/>
                <a:gd name="connsiteX12" fmla="*/ 12192000 w 12192000"/>
                <a:gd name="connsiteY12" fmla="*/ 462927 h 486439"/>
                <a:gd name="connsiteX13" fmla="*/ 11864627 w 12192000"/>
                <a:gd name="connsiteY13" fmla="*/ 482309 h 486439"/>
                <a:gd name="connsiteX14" fmla="*/ 11757681 w 12192000"/>
                <a:gd name="connsiteY14" fmla="*/ 486439 h 486439"/>
                <a:gd name="connsiteX15" fmla="*/ 11380766 w 12192000"/>
                <a:gd name="connsiteY15" fmla="*/ 486439 h 486439"/>
                <a:gd name="connsiteX16" fmla="*/ 11854380 w 12192000"/>
                <a:gd name="connsiteY16" fmla="*/ 468103 h 486439"/>
                <a:gd name="connsiteX17" fmla="*/ 3205239 w 12192000"/>
                <a:gd name="connsiteY17" fmla="*/ 395107 h 486439"/>
                <a:gd name="connsiteX18" fmla="*/ 4373267 w 12192000"/>
                <a:gd name="connsiteY18" fmla="*/ 422447 h 486439"/>
                <a:gd name="connsiteX19" fmla="*/ 4636764 w 12192000"/>
                <a:gd name="connsiteY19" fmla="*/ 435313 h 486439"/>
                <a:gd name="connsiteX20" fmla="*/ 4756800 w 12192000"/>
                <a:gd name="connsiteY20" fmla="*/ 441746 h 486439"/>
                <a:gd name="connsiteX21" fmla="*/ 5058359 w 12192000"/>
                <a:gd name="connsiteY21" fmla="*/ 460331 h 486439"/>
                <a:gd name="connsiteX22" fmla="*/ 5137408 w 12192000"/>
                <a:gd name="connsiteY22" fmla="*/ 465334 h 486439"/>
                <a:gd name="connsiteX23" fmla="*/ 5207675 w 12192000"/>
                <a:gd name="connsiteY23" fmla="*/ 469622 h 486439"/>
                <a:gd name="connsiteX24" fmla="*/ 5330638 w 12192000"/>
                <a:gd name="connsiteY24" fmla="*/ 477485 h 486439"/>
                <a:gd name="connsiteX25" fmla="*/ 5453086 w 12192000"/>
                <a:gd name="connsiteY25" fmla="*/ 486439 h 486439"/>
                <a:gd name="connsiteX26" fmla="*/ 5256279 w 12192000"/>
                <a:gd name="connsiteY26" fmla="*/ 486439 h 486439"/>
                <a:gd name="connsiteX27" fmla="*/ 5195962 w 12192000"/>
                <a:gd name="connsiteY27" fmla="*/ 482488 h 486439"/>
                <a:gd name="connsiteX28" fmla="*/ 5125696 w 12192000"/>
                <a:gd name="connsiteY28" fmla="*/ 478200 h 486439"/>
                <a:gd name="connsiteX29" fmla="*/ 5046649 w 12192000"/>
                <a:gd name="connsiteY29" fmla="*/ 473196 h 486439"/>
                <a:gd name="connsiteX30" fmla="*/ 4748018 w 12192000"/>
                <a:gd name="connsiteY30" fmla="*/ 455327 h 486439"/>
                <a:gd name="connsiteX31" fmla="*/ 4627980 w 12192000"/>
                <a:gd name="connsiteY31" fmla="*/ 448894 h 486439"/>
                <a:gd name="connsiteX32" fmla="*/ 4367413 w 12192000"/>
                <a:gd name="connsiteY32" fmla="*/ 436743 h 486439"/>
                <a:gd name="connsiteX33" fmla="*/ 2830350 w 12192000"/>
                <a:gd name="connsiteY33" fmla="*/ 411010 h 486439"/>
                <a:gd name="connsiteX34" fmla="*/ 1337198 w 12192000"/>
                <a:gd name="connsiteY34" fmla="*/ 473196 h 486439"/>
                <a:gd name="connsiteX35" fmla="*/ 1200868 w 12192000"/>
                <a:gd name="connsiteY35" fmla="*/ 486439 h 486439"/>
                <a:gd name="connsiteX36" fmla="*/ 1040513 w 12192000"/>
                <a:gd name="connsiteY36" fmla="*/ 486439 h 486439"/>
                <a:gd name="connsiteX37" fmla="*/ 1316706 w 12192000"/>
                <a:gd name="connsiteY37" fmla="*/ 459615 h 486439"/>
                <a:gd name="connsiteX38" fmla="*/ 2824495 w 12192000"/>
                <a:gd name="connsiteY38" fmla="*/ 396715 h 486439"/>
                <a:gd name="connsiteX39" fmla="*/ 3205239 w 12192000"/>
                <a:gd name="connsiteY39" fmla="*/ 395107 h 486439"/>
                <a:gd name="connsiteX40" fmla="*/ 3212099 w 12192000"/>
                <a:gd name="connsiteY40" fmla="*/ 337935 h 486439"/>
                <a:gd name="connsiteX41" fmla="*/ 4417185 w 12192000"/>
                <a:gd name="connsiteY41" fmla="*/ 365979 h 486439"/>
                <a:gd name="connsiteX42" fmla="*/ 4689463 w 12192000"/>
                <a:gd name="connsiteY42" fmla="*/ 378845 h 486439"/>
                <a:gd name="connsiteX43" fmla="*/ 4812429 w 12192000"/>
                <a:gd name="connsiteY43" fmla="*/ 385277 h 486439"/>
                <a:gd name="connsiteX44" fmla="*/ 5125696 w 12192000"/>
                <a:gd name="connsiteY44" fmla="*/ 403862 h 486439"/>
                <a:gd name="connsiteX45" fmla="*/ 5204746 w 12192000"/>
                <a:gd name="connsiteY45" fmla="*/ 408866 h 486439"/>
                <a:gd name="connsiteX46" fmla="*/ 5275012 w 12192000"/>
                <a:gd name="connsiteY46" fmla="*/ 413869 h 486439"/>
                <a:gd name="connsiteX47" fmla="*/ 5400904 w 12192000"/>
                <a:gd name="connsiteY47" fmla="*/ 422446 h 486439"/>
                <a:gd name="connsiteX48" fmla="*/ 6006948 w 12192000"/>
                <a:gd name="connsiteY48" fmla="*/ 466048 h 486439"/>
                <a:gd name="connsiteX49" fmla="*/ 6317961 w 12192000"/>
                <a:gd name="connsiteY49" fmla="*/ 486439 h 486439"/>
                <a:gd name="connsiteX50" fmla="*/ 6082064 w 12192000"/>
                <a:gd name="connsiteY50" fmla="*/ 486439 h 486439"/>
                <a:gd name="connsiteX51" fmla="*/ 5989381 w 12192000"/>
                <a:gd name="connsiteY51" fmla="*/ 480344 h 486439"/>
                <a:gd name="connsiteX52" fmla="*/ 5383342 w 12192000"/>
                <a:gd name="connsiteY52" fmla="*/ 436742 h 486439"/>
                <a:gd name="connsiteX53" fmla="*/ 5260376 w 12192000"/>
                <a:gd name="connsiteY53" fmla="*/ 428164 h 486439"/>
                <a:gd name="connsiteX54" fmla="*/ 5190109 w 12192000"/>
                <a:gd name="connsiteY54" fmla="*/ 423161 h 486439"/>
                <a:gd name="connsiteX55" fmla="*/ 5111060 w 12192000"/>
                <a:gd name="connsiteY55" fmla="*/ 418158 h 486439"/>
                <a:gd name="connsiteX56" fmla="*/ 4803647 w 12192000"/>
                <a:gd name="connsiteY56" fmla="*/ 399573 h 486439"/>
                <a:gd name="connsiteX57" fmla="*/ 4680682 w 12192000"/>
                <a:gd name="connsiteY57" fmla="*/ 393141 h 486439"/>
                <a:gd name="connsiteX58" fmla="*/ 4411329 w 12192000"/>
                <a:gd name="connsiteY58" fmla="*/ 380274 h 486439"/>
                <a:gd name="connsiteX59" fmla="*/ 2824495 w 12192000"/>
                <a:gd name="connsiteY59" fmla="*/ 353828 h 486439"/>
                <a:gd name="connsiteX60" fmla="*/ 1272791 w 12192000"/>
                <a:gd name="connsiteY60" fmla="*/ 418873 h 486439"/>
                <a:gd name="connsiteX61" fmla="*/ 577745 w 12192000"/>
                <a:gd name="connsiteY61" fmla="*/ 486439 h 486439"/>
                <a:gd name="connsiteX62" fmla="*/ 451738 w 12192000"/>
                <a:gd name="connsiteY62" fmla="*/ 486439 h 486439"/>
                <a:gd name="connsiteX63" fmla="*/ 520725 w 12192000"/>
                <a:gd name="connsiteY63" fmla="*/ 476501 h 486439"/>
                <a:gd name="connsiteX64" fmla="*/ 1252295 w 12192000"/>
                <a:gd name="connsiteY64" fmla="*/ 405291 h 486439"/>
                <a:gd name="connsiteX65" fmla="*/ 2818639 w 12192000"/>
                <a:gd name="connsiteY65" fmla="*/ 339532 h 486439"/>
                <a:gd name="connsiteX66" fmla="*/ 3212099 w 12192000"/>
                <a:gd name="connsiteY66" fmla="*/ 337935 h 486439"/>
                <a:gd name="connsiteX67" fmla="*/ 3209398 w 12192000"/>
                <a:gd name="connsiteY67" fmla="*/ 281478 h 486439"/>
                <a:gd name="connsiteX68" fmla="*/ 4455244 w 12192000"/>
                <a:gd name="connsiteY68" fmla="*/ 310226 h 486439"/>
                <a:gd name="connsiteX69" fmla="*/ 4736306 w 12192000"/>
                <a:gd name="connsiteY69" fmla="*/ 323807 h 486439"/>
                <a:gd name="connsiteX70" fmla="*/ 4859273 w 12192000"/>
                <a:gd name="connsiteY70" fmla="*/ 330240 h 486439"/>
                <a:gd name="connsiteX71" fmla="*/ 5181324 w 12192000"/>
                <a:gd name="connsiteY71" fmla="*/ 349539 h 486439"/>
                <a:gd name="connsiteX72" fmla="*/ 5260376 w 12192000"/>
                <a:gd name="connsiteY72" fmla="*/ 354542 h 486439"/>
                <a:gd name="connsiteX73" fmla="*/ 5333567 w 12192000"/>
                <a:gd name="connsiteY73" fmla="*/ 359546 h 486439"/>
                <a:gd name="connsiteX74" fmla="*/ 5462387 w 12192000"/>
                <a:gd name="connsiteY74" fmla="*/ 368123 h 486439"/>
                <a:gd name="connsiteX75" fmla="*/ 6065501 w 12192000"/>
                <a:gd name="connsiteY75" fmla="*/ 411725 h 486439"/>
                <a:gd name="connsiteX76" fmla="*/ 6980925 w 12192000"/>
                <a:gd name="connsiteY76" fmla="*/ 471890 h 486439"/>
                <a:gd name="connsiteX77" fmla="*/ 7255559 w 12192000"/>
                <a:gd name="connsiteY77" fmla="*/ 486439 h 486439"/>
                <a:gd name="connsiteX78" fmla="*/ 6971674 w 12192000"/>
                <a:gd name="connsiteY78" fmla="*/ 486439 h 486439"/>
                <a:gd name="connsiteX79" fmla="*/ 6968987 w 12192000"/>
                <a:gd name="connsiteY79" fmla="*/ 486297 h 486439"/>
                <a:gd name="connsiteX80" fmla="*/ 6050865 w 12192000"/>
                <a:gd name="connsiteY80" fmla="*/ 426020 h 486439"/>
                <a:gd name="connsiteX81" fmla="*/ 5447747 w 12192000"/>
                <a:gd name="connsiteY81" fmla="*/ 382419 h 486439"/>
                <a:gd name="connsiteX82" fmla="*/ 5321857 w 12192000"/>
                <a:gd name="connsiteY82" fmla="*/ 373842 h 486439"/>
                <a:gd name="connsiteX83" fmla="*/ 5248664 w 12192000"/>
                <a:gd name="connsiteY83" fmla="*/ 368838 h 486439"/>
                <a:gd name="connsiteX84" fmla="*/ 5169613 w 12192000"/>
                <a:gd name="connsiteY84" fmla="*/ 363835 h 486439"/>
                <a:gd name="connsiteX85" fmla="*/ 4850493 w 12192000"/>
                <a:gd name="connsiteY85" fmla="*/ 344535 h 486439"/>
                <a:gd name="connsiteX86" fmla="*/ 4724597 w 12192000"/>
                <a:gd name="connsiteY86" fmla="*/ 338103 h 486439"/>
                <a:gd name="connsiteX87" fmla="*/ 4446462 w 12192000"/>
                <a:gd name="connsiteY87" fmla="*/ 324521 h 486439"/>
                <a:gd name="connsiteX88" fmla="*/ 2806925 w 12192000"/>
                <a:gd name="connsiteY88" fmla="*/ 297360 h 486439"/>
                <a:gd name="connsiteX89" fmla="*/ 1196666 w 12192000"/>
                <a:gd name="connsiteY89" fmla="*/ 364549 h 486439"/>
                <a:gd name="connsiteX90" fmla="*/ 439114 w 12192000"/>
                <a:gd name="connsiteY90" fmla="*/ 438351 h 486439"/>
                <a:gd name="connsiteX91" fmla="*/ 104299 w 12192000"/>
                <a:gd name="connsiteY91" fmla="*/ 486439 h 486439"/>
                <a:gd name="connsiteX92" fmla="*/ 0 w 12192000"/>
                <a:gd name="connsiteY92" fmla="*/ 486439 h 486439"/>
                <a:gd name="connsiteX93" fmla="*/ 0 w 12192000"/>
                <a:gd name="connsiteY93" fmla="*/ 484725 h 486439"/>
                <a:gd name="connsiteX94" fmla="*/ 411667 w 12192000"/>
                <a:gd name="connsiteY94" fmla="*/ 425305 h 486439"/>
                <a:gd name="connsiteX95" fmla="*/ 1179102 w 12192000"/>
                <a:gd name="connsiteY95" fmla="*/ 350968 h 486439"/>
                <a:gd name="connsiteX96" fmla="*/ 2803998 w 12192000"/>
                <a:gd name="connsiteY96" fmla="*/ 283064 h 486439"/>
                <a:gd name="connsiteX97" fmla="*/ 3209398 w 12192000"/>
                <a:gd name="connsiteY97" fmla="*/ 281478 h 486439"/>
                <a:gd name="connsiteX98" fmla="*/ 3210818 w 12192000"/>
                <a:gd name="connsiteY98" fmla="*/ 225535 h 486439"/>
                <a:gd name="connsiteX99" fmla="*/ 4493302 w 12192000"/>
                <a:gd name="connsiteY99" fmla="*/ 255187 h 486439"/>
                <a:gd name="connsiteX100" fmla="*/ 4786076 w 12192000"/>
                <a:gd name="connsiteY100" fmla="*/ 268769 h 486439"/>
                <a:gd name="connsiteX101" fmla="*/ 4911971 w 12192000"/>
                <a:gd name="connsiteY101" fmla="*/ 275201 h 486439"/>
                <a:gd name="connsiteX102" fmla="*/ 5245734 w 12192000"/>
                <a:gd name="connsiteY102" fmla="*/ 295215 h 486439"/>
                <a:gd name="connsiteX103" fmla="*/ 5324784 w 12192000"/>
                <a:gd name="connsiteY103" fmla="*/ 300219 h 486439"/>
                <a:gd name="connsiteX104" fmla="*/ 5395052 w 12192000"/>
                <a:gd name="connsiteY104" fmla="*/ 305222 h 486439"/>
                <a:gd name="connsiteX105" fmla="*/ 5529727 w 12192000"/>
                <a:gd name="connsiteY105" fmla="*/ 314515 h 486439"/>
                <a:gd name="connsiteX106" fmla="*/ 6132838 w 12192000"/>
                <a:gd name="connsiteY106" fmla="*/ 358116 h 486439"/>
                <a:gd name="connsiteX107" fmla="*/ 7746025 w 12192000"/>
                <a:gd name="connsiteY107" fmla="*/ 456041 h 486439"/>
                <a:gd name="connsiteX108" fmla="*/ 7892412 w 12192000"/>
                <a:gd name="connsiteY108" fmla="*/ 462474 h 486439"/>
                <a:gd name="connsiteX109" fmla="*/ 8155909 w 12192000"/>
                <a:gd name="connsiteY109" fmla="*/ 473910 h 486439"/>
                <a:gd name="connsiteX110" fmla="*/ 8498020 w 12192000"/>
                <a:gd name="connsiteY110" fmla="*/ 486439 h 486439"/>
                <a:gd name="connsiteX111" fmla="*/ 8119960 w 12192000"/>
                <a:gd name="connsiteY111" fmla="*/ 486439 h 486439"/>
                <a:gd name="connsiteX112" fmla="*/ 7880702 w 12192000"/>
                <a:gd name="connsiteY112" fmla="*/ 476055 h 486439"/>
                <a:gd name="connsiteX113" fmla="*/ 7734315 w 12192000"/>
                <a:gd name="connsiteY113" fmla="*/ 469621 h 486439"/>
                <a:gd name="connsiteX114" fmla="*/ 6115275 w 12192000"/>
                <a:gd name="connsiteY114" fmla="*/ 371697 h 486439"/>
                <a:gd name="connsiteX115" fmla="*/ 5512160 w 12192000"/>
                <a:gd name="connsiteY115" fmla="*/ 328095 h 486439"/>
                <a:gd name="connsiteX116" fmla="*/ 5380411 w 12192000"/>
                <a:gd name="connsiteY116" fmla="*/ 319518 h 486439"/>
                <a:gd name="connsiteX117" fmla="*/ 5307219 w 12192000"/>
                <a:gd name="connsiteY117" fmla="*/ 314515 h 486439"/>
                <a:gd name="connsiteX118" fmla="*/ 5228168 w 12192000"/>
                <a:gd name="connsiteY118" fmla="*/ 309511 h 486439"/>
                <a:gd name="connsiteX119" fmla="*/ 4900260 w 12192000"/>
                <a:gd name="connsiteY119" fmla="*/ 289497 h 486439"/>
                <a:gd name="connsiteX120" fmla="*/ 4774367 w 12192000"/>
                <a:gd name="connsiteY120" fmla="*/ 283064 h 486439"/>
                <a:gd name="connsiteX121" fmla="*/ 4484522 w 12192000"/>
                <a:gd name="connsiteY121" fmla="*/ 269483 h 486439"/>
                <a:gd name="connsiteX122" fmla="*/ 2795216 w 12192000"/>
                <a:gd name="connsiteY122" fmla="*/ 241607 h 486439"/>
                <a:gd name="connsiteX123" fmla="*/ 1126402 w 12192000"/>
                <a:gd name="connsiteY123" fmla="*/ 311656 h 486439"/>
                <a:gd name="connsiteX124" fmla="*/ 335545 w 12192000"/>
                <a:gd name="connsiteY124" fmla="*/ 388584 h 486439"/>
                <a:gd name="connsiteX125" fmla="*/ 0 w 12192000"/>
                <a:gd name="connsiteY125" fmla="*/ 436900 h 486439"/>
                <a:gd name="connsiteX126" fmla="*/ 0 w 12192000"/>
                <a:gd name="connsiteY126" fmla="*/ 420175 h 486439"/>
                <a:gd name="connsiteX127" fmla="*/ 306999 w 12192000"/>
                <a:gd name="connsiteY127" fmla="*/ 375807 h 486439"/>
                <a:gd name="connsiteX128" fmla="*/ 1108833 w 12192000"/>
                <a:gd name="connsiteY128" fmla="*/ 298074 h 486439"/>
                <a:gd name="connsiteX129" fmla="*/ 2792286 w 12192000"/>
                <a:gd name="connsiteY129" fmla="*/ 227311 h 486439"/>
                <a:gd name="connsiteX130" fmla="*/ 3210818 w 12192000"/>
                <a:gd name="connsiteY130" fmla="*/ 225535 h 486439"/>
                <a:gd name="connsiteX131" fmla="*/ 3217679 w 12192000"/>
                <a:gd name="connsiteY131" fmla="*/ 169079 h 486439"/>
                <a:gd name="connsiteX132" fmla="*/ 4537221 w 12192000"/>
                <a:gd name="connsiteY132" fmla="*/ 199435 h 486439"/>
                <a:gd name="connsiteX133" fmla="*/ 4838781 w 12192000"/>
                <a:gd name="connsiteY133" fmla="*/ 213730 h 486439"/>
                <a:gd name="connsiteX134" fmla="*/ 4964672 w 12192000"/>
                <a:gd name="connsiteY134" fmla="*/ 220164 h 486439"/>
                <a:gd name="connsiteX135" fmla="*/ 5310145 w 12192000"/>
                <a:gd name="connsiteY135" fmla="*/ 240892 h 486439"/>
                <a:gd name="connsiteX136" fmla="*/ 5389193 w 12192000"/>
                <a:gd name="connsiteY136" fmla="*/ 245896 h 486439"/>
                <a:gd name="connsiteX137" fmla="*/ 5459458 w 12192000"/>
                <a:gd name="connsiteY137" fmla="*/ 250899 h 486439"/>
                <a:gd name="connsiteX138" fmla="*/ 5597064 w 12192000"/>
                <a:gd name="connsiteY138" fmla="*/ 260191 h 486439"/>
                <a:gd name="connsiteX139" fmla="*/ 6197253 w 12192000"/>
                <a:gd name="connsiteY139" fmla="*/ 303792 h 486439"/>
                <a:gd name="connsiteX140" fmla="*/ 7789943 w 12192000"/>
                <a:gd name="connsiteY140" fmla="*/ 400288 h 486439"/>
                <a:gd name="connsiteX141" fmla="*/ 7933402 w 12192000"/>
                <a:gd name="connsiteY141" fmla="*/ 406721 h 486439"/>
                <a:gd name="connsiteX142" fmla="*/ 8191043 w 12192000"/>
                <a:gd name="connsiteY142" fmla="*/ 418157 h 486439"/>
                <a:gd name="connsiteX143" fmla="*/ 8595072 w 12192000"/>
                <a:gd name="connsiteY143" fmla="*/ 433168 h 486439"/>
                <a:gd name="connsiteX144" fmla="*/ 8999100 w 12192000"/>
                <a:gd name="connsiteY144" fmla="*/ 443889 h 486439"/>
                <a:gd name="connsiteX145" fmla="*/ 9256741 w 12192000"/>
                <a:gd name="connsiteY145" fmla="*/ 448893 h 486439"/>
                <a:gd name="connsiteX146" fmla="*/ 9403128 w 12192000"/>
                <a:gd name="connsiteY146" fmla="*/ 451037 h 486439"/>
                <a:gd name="connsiteX147" fmla="*/ 11016315 w 12192000"/>
                <a:gd name="connsiteY147" fmla="*/ 443175 h 486439"/>
                <a:gd name="connsiteX148" fmla="*/ 11809366 w 12192000"/>
                <a:gd name="connsiteY148" fmla="*/ 412707 h 486439"/>
                <a:gd name="connsiteX149" fmla="*/ 12192000 w 12192000"/>
                <a:gd name="connsiteY149" fmla="*/ 390195 h 486439"/>
                <a:gd name="connsiteX150" fmla="*/ 12192000 w 12192000"/>
                <a:gd name="connsiteY150" fmla="*/ 404899 h 486439"/>
                <a:gd name="connsiteX151" fmla="*/ 11821809 w 12192000"/>
                <a:gd name="connsiteY151" fmla="*/ 426914 h 486439"/>
                <a:gd name="connsiteX152" fmla="*/ 11022168 w 12192000"/>
                <a:gd name="connsiteY152" fmla="*/ 457471 h 486439"/>
                <a:gd name="connsiteX153" fmla="*/ 9997458 w 12192000"/>
                <a:gd name="connsiteY153" fmla="*/ 470337 h 486439"/>
                <a:gd name="connsiteX154" fmla="*/ 9397273 w 12192000"/>
                <a:gd name="connsiteY154" fmla="*/ 466048 h 486439"/>
                <a:gd name="connsiteX155" fmla="*/ 9250886 w 12192000"/>
                <a:gd name="connsiteY155" fmla="*/ 463903 h 486439"/>
                <a:gd name="connsiteX156" fmla="*/ 8990318 w 12192000"/>
                <a:gd name="connsiteY156" fmla="*/ 458900 h 486439"/>
                <a:gd name="connsiteX157" fmla="*/ 8586290 w 12192000"/>
                <a:gd name="connsiteY157" fmla="*/ 448178 h 486439"/>
                <a:gd name="connsiteX158" fmla="*/ 8182258 w 12192000"/>
                <a:gd name="connsiteY158" fmla="*/ 433168 h 486439"/>
                <a:gd name="connsiteX159" fmla="*/ 7924620 w 12192000"/>
                <a:gd name="connsiteY159" fmla="*/ 421732 h 486439"/>
                <a:gd name="connsiteX160" fmla="*/ 7781159 w 12192000"/>
                <a:gd name="connsiteY160" fmla="*/ 415298 h 486439"/>
                <a:gd name="connsiteX161" fmla="*/ 6182611 w 12192000"/>
                <a:gd name="connsiteY161" fmla="*/ 318803 h 486439"/>
                <a:gd name="connsiteX162" fmla="*/ 5582425 w 12192000"/>
                <a:gd name="connsiteY162" fmla="*/ 275201 h 486439"/>
                <a:gd name="connsiteX163" fmla="*/ 5444823 w 12192000"/>
                <a:gd name="connsiteY163" fmla="*/ 265909 h 486439"/>
                <a:gd name="connsiteX164" fmla="*/ 5374555 w 12192000"/>
                <a:gd name="connsiteY164" fmla="*/ 260906 h 486439"/>
                <a:gd name="connsiteX165" fmla="*/ 5295509 w 12192000"/>
                <a:gd name="connsiteY165" fmla="*/ 255903 h 486439"/>
                <a:gd name="connsiteX166" fmla="*/ 4955889 w 12192000"/>
                <a:gd name="connsiteY166" fmla="*/ 235174 h 486439"/>
                <a:gd name="connsiteX167" fmla="*/ 4827070 w 12192000"/>
                <a:gd name="connsiteY167" fmla="*/ 228026 h 486439"/>
                <a:gd name="connsiteX168" fmla="*/ 4528439 w 12192000"/>
                <a:gd name="connsiteY168" fmla="*/ 213730 h 486439"/>
                <a:gd name="connsiteX169" fmla="*/ 2789360 w 12192000"/>
                <a:gd name="connsiteY169" fmla="*/ 185139 h 486439"/>
                <a:gd name="connsiteX170" fmla="*/ 1061992 w 12192000"/>
                <a:gd name="connsiteY170" fmla="*/ 257332 h 486439"/>
                <a:gd name="connsiteX171" fmla="*/ 236733 w 12192000"/>
                <a:gd name="connsiteY171" fmla="*/ 337655 h 486439"/>
                <a:gd name="connsiteX172" fmla="*/ 0 w 12192000"/>
                <a:gd name="connsiteY172" fmla="*/ 371789 h 486439"/>
                <a:gd name="connsiteX173" fmla="*/ 0 w 12192000"/>
                <a:gd name="connsiteY173" fmla="*/ 352614 h 486439"/>
                <a:gd name="connsiteX174" fmla="*/ 210383 w 12192000"/>
                <a:gd name="connsiteY174" fmla="*/ 324879 h 486439"/>
                <a:gd name="connsiteX175" fmla="*/ 1044426 w 12192000"/>
                <a:gd name="connsiteY175" fmla="*/ 243751 h 486439"/>
                <a:gd name="connsiteX176" fmla="*/ 2786432 w 12192000"/>
                <a:gd name="connsiteY176" fmla="*/ 170843 h 486439"/>
                <a:gd name="connsiteX177" fmla="*/ 3217679 w 12192000"/>
                <a:gd name="connsiteY177" fmla="*/ 169079 h 486439"/>
                <a:gd name="connsiteX178" fmla="*/ 3216169 w 12192000"/>
                <a:gd name="connsiteY178" fmla="*/ 113337 h 486439"/>
                <a:gd name="connsiteX179" fmla="*/ 4572353 w 12192000"/>
                <a:gd name="connsiteY179" fmla="*/ 144397 h 486439"/>
                <a:gd name="connsiteX180" fmla="*/ 4882694 w 12192000"/>
                <a:gd name="connsiteY180" fmla="*/ 159407 h 486439"/>
                <a:gd name="connsiteX181" fmla="*/ 5011517 w 12192000"/>
                <a:gd name="connsiteY181" fmla="*/ 166555 h 486439"/>
                <a:gd name="connsiteX182" fmla="*/ 5365770 w 12192000"/>
                <a:gd name="connsiteY182" fmla="*/ 187998 h 486439"/>
                <a:gd name="connsiteX183" fmla="*/ 5444819 w 12192000"/>
                <a:gd name="connsiteY183" fmla="*/ 193002 h 486439"/>
                <a:gd name="connsiteX184" fmla="*/ 5515088 w 12192000"/>
                <a:gd name="connsiteY184" fmla="*/ 198005 h 486439"/>
                <a:gd name="connsiteX185" fmla="*/ 5658545 w 12192000"/>
                <a:gd name="connsiteY185" fmla="*/ 208012 h 486439"/>
                <a:gd name="connsiteX186" fmla="*/ 6255805 w 12192000"/>
                <a:gd name="connsiteY186" fmla="*/ 251614 h 486439"/>
                <a:gd name="connsiteX187" fmla="*/ 7828003 w 12192000"/>
                <a:gd name="connsiteY187" fmla="*/ 346679 h 486439"/>
                <a:gd name="connsiteX188" fmla="*/ 7971461 w 12192000"/>
                <a:gd name="connsiteY188" fmla="*/ 353113 h 486439"/>
                <a:gd name="connsiteX189" fmla="*/ 8223247 w 12192000"/>
                <a:gd name="connsiteY189" fmla="*/ 363834 h 486439"/>
                <a:gd name="connsiteX190" fmla="*/ 8618494 w 12192000"/>
                <a:gd name="connsiteY190" fmla="*/ 378130 h 486439"/>
                <a:gd name="connsiteX191" fmla="*/ 9013737 w 12192000"/>
                <a:gd name="connsiteY191" fmla="*/ 388852 h 486439"/>
                <a:gd name="connsiteX192" fmla="*/ 9262597 w 12192000"/>
                <a:gd name="connsiteY192" fmla="*/ 393855 h 486439"/>
                <a:gd name="connsiteX193" fmla="*/ 9408985 w 12192000"/>
                <a:gd name="connsiteY193" fmla="*/ 396000 h 486439"/>
                <a:gd name="connsiteX194" fmla="*/ 10984109 w 12192000"/>
                <a:gd name="connsiteY194" fmla="*/ 388137 h 486439"/>
                <a:gd name="connsiteX195" fmla="*/ 11757765 w 12192000"/>
                <a:gd name="connsiteY195" fmla="*/ 358384 h 486439"/>
                <a:gd name="connsiteX196" fmla="*/ 12192000 w 12192000"/>
                <a:gd name="connsiteY196" fmla="*/ 332519 h 486439"/>
                <a:gd name="connsiteX197" fmla="*/ 12192000 w 12192000"/>
                <a:gd name="connsiteY197" fmla="*/ 346855 h 486439"/>
                <a:gd name="connsiteX198" fmla="*/ 11768012 w 12192000"/>
                <a:gd name="connsiteY198" fmla="*/ 371966 h 486439"/>
                <a:gd name="connsiteX199" fmla="*/ 10989965 w 12192000"/>
                <a:gd name="connsiteY199" fmla="*/ 401718 h 486439"/>
                <a:gd name="connsiteX200" fmla="*/ 9997459 w 12192000"/>
                <a:gd name="connsiteY200" fmla="*/ 413869 h 486439"/>
                <a:gd name="connsiteX201" fmla="*/ 9411911 w 12192000"/>
                <a:gd name="connsiteY201" fmla="*/ 409580 h 486439"/>
                <a:gd name="connsiteX202" fmla="*/ 9265524 w 12192000"/>
                <a:gd name="connsiteY202" fmla="*/ 407436 h 486439"/>
                <a:gd name="connsiteX203" fmla="*/ 9013737 w 12192000"/>
                <a:gd name="connsiteY203" fmla="*/ 402432 h 486439"/>
                <a:gd name="connsiteX204" fmla="*/ 8615564 w 12192000"/>
                <a:gd name="connsiteY204" fmla="*/ 391711 h 486439"/>
                <a:gd name="connsiteX205" fmla="*/ 8217392 w 12192000"/>
                <a:gd name="connsiteY205" fmla="*/ 377415 h 486439"/>
                <a:gd name="connsiteX206" fmla="*/ 7965605 w 12192000"/>
                <a:gd name="connsiteY206" fmla="*/ 366694 h 486439"/>
                <a:gd name="connsiteX207" fmla="*/ 7822148 w 12192000"/>
                <a:gd name="connsiteY207" fmla="*/ 360261 h 486439"/>
                <a:gd name="connsiteX208" fmla="*/ 6244093 w 12192000"/>
                <a:gd name="connsiteY208" fmla="*/ 264480 h 486439"/>
                <a:gd name="connsiteX209" fmla="*/ 5643907 w 12192000"/>
                <a:gd name="connsiteY209" fmla="*/ 220878 h 486439"/>
                <a:gd name="connsiteX210" fmla="*/ 5503373 w 12192000"/>
                <a:gd name="connsiteY210" fmla="*/ 211586 h 486439"/>
                <a:gd name="connsiteX211" fmla="*/ 5433109 w 12192000"/>
                <a:gd name="connsiteY211" fmla="*/ 206582 h 486439"/>
                <a:gd name="connsiteX212" fmla="*/ 5354060 w 12192000"/>
                <a:gd name="connsiteY212" fmla="*/ 201579 h 486439"/>
                <a:gd name="connsiteX213" fmla="*/ 5002731 w 12192000"/>
                <a:gd name="connsiteY213" fmla="*/ 180136 h 486439"/>
                <a:gd name="connsiteX214" fmla="*/ 4873910 w 12192000"/>
                <a:gd name="connsiteY214" fmla="*/ 172988 h 486439"/>
                <a:gd name="connsiteX215" fmla="*/ 4566495 w 12192000"/>
                <a:gd name="connsiteY215" fmla="*/ 158693 h 486439"/>
                <a:gd name="connsiteX216" fmla="*/ 2777646 w 12192000"/>
                <a:gd name="connsiteY216" fmla="*/ 129386 h 486439"/>
                <a:gd name="connsiteX217" fmla="*/ 991723 w 12192000"/>
                <a:gd name="connsiteY217" fmla="*/ 204439 h 486439"/>
                <a:gd name="connsiteX218" fmla="*/ 132797 w 12192000"/>
                <a:gd name="connsiteY218" fmla="*/ 287889 h 486439"/>
                <a:gd name="connsiteX219" fmla="*/ 0 w 12192000"/>
                <a:gd name="connsiteY219" fmla="*/ 305361 h 486439"/>
                <a:gd name="connsiteX220" fmla="*/ 0 w 12192000"/>
                <a:gd name="connsiteY220" fmla="*/ 289067 h 486439"/>
                <a:gd name="connsiteX221" fmla="*/ 103886 w 12192000"/>
                <a:gd name="connsiteY221" fmla="*/ 275380 h 486439"/>
                <a:gd name="connsiteX222" fmla="*/ 971231 w 12192000"/>
                <a:gd name="connsiteY222" fmla="*/ 190857 h 486439"/>
                <a:gd name="connsiteX223" fmla="*/ 2771792 w 12192000"/>
                <a:gd name="connsiteY223" fmla="*/ 115091 h 486439"/>
                <a:gd name="connsiteX224" fmla="*/ 3216169 w 12192000"/>
                <a:gd name="connsiteY224" fmla="*/ 113337 h 486439"/>
                <a:gd name="connsiteX225" fmla="*/ 3215939 w 12192000"/>
                <a:gd name="connsiteY225" fmla="*/ 56881 h 486439"/>
                <a:gd name="connsiteX226" fmla="*/ 4610414 w 12192000"/>
                <a:gd name="connsiteY226" fmla="*/ 88644 h 486439"/>
                <a:gd name="connsiteX227" fmla="*/ 4929538 w 12192000"/>
                <a:gd name="connsiteY227" fmla="*/ 103654 h 486439"/>
                <a:gd name="connsiteX228" fmla="*/ 5061286 w 12192000"/>
                <a:gd name="connsiteY228" fmla="*/ 110802 h 486439"/>
                <a:gd name="connsiteX229" fmla="*/ 5427254 w 12192000"/>
                <a:gd name="connsiteY229" fmla="*/ 132961 h 486439"/>
                <a:gd name="connsiteX230" fmla="*/ 5576569 w 12192000"/>
                <a:gd name="connsiteY230" fmla="*/ 142968 h 486439"/>
                <a:gd name="connsiteX231" fmla="*/ 5722956 w 12192000"/>
                <a:gd name="connsiteY231" fmla="*/ 152974 h 486439"/>
                <a:gd name="connsiteX232" fmla="*/ 6320215 w 12192000"/>
                <a:gd name="connsiteY232" fmla="*/ 196577 h 486439"/>
                <a:gd name="connsiteX233" fmla="*/ 7871917 w 12192000"/>
                <a:gd name="connsiteY233" fmla="*/ 290927 h 486439"/>
                <a:gd name="connsiteX234" fmla="*/ 8012450 w 12192000"/>
                <a:gd name="connsiteY234" fmla="*/ 297360 h 486439"/>
                <a:gd name="connsiteX235" fmla="*/ 8258379 w 12192000"/>
                <a:gd name="connsiteY235" fmla="*/ 308082 h 486439"/>
                <a:gd name="connsiteX236" fmla="*/ 8647770 w 12192000"/>
                <a:gd name="connsiteY236" fmla="*/ 322377 h 486439"/>
                <a:gd name="connsiteX237" fmla="*/ 9034232 w 12192000"/>
                <a:gd name="connsiteY237" fmla="*/ 333099 h 486439"/>
                <a:gd name="connsiteX238" fmla="*/ 9277233 w 12192000"/>
                <a:gd name="connsiteY238" fmla="*/ 337388 h 486439"/>
                <a:gd name="connsiteX239" fmla="*/ 9420695 w 12192000"/>
                <a:gd name="connsiteY239" fmla="*/ 339532 h 486439"/>
                <a:gd name="connsiteX240" fmla="*/ 10957757 w 12192000"/>
                <a:gd name="connsiteY240" fmla="*/ 331670 h 486439"/>
                <a:gd name="connsiteX241" fmla="*/ 11709456 w 12192000"/>
                <a:gd name="connsiteY241" fmla="*/ 302721 h 486439"/>
                <a:gd name="connsiteX242" fmla="*/ 12192000 w 12192000"/>
                <a:gd name="connsiteY242" fmla="*/ 273999 h 486439"/>
                <a:gd name="connsiteX243" fmla="*/ 12192000 w 12192000"/>
                <a:gd name="connsiteY243" fmla="*/ 288324 h 486439"/>
                <a:gd name="connsiteX244" fmla="*/ 11718239 w 12192000"/>
                <a:gd name="connsiteY244" fmla="*/ 316302 h 486439"/>
                <a:gd name="connsiteX245" fmla="*/ 10960687 w 12192000"/>
                <a:gd name="connsiteY245" fmla="*/ 345250 h 486439"/>
                <a:gd name="connsiteX246" fmla="*/ 9414839 w 12192000"/>
                <a:gd name="connsiteY246" fmla="*/ 353113 h 486439"/>
                <a:gd name="connsiteX247" fmla="*/ 9271378 w 12192000"/>
                <a:gd name="connsiteY247" fmla="*/ 350968 h 486439"/>
                <a:gd name="connsiteX248" fmla="*/ 9025448 w 12192000"/>
                <a:gd name="connsiteY248" fmla="*/ 346680 h 486439"/>
                <a:gd name="connsiteX249" fmla="*/ 8636056 w 12192000"/>
                <a:gd name="connsiteY249" fmla="*/ 335958 h 486439"/>
                <a:gd name="connsiteX250" fmla="*/ 8246669 w 12192000"/>
                <a:gd name="connsiteY250" fmla="*/ 321663 h 486439"/>
                <a:gd name="connsiteX251" fmla="*/ 7997812 w 12192000"/>
                <a:gd name="connsiteY251" fmla="*/ 310941 h 486439"/>
                <a:gd name="connsiteX252" fmla="*/ 7857281 w 12192000"/>
                <a:gd name="connsiteY252" fmla="*/ 304508 h 486439"/>
                <a:gd name="connsiteX253" fmla="*/ 6299722 w 12192000"/>
                <a:gd name="connsiteY253" fmla="*/ 210157 h 486439"/>
                <a:gd name="connsiteX254" fmla="*/ 5702463 w 12192000"/>
                <a:gd name="connsiteY254" fmla="*/ 166555 h 486439"/>
                <a:gd name="connsiteX255" fmla="*/ 5556078 w 12192000"/>
                <a:gd name="connsiteY255" fmla="*/ 156548 h 486439"/>
                <a:gd name="connsiteX256" fmla="*/ 5406758 w 12192000"/>
                <a:gd name="connsiteY256" fmla="*/ 146541 h 486439"/>
                <a:gd name="connsiteX257" fmla="*/ 5043720 w 12192000"/>
                <a:gd name="connsiteY257" fmla="*/ 124383 h 486439"/>
                <a:gd name="connsiteX258" fmla="*/ 4911974 w 12192000"/>
                <a:gd name="connsiteY258" fmla="*/ 117235 h 486439"/>
                <a:gd name="connsiteX259" fmla="*/ 4595773 w 12192000"/>
                <a:gd name="connsiteY259" fmla="*/ 102225 h 486439"/>
                <a:gd name="connsiteX260" fmla="*/ 2757154 w 12192000"/>
                <a:gd name="connsiteY260" fmla="*/ 72204 h 486439"/>
                <a:gd name="connsiteX261" fmla="*/ 912675 w 12192000"/>
                <a:gd name="connsiteY261" fmla="*/ 149400 h 486439"/>
                <a:gd name="connsiteX262" fmla="*/ 19346 w 12192000"/>
                <a:gd name="connsiteY262" fmla="*/ 236604 h 486439"/>
                <a:gd name="connsiteX263" fmla="*/ 0 w 12192000"/>
                <a:gd name="connsiteY263" fmla="*/ 239158 h 486439"/>
                <a:gd name="connsiteX264" fmla="*/ 0 w 12192000"/>
                <a:gd name="connsiteY264" fmla="*/ 224226 h 486439"/>
                <a:gd name="connsiteX265" fmla="*/ 316 w 12192000"/>
                <a:gd name="connsiteY265" fmla="*/ 224184 h 486439"/>
                <a:gd name="connsiteX266" fmla="*/ 900965 w 12192000"/>
                <a:gd name="connsiteY266" fmla="*/ 136534 h 486439"/>
                <a:gd name="connsiteX267" fmla="*/ 2760080 w 12192000"/>
                <a:gd name="connsiteY267" fmla="*/ 58624 h 486439"/>
                <a:gd name="connsiteX268" fmla="*/ 3215939 w 12192000"/>
                <a:gd name="connsiteY268" fmla="*/ 56881 h 486439"/>
                <a:gd name="connsiteX269" fmla="*/ 3223257 w 12192000"/>
                <a:gd name="connsiteY269" fmla="*/ 123 h 486439"/>
                <a:gd name="connsiteX270" fmla="*/ 4657258 w 12192000"/>
                <a:gd name="connsiteY270" fmla="*/ 32891 h 486439"/>
                <a:gd name="connsiteX271" fmla="*/ 4988094 w 12192000"/>
                <a:gd name="connsiteY271" fmla="*/ 48617 h 486439"/>
                <a:gd name="connsiteX272" fmla="*/ 5119840 w 12192000"/>
                <a:gd name="connsiteY272" fmla="*/ 55764 h 486439"/>
                <a:gd name="connsiteX273" fmla="*/ 5494592 w 12192000"/>
                <a:gd name="connsiteY273" fmla="*/ 78637 h 486439"/>
                <a:gd name="connsiteX274" fmla="*/ 5743451 w 12192000"/>
                <a:gd name="connsiteY274" fmla="*/ 95077 h 486439"/>
                <a:gd name="connsiteX275" fmla="*/ 5799076 w 12192000"/>
                <a:gd name="connsiteY275" fmla="*/ 98651 h 486439"/>
                <a:gd name="connsiteX276" fmla="*/ 6393411 w 12192000"/>
                <a:gd name="connsiteY276" fmla="*/ 141538 h 486439"/>
                <a:gd name="connsiteX277" fmla="*/ 7927546 w 12192000"/>
                <a:gd name="connsiteY277" fmla="*/ 234459 h 486439"/>
                <a:gd name="connsiteX278" fmla="*/ 8068078 w 12192000"/>
                <a:gd name="connsiteY278" fmla="*/ 240893 h 486439"/>
                <a:gd name="connsiteX279" fmla="*/ 8308153 w 12192000"/>
                <a:gd name="connsiteY279" fmla="*/ 251614 h 486439"/>
                <a:gd name="connsiteX280" fmla="*/ 8688759 w 12192000"/>
                <a:gd name="connsiteY280" fmla="*/ 265195 h 486439"/>
                <a:gd name="connsiteX281" fmla="*/ 9069365 w 12192000"/>
                <a:gd name="connsiteY281" fmla="*/ 275202 h 486439"/>
                <a:gd name="connsiteX282" fmla="*/ 9303585 w 12192000"/>
                <a:gd name="connsiteY282" fmla="*/ 279491 h 486439"/>
                <a:gd name="connsiteX283" fmla="*/ 9447042 w 12192000"/>
                <a:gd name="connsiteY283" fmla="*/ 281635 h 486439"/>
                <a:gd name="connsiteX284" fmla="*/ 10946047 w 12192000"/>
                <a:gd name="connsiteY284" fmla="*/ 274487 h 486439"/>
                <a:gd name="connsiteX285" fmla="*/ 11677251 w 12192000"/>
                <a:gd name="connsiteY285" fmla="*/ 246343 h 486439"/>
                <a:gd name="connsiteX286" fmla="*/ 12192000 w 12192000"/>
                <a:gd name="connsiteY286" fmla="*/ 215790 h 486439"/>
                <a:gd name="connsiteX287" fmla="*/ 12192000 w 12192000"/>
                <a:gd name="connsiteY287" fmla="*/ 230162 h 486439"/>
                <a:gd name="connsiteX288" fmla="*/ 11686034 w 12192000"/>
                <a:gd name="connsiteY288" fmla="*/ 260013 h 486439"/>
                <a:gd name="connsiteX289" fmla="*/ 10948973 w 12192000"/>
                <a:gd name="connsiteY289" fmla="*/ 288782 h 486439"/>
                <a:gd name="connsiteX290" fmla="*/ 9441187 w 12192000"/>
                <a:gd name="connsiteY290" fmla="*/ 295930 h 486439"/>
                <a:gd name="connsiteX291" fmla="*/ 9297729 w 12192000"/>
                <a:gd name="connsiteY291" fmla="*/ 293786 h 486439"/>
                <a:gd name="connsiteX292" fmla="*/ 9060580 w 12192000"/>
                <a:gd name="connsiteY292" fmla="*/ 289498 h 486439"/>
                <a:gd name="connsiteX293" fmla="*/ 8679974 w 12192000"/>
                <a:gd name="connsiteY293" fmla="*/ 278776 h 486439"/>
                <a:gd name="connsiteX294" fmla="*/ 8299367 w 12192000"/>
                <a:gd name="connsiteY294" fmla="*/ 264481 h 486439"/>
                <a:gd name="connsiteX295" fmla="*/ 8056366 w 12192000"/>
                <a:gd name="connsiteY295" fmla="*/ 253759 h 486439"/>
                <a:gd name="connsiteX296" fmla="*/ 7915835 w 12192000"/>
                <a:gd name="connsiteY296" fmla="*/ 247325 h 486439"/>
                <a:gd name="connsiteX297" fmla="*/ 6375842 w 12192000"/>
                <a:gd name="connsiteY297" fmla="*/ 154404 h 486439"/>
                <a:gd name="connsiteX298" fmla="*/ 5781510 w 12192000"/>
                <a:gd name="connsiteY298" fmla="*/ 110803 h 486439"/>
                <a:gd name="connsiteX299" fmla="*/ 5728811 w 12192000"/>
                <a:gd name="connsiteY299" fmla="*/ 107229 h 486439"/>
                <a:gd name="connsiteX300" fmla="*/ 5479953 w 12192000"/>
                <a:gd name="connsiteY300" fmla="*/ 90789 h 486439"/>
                <a:gd name="connsiteX301" fmla="*/ 5108129 w 12192000"/>
                <a:gd name="connsiteY301" fmla="*/ 67916 h 486439"/>
                <a:gd name="connsiteX302" fmla="*/ 4976381 w 12192000"/>
                <a:gd name="connsiteY302" fmla="*/ 60768 h 486439"/>
                <a:gd name="connsiteX303" fmla="*/ 4648475 w 12192000"/>
                <a:gd name="connsiteY303" fmla="*/ 45043 h 486439"/>
                <a:gd name="connsiteX304" fmla="*/ 2760080 w 12192000"/>
                <a:gd name="connsiteY304" fmla="*/ 14307 h 486439"/>
                <a:gd name="connsiteX305" fmla="*/ 854117 w 12192000"/>
                <a:gd name="connsiteY305" fmla="*/ 94362 h 486439"/>
                <a:gd name="connsiteX306" fmla="*/ 382842 w 12192000"/>
                <a:gd name="connsiteY306" fmla="*/ 135206 h 486439"/>
                <a:gd name="connsiteX307" fmla="*/ 0 w 12192000"/>
                <a:gd name="connsiteY307" fmla="*/ 176813 h 486439"/>
                <a:gd name="connsiteX308" fmla="*/ 0 w 12192000"/>
                <a:gd name="connsiteY308" fmla="*/ 162552 h 486439"/>
                <a:gd name="connsiteX309" fmla="*/ 356722 w 12192000"/>
                <a:gd name="connsiteY309" fmla="*/ 123892 h 486439"/>
                <a:gd name="connsiteX310" fmla="*/ 833625 w 12192000"/>
                <a:gd name="connsiteY310" fmla="*/ 82926 h 486439"/>
                <a:gd name="connsiteX311" fmla="*/ 2754224 w 12192000"/>
                <a:gd name="connsiteY311" fmla="*/ 2156 h 486439"/>
                <a:gd name="connsiteX312" fmla="*/ 3223257 w 12192000"/>
                <a:gd name="connsiteY312" fmla="*/ 123 h 48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12192000" h="486439">
                  <a:moveTo>
                    <a:pt x="3203817" y="452278"/>
                  </a:moveTo>
                  <a:cubicBezTo>
                    <a:pt x="3574362" y="453316"/>
                    <a:pt x="3953136" y="462296"/>
                    <a:pt x="4335204" y="478914"/>
                  </a:cubicBezTo>
                  <a:lnTo>
                    <a:pt x="4492933" y="486439"/>
                  </a:lnTo>
                  <a:lnTo>
                    <a:pt x="4146508" y="486439"/>
                  </a:lnTo>
                  <a:lnTo>
                    <a:pt x="3573995" y="469444"/>
                  </a:lnTo>
                  <a:cubicBezTo>
                    <a:pt x="3325869" y="465334"/>
                    <a:pt x="3080671" y="464619"/>
                    <a:pt x="2839131" y="467478"/>
                  </a:cubicBezTo>
                  <a:lnTo>
                    <a:pt x="2117134" y="486439"/>
                  </a:lnTo>
                  <a:lnTo>
                    <a:pt x="1861083" y="486439"/>
                  </a:lnTo>
                  <a:lnTo>
                    <a:pt x="2094020" y="472928"/>
                  </a:lnTo>
                  <a:cubicBezTo>
                    <a:pt x="2336290" y="462832"/>
                    <a:pt x="2584416" y="456399"/>
                    <a:pt x="2836202" y="453897"/>
                  </a:cubicBezTo>
                  <a:cubicBezTo>
                    <a:pt x="2957704" y="452468"/>
                    <a:pt x="3080304" y="451931"/>
                    <a:pt x="3203817" y="452278"/>
                  </a:cubicBezTo>
                  <a:close/>
                  <a:moveTo>
                    <a:pt x="12192000" y="448267"/>
                  </a:moveTo>
                  <a:lnTo>
                    <a:pt x="12192000" y="462927"/>
                  </a:lnTo>
                  <a:lnTo>
                    <a:pt x="11864627" y="482309"/>
                  </a:lnTo>
                  <a:lnTo>
                    <a:pt x="11757681" y="486439"/>
                  </a:lnTo>
                  <a:lnTo>
                    <a:pt x="11380766" y="486439"/>
                  </a:lnTo>
                  <a:lnTo>
                    <a:pt x="11854380" y="468103"/>
                  </a:lnTo>
                  <a:close/>
                  <a:moveTo>
                    <a:pt x="3205239" y="395107"/>
                  </a:moveTo>
                  <a:cubicBezTo>
                    <a:pt x="3588817" y="396179"/>
                    <a:pt x="3980216" y="405292"/>
                    <a:pt x="4373267" y="422447"/>
                  </a:cubicBezTo>
                  <a:cubicBezTo>
                    <a:pt x="4461099" y="425306"/>
                    <a:pt x="4551858" y="430309"/>
                    <a:pt x="4636764" y="435313"/>
                  </a:cubicBezTo>
                  <a:cubicBezTo>
                    <a:pt x="4677753" y="437457"/>
                    <a:pt x="4715814" y="439602"/>
                    <a:pt x="4756800" y="441746"/>
                  </a:cubicBezTo>
                  <a:cubicBezTo>
                    <a:pt x="4859273" y="446750"/>
                    <a:pt x="4961742" y="453183"/>
                    <a:pt x="5058359" y="460331"/>
                  </a:cubicBezTo>
                  <a:cubicBezTo>
                    <a:pt x="5084712" y="461759"/>
                    <a:pt x="5111060" y="463904"/>
                    <a:pt x="5137408" y="465334"/>
                  </a:cubicBezTo>
                  <a:cubicBezTo>
                    <a:pt x="5160832" y="466763"/>
                    <a:pt x="5184251" y="468193"/>
                    <a:pt x="5207675" y="469622"/>
                  </a:cubicBezTo>
                  <a:cubicBezTo>
                    <a:pt x="5248664" y="472482"/>
                    <a:pt x="5286723" y="474626"/>
                    <a:pt x="5330638" y="477485"/>
                  </a:cubicBezTo>
                  <a:lnTo>
                    <a:pt x="5453086" y="486439"/>
                  </a:lnTo>
                  <a:lnTo>
                    <a:pt x="5256279" y="486439"/>
                  </a:lnTo>
                  <a:lnTo>
                    <a:pt x="5195962" y="482488"/>
                  </a:lnTo>
                  <a:cubicBezTo>
                    <a:pt x="5172544" y="481059"/>
                    <a:pt x="5149122" y="479629"/>
                    <a:pt x="5125696" y="478200"/>
                  </a:cubicBezTo>
                  <a:cubicBezTo>
                    <a:pt x="5099348" y="476770"/>
                    <a:pt x="5073000" y="474626"/>
                    <a:pt x="5046649" y="473196"/>
                  </a:cubicBezTo>
                  <a:cubicBezTo>
                    <a:pt x="4950033" y="466763"/>
                    <a:pt x="4847562" y="459615"/>
                    <a:pt x="4748018" y="455327"/>
                  </a:cubicBezTo>
                  <a:cubicBezTo>
                    <a:pt x="4707031" y="453183"/>
                    <a:pt x="4666042" y="451038"/>
                    <a:pt x="4627980" y="448894"/>
                  </a:cubicBezTo>
                  <a:cubicBezTo>
                    <a:pt x="4543078" y="443890"/>
                    <a:pt x="4455245" y="439602"/>
                    <a:pt x="4367413" y="436743"/>
                  </a:cubicBezTo>
                  <a:cubicBezTo>
                    <a:pt x="3846274" y="414585"/>
                    <a:pt x="3328066" y="406007"/>
                    <a:pt x="2830350" y="411010"/>
                  </a:cubicBezTo>
                  <a:cubicBezTo>
                    <a:pt x="2312139" y="416729"/>
                    <a:pt x="1808567" y="437457"/>
                    <a:pt x="1337198" y="473196"/>
                  </a:cubicBezTo>
                  <a:lnTo>
                    <a:pt x="1200868" y="486439"/>
                  </a:lnTo>
                  <a:lnTo>
                    <a:pt x="1040513" y="486439"/>
                  </a:lnTo>
                  <a:lnTo>
                    <a:pt x="1316706" y="459615"/>
                  </a:lnTo>
                  <a:cubicBezTo>
                    <a:pt x="1793930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9" y="395107"/>
                  </a:cubicBezTo>
                  <a:close/>
                  <a:moveTo>
                    <a:pt x="3212099" y="337935"/>
                  </a:moveTo>
                  <a:cubicBezTo>
                    <a:pt x="3608029" y="339040"/>
                    <a:pt x="4010960" y="348288"/>
                    <a:pt x="4417185" y="365979"/>
                  </a:cubicBezTo>
                  <a:cubicBezTo>
                    <a:pt x="4507946" y="368838"/>
                    <a:pt x="4601631" y="373841"/>
                    <a:pt x="4689463" y="378845"/>
                  </a:cubicBezTo>
                  <a:cubicBezTo>
                    <a:pt x="4730452" y="380989"/>
                    <a:pt x="4771440" y="383133"/>
                    <a:pt x="4812429" y="385277"/>
                  </a:cubicBezTo>
                  <a:cubicBezTo>
                    <a:pt x="4917828" y="390281"/>
                    <a:pt x="5023227" y="397429"/>
                    <a:pt x="5125696" y="403862"/>
                  </a:cubicBezTo>
                  <a:cubicBezTo>
                    <a:pt x="5152048" y="405291"/>
                    <a:pt x="5178399" y="407436"/>
                    <a:pt x="5204746" y="408866"/>
                  </a:cubicBezTo>
                  <a:cubicBezTo>
                    <a:pt x="5228168" y="410295"/>
                    <a:pt x="5251590" y="411725"/>
                    <a:pt x="5275012" y="413869"/>
                  </a:cubicBezTo>
                  <a:cubicBezTo>
                    <a:pt x="5316000" y="416728"/>
                    <a:pt x="5356989" y="419587"/>
                    <a:pt x="5400904" y="422446"/>
                  </a:cubicBezTo>
                  <a:lnTo>
                    <a:pt x="6006948" y="466048"/>
                  </a:lnTo>
                  <a:lnTo>
                    <a:pt x="6317961" y="486439"/>
                  </a:lnTo>
                  <a:lnTo>
                    <a:pt x="6082064" y="486439"/>
                  </a:lnTo>
                  <a:lnTo>
                    <a:pt x="5989381" y="480344"/>
                  </a:lnTo>
                  <a:lnTo>
                    <a:pt x="5383342" y="436742"/>
                  </a:lnTo>
                  <a:cubicBezTo>
                    <a:pt x="5342348" y="433882"/>
                    <a:pt x="5301360" y="431023"/>
                    <a:pt x="5260376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8" y="421732"/>
                    <a:pt x="5137408" y="419587"/>
                    <a:pt x="5111060" y="418158"/>
                  </a:cubicBezTo>
                  <a:cubicBezTo>
                    <a:pt x="5011517" y="411725"/>
                    <a:pt x="4906116" y="404577"/>
                    <a:pt x="4803647" y="399573"/>
                  </a:cubicBezTo>
                  <a:cubicBezTo>
                    <a:pt x="4762658" y="397429"/>
                    <a:pt x="4721670" y="395284"/>
                    <a:pt x="4680682" y="393141"/>
                  </a:cubicBezTo>
                  <a:cubicBezTo>
                    <a:pt x="4592851" y="388137"/>
                    <a:pt x="4502089" y="383133"/>
                    <a:pt x="4411329" y="380274"/>
                  </a:cubicBezTo>
                  <a:cubicBezTo>
                    <a:pt x="3872625" y="357401"/>
                    <a:pt x="3339775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3"/>
                  </a:cubicBezTo>
                  <a:lnTo>
                    <a:pt x="577745" y="486439"/>
                  </a:lnTo>
                  <a:lnTo>
                    <a:pt x="451738" y="486439"/>
                  </a:lnTo>
                  <a:lnTo>
                    <a:pt x="520725" y="476501"/>
                  </a:lnTo>
                  <a:cubicBezTo>
                    <a:pt x="756043" y="448357"/>
                    <a:pt x="1000510" y="424590"/>
                    <a:pt x="1252295" y="405291"/>
                  </a:cubicBezTo>
                  <a:cubicBezTo>
                    <a:pt x="1747086" y="368123"/>
                    <a:pt x="2274079" y="345965"/>
                    <a:pt x="2818639" y="339532"/>
                  </a:cubicBezTo>
                  <a:cubicBezTo>
                    <a:pt x="2948923" y="338103"/>
                    <a:pt x="3080122" y="337566"/>
                    <a:pt x="3212099" y="337935"/>
                  </a:cubicBezTo>
                  <a:close/>
                  <a:moveTo>
                    <a:pt x="3209398" y="281478"/>
                  </a:moveTo>
                  <a:cubicBezTo>
                    <a:pt x="3618091" y="282617"/>
                    <a:pt x="4035844" y="291999"/>
                    <a:pt x="4455244" y="310226"/>
                  </a:cubicBezTo>
                  <a:cubicBezTo>
                    <a:pt x="4548932" y="313085"/>
                    <a:pt x="4645548" y="318803"/>
                    <a:pt x="4736306" y="323807"/>
                  </a:cubicBezTo>
                  <a:cubicBezTo>
                    <a:pt x="4777296" y="325951"/>
                    <a:pt x="4818284" y="328096"/>
                    <a:pt x="4859273" y="330240"/>
                  </a:cubicBezTo>
                  <a:cubicBezTo>
                    <a:pt x="4967601" y="335244"/>
                    <a:pt x="5075927" y="342391"/>
                    <a:pt x="5181324" y="349539"/>
                  </a:cubicBezTo>
                  <a:cubicBezTo>
                    <a:pt x="5207675" y="350968"/>
                    <a:pt x="5234026" y="353113"/>
                    <a:pt x="5260376" y="354542"/>
                  </a:cubicBezTo>
                  <a:cubicBezTo>
                    <a:pt x="5283795" y="355972"/>
                    <a:pt x="5310145" y="358116"/>
                    <a:pt x="5333567" y="359546"/>
                  </a:cubicBezTo>
                  <a:cubicBezTo>
                    <a:pt x="5374555" y="362405"/>
                    <a:pt x="5418470" y="365264"/>
                    <a:pt x="5462387" y="368123"/>
                  </a:cubicBezTo>
                  <a:lnTo>
                    <a:pt x="6065501" y="411725"/>
                  </a:lnTo>
                  <a:cubicBezTo>
                    <a:pt x="6383894" y="434420"/>
                    <a:pt x="6688197" y="454433"/>
                    <a:pt x="6980925" y="471890"/>
                  </a:cubicBezTo>
                  <a:lnTo>
                    <a:pt x="7255559" y="486439"/>
                  </a:lnTo>
                  <a:lnTo>
                    <a:pt x="6971674" y="486439"/>
                  </a:lnTo>
                  <a:lnTo>
                    <a:pt x="6968987" y="486297"/>
                  </a:lnTo>
                  <a:cubicBezTo>
                    <a:pt x="6675206" y="468773"/>
                    <a:pt x="6369989" y="448715"/>
                    <a:pt x="6050865" y="426020"/>
                  </a:cubicBezTo>
                  <a:lnTo>
                    <a:pt x="5447747" y="382419"/>
                  </a:lnTo>
                  <a:cubicBezTo>
                    <a:pt x="5406762" y="379559"/>
                    <a:pt x="5362844" y="376700"/>
                    <a:pt x="5321857" y="373842"/>
                  </a:cubicBezTo>
                  <a:cubicBezTo>
                    <a:pt x="5298434" y="372412"/>
                    <a:pt x="5272085" y="370983"/>
                    <a:pt x="5248664" y="368838"/>
                  </a:cubicBezTo>
                  <a:cubicBezTo>
                    <a:pt x="5222314" y="367408"/>
                    <a:pt x="5195962" y="365264"/>
                    <a:pt x="5169613" y="363835"/>
                  </a:cubicBezTo>
                  <a:cubicBezTo>
                    <a:pt x="5064213" y="356687"/>
                    <a:pt x="4958815" y="349539"/>
                    <a:pt x="4850493" y="344535"/>
                  </a:cubicBezTo>
                  <a:cubicBezTo>
                    <a:pt x="4809503" y="342391"/>
                    <a:pt x="4765585" y="340247"/>
                    <a:pt x="4724597" y="338103"/>
                  </a:cubicBezTo>
                  <a:cubicBezTo>
                    <a:pt x="4633838" y="333099"/>
                    <a:pt x="4540147" y="328096"/>
                    <a:pt x="4446462" y="324521"/>
                  </a:cubicBezTo>
                  <a:cubicBezTo>
                    <a:pt x="3890191" y="300933"/>
                    <a:pt x="3339774" y="291642"/>
                    <a:pt x="2806925" y="297360"/>
                  </a:cubicBezTo>
                  <a:cubicBezTo>
                    <a:pt x="2247728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1"/>
                  </a:cubicBezTo>
                  <a:lnTo>
                    <a:pt x="104299" y="486439"/>
                  </a:lnTo>
                  <a:lnTo>
                    <a:pt x="0" y="48643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1"/>
                    <a:pt x="914141" y="370982"/>
                    <a:pt x="1179102" y="350968"/>
                  </a:cubicBezTo>
                  <a:cubicBezTo>
                    <a:pt x="1694382" y="312370"/>
                    <a:pt x="2238944" y="289498"/>
                    <a:pt x="2803998" y="283064"/>
                  </a:cubicBezTo>
                  <a:cubicBezTo>
                    <a:pt x="2937942" y="281635"/>
                    <a:pt x="3073167" y="281098"/>
                    <a:pt x="3209398" y="281478"/>
                  </a:cubicBezTo>
                  <a:close/>
                  <a:moveTo>
                    <a:pt x="3210818" y="225535"/>
                  </a:moveTo>
                  <a:cubicBezTo>
                    <a:pt x="3632550" y="226775"/>
                    <a:pt x="4062927" y="236960"/>
                    <a:pt x="4493302" y="255187"/>
                  </a:cubicBezTo>
                  <a:cubicBezTo>
                    <a:pt x="4592849" y="258762"/>
                    <a:pt x="4689462" y="263765"/>
                    <a:pt x="4786076" y="268769"/>
                  </a:cubicBezTo>
                  <a:cubicBezTo>
                    <a:pt x="4827070" y="270912"/>
                    <a:pt x="4868057" y="273057"/>
                    <a:pt x="4911971" y="275201"/>
                  </a:cubicBezTo>
                  <a:cubicBezTo>
                    <a:pt x="5023225" y="280920"/>
                    <a:pt x="5137407" y="288067"/>
                    <a:pt x="5245734" y="295215"/>
                  </a:cubicBezTo>
                  <a:cubicBezTo>
                    <a:pt x="5272083" y="297360"/>
                    <a:pt x="5298433" y="298789"/>
                    <a:pt x="5324784" y="300219"/>
                  </a:cubicBezTo>
                  <a:cubicBezTo>
                    <a:pt x="5348206" y="301648"/>
                    <a:pt x="5371626" y="303078"/>
                    <a:pt x="5395052" y="305222"/>
                  </a:cubicBezTo>
                  <a:cubicBezTo>
                    <a:pt x="5438965" y="308081"/>
                    <a:pt x="5482883" y="310940"/>
                    <a:pt x="5529727" y="314515"/>
                  </a:cubicBezTo>
                  <a:lnTo>
                    <a:pt x="6132838" y="358116"/>
                  </a:lnTo>
                  <a:cubicBezTo>
                    <a:pt x="6730100" y="400288"/>
                    <a:pt x="7257094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7"/>
                    <a:pt x="8155909" y="473910"/>
                  </a:cubicBezTo>
                  <a:lnTo>
                    <a:pt x="8498020" y="486439"/>
                  </a:lnTo>
                  <a:lnTo>
                    <a:pt x="8119960" y="486439"/>
                  </a:lnTo>
                  <a:lnTo>
                    <a:pt x="7880702" y="476055"/>
                  </a:ln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4" y="413869"/>
                    <a:pt x="6115275" y="371697"/>
                  </a:cubicBezTo>
                  <a:lnTo>
                    <a:pt x="5512160" y="328095"/>
                  </a:lnTo>
                  <a:cubicBezTo>
                    <a:pt x="5468244" y="325236"/>
                    <a:pt x="5424328" y="322377"/>
                    <a:pt x="5380411" y="319518"/>
                  </a:cubicBezTo>
                  <a:cubicBezTo>
                    <a:pt x="5356989" y="318088"/>
                    <a:pt x="5333567" y="316659"/>
                    <a:pt x="5307219" y="314515"/>
                  </a:cubicBezTo>
                  <a:cubicBezTo>
                    <a:pt x="5280868" y="313085"/>
                    <a:pt x="5254517" y="310940"/>
                    <a:pt x="5228168" y="309511"/>
                  </a:cubicBezTo>
                  <a:cubicBezTo>
                    <a:pt x="5119842" y="302363"/>
                    <a:pt x="5008586" y="295215"/>
                    <a:pt x="4900260" y="289497"/>
                  </a:cubicBezTo>
                  <a:cubicBezTo>
                    <a:pt x="4859273" y="287353"/>
                    <a:pt x="4815355" y="285208"/>
                    <a:pt x="4774367" y="283064"/>
                  </a:cubicBezTo>
                  <a:cubicBezTo>
                    <a:pt x="4680682" y="278060"/>
                    <a:pt x="4584064" y="272342"/>
                    <a:pt x="4484522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40"/>
                    <a:pt x="1653396" y="271628"/>
                    <a:pt x="1126402" y="311656"/>
                  </a:cubicBezTo>
                  <a:cubicBezTo>
                    <a:pt x="854121" y="332384"/>
                    <a:pt x="589892" y="358116"/>
                    <a:pt x="335545" y="388584"/>
                  </a:cubicBezTo>
                  <a:lnTo>
                    <a:pt x="0" y="436900"/>
                  </a:lnTo>
                  <a:lnTo>
                    <a:pt x="0" y="420175"/>
                  </a:lnTo>
                  <a:lnTo>
                    <a:pt x="306999" y="375807"/>
                  </a:lnTo>
                  <a:cubicBezTo>
                    <a:pt x="564274" y="345071"/>
                    <a:pt x="832163" y="319161"/>
                    <a:pt x="1108833" y="298074"/>
                  </a:cubicBezTo>
                  <a:cubicBezTo>
                    <a:pt x="1641682" y="258047"/>
                    <a:pt x="2209668" y="233744"/>
                    <a:pt x="2792286" y="227311"/>
                  </a:cubicBezTo>
                  <a:cubicBezTo>
                    <a:pt x="2930622" y="225703"/>
                    <a:pt x="3070239" y="225122"/>
                    <a:pt x="3210818" y="225535"/>
                  </a:cubicBezTo>
                  <a:close/>
                  <a:moveTo>
                    <a:pt x="3217679" y="169079"/>
                  </a:moveTo>
                  <a:cubicBezTo>
                    <a:pt x="3651762" y="170352"/>
                    <a:pt x="4093668" y="180672"/>
                    <a:pt x="4537221" y="199435"/>
                  </a:cubicBezTo>
                  <a:cubicBezTo>
                    <a:pt x="4639690" y="203009"/>
                    <a:pt x="4739238" y="208727"/>
                    <a:pt x="4838781" y="213730"/>
                  </a:cubicBezTo>
                  <a:cubicBezTo>
                    <a:pt x="4879769" y="215875"/>
                    <a:pt x="4923683" y="218019"/>
                    <a:pt x="4964672" y="220164"/>
                  </a:cubicBezTo>
                  <a:cubicBezTo>
                    <a:pt x="5081781" y="225882"/>
                    <a:pt x="5195962" y="233744"/>
                    <a:pt x="5310145" y="240892"/>
                  </a:cubicBezTo>
                  <a:cubicBezTo>
                    <a:pt x="5336496" y="242321"/>
                    <a:pt x="5362844" y="244466"/>
                    <a:pt x="5389193" y="245896"/>
                  </a:cubicBezTo>
                  <a:cubicBezTo>
                    <a:pt x="5412617" y="247325"/>
                    <a:pt x="5436040" y="248755"/>
                    <a:pt x="5459458" y="250899"/>
                  </a:cubicBezTo>
                  <a:cubicBezTo>
                    <a:pt x="5506302" y="253758"/>
                    <a:pt x="5553149" y="257332"/>
                    <a:pt x="5597064" y="260191"/>
                  </a:cubicBezTo>
                  <a:lnTo>
                    <a:pt x="6197253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4"/>
                    <a:pt x="9256741" y="448893"/>
                  </a:cubicBezTo>
                  <a:cubicBezTo>
                    <a:pt x="9306513" y="449608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70"/>
                    <a:pt x="11546235" y="425484"/>
                    <a:pt x="11809366" y="412707"/>
                  </a:cubicBezTo>
                  <a:lnTo>
                    <a:pt x="12192000" y="390195"/>
                  </a:lnTo>
                  <a:lnTo>
                    <a:pt x="12192000" y="404899"/>
                  </a:lnTo>
                  <a:lnTo>
                    <a:pt x="11821809" y="426914"/>
                  </a:lnTo>
                  <a:cubicBezTo>
                    <a:pt x="11557214" y="439780"/>
                    <a:pt x="11290058" y="449966"/>
                    <a:pt x="11022168" y="457471"/>
                  </a:cubicBezTo>
                  <a:cubicBezTo>
                    <a:pt x="10685480" y="466048"/>
                    <a:pt x="10342935" y="470337"/>
                    <a:pt x="9997458" y="470337"/>
                  </a:cubicBezTo>
                  <a:cubicBezTo>
                    <a:pt x="9798375" y="470337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2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1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9"/>
                    <a:pt x="5444823" y="265909"/>
                  </a:cubicBezTo>
                  <a:cubicBezTo>
                    <a:pt x="5421400" y="264480"/>
                    <a:pt x="5397977" y="263050"/>
                    <a:pt x="5374555" y="260906"/>
                  </a:cubicBezTo>
                  <a:cubicBezTo>
                    <a:pt x="5348206" y="259476"/>
                    <a:pt x="5321857" y="257332"/>
                    <a:pt x="5295509" y="255903"/>
                  </a:cubicBezTo>
                  <a:cubicBezTo>
                    <a:pt x="5184250" y="248755"/>
                    <a:pt x="5070069" y="240892"/>
                    <a:pt x="4955889" y="235174"/>
                  </a:cubicBezTo>
                  <a:cubicBezTo>
                    <a:pt x="4911971" y="233029"/>
                    <a:pt x="4870984" y="230885"/>
                    <a:pt x="4827070" y="228026"/>
                  </a:cubicBezTo>
                  <a:cubicBezTo>
                    <a:pt x="4730452" y="223023"/>
                    <a:pt x="4630909" y="217304"/>
                    <a:pt x="4528439" y="213730"/>
                  </a:cubicBezTo>
                  <a:cubicBezTo>
                    <a:pt x="3939961" y="188713"/>
                    <a:pt x="3354413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8000" y="279133"/>
                    <a:pt x="502060" y="305937"/>
                    <a:pt x="236733" y="337655"/>
                  </a:cubicBezTo>
                  <a:lnTo>
                    <a:pt x="0" y="371789"/>
                  </a:lnTo>
                  <a:lnTo>
                    <a:pt x="0" y="352614"/>
                  </a:lnTo>
                  <a:lnTo>
                    <a:pt x="210383" y="324879"/>
                  </a:lnTo>
                  <a:cubicBezTo>
                    <a:pt x="478637" y="292714"/>
                    <a:pt x="757505" y="265552"/>
                    <a:pt x="1044426" y="243751"/>
                  </a:cubicBezTo>
                  <a:cubicBezTo>
                    <a:pt x="1597768" y="202294"/>
                    <a:pt x="2183316" y="177277"/>
                    <a:pt x="2786432" y="170843"/>
                  </a:cubicBezTo>
                  <a:cubicBezTo>
                    <a:pt x="2929159" y="169235"/>
                    <a:pt x="3072985" y="168655"/>
                    <a:pt x="3217679" y="169079"/>
                  </a:cubicBezTo>
                  <a:close/>
                  <a:moveTo>
                    <a:pt x="3216169" y="113337"/>
                  </a:move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1"/>
                    <a:pt x="4780223" y="153689"/>
                    <a:pt x="4882694" y="159407"/>
                  </a:cubicBezTo>
                  <a:cubicBezTo>
                    <a:pt x="4926610" y="161552"/>
                    <a:pt x="4967598" y="164411"/>
                    <a:pt x="5011517" y="166555"/>
                  </a:cubicBezTo>
                  <a:cubicBezTo>
                    <a:pt x="5131551" y="172273"/>
                    <a:pt x="5251590" y="180136"/>
                    <a:pt x="5365770" y="187998"/>
                  </a:cubicBezTo>
                  <a:cubicBezTo>
                    <a:pt x="5392122" y="189428"/>
                    <a:pt x="5418470" y="191573"/>
                    <a:pt x="5444819" y="193002"/>
                  </a:cubicBezTo>
                  <a:cubicBezTo>
                    <a:pt x="5468244" y="194432"/>
                    <a:pt x="5491662" y="195861"/>
                    <a:pt x="5515088" y="198005"/>
                  </a:cubicBezTo>
                  <a:cubicBezTo>
                    <a:pt x="5564857" y="200865"/>
                    <a:pt x="5611701" y="204439"/>
                    <a:pt x="5658545" y="208012"/>
                  </a:cubicBezTo>
                  <a:lnTo>
                    <a:pt x="6255805" y="251614"/>
                  </a:lnTo>
                  <a:cubicBezTo>
                    <a:pt x="6838427" y="293071"/>
                    <a:pt x="7353709" y="324522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6"/>
                    <a:pt x="9262597" y="393855"/>
                  </a:cubicBezTo>
                  <a:cubicBezTo>
                    <a:pt x="9312367" y="394570"/>
                    <a:pt x="9359211" y="395285"/>
                    <a:pt x="9408985" y="396000"/>
                  </a:cubicBezTo>
                  <a:cubicBezTo>
                    <a:pt x="9938903" y="403148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5" y="358384"/>
                  </a:cubicBezTo>
                  <a:lnTo>
                    <a:pt x="12192000" y="332519"/>
                  </a:lnTo>
                  <a:lnTo>
                    <a:pt x="12192000" y="346855"/>
                  </a:lnTo>
                  <a:lnTo>
                    <a:pt x="11768012" y="371966"/>
                  </a:lnTo>
                  <a:cubicBezTo>
                    <a:pt x="11510371" y="384564"/>
                    <a:pt x="11250534" y="394571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1"/>
                    <a:pt x="9265524" y="407436"/>
                  </a:cubicBezTo>
                  <a:cubicBezTo>
                    <a:pt x="9183546" y="406007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4"/>
                  </a:cubicBezTo>
                  <a:cubicBezTo>
                    <a:pt x="7918761" y="364550"/>
                    <a:pt x="7868991" y="362405"/>
                    <a:pt x="7822148" y="360261"/>
                  </a:cubicBezTo>
                  <a:cubicBezTo>
                    <a:pt x="7344925" y="337388"/>
                    <a:pt x="6829642" y="305938"/>
                    <a:pt x="6244093" y="264480"/>
                  </a:cubicBezTo>
                  <a:lnTo>
                    <a:pt x="5643907" y="220878"/>
                  </a:lnTo>
                  <a:cubicBezTo>
                    <a:pt x="5597064" y="217305"/>
                    <a:pt x="5550217" y="214446"/>
                    <a:pt x="5503373" y="211586"/>
                  </a:cubicBezTo>
                  <a:cubicBezTo>
                    <a:pt x="5479956" y="210157"/>
                    <a:pt x="5456535" y="208727"/>
                    <a:pt x="5433109" y="206582"/>
                  </a:cubicBezTo>
                  <a:cubicBezTo>
                    <a:pt x="5406758" y="205153"/>
                    <a:pt x="5380411" y="203009"/>
                    <a:pt x="5354060" y="201579"/>
                  </a:cubicBezTo>
                  <a:cubicBezTo>
                    <a:pt x="5239877" y="193717"/>
                    <a:pt x="5122768" y="185854"/>
                    <a:pt x="5002731" y="180136"/>
                  </a:cubicBezTo>
                  <a:cubicBezTo>
                    <a:pt x="4958816" y="177991"/>
                    <a:pt x="4914899" y="175847"/>
                    <a:pt x="4873910" y="172988"/>
                  </a:cubicBezTo>
                  <a:cubicBezTo>
                    <a:pt x="4774367" y="167270"/>
                    <a:pt x="4668970" y="162266"/>
                    <a:pt x="4566495" y="158693"/>
                  </a:cubicBezTo>
                  <a:cubicBezTo>
                    <a:pt x="3963384" y="132961"/>
                    <a:pt x="3360268" y="122954"/>
                    <a:pt x="2777646" y="129386"/>
                  </a:cubicBezTo>
                  <a:cubicBezTo>
                    <a:pt x="2159894" y="136534"/>
                    <a:pt x="1556780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1"/>
                  </a:lnTo>
                  <a:lnTo>
                    <a:pt x="0" y="289067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2" y="115091"/>
                  </a:cubicBezTo>
                  <a:cubicBezTo>
                    <a:pt x="2918910" y="113483"/>
                    <a:pt x="3067128" y="112902"/>
                    <a:pt x="3216169" y="113337"/>
                  </a:cubicBezTo>
                  <a:close/>
                  <a:moveTo>
                    <a:pt x="3215939" y="56881"/>
                  </a:moveTo>
                  <a:cubicBezTo>
                    <a:pt x="3675000" y="58221"/>
                    <a:pt x="4142708" y="68809"/>
                    <a:pt x="4610414" y="88644"/>
                  </a:cubicBezTo>
                  <a:cubicBezTo>
                    <a:pt x="4718740" y="92218"/>
                    <a:pt x="4827067" y="97936"/>
                    <a:pt x="4929538" y="103654"/>
                  </a:cubicBezTo>
                  <a:cubicBezTo>
                    <a:pt x="4973453" y="105799"/>
                    <a:pt x="5017371" y="108658"/>
                    <a:pt x="5061286" y="110802"/>
                  </a:cubicBezTo>
                  <a:cubicBezTo>
                    <a:pt x="5184250" y="116520"/>
                    <a:pt x="5307216" y="125098"/>
                    <a:pt x="5427254" y="132961"/>
                  </a:cubicBezTo>
                  <a:lnTo>
                    <a:pt x="5576569" y="142968"/>
                  </a:lnTo>
                  <a:cubicBezTo>
                    <a:pt x="5626342" y="146541"/>
                    <a:pt x="5676112" y="149400"/>
                    <a:pt x="5722956" y="152974"/>
                  </a:cubicBezTo>
                  <a:lnTo>
                    <a:pt x="6320215" y="196577"/>
                  </a:lnTo>
                  <a:cubicBezTo>
                    <a:pt x="6896982" y="237319"/>
                    <a:pt x="7406406" y="268055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4"/>
                    <a:pt x="8176403" y="305222"/>
                    <a:pt x="8258379" y="308082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3"/>
                    <a:pt x="9277233" y="337388"/>
                  </a:cubicBezTo>
                  <a:cubicBezTo>
                    <a:pt x="9324077" y="338102"/>
                    <a:pt x="9373850" y="338818"/>
                    <a:pt x="9420695" y="339532"/>
                  </a:cubicBezTo>
                  <a:cubicBezTo>
                    <a:pt x="9938903" y="346680"/>
                    <a:pt x="10454186" y="343820"/>
                    <a:pt x="10957757" y="331670"/>
                  </a:cubicBezTo>
                  <a:cubicBezTo>
                    <a:pt x="11209543" y="324522"/>
                    <a:pt x="11460597" y="314873"/>
                    <a:pt x="11709456" y="302721"/>
                  </a:cubicBezTo>
                  <a:lnTo>
                    <a:pt x="12192000" y="273999"/>
                  </a:lnTo>
                  <a:lnTo>
                    <a:pt x="12192000" y="288324"/>
                  </a:lnTo>
                  <a:lnTo>
                    <a:pt x="11718239" y="316302"/>
                  </a:lnTo>
                  <a:cubicBezTo>
                    <a:pt x="11467185" y="328453"/>
                    <a:pt x="11213936" y="338102"/>
                    <a:pt x="10960687" y="345250"/>
                  </a:cubicBezTo>
                  <a:cubicBezTo>
                    <a:pt x="10457115" y="357402"/>
                    <a:pt x="9935977" y="360261"/>
                    <a:pt x="9414839" y="353113"/>
                  </a:cubicBezTo>
                  <a:cubicBezTo>
                    <a:pt x="9365067" y="352398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3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7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2" y="210157"/>
                  </a:cubicBezTo>
                  <a:lnTo>
                    <a:pt x="5702463" y="166555"/>
                  </a:lnTo>
                  <a:cubicBezTo>
                    <a:pt x="5655620" y="162981"/>
                    <a:pt x="5605847" y="160122"/>
                    <a:pt x="5556078" y="156548"/>
                  </a:cubicBezTo>
                  <a:lnTo>
                    <a:pt x="5406758" y="146541"/>
                  </a:lnTo>
                  <a:cubicBezTo>
                    <a:pt x="5289649" y="138679"/>
                    <a:pt x="5166683" y="130816"/>
                    <a:pt x="5043720" y="124383"/>
                  </a:cubicBezTo>
                  <a:cubicBezTo>
                    <a:pt x="4999805" y="122238"/>
                    <a:pt x="4955887" y="120095"/>
                    <a:pt x="4911974" y="117235"/>
                  </a:cubicBezTo>
                  <a:cubicBezTo>
                    <a:pt x="4809500" y="111517"/>
                    <a:pt x="4701171" y="105799"/>
                    <a:pt x="4595773" y="102225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2"/>
                    <a:pt x="1498224" y="105084"/>
                    <a:pt x="912675" y="149400"/>
                  </a:cubicBezTo>
                  <a:cubicBezTo>
                    <a:pt x="605261" y="172989"/>
                    <a:pt x="306631" y="202116"/>
                    <a:pt x="19346" y="236604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2"/>
                    <a:pt x="900965" y="136534"/>
                  </a:cubicBezTo>
                  <a:cubicBezTo>
                    <a:pt x="1492369" y="91503"/>
                    <a:pt x="2115976" y="65771"/>
                    <a:pt x="2760080" y="58624"/>
                  </a:cubicBezTo>
                  <a:cubicBezTo>
                    <a:pt x="2910858" y="57015"/>
                    <a:pt x="3062918" y="56434"/>
                    <a:pt x="3215939" y="56881"/>
                  </a:cubicBezTo>
                  <a:close/>
                  <a:moveTo>
                    <a:pt x="3223257" y="123"/>
                  </a:moveTo>
                  <a:cubicBezTo>
                    <a:pt x="3695493" y="1397"/>
                    <a:pt x="4176376" y="12520"/>
                    <a:pt x="4657258" y="32891"/>
                  </a:cubicBezTo>
                  <a:cubicBezTo>
                    <a:pt x="4768511" y="36466"/>
                    <a:pt x="4879765" y="42898"/>
                    <a:pt x="4988094" y="48617"/>
                  </a:cubicBezTo>
                  <a:cubicBezTo>
                    <a:pt x="5032008" y="50761"/>
                    <a:pt x="5075927" y="53620"/>
                    <a:pt x="5119840" y="55764"/>
                  </a:cubicBezTo>
                  <a:cubicBezTo>
                    <a:pt x="5248661" y="62198"/>
                    <a:pt x="5374552" y="70060"/>
                    <a:pt x="5494592" y="78637"/>
                  </a:cubicBezTo>
                  <a:lnTo>
                    <a:pt x="5743451" y="95077"/>
                  </a:lnTo>
                  <a:cubicBezTo>
                    <a:pt x="5763944" y="96507"/>
                    <a:pt x="5781510" y="97937"/>
                    <a:pt x="5799076" y="98651"/>
                  </a:cubicBezTo>
                  <a:lnTo>
                    <a:pt x="6393411" y="141538"/>
                  </a:lnTo>
                  <a:cubicBezTo>
                    <a:pt x="6964318" y="182281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3"/>
                  </a:cubicBezTo>
                  <a:cubicBezTo>
                    <a:pt x="8147125" y="244466"/>
                    <a:pt x="8229102" y="248041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5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7"/>
                    <a:pt x="11434980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2"/>
                  </a:lnTo>
                  <a:lnTo>
                    <a:pt x="11686034" y="260013"/>
                  </a:lnTo>
                  <a:cubicBezTo>
                    <a:pt x="11442299" y="271985"/>
                    <a:pt x="11196368" y="281635"/>
                    <a:pt x="10948973" y="288782"/>
                  </a:cubicBezTo>
                  <a:cubicBezTo>
                    <a:pt x="10457115" y="300934"/>
                    <a:pt x="9950614" y="303078"/>
                    <a:pt x="9441187" y="295930"/>
                  </a:cubicBezTo>
                  <a:cubicBezTo>
                    <a:pt x="9394343" y="295216"/>
                    <a:pt x="9344573" y="294501"/>
                    <a:pt x="9297729" y="293786"/>
                  </a:cubicBezTo>
                  <a:cubicBezTo>
                    <a:pt x="9218679" y="292357"/>
                    <a:pt x="9139632" y="290927"/>
                    <a:pt x="9060580" y="289498"/>
                  </a:cubicBezTo>
                  <a:lnTo>
                    <a:pt x="8679974" y="278776"/>
                  </a:lnTo>
                  <a:lnTo>
                    <a:pt x="8299367" y="264481"/>
                  </a:lnTo>
                  <a:cubicBezTo>
                    <a:pt x="8217391" y="261621"/>
                    <a:pt x="8135414" y="257333"/>
                    <a:pt x="8056366" y="253759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8"/>
                    <a:pt x="6949680" y="194432"/>
                    <a:pt x="6375842" y="154404"/>
                  </a:cubicBezTo>
                  <a:lnTo>
                    <a:pt x="5781510" y="110803"/>
                  </a:lnTo>
                  <a:cubicBezTo>
                    <a:pt x="5766871" y="109373"/>
                    <a:pt x="5746376" y="108658"/>
                    <a:pt x="5728811" y="107229"/>
                  </a:cubicBezTo>
                  <a:lnTo>
                    <a:pt x="5479953" y="90789"/>
                  </a:lnTo>
                  <a:cubicBezTo>
                    <a:pt x="5359916" y="82926"/>
                    <a:pt x="5234026" y="74349"/>
                    <a:pt x="5108129" y="67916"/>
                  </a:cubicBezTo>
                  <a:cubicBezTo>
                    <a:pt x="5064212" y="65771"/>
                    <a:pt x="5020297" y="63627"/>
                    <a:pt x="4976381" y="60768"/>
                  </a:cubicBezTo>
                  <a:cubicBezTo>
                    <a:pt x="4870984" y="55050"/>
                    <a:pt x="4759726" y="49332"/>
                    <a:pt x="4648475" y="45043"/>
                  </a:cubicBezTo>
                  <a:cubicBezTo>
                    <a:pt x="4010223" y="17881"/>
                    <a:pt x="3374905" y="7159"/>
                    <a:pt x="2760080" y="14307"/>
                  </a:cubicBezTo>
                  <a:cubicBezTo>
                    <a:pt x="2101338" y="21455"/>
                    <a:pt x="1460162" y="48617"/>
                    <a:pt x="854117" y="94362"/>
                  </a:cubicBezTo>
                  <a:cubicBezTo>
                    <a:pt x="694555" y="106514"/>
                    <a:pt x="537372" y="120139"/>
                    <a:pt x="382842" y="135206"/>
                  </a:cubicBezTo>
                  <a:lnTo>
                    <a:pt x="0" y="176813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6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15" name="组合 14"/>
            <p:cNvGrpSpPr/>
            <p:nvPr userDrawn="1"/>
          </p:nvGrpSpPr>
          <p:grpSpPr>
            <a:xfrm>
              <a:off x="11776923" y="-38991"/>
              <a:ext cx="415077" cy="885194"/>
              <a:chOff x="11620500" y="0"/>
              <a:chExt cx="571500" cy="1218783"/>
            </a:xfrm>
          </p:grpSpPr>
          <p:sp>
            <p:nvSpPr>
              <p:cNvPr id="16" name="等腰三角形 15"/>
              <p:cNvSpPr/>
              <p:nvPr userDrawn="1">
                <p:custDataLst>
                  <p:tags r:id="rId5"/>
                </p:custDataLst>
              </p:nvPr>
            </p:nvSpPr>
            <p:spPr>
              <a:xfrm rot="16200000">
                <a:off x="11388090" y="232410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414873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22" name="任意多边形: 形状 21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6313853"/>
              <a:ext cx="12192000" cy="544146"/>
            </a:xfrm>
            <a:custGeom>
              <a:avLst/>
              <a:gdLst>
                <a:gd name="connsiteX0" fmla="*/ 10201668 w 12192000"/>
                <a:gd name="connsiteY0" fmla="*/ 299593 h 544146"/>
                <a:gd name="connsiteX1" fmla="*/ 9441187 w 12192000"/>
                <a:gd name="connsiteY1" fmla="*/ 295930 h 544146"/>
                <a:gd name="connsiteX2" fmla="*/ 9297729 w 12192000"/>
                <a:gd name="connsiteY2" fmla="*/ 293786 h 544146"/>
                <a:gd name="connsiteX3" fmla="*/ 9060580 w 12192000"/>
                <a:gd name="connsiteY3" fmla="*/ 289497 h 544146"/>
                <a:gd name="connsiteX4" fmla="*/ 8679974 w 12192000"/>
                <a:gd name="connsiteY4" fmla="*/ 278776 h 544146"/>
                <a:gd name="connsiteX5" fmla="*/ 8299367 w 12192000"/>
                <a:gd name="connsiteY5" fmla="*/ 264480 h 544146"/>
                <a:gd name="connsiteX6" fmla="*/ 8056366 w 12192000"/>
                <a:gd name="connsiteY6" fmla="*/ 253758 h 544146"/>
                <a:gd name="connsiteX7" fmla="*/ 7915835 w 12192000"/>
                <a:gd name="connsiteY7" fmla="*/ 247325 h 544146"/>
                <a:gd name="connsiteX8" fmla="*/ 6375842 w 12192000"/>
                <a:gd name="connsiteY8" fmla="*/ 154404 h 544146"/>
                <a:gd name="connsiteX9" fmla="*/ 5781510 w 12192000"/>
                <a:gd name="connsiteY9" fmla="*/ 110803 h 544146"/>
                <a:gd name="connsiteX10" fmla="*/ 5728810 w 12192000"/>
                <a:gd name="connsiteY10" fmla="*/ 107229 h 544146"/>
                <a:gd name="connsiteX11" fmla="*/ 5479953 w 12192000"/>
                <a:gd name="connsiteY11" fmla="*/ 90789 h 544146"/>
                <a:gd name="connsiteX12" fmla="*/ 5108129 w 12192000"/>
                <a:gd name="connsiteY12" fmla="*/ 67916 h 544146"/>
                <a:gd name="connsiteX13" fmla="*/ 4976379 w 12192000"/>
                <a:gd name="connsiteY13" fmla="*/ 60768 h 544146"/>
                <a:gd name="connsiteX14" fmla="*/ 4648475 w 12192000"/>
                <a:gd name="connsiteY14" fmla="*/ 45043 h 544146"/>
                <a:gd name="connsiteX15" fmla="*/ 2760080 w 12192000"/>
                <a:gd name="connsiteY15" fmla="*/ 14307 h 544146"/>
                <a:gd name="connsiteX16" fmla="*/ 854117 w 12192000"/>
                <a:gd name="connsiteY16" fmla="*/ 94362 h 544146"/>
                <a:gd name="connsiteX17" fmla="*/ 382842 w 12192000"/>
                <a:gd name="connsiteY17" fmla="*/ 135205 h 544146"/>
                <a:gd name="connsiteX18" fmla="*/ 0 w 12192000"/>
                <a:gd name="connsiteY18" fmla="*/ 176812 h 544146"/>
                <a:gd name="connsiteX19" fmla="*/ 0 w 12192000"/>
                <a:gd name="connsiteY19" fmla="*/ 162552 h 544146"/>
                <a:gd name="connsiteX20" fmla="*/ 356722 w 12192000"/>
                <a:gd name="connsiteY20" fmla="*/ 123892 h 544146"/>
                <a:gd name="connsiteX21" fmla="*/ 833625 w 12192000"/>
                <a:gd name="connsiteY21" fmla="*/ 82926 h 544146"/>
                <a:gd name="connsiteX22" fmla="*/ 2754224 w 12192000"/>
                <a:gd name="connsiteY22" fmla="*/ 2156 h 544146"/>
                <a:gd name="connsiteX23" fmla="*/ 3223257 w 12192000"/>
                <a:gd name="connsiteY23" fmla="*/ 123 h 544146"/>
                <a:gd name="connsiteX24" fmla="*/ 4657257 w 12192000"/>
                <a:gd name="connsiteY24" fmla="*/ 32891 h 544146"/>
                <a:gd name="connsiteX25" fmla="*/ 4988093 w 12192000"/>
                <a:gd name="connsiteY25" fmla="*/ 48616 h 544146"/>
                <a:gd name="connsiteX26" fmla="*/ 5119839 w 12192000"/>
                <a:gd name="connsiteY26" fmla="*/ 55764 h 544146"/>
                <a:gd name="connsiteX27" fmla="*/ 5494591 w 12192000"/>
                <a:gd name="connsiteY27" fmla="*/ 78637 h 544146"/>
                <a:gd name="connsiteX28" fmla="*/ 5743450 w 12192000"/>
                <a:gd name="connsiteY28" fmla="*/ 95077 h 544146"/>
                <a:gd name="connsiteX29" fmla="*/ 5799076 w 12192000"/>
                <a:gd name="connsiteY29" fmla="*/ 98651 h 544146"/>
                <a:gd name="connsiteX30" fmla="*/ 6393410 w 12192000"/>
                <a:gd name="connsiteY30" fmla="*/ 141538 h 544146"/>
                <a:gd name="connsiteX31" fmla="*/ 7927546 w 12192000"/>
                <a:gd name="connsiteY31" fmla="*/ 234459 h 544146"/>
                <a:gd name="connsiteX32" fmla="*/ 8068078 w 12192000"/>
                <a:gd name="connsiteY32" fmla="*/ 240892 h 544146"/>
                <a:gd name="connsiteX33" fmla="*/ 8308153 w 12192000"/>
                <a:gd name="connsiteY33" fmla="*/ 251614 h 544146"/>
                <a:gd name="connsiteX34" fmla="*/ 8688759 w 12192000"/>
                <a:gd name="connsiteY34" fmla="*/ 265195 h 544146"/>
                <a:gd name="connsiteX35" fmla="*/ 9069365 w 12192000"/>
                <a:gd name="connsiteY35" fmla="*/ 275202 h 544146"/>
                <a:gd name="connsiteX36" fmla="*/ 9303585 w 12192000"/>
                <a:gd name="connsiteY36" fmla="*/ 279491 h 544146"/>
                <a:gd name="connsiteX37" fmla="*/ 9447042 w 12192000"/>
                <a:gd name="connsiteY37" fmla="*/ 281634 h 544146"/>
                <a:gd name="connsiteX38" fmla="*/ 10946047 w 12192000"/>
                <a:gd name="connsiteY38" fmla="*/ 274487 h 544146"/>
                <a:gd name="connsiteX39" fmla="*/ 11677251 w 12192000"/>
                <a:gd name="connsiteY39" fmla="*/ 246343 h 544146"/>
                <a:gd name="connsiteX40" fmla="*/ 12192000 w 12192000"/>
                <a:gd name="connsiteY40" fmla="*/ 215790 h 544146"/>
                <a:gd name="connsiteX41" fmla="*/ 12192000 w 12192000"/>
                <a:gd name="connsiteY41" fmla="*/ 230161 h 544146"/>
                <a:gd name="connsiteX42" fmla="*/ 11686034 w 12192000"/>
                <a:gd name="connsiteY42" fmla="*/ 260013 h 544146"/>
                <a:gd name="connsiteX43" fmla="*/ 10948973 w 12192000"/>
                <a:gd name="connsiteY43" fmla="*/ 288782 h 544146"/>
                <a:gd name="connsiteX44" fmla="*/ 10201668 w 12192000"/>
                <a:gd name="connsiteY44" fmla="*/ 299593 h 544146"/>
                <a:gd name="connsiteX45" fmla="*/ 10194350 w 12192000"/>
                <a:gd name="connsiteY45" fmla="*/ 356419 h 544146"/>
                <a:gd name="connsiteX46" fmla="*/ 9414839 w 12192000"/>
                <a:gd name="connsiteY46" fmla="*/ 353113 h 544146"/>
                <a:gd name="connsiteX47" fmla="*/ 9271378 w 12192000"/>
                <a:gd name="connsiteY47" fmla="*/ 350968 h 544146"/>
                <a:gd name="connsiteX48" fmla="*/ 9025448 w 12192000"/>
                <a:gd name="connsiteY48" fmla="*/ 346680 h 544146"/>
                <a:gd name="connsiteX49" fmla="*/ 8636056 w 12192000"/>
                <a:gd name="connsiteY49" fmla="*/ 335958 h 544146"/>
                <a:gd name="connsiteX50" fmla="*/ 8246669 w 12192000"/>
                <a:gd name="connsiteY50" fmla="*/ 321662 h 544146"/>
                <a:gd name="connsiteX51" fmla="*/ 7997812 w 12192000"/>
                <a:gd name="connsiteY51" fmla="*/ 310941 h 544146"/>
                <a:gd name="connsiteX52" fmla="*/ 7857281 w 12192000"/>
                <a:gd name="connsiteY52" fmla="*/ 304508 h 544146"/>
                <a:gd name="connsiteX53" fmla="*/ 6299721 w 12192000"/>
                <a:gd name="connsiteY53" fmla="*/ 210157 h 544146"/>
                <a:gd name="connsiteX54" fmla="*/ 5702462 w 12192000"/>
                <a:gd name="connsiteY54" fmla="*/ 166555 h 544146"/>
                <a:gd name="connsiteX55" fmla="*/ 5556076 w 12192000"/>
                <a:gd name="connsiteY55" fmla="*/ 156548 h 544146"/>
                <a:gd name="connsiteX56" fmla="*/ 5406758 w 12192000"/>
                <a:gd name="connsiteY56" fmla="*/ 146541 h 544146"/>
                <a:gd name="connsiteX57" fmla="*/ 5043719 w 12192000"/>
                <a:gd name="connsiteY57" fmla="*/ 124383 h 544146"/>
                <a:gd name="connsiteX58" fmla="*/ 4911972 w 12192000"/>
                <a:gd name="connsiteY58" fmla="*/ 117235 h 544146"/>
                <a:gd name="connsiteX59" fmla="*/ 4595773 w 12192000"/>
                <a:gd name="connsiteY59" fmla="*/ 102224 h 544146"/>
                <a:gd name="connsiteX60" fmla="*/ 2757154 w 12192000"/>
                <a:gd name="connsiteY60" fmla="*/ 72204 h 544146"/>
                <a:gd name="connsiteX61" fmla="*/ 912675 w 12192000"/>
                <a:gd name="connsiteY61" fmla="*/ 149400 h 544146"/>
                <a:gd name="connsiteX62" fmla="*/ 19345 w 12192000"/>
                <a:gd name="connsiteY62" fmla="*/ 236603 h 544146"/>
                <a:gd name="connsiteX63" fmla="*/ 0 w 12192000"/>
                <a:gd name="connsiteY63" fmla="*/ 239158 h 544146"/>
                <a:gd name="connsiteX64" fmla="*/ 0 w 12192000"/>
                <a:gd name="connsiteY64" fmla="*/ 224226 h 544146"/>
                <a:gd name="connsiteX65" fmla="*/ 316 w 12192000"/>
                <a:gd name="connsiteY65" fmla="*/ 224184 h 544146"/>
                <a:gd name="connsiteX66" fmla="*/ 900965 w 12192000"/>
                <a:gd name="connsiteY66" fmla="*/ 136534 h 544146"/>
                <a:gd name="connsiteX67" fmla="*/ 2760080 w 12192000"/>
                <a:gd name="connsiteY67" fmla="*/ 58623 h 544146"/>
                <a:gd name="connsiteX68" fmla="*/ 3215938 w 12192000"/>
                <a:gd name="connsiteY68" fmla="*/ 56881 h 544146"/>
                <a:gd name="connsiteX69" fmla="*/ 4610413 w 12192000"/>
                <a:gd name="connsiteY69" fmla="*/ 88644 h 544146"/>
                <a:gd name="connsiteX70" fmla="*/ 4929538 w 12192000"/>
                <a:gd name="connsiteY70" fmla="*/ 103654 h 544146"/>
                <a:gd name="connsiteX71" fmla="*/ 5061285 w 12192000"/>
                <a:gd name="connsiteY71" fmla="*/ 110802 h 544146"/>
                <a:gd name="connsiteX72" fmla="*/ 5427254 w 12192000"/>
                <a:gd name="connsiteY72" fmla="*/ 132960 h 544146"/>
                <a:gd name="connsiteX73" fmla="*/ 5576567 w 12192000"/>
                <a:gd name="connsiteY73" fmla="*/ 142967 h 544146"/>
                <a:gd name="connsiteX74" fmla="*/ 5722955 w 12192000"/>
                <a:gd name="connsiteY74" fmla="*/ 152974 h 544146"/>
                <a:gd name="connsiteX75" fmla="*/ 6320214 w 12192000"/>
                <a:gd name="connsiteY75" fmla="*/ 196576 h 544146"/>
                <a:gd name="connsiteX76" fmla="*/ 7871917 w 12192000"/>
                <a:gd name="connsiteY76" fmla="*/ 290927 h 544146"/>
                <a:gd name="connsiteX77" fmla="*/ 8012450 w 12192000"/>
                <a:gd name="connsiteY77" fmla="*/ 297360 h 544146"/>
                <a:gd name="connsiteX78" fmla="*/ 8258379 w 12192000"/>
                <a:gd name="connsiteY78" fmla="*/ 308081 h 544146"/>
                <a:gd name="connsiteX79" fmla="*/ 8647770 w 12192000"/>
                <a:gd name="connsiteY79" fmla="*/ 322377 h 544146"/>
                <a:gd name="connsiteX80" fmla="*/ 9034232 w 12192000"/>
                <a:gd name="connsiteY80" fmla="*/ 333099 h 544146"/>
                <a:gd name="connsiteX81" fmla="*/ 9277233 w 12192000"/>
                <a:gd name="connsiteY81" fmla="*/ 337388 h 544146"/>
                <a:gd name="connsiteX82" fmla="*/ 9420695 w 12192000"/>
                <a:gd name="connsiteY82" fmla="*/ 339532 h 544146"/>
                <a:gd name="connsiteX83" fmla="*/ 10957757 w 12192000"/>
                <a:gd name="connsiteY83" fmla="*/ 331669 h 544146"/>
                <a:gd name="connsiteX84" fmla="*/ 11709456 w 12192000"/>
                <a:gd name="connsiteY84" fmla="*/ 302721 h 544146"/>
                <a:gd name="connsiteX85" fmla="*/ 12192000 w 12192000"/>
                <a:gd name="connsiteY85" fmla="*/ 273998 h 544146"/>
                <a:gd name="connsiteX86" fmla="*/ 12192000 w 12192000"/>
                <a:gd name="connsiteY86" fmla="*/ 288323 h 544146"/>
                <a:gd name="connsiteX87" fmla="*/ 11718238 w 12192000"/>
                <a:gd name="connsiteY87" fmla="*/ 316301 h 544146"/>
                <a:gd name="connsiteX88" fmla="*/ 10960687 w 12192000"/>
                <a:gd name="connsiteY88" fmla="*/ 345250 h 544146"/>
                <a:gd name="connsiteX89" fmla="*/ 10194350 w 12192000"/>
                <a:gd name="connsiteY89" fmla="*/ 356419 h 544146"/>
                <a:gd name="connsiteX90" fmla="*/ 9997459 w 12192000"/>
                <a:gd name="connsiteY90" fmla="*/ 413869 h 544146"/>
                <a:gd name="connsiteX91" fmla="*/ 9411911 w 12192000"/>
                <a:gd name="connsiteY91" fmla="*/ 409580 h 544146"/>
                <a:gd name="connsiteX92" fmla="*/ 9265524 w 12192000"/>
                <a:gd name="connsiteY92" fmla="*/ 407436 h 544146"/>
                <a:gd name="connsiteX93" fmla="*/ 9013737 w 12192000"/>
                <a:gd name="connsiteY93" fmla="*/ 402432 h 544146"/>
                <a:gd name="connsiteX94" fmla="*/ 8615564 w 12192000"/>
                <a:gd name="connsiteY94" fmla="*/ 391711 h 544146"/>
                <a:gd name="connsiteX95" fmla="*/ 8217392 w 12192000"/>
                <a:gd name="connsiteY95" fmla="*/ 377415 h 544146"/>
                <a:gd name="connsiteX96" fmla="*/ 7965605 w 12192000"/>
                <a:gd name="connsiteY96" fmla="*/ 366693 h 544146"/>
                <a:gd name="connsiteX97" fmla="*/ 7822148 w 12192000"/>
                <a:gd name="connsiteY97" fmla="*/ 360261 h 544146"/>
                <a:gd name="connsiteX98" fmla="*/ 6244093 w 12192000"/>
                <a:gd name="connsiteY98" fmla="*/ 264480 h 544146"/>
                <a:gd name="connsiteX99" fmla="*/ 5643907 w 12192000"/>
                <a:gd name="connsiteY99" fmla="*/ 220878 h 544146"/>
                <a:gd name="connsiteX100" fmla="*/ 5503373 w 12192000"/>
                <a:gd name="connsiteY100" fmla="*/ 211586 h 544146"/>
                <a:gd name="connsiteX101" fmla="*/ 5433108 w 12192000"/>
                <a:gd name="connsiteY101" fmla="*/ 206582 h 544146"/>
                <a:gd name="connsiteX102" fmla="*/ 5354060 w 12192000"/>
                <a:gd name="connsiteY102" fmla="*/ 201579 h 544146"/>
                <a:gd name="connsiteX103" fmla="*/ 5002731 w 12192000"/>
                <a:gd name="connsiteY103" fmla="*/ 180136 h 544146"/>
                <a:gd name="connsiteX104" fmla="*/ 4873910 w 12192000"/>
                <a:gd name="connsiteY104" fmla="*/ 172988 h 544146"/>
                <a:gd name="connsiteX105" fmla="*/ 4566495 w 12192000"/>
                <a:gd name="connsiteY105" fmla="*/ 158692 h 544146"/>
                <a:gd name="connsiteX106" fmla="*/ 2777646 w 12192000"/>
                <a:gd name="connsiteY106" fmla="*/ 129386 h 544146"/>
                <a:gd name="connsiteX107" fmla="*/ 991723 w 12192000"/>
                <a:gd name="connsiteY107" fmla="*/ 204439 h 544146"/>
                <a:gd name="connsiteX108" fmla="*/ 132797 w 12192000"/>
                <a:gd name="connsiteY108" fmla="*/ 287889 h 544146"/>
                <a:gd name="connsiteX109" fmla="*/ 0 w 12192000"/>
                <a:gd name="connsiteY109" fmla="*/ 305360 h 544146"/>
                <a:gd name="connsiteX110" fmla="*/ 0 w 12192000"/>
                <a:gd name="connsiteY110" fmla="*/ 289066 h 544146"/>
                <a:gd name="connsiteX111" fmla="*/ 103886 w 12192000"/>
                <a:gd name="connsiteY111" fmla="*/ 275380 h 544146"/>
                <a:gd name="connsiteX112" fmla="*/ 971231 w 12192000"/>
                <a:gd name="connsiteY112" fmla="*/ 190857 h 544146"/>
                <a:gd name="connsiteX113" fmla="*/ 2771791 w 12192000"/>
                <a:gd name="connsiteY113" fmla="*/ 115091 h 544146"/>
                <a:gd name="connsiteX114" fmla="*/ 3216168 w 12192000"/>
                <a:gd name="connsiteY114" fmla="*/ 113337 h 544146"/>
                <a:gd name="connsiteX115" fmla="*/ 4572353 w 12192000"/>
                <a:gd name="connsiteY115" fmla="*/ 144397 h 544146"/>
                <a:gd name="connsiteX116" fmla="*/ 4882694 w 12192000"/>
                <a:gd name="connsiteY116" fmla="*/ 159407 h 544146"/>
                <a:gd name="connsiteX117" fmla="*/ 5011515 w 12192000"/>
                <a:gd name="connsiteY117" fmla="*/ 166555 h 544146"/>
                <a:gd name="connsiteX118" fmla="*/ 5365770 w 12192000"/>
                <a:gd name="connsiteY118" fmla="*/ 187998 h 544146"/>
                <a:gd name="connsiteX119" fmla="*/ 5444818 w 12192000"/>
                <a:gd name="connsiteY119" fmla="*/ 193002 h 544146"/>
                <a:gd name="connsiteX120" fmla="*/ 5515087 w 12192000"/>
                <a:gd name="connsiteY120" fmla="*/ 198005 h 544146"/>
                <a:gd name="connsiteX121" fmla="*/ 5658545 w 12192000"/>
                <a:gd name="connsiteY121" fmla="*/ 208012 h 544146"/>
                <a:gd name="connsiteX122" fmla="*/ 6255805 w 12192000"/>
                <a:gd name="connsiteY122" fmla="*/ 251614 h 544146"/>
                <a:gd name="connsiteX123" fmla="*/ 7828003 w 12192000"/>
                <a:gd name="connsiteY123" fmla="*/ 346679 h 544146"/>
                <a:gd name="connsiteX124" fmla="*/ 7971461 w 12192000"/>
                <a:gd name="connsiteY124" fmla="*/ 353113 h 544146"/>
                <a:gd name="connsiteX125" fmla="*/ 8223247 w 12192000"/>
                <a:gd name="connsiteY125" fmla="*/ 363834 h 544146"/>
                <a:gd name="connsiteX126" fmla="*/ 8618494 w 12192000"/>
                <a:gd name="connsiteY126" fmla="*/ 378130 h 544146"/>
                <a:gd name="connsiteX127" fmla="*/ 9013737 w 12192000"/>
                <a:gd name="connsiteY127" fmla="*/ 388852 h 544146"/>
                <a:gd name="connsiteX128" fmla="*/ 9262597 w 12192000"/>
                <a:gd name="connsiteY128" fmla="*/ 393855 h 544146"/>
                <a:gd name="connsiteX129" fmla="*/ 9408985 w 12192000"/>
                <a:gd name="connsiteY129" fmla="*/ 396000 h 544146"/>
                <a:gd name="connsiteX130" fmla="*/ 10984109 w 12192000"/>
                <a:gd name="connsiteY130" fmla="*/ 388137 h 544146"/>
                <a:gd name="connsiteX131" fmla="*/ 11757764 w 12192000"/>
                <a:gd name="connsiteY131" fmla="*/ 358384 h 544146"/>
                <a:gd name="connsiteX132" fmla="*/ 12192000 w 12192000"/>
                <a:gd name="connsiteY132" fmla="*/ 332518 h 544146"/>
                <a:gd name="connsiteX133" fmla="*/ 12192000 w 12192000"/>
                <a:gd name="connsiteY133" fmla="*/ 346854 h 544146"/>
                <a:gd name="connsiteX134" fmla="*/ 11768012 w 12192000"/>
                <a:gd name="connsiteY134" fmla="*/ 371965 h 544146"/>
                <a:gd name="connsiteX135" fmla="*/ 10989965 w 12192000"/>
                <a:gd name="connsiteY135" fmla="*/ 401718 h 544146"/>
                <a:gd name="connsiteX136" fmla="*/ 9997459 w 12192000"/>
                <a:gd name="connsiteY136" fmla="*/ 413869 h 544146"/>
                <a:gd name="connsiteX137" fmla="*/ 9997458 w 12192000"/>
                <a:gd name="connsiteY137" fmla="*/ 470336 h 544146"/>
                <a:gd name="connsiteX138" fmla="*/ 9397273 w 12192000"/>
                <a:gd name="connsiteY138" fmla="*/ 466048 h 544146"/>
                <a:gd name="connsiteX139" fmla="*/ 9250886 w 12192000"/>
                <a:gd name="connsiteY139" fmla="*/ 463903 h 544146"/>
                <a:gd name="connsiteX140" fmla="*/ 8990318 w 12192000"/>
                <a:gd name="connsiteY140" fmla="*/ 458900 h 544146"/>
                <a:gd name="connsiteX141" fmla="*/ 8586290 w 12192000"/>
                <a:gd name="connsiteY141" fmla="*/ 448178 h 544146"/>
                <a:gd name="connsiteX142" fmla="*/ 8182258 w 12192000"/>
                <a:gd name="connsiteY142" fmla="*/ 433168 h 544146"/>
                <a:gd name="connsiteX143" fmla="*/ 7924620 w 12192000"/>
                <a:gd name="connsiteY143" fmla="*/ 421731 h 544146"/>
                <a:gd name="connsiteX144" fmla="*/ 7781159 w 12192000"/>
                <a:gd name="connsiteY144" fmla="*/ 415298 h 544146"/>
                <a:gd name="connsiteX145" fmla="*/ 6182611 w 12192000"/>
                <a:gd name="connsiteY145" fmla="*/ 318803 h 544146"/>
                <a:gd name="connsiteX146" fmla="*/ 5582425 w 12192000"/>
                <a:gd name="connsiteY146" fmla="*/ 275201 h 544146"/>
                <a:gd name="connsiteX147" fmla="*/ 5444821 w 12192000"/>
                <a:gd name="connsiteY147" fmla="*/ 265909 h 544146"/>
                <a:gd name="connsiteX148" fmla="*/ 5374554 w 12192000"/>
                <a:gd name="connsiteY148" fmla="*/ 260905 h 544146"/>
                <a:gd name="connsiteX149" fmla="*/ 5295508 w 12192000"/>
                <a:gd name="connsiteY149" fmla="*/ 255902 h 544146"/>
                <a:gd name="connsiteX150" fmla="*/ 4955889 w 12192000"/>
                <a:gd name="connsiteY150" fmla="*/ 235173 h 544146"/>
                <a:gd name="connsiteX151" fmla="*/ 4827068 w 12192000"/>
                <a:gd name="connsiteY151" fmla="*/ 228026 h 544146"/>
                <a:gd name="connsiteX152" fmla="*/ 4528439 w 12192000"/>
                <a:gd name="connsiteY152" fmla="*/ 213730 h 544146"/>
                <a:gd name="connsiteX153" fmla="*/ 2789360 w 12192000"/>
                <a:gd name="connsiteY153" fmla="*/ 185139 h 544146"/>
                <a:gd name="connsiteX154" fmla="*/ 1061992 w 12192000"/>
                <a:gd name="connsiteY154" fmla="*/ 257332 h 544146"/>
                <a:gd name="connsiteX155" fmla="*/ 236732 w 12192000"/>
                <a:gd name="connsiteY155" fmla="*/ 337655 h 544146"/>
                <a:gd name="connsiteX156" fmla="*/ 0 w 12192000"/>
                <a:gd name="connsiteY156" fmla="*/ 371788 h 544146"/>
                <a:gd name="connsiteX157" fmla="*/ 0 w 12192000"/>
                <a:gd name="connsiteY157" fmla="*/ 352614 h 544146"/>
                <a:gd name="connsiteX158" fmla="*/ 210383 w 12192000"/>
                <a:gd name="connsiteY158" fmla="*/ 324878 h 544146"/>
                <a:gd name="connsiteX159" fmla="*/ 1044426 w 12192000"/>
                <a:gd name="connsiteY159" fmla="*/ 243751 h 544146"/>
                <a:gd name="connsiteX160" fmla="*/ 2786432 w 12192000"/>
                <a:gd name="connsiteY160" fmla="*/ 170843 h 544146"/>
                <a:gd name="connsiteX161" fmla="*/ 3217679 w 12192000"/>
                <a:gd name="connsiteY161" fmla="*/ 169079 h 544146"/>
                <a:gd name="connsiteX162" fmla="*/ 4537221 w 12192000"/>
                <a:gd name="connsiteY162" fmla="*/ 199434 h 544146"/>
                <a:gd name="connsiteX163" fmla="*/ 4838780 w 12192000"/>
                <a:gd name="connsiteY163" fmla="*/ 213730 h 544146"/>
                <a:gd name="connsiteX164" fmla="*/ 4964671 w 12192000"/>
                <a:gd name="connsiteY164" fmla="*/ 220163 h 544146"/>
                <a:gd name="connsiteX165" fmla="*/ 5310144 w 12192000"/>
                <a:gd name="connsiteY165" fmla="*/ 240892 h 544146"/>
                <a:gd name="connsiteX166" fmla="*/ 5389192 w 12192000"/>
                <a:gd name="connsiteY166" fmla="*/ 245895 h 544146"/>
                <a:gd name="connsiteX167" fmla="*/ 5459458 w 12192000"/>
                <a:gd name="connsiteY167" fmla="*/ 250898 h 544146"/>
                <a:gd name="connsiteX168" fmla="*/ 5597063 w 12192000"/>
                <a:gd name="connsiteY168" fmla="*/ 260191 h 544146"/>
                <a:gd name="connsiteX169" fmla="*/ 6197251 w 12192000"/>
                <a:gd name="connsiteY169" fmla="*/ 303792 h 544146"/>
                <a:gd name="connsiteX170" fmla="*/ 7789943 w 12192000"/>
                <a:gd name="connsiteY170" fmla="*/ 400288 h 544146"/>
                <a:gd name="connsiteX171" fmla="*/ 7933402 w 12192000"/>
                <a:gd name="connsiteY171" fmla="*/ 406721 h 544146"/>
                <a:gd name="connsiteX172" fmla="*/ 8191043 w 12192000"/>
                <a:gd name="connsiteY172" fmla="*/ 418157 h 544146"/>
                <a:gd name="connsiteX173" fmla="*/ 8595072 w 12192000"/>
                <a:gd name="connsiteY173" fmla="*/ 433168 h 544146"/>
                <a:gd name="connsiteX174" fmla="*/ 8999100 w 12192000"/>
                <a:gd name="connsiteY174" fmla="*/ 443889 h 544146"/>
                <a:gd name="connsiteX175" fmla="*/ 9256741 w 12192000"/>
                <a:gd name="connsiteY175" fmla="*/ 448893 h 544146"/>
                <a:gd name="connsiteX176" fmla="*/ 9403128 w 12192000"/>
                <a:gd name="connsiteY176" fmla="*/ 451037 h 544146"/>
                <a:gd name="connsiteX177" fmla="*/ 11016315 w 12192000"/>
                <a:gd name="connsiteY177" fmla="*/ 443175 h 544146"/>
                <a:gd name="connsiteX178" fmla="*/ 11809366 w 12192000"/>
                <a:gd name="connsiteY178" fmla="*/ 412707 h 544146"/>
                <a:gd name="connsiteX179" fmla="*/ 12192000 w 12192000"/>
                <a:gd name="connsiteY179" fmla="*/ 390194 h 544146"/>
                <a:gd name="connsiteX180" fmla="*/ 12192000 w 12192000"/>
                <a:gd name="connsiteY180" fmla="*/ 404899 h 544146"/>
                <a:gd name="connsiteX181" fmla="*/ 11821809 w 12192000"/>
                <a:gd name="connsiteY181" fmla="*/ 426913 h 544146"/>
                <a:gd name="connsiteX182" fmla="*/ 11022168 w 12192000"/>
                <a:gd name="connsiteY182" fmla="*/ 457471 h 544146"/>
                <a:gd name="connsiteX183" fmla="*/ 9997458 w 12192000"/>
                <a:gd name="connsiteY183" fmla="*/ 470336 h 544146"/>
                <a:gd name="connsiteX184" fmla="*/ 9997458 w 12192000"/>
                <a:gd name="connsiteY184" fmla="*/ 526089 h 544146"/>
                <a:gd name="connsiteX185" fmla="*/ 9385561 w 12192000"/>
                <a:gd name="connsiteY185" fmla="*/ 521801 h 544146"/>
                <a:gd name="connsiteX186" fmla="*/ 9236244 w 12192000"/>
                <a:gd name="connsiteY186" fmla="*/ 518941 h 544146"/>
                <a:gd name="connsiteX187" fmla="*/ 8969822 w 12192000"/>
                <a:gd name="connsiteY187" fmla="*/ 513938 h 544146"/>
                <a:gd name="connsiteX188" fmla="*/ 8557012 w 12192000"/>
                <a:gd name="connsiteY188" fmla="*/ 502501 h 544146"/>
                <a:gd name="connsiteX189" fmla="*/ 8144199 w 12192000"/>
                <a:gd name="connsiteY189" fmla="*/ 487491 h 544146"/>
                <a:gd name="connsiteX190" fmla="*/ 7880702 w 12192000"/>
                <a:gd name="connsiteY190" fmla="*/ 476055 h 544146"/>
                <a:gd name="connsiteX191" fmla="*/ 7734315 w 12192000"/>
                <a:gd name="connsiteY191" fmla="*/ 469621 h 544146"/>
                <a:gd name="connsiteX192" fmla="*/ 6115275 w 12192000"/>
                <a:gd name="connsiteY192" fmla="*/ 371697 h 544146"/>
                <a:gd name="connsiteX193" fmla="*/ 5512159 w 12192000"/>
                <a:gd name="connsiteY193" fmla="*/ 328095 h 544146"/>
                <a:gd name="connsiteX194" fmla="*/ 5380410 w 12192000"/>
                <a:gd name="connsiteY194" fmla="*/ 319517 h 544146"/>
                <a:gd name="connsiteX195" fmla="*/ 5307218 w 12192000"/>
                <a:gd name="connsiteY195" fmla="*/ 314514 h 544146"/>
                <a:gd name="connsiteX196" fmla="*/ 5228168 w 12192000"/>
                <a:gd name="connsiteY196" fmla="*/ 309510 h 544146"/>
                <a:gd name="connsiteX197" fmla="*/ 4900260 w 12192000"/>
                <a:gd name="connsiteY197" fmla="*/ 289497 h 544146"/>
                <a:gd name="connsiteX198" fmla="*/ 4774366 w 12192000"/>
                <a:gd name="connsiteY198" fmla="*/ 283064 h 544146"/>
                <a:gd name="connsiteX199" fmla="*/ 4484521 w 12192000"/>
                <a:gd name="connsiteY199" fmla="*/ 269483 h 544146"/>
                <a:gd name="connsiteX200" fmla="*/ 2795216 w 12192000"/>
                <a:gd name="connsiteY200" fmla="*/ 241607 h 544146"/>
                <a:gd name="connsiteX201" fmla="*/ 1126402 w 12192000"/>
                <a:gd name="connsiteY201" fmla="*/ 311655 h 544146"/>
                <a:gd name="connsiteX202" fmla="*/ 335545 w 12192000"/>
                <a:gd name="connsiteY202" fmla="*/ 388583 h 544146"/>
                <a:gd name="connsiteX203" fmla="*/ 0 w 12192000"/>
                <a:gd name="connsiteY203" fmla="*/ 436899 h 544146"/>
                <a:gd name="connsiteX204" fmla="*/ 0 w 12192000"/>
                <a:gd name="connsiteY204" fmla="*/ 420175 h 544146"/>
                <a:gd name="connsiteX205" fmla="*/ 306998 w 12192000"/>
                <a:gd name="connsiteY205" fmla="*/ 375807 h 544146"/>
                <a:gd name="connsiteX206" fmla="*/ 1108833 w 12192000"/>
                <a:gd name="connsiteY206" fmla="*/ 298074 h 544146"/>
                <a:gd name="connsiteX207" fmla="*/ 2792286 w 12192000"/>
                <a:gd name="connsiteY207" fmla="*/ 227311 h 544146"/>
                <a:gd name="connsiteX208" fmla="*/ 3210818 w 12192000"/>
                <a:gd name="connsiteY208" fmla="*/ 225535 h 544146"/>
                <a:gd name="connsiteX209" fmla="*/ 4493302 w 12192000"/>
                <a:gd name="connsiteY209" fmla="*/ 255187 h 544146"/>
                <a:gd name="connsiteX210" fmla="*/ 4786076 w 12192000"/>
                <a:gd name="connsiteY210" fmla="*/ 268768 h 544146"/>
                <a:gd name="connsiteX211" fmla="*/ 4911971 w 12192000"/>
                <a:gd name="connsiteY211" fmla="*/ 275201 h 544146"/>
                <a:gd name="connsiteX212" fmla="*/ 5245734 w 12192000"/>
                <a:gd name="connsiteY212" fmla="*/ 295215 h 544146"/>
                <a:gd name="connsiteX213" fmla="*/ 5324784 w 12192000"/>
                <a:gd name="connsiteY213" fmla="*/ 300219 h 544146"/>
                <a:gd name="connsiteX214" fmla="*/ 5395050 w 12192000"/>
                <a:gd name="connsiteY214" fmla="*/ 305222 h 544146"/>
                <a:gd name="connsiteX215" fmla="*/ 5529726 w 12192000"/>
                <a:gd name="connsiteY215" fmla="*/ 314514 h 544146"/>
                <a:gd name="connsiteX216" fmla="*/ 6132838 w 12192000"/>
                <a:gd name="connsiteY216" fmla="*/ 358115 h 544146"/>
                <a:gd name="connsiteX217" fmla="*/ 7746025 w 12192000"/>
                <a:gd name="connsiteY217" fmla="*/ 456041 h 544146"/>
                <a:gd name="connsiteX218" fmla="*/ 7892412 w 12192000"/>
                <a:gd name="connsiteY218" fmla="*/ 462474 h 544146"/>
                <a:gd name="connsiteX219" fmla="*/ 8155909 w 12192000"/>
                <a:gd name="connsiteY219" fmla="*/ 473910 h 544146"/>
                <a:gd name="connsiteX220" fmla="*/ 8565793 w 12192000"/>
                <a:gd name="connsiteY220" fmla="*/ 488921 h 544146"/>
                <a:gd name="connsiteX221" fmla="*/ 8978606 w 12192000"/>
                <a:gd name="connsiteY221" fmla="*/ 500357 h 544146"/>
                <a:gd name="connsiteX222" fmla="*/ 9242103 w 12192000"/>
                <a:gd name="connsiteY222" fmla="*/ 505360 h 544146"/>
                <a:gd name="connsiteX223" fmla="*/ 9388490 w 12192000"/>
                <a:gd name="connsiteY223" fmla="*/ 508220 h 544146"/>
                <a:gd name="connsiteX224" fmla="*/ 11039736 w 12192000"/>
                <a:gd name="connsiteY224" fmla="*/ 499642 h 544146"/>
                <a:gd name="connsiteX225" fmla="*/ 11854379 w 12192000"/>
                <a:gd name="connsiteY225" fmla="*/ 468102 h 544146"/>
                <a:gd name="connsiteX226" fmla="*/ 12192000 w 12192000"/>
                <a:gd name="connsiteY226" fmla="*/ 448267 h 544146"/>
                <a:gd name="connsiteX227" fmla="*/ 12192000 w 12192000"/>
                <a:gd name="connsiteY227" fmla="*/ 462927 h 544146"/>
                <a:gd name="connsiteX228" fmla="*/ 11864627 w 12192000"/>
                <a:gd name="connsiteY228" fmla="*/ 482309 h 544146"/>
                <a:gd name="connsiteX229" fmla="*/ 11045592 w 12192000"/>
                <a:gd name="connsiteY229" fmla="*/ 513938 h 544146"/>
                <a:gd name="connsiteX230" fmla="*/ 9997458 w 12192000"/>
                <a:gd name="connsiteY230" fmla="*/ 526089 h 544146"/>
                <a:gd name="connsiteX231" fmla="*/ 4513418 w 12192000"/>
                <a:gd name="connsiteY231" fmla="*/ 544146 h 544146"/>
                <a:gd name="connsiteX232" fmla="*/ 4171935 w 12192000"/>
                <a:gd name="connsiteY232" fmla="*/ 544146 h 544146"/>
                <a:gd name="connsiteX233" fmla="*/ 3557889 w 12192000"/>
                <a:gd name="connsiteY233" fmla="*/ 525822 h 544146"/>
                <a:gd name="connsiteX234" fmla="*/ 2847913 w 12192000"/>
                <a:gd name="connsiteY234" fmla="*/ 523946 h 544146"/>
                <a:gd name="connsiteX235" fmla="*/ 2142328 w 12192000"/>
                <a:gd name="connsiteY235" fmla="*/ 542083 h 544146"/>
                <a:gd name="connsiteX236" fmla="*/ 2106905 w 12192000"/>
                <a:gd name="connsiteY236" fmla="*/ 544146 h 544146"/>
                <a:gd name="connsiteX237" fmla="*/ 1859593 w 12192000"/>
                <a:gd name="connsiteY237" fmla="*/ 544146 h 544146"/>
                <a:gd name="connsiteX238" fmla="*/ 2132080 w 12192000"/>
                <a:gd name="connsiteY238" fmla="*/ 528413 h 544146"/>
                <a:gd name="connsiteX239" fmla="*/ 2844984 w 12192000"/>
                <a:gd name="connsiteY239" fmla="*/ 509650 h 544146"/>
                <a:gd name="connsiteX240" fmla="*/ 3199882 w 12192000"/>
                <a:gd name="connsiteY240" fmla="*/ 508321 h 544146"/>
                <a:gd name="connsiteX241" fmla="*/ 4294216 w 12192000"/>
                <a:gd name="connsiteY241" fmla="*/ 533953 h 544146"/>
                <a:gd name="connsiteX242" fmla="*/ 5425947 w 12192000"/>
                <a:gd name="connsiteY242" fmla="*/ 544146 h 544146"/>
                <a:gd name="connsiteX243" fmla="*/ 5240994 w 12192000"/>
                <a:gd name="connsiteY243" fmla="*/ 544146 h 544146"/>
                <a:gd name="connsiteX244" fmla="*/ 5134478 w 12192000"/>
                <a:gd name="connsiteY244" fmla="*/ 536812 h 544146"/>
                <a:gd name="connsiteX245" fmla="*/ 5064213 w 12192000"/>
                <a:gd name="connsiteY245" fmla="*/ 532523 h 544146"/>
                <a:gd name="connsiteX246" fmla="*/ 4985166 w 12192000"/>
                <a:gd name="connsiteY246" fmla="*/ 527519 h 544146"/>
                <a:gd name="connsiteX247" fmla="*/ 4698244 w 12192000"/>
                <a:gd name="connsiteY247" fmla="*/ 510364 h 544146"/>
                <a:gd name="connsiteX248" fmla="*/ 4578208 w 12192000"/>
                <a:gd name="connsiteY248" fmla="*/ 503932 h 544146"/>
                <a:gd name="connsiteX249" fmla="*/ 4326423 w 12192000"/>
                <a:gd name="connsiteY249" fmla="*/ 491780 h 544146"/>
                <a:gd name="connsiteX250" fmla="*/ 2839130 w 12192000"/>
                <a:gd name="connsiteY250" fmla="*/ 467477 h 544146"/>
                <a:gd name="connsiteX251" fmla="*/ 1404538 w 12192000"/>
                <a:gd name="connsiteY251" fmla="*/ 527519 h 544146"/>
                <a:gd name="connsiteX252" fmla="*/ 1232747 w 12192000"/>
                <a:gd name="connsiteY252" fmla="*/ 544146 h 544146"/>
                <a:gd name="connsiteX253" fmla="*/ 1075930 w 12192000"/>
                <a:gd name="connsiteY253" fmla="*/ 544146 h 544146"/>
                <a:gd name="connsiteX254" fmla="*/ 1386970 w 12192000"/>
                <a:gd name="connsiteY254" fmla="*/ 513938 h 544146"/>
                <a:gd name="connsiteX255" fmla="*/ 2836202 w 12192000"/>
                <a:gd name="connsiteY255" fmla="*/ 453897 h 544146"/>
                <a:gd name="connsiteX256" fmla="*/ 3203817 w 12192000"/>
                <a:gd name="connsiteY256" fmla="*/ 452278 h 544146"/>
                <a:gd name="connsiteX257" fmla="*/ 4335203 w 12192000"/>
                <a:gd name="connsiteY257" fmla="*/ 478914 h 544146"/>
                <a:gd name="connsiteX258" fmla="*/ 4589918 w 12192000"/>
                <a:gd name="connsiteY258" fmla="*/ 491065 h 544146"/>
                <a:gd name="connsiteX259" fmla="*/ 4707028 w 12192000"/>
                <a:gd name="connsiteY259" fmla="*/ 497498 h 544146"/>
                <a:gd name="connsiteX260" fmla="*/ 4999803 w 12192000"/>
                <a:gd name="connsiteY260" fmla="*/ 515368 h 544146"/>
                <a:gd name="connsiteX261" fmla="*/ 5078850 w 12192000"/>
                <a:gd name="connsiteY261" fmla="*/ 520371 h 544146"/>
                <a:gd name="connsiteX262" fmla="*/ 5149120 w 12192000"/>
                <a:gd name="connsiteY262" fmla="*/ 524660 h 544146"/>
                <a:gd name="connsiteX263" fmla="*/ 5266229 w 12192000"/>
                <a:gd name="connsiteY263" fmla="*/ 532523 h 544146"/>
                <a:gd name="connsiteX264" fmla="*/ 6277463 w 12192000"/>
                <a:gd name="connsiteY264" fmla="*/ 544146 h 544146"/>
                <a:gd name="connsiteX265" fmla="*/ 6066251 w 12192000"/>
                <a:gd name="connsiteY265" fmla="*/ 544146 h 544146"/>
                <a:gd name="connsiteX266" fmla="*/ 5922044 w 12192000"/>
                <a:gd name="connsiteY266" fmla="*/ 534667 h 544146"/>
                <a:gd name="connsiteX267" fmla="*/ 5316000 w 12192000"/>
                <a:gd name="connsiteY267" fmla="*/ 490350 h 544146"/>
                <a:gd name="connsiteX268" fmla="*/ 5195961 w 12192000"/>
                <a:gd name="connsiteY268" fmla="*/ 482488 h 544146"/>
                <a:gd name="connsiteX269" fmla="*/ 5125695 w 12192000"/>
                <a:gd name="connsiteY269" fmla="*/ 478200 h 544146"/>
                <a:gd name="connsiteX270" fmla="*/ 5046648 w 12192000"/>
                <a:gd name="connsiteY270" fmla="*/ 473196 h 544146"/>
                <a:gd name="connsiteX271" fmla="*/ 4748018 w 12192000"/>
                <a:gd name="connsiteY271" fmla="*/ 455327 h 544146"/>
                <a:gd name="connsiteX272" fmla="*/ 4627979 w 12192000"/>
                <a:gd name="connsiteY272" fmla="*/ 448893 h 544146"/>
                <a:gd name="connsiteX273" fmla="*/ 4367412 w 12192000"/>
                <a:gd name="connsiteY273" fmla="*/ 436742 h 544146"/>
                <a:gd name="connsiteX274" fmla="*/ 2830350 w 12192000"/>
                <a:gd name="connsiteY274" fmla="*/ 411010 h 544146"/>
                <a:gd name="connsiteX275" fmla="*/ 1337198 w 12192000"/>
                <a:gd name="connsiteY275" fmla="*/ 473196 h 544146"/>
                <a:gd name="connsiteX276" fmla="*/ 647351 w 12192000"/>
                <a:gd name="connsiteY276" fmla="*/ 540207 h 544146"/>
                <a:gd name="connsiteX277" fmla="*/ 619879 w 12192000"/>
                <a:gd name="connsiteY277" fmla="*/ 544146 h 544146"/>
                <a:gd name="connsiteX278" fmla="*/ 502416 w 12192000"/>
                <a:gd name="connsiteY278" fmla="*/ 544146 h 544146"/>
                <a:gd name="connsiteX279" fmla="*/ 618438 w 12192000"/>
                <a:gd name="connsiteY279" fmla="*/ 527430 h 544146"/>
                <a:gd name="connsiteX280" fmla="*/ 1316706 w 12192000"/>
                <a:gd name="connsiteY280" fmla="*/ 459615 h 544146"/>
                <a:gd name="connsiteX281" fmla="*/ 2824495 w 12192000"/>
                <a:gd name="connsiteY281" fmla="*/ 396715 h 544146"/>
                <a:gd name="connsiteX282" fmla="*/ 3205238 w 12192000"/>
                <a:gd name="connsiteY282" fmla="*/ 395106 h 544146"/>
                <a:gd name="connsiteX283" fmla="*/ 4373267 w 12192000"/>
                <a:gd name="connsiteY283" fmla="*/ 422447 h 544146"/>
                <a:gd name="connsiteX284" fmla="*/ 4636764 w 12192000"/>
                <a:gd name="connsiteY284" fmla="*/ 435313 h 544146"/>
                <a:gd name="connsiteX285" fmla="*/ 4756800 w 12192000"/>
                <a:gd name="connsiteY285" fmla="*/ 441745 h 544146"/>
                <a:gd name="connsiteX286" fmla="*/ 5058359 w 12192000"/>
                <a:gd name="connsiteY286" fmla="*/ 460330 h 544146"/>
                <a:gd name="connsiteX287" fmla="*/ 5137407 w 12192000"/>
                <a:gd name="connsiteY287" fmla="*/ 465333 h 544146"/>
                <a:gd name="connsiteX288" fmla="*/ 5207675 w 12192000"/>
                <a:gd name="connsiteY288" fmla="*/ 469622 h 544146"/>
                <a:gd name="connsiteX289" fmla="*/ 5330638 w 12192000"/>
                <a:gd name="connsiteY289" fmla="*/ 477484 h 544146"/>
                <a:gd name="connsiteX290" fmla="*/ 5936682 w 12192000"/>
                <a:gd name="connsiteY290" fmla="*/ 521802 h 544146"/>
                <a:gd name="connsiteX291" fmla="*/ 7260815 w 12192000"/>
                <a:gd name="connsiteY291" fmla="*/ 544146 h 544146"/>
                <a:gd name="connsiteX292" fmla="*/ 6968990 w 12192000"/>
                <a:gd name="connsiteY292" fmla="*/ 544146 h 544146"/>
                <a:gd name="connsiteX293" fmla="*/ 6920220 w 12192000"/>
                <a:gd name="connsiteY293" fmla="*/ 541557 h 544146"/>
                <a:gd name="connsiteX294" fmla="*/ 5989381 w 12192000"/>
                <a:gd name="connsiteY294" fmla="*/ 480343 h 544146"/>
                <a:gd name="connsiteX295" fmla="*/ 5383340 w 12192000"/>
                <a:gd name="connsiteY295" fmla="*/ 436741 h 544146"/>
                <a:gd name="connsiteX296" fmla="*/ 5260375 w 12192000"/>
                <a:gd name="connsiteY296" fmla="*/ 428164 h 544146"/>
                <a:gd name="connsiteX297" fmla="*/ 5190109 w 12192000"/>
                <a:gd name="connsiteY297" fmla="*/ 423161 h 544146"/>
                <a:gd name="connsiteX298" fmla="*/ 5111059 w 12192000"/>
                <a:gd name="connsiteY298" fmla="*/ 418158 h 544146"/>
                <a:gd name="connsiteX299" fmla="*/ 4803645 w 12192000"/>
                <a:gd name="connsiteY299" fmla="*/ 399573 h 544146"/>
                <a:gd name="connsiteX300" fmla="*/ 4680682 w 12192000"/>
                <a:gd name="connsiteY300" fmla="*/ 393140 h 544146"/>
                <a:gd name="connsiteX301" fmla="*/ 4411329 w 12192000"/>
                <a:gd name="connsiteY301" fmla="*/ 380274 h 544146"/>
                <a:gd name="connsiteX302" fmla="*/ 2824495 w 12192000"/>
                <a:gd name="connsiteY302" fmla="*/ 353828 h 544146"/>
                <a:gd name="connsiteX303" fmla="*/ 1272791 w 12192000"/>
                <a:gd name="connsiteY303" fmla="*/ 418872 h 544146"/>
                <a:gd name="connsiteX304" fmla="*/ 548540 w 12192000"/>
                <a:gd name="connsiteY304" fmla="*/ 489278 h 544146"/>
                <a:gd name="connsiteX305" fmla="*/ 166522 w 12192000"/>
                <a:gd name="connsiteY305" fmla="*/ 544146 h 544146"/>
                <a:gd name="connsiteX306" fmla="*/ 51147 w 12192000"/>
                <a:gd name="connsiteY306" fmla="*/ 544146 h 544146"/>
                <a:gd name="connsiteX307" fmla="*/ 520725 w 12192000"/>
                <a:gd name="connsiteY307" fmla="*/ 476501 h 544146"/>
                <a:gd name="connsiteX308" fmla="*/ 1252295 w 12192000"/>
                <a:gd name="connsiteY308" fmla="*/ 405291 h 544146"/>
                <a:gd name="connsiteX309" fmla="*/ 2818639 w 12192000"/>
                <a:gd name="connsiteY309" fmla="*/ 339532 h 544146"/>
                <a:gd name="connsiteX310" fmla="*/ 3212099 w 12192000"/>
                <a:gd name="connsiteY310" fmla="*/ 337934 h 544146"/>
                <a:gd name="connsiteX311" fmla="*/ 4417185 w 12192000"/>
                <a:gd name="connsiteY311" fmla="*/ 365979 h 544146"/>
                <a:gd name="connsiteX312" fmla="*/ 4689463 w 12192000"/>
                <a:gd name="connsiteY312" fmla="*/ 378844 h 544146"/>
                <a:gd name="connsiteX313" fmla="*/ 4812428 w 12192000"/>
                <a:gd name="connsiteY313" fmla="*/ 385277 h 544146"/>
                <a:gd name="connsiteX314" fmla="*/ 5125695 w 12192000"/>
                <a:gd name="connsiteY314" fmla="*/ 403862 h 544146"/>
                <a:gd name="connsiteX315" fmla="*/ 5204746 w 12192000"/>
                <a:gd name="connsiteY315" fmla="*/ 408865 h 544146"/>
                <a:gd name="connsiteX316" fmla="*/ 5275012 w 12192000"/>
                <a:gd name="connsiteY316" fmla="*/ 413868 h 544146"/>
                <a:gd name="connsiteX317" fmla="*/ 5400904 w 12192000"/>
                <a:gd name="connsiteY317" fmla="*/ 422446 h 544146"/>
                <a:gd name="connsiteX318" fmla="*/ 6006948 w 12192000"/>
                <a:gd name="connsiteY318" fmla="*/ 466048 h 544146"/>
                <a:gd name="connsiteX319" fmla="*/ 6934310 w 12192000"/>
                <a:gd name="connsiteY319" fmla="*/ 526849 h 544146"/>
                <a:gd name="connsiteX320" fmla="*/ 8545886 w 12192000"/>
                <a:gd name="connsiteY320" fmla="*/ 544146 h 544146"/>
                <a:gd name="connsiteX321" fmla="*/ 8152507 w 12192000"/>
                <a:gd name="connsiteY321" fmla="*/ 544146 h 544146"/>
                <a:gd name="connsiteX322" fmla="*/ 7818488 w 12192000"/>
                <a:gd name="connsiteY322" fmla="*/ 531361 h 544146"/>
                <a:gd name="connsiteX323" fmla="*/ 6050865 w 12192000"/>
                <a:gd name="connsiteY323" fmla="*/ 426020 h 544146"/>
                <a:gd name="connsiteX324" fmla="*/ 5447747 w 12192000"/>
                <a:gd name="connsiteY324" fmla="*/ 382419 h 544146"/>
                <a:gd name="connsiteX325" fmla="*/ 5321856 w 12192000"/>
                <a:gd name="connsiteY325" fmla="*/ 373841 h 544146"/>
                <a:gd name="connsiteX326" fmla="*/ 5248664 w 12192000"/>
                <a:gd name="connsiteY326" fmla="*/ 368838 h 544146"/>
                <a:gd name="connsiteX327" fmla="*/ 5169613 w 12192000"/>
                <a:gd name="connsiteY327" fmla="*/ 363835 h 544146"/>
                <a:gd name="connsiteX328" fmla="*/ 4850490 w 12192000"/>
                <a:gd name="connsiteY328" fmla="*/ 344535 h 544146"/>
                <a:gd name="connsiteX329" fmla="*/ 4724596 w 12192000"/>
                <a:gd name="connsiteY329" fmla="*/ 338103 h 544146"/>
                <a:gd name="connsiteX330" fmla="*/ 4446461 w 12192000"/>
                <a:gd name="connsiteY330" fmla="*/ 324521 h 544146"/>
                <a:gd name="connsiteX331" fmla="*/ 2806925 w 12192000"/>
                <a:gd name="connsiteY331" fmla="*/ 297360 h 544146"/>
                <a:gd name="connsiteX332" fmla="*/ 1196666 w 12192000"/>
                <a:gd name="connsiteY332" fmla="*/ 364549 h 544146"/>
                <a:gd name="connsiteX333" fmla="*/ 439114 w 12192000"/>
                <a:gd name="connsiteY333" fmla="*/ 438350 h 544146"/>
                <a:gd name="connsiteX334" fmla="*/ 0 w 12192000"/>
                <a:gd name="connsiteY334" fmla="*/ 501419 h 544146"/>
                <a:gd name="connsiteX335" fmla="*/ 0 w 12192000"/>
                <a:gd name="connsiteY335" fmla="*/ 484725 h 544146"/>
                <a:gd name="connsiteX336" fmla="*/ 411667 w 12192000"/>
                <a:gd name="connsiteY336" fmla="*/ 425305 h 544146"/>
                <a:gd name="connsiteX337" fmla="*/ 1179102 w 12192000"/>
                <a:gd name="connsiteY337" fmla="*/ 350968 h 544146"/>
                <a:gd name="connsiteX338" fmla="*/ 2803998 w 12192000"/>
                <a:gd name="connsiteY338" fmla="*/ 283064 h 544146"/>
                <a:gd name="connsiteX339" fmla="*/ 3209397 w 12192000"/>
                <a:gd name="connsiteY339" fmla="*/ 281478 h 544146"/>
                <a:gd name="connsiteX340" fmla="*/ 4455243 w 12192000"/>
                <a:gd name="connsiteY340" fmla="*/ 310226 h 544146"/>
                <a:gd name="connsiteX341" fmla="*/ 4736306 w 12192000"/>
                <a:gd name="connsiteY341" fmla="*/ 323807 h 544146"/>
                <a:gd name="connsiteX342" fmla="*/ 4859272 w 12192000"/>
                <a:gd name="connsiteY342" fmla="*/ 330239 h 544146"/>
                <a:gd name="connsiteX343" fmla="*/ 5181324 w 12192000"/>
                <a:gd name="connsiteY343" fmla="*/ 349539 h 544146"/>
                <a:gd name="connsiteX344" fmla="*/ 5260374 w 12192000"/>
                <a:gd name="connsiteY344" fmla="*/ 354542 h 544146"/>
                <a:gd name="connsiteX345" fmla="*/ 5333566 w 12192000"/>
                <a:gd name="connsiteY345" fmla="*/ 359546 h 544146"/>
                <a:gd name="connsiteX346" fmla="*/ 5462387 w 12192000"/>
                <a:gd name="connsiteY346" fmla="*/ 368123 h 544146"/>
                <a:gd name="connsiteX347" fmla="*/ 6065501 w 12192000"/>
                <a:gd name="connsiteY347" fmla="*/ 411724 h 544146"/>
                <a:gd name="connsiteX348" fmla="*/ 7826905 w 12192000"/>
                <a:gd name="connsiteY348" fmla="*/ 516708 h 544146"/>
                <a:gd name="connsiteX349" fmla="*/ 11708811 w 12192000"/>
                <a:gd name="connsiteY349" fmla="*/ 544146 h 544146"/>
                <a:gd name="connsiteX350" fmla="*/ 11334522 w 12192000"/>
                <a:gd name="connsiteY350" fmla="*/ 544146 h 544146"/>
                <a:gd name="connsiteX351" fmla="*/ 11895370 w 12192000"/>
                <a:gd name="connsiteY351" fmla="*/ 522605 h 544146"/>
                <a:gd name="connsiteX352" fmla="*/ 12192000 w 12192000"/>
                <a:gd name="connsiteY352" fmla="*/ 505032 h 544146"/>
                <a:gd name="connsiteX353" fmla="*/ 12192000 w 12192000"/>
                <a:gd name="connsiteY353" fmla="*/ 519544 h 544146"/>
                <a:gd name="connsiteX354" fmla="*/ 11905615 w 12192000"/>
                <a:gd name="connsiteY354" fmla="*/ 536543 h 5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12192000" h="544146">
                  <a:moveTo>
                    <a:pt x="10201668" y="299593"/>
                  </a:moveTo>
                  <a:cubicBezTo>
                    <a:pt x="9949882" y="300755"/>
                    <a:pt x="9695900" y="299504"/>
                    <a:pt x="9441187" y="295930"/>
                  </a:cubicBezTo>
                  <a:cubicBezTo>
                    <a:pt x="9394343" y="295216"/>
                    <a:pt x="9344573" y="294500"/>
                    <a:pt x="9297729" y="293786"/>
                  </a:cubicBezTo>
                  <a:cubicBezTo>
                    <a:pt x="9218679" y="292356"/>
                    <a:pt x="9139632" y="290927"/>
                    <a:pt x="9060580" y="289497"/>
                  </a:cubicBezTo>
                  <a:lnTo>
                    <a:pt x="8679974" y="278776"/>
                  </a:lnTo>
                  <a:lnTo>
                    <a:pt x="8299367" y="264480"/>
                  </a:lnTo>
                  <a:cubicBezTo>
                    <a:pt x="8217391" y="261621"/>
                    <a:pt x="8135414" y="257333"/>
                    <a:pt x="8056366" y="253758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7"/>
                    <a:pt x="6949680" y="194431"/>
                    <a:pt x="6375842" y="154404"/>
                  </a:cubicBezTo>
                  <a:lnTo>
                    <a:pt x="5781510" y="110803"/>
                  </a:lnTo>
                  <a:cubicBezTo>
                    <a:pt x="5766870" y="109373"/>
                    <a:pt x="5746376" y="108658"/>
                    <a:pt x="5728810" y="107229"/>
                  </a:cubicBezTo>
                  <a:lnTo>
                    <a:pt x="5479953" y="90789"/>
                  </a:lnTo>
                  <a:cubicBezTo>
                    <a:pt x="5359914" y="82926"/>
                    <a:pt x="5234024" y="74348"/>
                    <a:pt x="5108129" y="67916"/>
                  </a:cubicBezTo>
                  <a:cubicBezTo>
                    <a:pt x="5064211" y="65771"/>
                    <a:pt x="5020297" y="63627"/>
                    <a:pt x="4976379" y="60768"/>
                  </a:cubicBezTo>
                  <a:cubicBezTo>
                    <a:pt x="4870983" y="55050"/>
                    <a:pt x="4759726" y="49331"/>
                    <a:pt x="4648475" y="45043"/>
                  </a:cubicBezTo>
                  <a:cubicBezTo>
                    <a:pt x="4010223" y="17881"/>
                    <a:pt x="3374904" y="7159"/>
                    <a:pt x="2760080" y="14307"/>
                  </a:cubicBezTo>
                  <a:cubicBezTo>
                    <a:pt x="2101338" y="21455"/>
                    <a:pt x="1460161" y="48616"/>
                    <a:pt x="854117" y="94362"/>
                  </a:cubicBezTo>
                  <a:cubicBezTo>
                    <a:pt x="694555" y="106513"/>
                    <a:pt x="537372" y="120139"/>
                    <a:pt x="382842" y="135205"/>
                  </a:cubicBezTo>
                  <a:lnTo>
                    <a:pt x="0" y="176812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5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ubicBezTo>
                    <a:pt x="3695493" y="1396"/>
                    <a:pt x="4176376" y="12520"/>
                    <a:pt x="4657257" y="32891"/>
                  </a:cubicBezTo>
                  <a:cubicBezTo>
                    <a:pt x="4768510" y="36465"/>
                    <a:pt x="4879765" y="42898"/>
                    <a:pt x="4988093" y="48616"/>
                  </a:cubicBezTo>
                  <a:cubicBezTo>
                    <a:pt x="5032007" y="50761"/>
                    <a:pt x="5075925" y="53620"/>
                    <a:pt x="5119839" y="55764"/>
                  </a:cubicBezTo>
                  <a:cubicBezTo>
                    <a:pt x="5248660" y="62198"/>
                    <a:pt x="5374552" y="70059"/>
                    <a:pt x="5494591" y="78637"/>
                  </a:cubicBezTo>
                  <a:lnTo>
                    <a:pt x="5743450" y="95077"/>
                  </a:lnTo>
                  <a:cubicBezTo>
                    <a:pt x="5763943" y="96507"/>
                    <a:pt x="5781510" y="97936"/>
                    <a:pt x="5799076" y="98651"/>
                  </a:cubicBezTo>
                  <a:lnTo>
                    <a:pt x="6393410" y="141538"/>
                  </a:lnTo>
                  <a:cubicBezTo>
                    <a:pt x="6964318" y="182280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2"/>
                  </a:cubicBezTo>
                  <a:cubicBezTo>
                    <a:pt x="8147125" y="244466"/>
                    <a:pt x="8229102" y="248040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4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6"/>
                    <a:pt x="11434980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1"/>
                  </a:lnTo>
                  <a:lnTo>
                    <a:pt x="11686034" y="260013"/>
                  </a:lnTo>
                  <a:cubicBezTo>
                    <a:pt x="11442299" y="271985"/>
                    <a:pt x="11196368" y="281634"/>
                    <a:pt x="10948973" y="288782"/>
                  </a:cubicBezTo>
                  <a:cubicBezTo>
                    <a:pt x="10703044" y="294858"/>
                    <a:pt x="10453454" y="298432"/>
                    <a:pt x="10201668" y="299593"/>
                  </a:cubicBezTo>
                  <a:close/>
                  <a:moveTo>
                    <a:pt x="10194350" y="356419"/>
                  </a:moveTo>
                  <a:cubicBezTo>
                    <a:pt x="9935977" y="357759"/>
                    <a:pt x="9675408" y="356687"/>
                    <a:pt x="9414839" y="353113"/>
                  </a:cubicBezTo>
                  <a:cubicBezTo>
                    <a:pt x="9365067" y="352397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2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6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1" y="210157"/>
                  </a:cubicBezTo>
                  <a:lnTo>
                    <a:pt x="5702462" y="166555"/>
                  </a:lnTo>
                  <a:cubicBezTo>
                    <a:pt x="5655619" y="162981"/>
                    <a:pt x="5605845" y="160122"/>
                    <a:pt x="5556076" y="156548"/>
                  </a:cubicBezTo>
                  <a:lnTo>
                    <a:pt x="5406758" y="146541"/>
                  </a:lnTo>
                  <a:cubicBezTo>
                    <a:pt x="5289649" y="138679"/>
                    <a:pt x="5166683" y="130816"/>
                    <a:pt x="5043719" y="124383"/>
                  </a:cubicBezTo>
                  <a:cubicBezTo>
                    <a:pt x="4999804" y="122238"/>
                    <a:pt x="4955886" y="120095"/>
                    <a:pt x="4911972" y="117235"/>
                  </a:cubicBezTo>
                  <a:cubicBezTo>
                    <a:pt x="4809500" y="111517"/>
                    <a:pt x="4701171" y="105799"/>
                    <a:pt x="4595773" y="102224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1"/>
                    <a:pt x="1498224" y="105084"/>
                    <a:pt x="912675" y="149400"/>
                  </a:cubicBezTo>
                  <a:cubicBezTo>
                    <a:pt x="605261" y="172988"/>
                    <a:pt x="306630" y="202115"/>
                    <a:pt x="19345" y="236603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1"/>
                    <a:pt x="900965" y="136534"/>
                  </a:cubicBezTo>
                  <a:cubicBezTo>
                    <a:pt x="1492369" y="91503"/>
                    <a:pt x="2115976" y="65771"/>
                    <a:pt x="2760080" y="58623"/>
                  </a:cubicBezTo>
                  <a:cubicBezTo>
                    <a:pt x="2910858" y="57015"/>
                    <a:pt x="3062918" y="56434"/>
                    <a:pt x="3215938" y="56881"/>
                  </a:cubicBezTo>
                  <a:cubicBezTo>
                    <a:pt x="3675000" y="58221"/>
                    <a:pt x="4142708" y="68809"/>
                    <a:pt x="4610413" y="88644"/>
                  </a:cubicBezTo>
                  <a:cubicBezTo>
                    <a:pt x="4718740" y="92218"/>
                    <a:pt x="4827066" y="97936"/>
                    <a:pt x="4929538" y="103654"/>
                  </a:cubicBezTo>
                  <a:cubicBezTo>
                    <a:pt x="4973453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4" y="132960"/>
                  </a:cubicBezTo>
                  <a:lnTo>
                    <a:pt x="5576567" y="142967"/>
                  </a:lnTo>
                  <a:cubicBezTo>
                    <a:pt x="5626341" y="146541"/>
                    <a:pt x="5676111" y="149400"/>
                    <a:pt x="5722955" y="152974"/>
                  </a:cubicBezTo>
                  <a:lnTo>
                    <a:pt x="6320214" y="196576"/>
                  </a:lnTo>
                  <a:cubicBezTo>
                    <a:pt x="6896981" y="237318"/>
                    <a:pt x="7406406" y="268054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3"/>
                    <a:pt x="8176403" y="305222"/>
                    <a:pt x="8258379" y="308081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2"/>
                    <a:pt x="9277233" y="337388"/>
                  </a:cubicBezTo>
                  <a:cubicBezTo>
                    <a:pt x="9324077" y="338102"/>
                    <a:pt x="9373850" y="338817"/>
                    <a:pt x="9420695" y="339532"/>
                  </a:cubicBezTo>
                  <a:cubicBezTo>
                    <a:pt x="9938903" y="346680"/>
                    <a:pt x="10454186" y="343820"/>
                    <a:pt x="10957757" y="331669"/>
                  </a:cubicBezTo>
                  <a:cubicBezTo>
                    <a:pt x="11209543" y="324522"/>
                    <a:pt x="11460597" y="314872"/>
                    <a:pt x="11709456" y="302721"/>
                  </a:cubicBezTo>
                  <a:lnTo>
                    <a:pt x="12192000" y="273998"/>
                  </a:lnTo>
                  <a:lnTo>
                    <a:pt x="12192000" y="288323"/>
                  </a:lnTo>
                  <a:lnTo>
                    <a:pt x="11718238" y="316301"/>
                  </a:lnTo>
                  <a:cubicBezTo>
                    <a:pt x="11467185" y="328452"/>
                    <a:pt x="11213936" y="338102"/>
                    <a:pt x="10960687" y="345250"/>
                  </a:cubicBezTo>
                  <a:cubicBezTo>
                    <a:pt x="10708901" y="351325"/>
                    <a:pt x="10452723" y="355078"/>
                    <a:pt x="10194350" y="356419"/>
                  </a:cubicBezTo>
                  <a:close/>
                  <a:moveTo>
                    <a:pt x="9997459" y="413869"/>
                  </a:move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0"/>
                    <a:pt x="9265524" y="407436"/>
                  </a:cubicBezTo>
                  <a:cubicBezTo>
                    <a:pt x="9183546" y="406006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3"/>
                  </a:cubicBezTo>
                  <a:cubicBezTo>
                    <a:pt x="7918761" y="364549"/>
                    <a:pt x="7868991" y="362404"/>
                    <a:pt x="7822148" y="360261"/>
                  </a:cubicBezTo>
                  <a:cubicBezTo>
                    <a:pt x="7344925" y="337388"/>
                    <a:pt x="6829641" y="305937"/>
                    <a:pt x="6244093" y="264480"/>
                  </a:cubicBezTo>
                  <a:lnTo>
                    <a:pt x="5643907" y="220878"/>
                  </a:lnTo>
                  <a:cubicBezTo>
                    <a:pt x="5597064" y="217304"/>
                    <a:pt x="5550217" y="214445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58" y="205153"/>
                    <a:pt x="5380410" y="203009"/>
                    <a:pt x="5354060" y="201579"/>
                  </a:cubicBezTo>
                  <a:cubicBezTo>
                    <a:pt x="5239877" y="193716"/>
                    <a:pt x="5122767" y="185854"/>
                    <a:pt x="5002731" y="180136"/>
                  </a:cubicBezTo>
                  <a:cubicBezTo>
                    <a:pt x="4958816" y="177991"/>
                    <a:pt x="4914898" y="175847"/>
                    <a:pt x="4873910" y="172988"/>
                  </a:cubicBezTo>
                  <a:cubicBezTo>
                    <a:pt x="4774366" y="167270"/>
                    <a:pt x="4668969" y="162266"/>
                    <a:pt x="4566495" y="158692"/>
                  </a:cubicBezTo>
                  <a:cubicBezTo>
                    <a:pt x="3963384" y="132960"/>
                    <a:pt x="3360268" y="122954"/>
                    <a:pt x="2777646" y="129386"/>
                  </a:cubicBezTo>
                  <a:cubicBezTo>
                    <a:pt x="2159894" y="136534"/>
                    <a:pt x="1556779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0"/>
                  </a:lnTo>
                  <a:lnTo>
                    <a:pt x="0" y="289066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1" y="115091"/>
                  </a:cubicBezTo>
                  <a:cubicBezTo>
                    <a:pt x="2918910" y="113482"/>
                    <a:pt x="3067128" y="112902"/>
                    <a:pt x="3216168" y="113337"/>
                  </a:cubicBez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0"/>
                    <a:pt x="4780222" y="153689"/>
                    <a:pt x="4882694" y="159407"/>
                  </a:cubicBezTo>
                  <a:cubicBezTo>
                    <a:pt x="4926609" y="161552"/>
                    <a:pt x="4967598" y="164411"/>
                    <a:pt x="5011515" y="166555"/>
                  </a:cubicBezTo>
                  <a:cubicBezTo>
                    <a:pt x="5131551" y="172273"/>
                    <a:pt x="5251590" y="180136"/>
                    <a:pt x="5365770" y="187998"/>
                  </a:cubicBezTo>
                  <a:cubicBezTo>
                    <a:pt x="5392122" y="189428"/>
                    <a:pt x="5418470" y="191572"/>
                    <a:pt x="5444818" y="193002"/>
                  </a:cubicBezTo>
                  <a:cubicBezTo>
                    <a:pt x="5468243" y="194432"/>
                    <a:pt x="5491662" y="195861"/>
                    <a:pt x="5515087" y="198005"/>
                  </a:cubicBezTo>
                  <a:cubicBezTo>
                    <a:pt x="5564857" y="200864"/>
                    <a:pt x="5611701" y="204439"/>
                    <a:pt x="5658545" y="208012"/>
                  </a:cubicBezTo>
                  <a:lnTo>
                    <a:pt x="6255805" y="251614"/>
                  </a:lnTo>
                  <a:cubicBezTo>
                    <a:pt x="6838427" y="293071"/>
                    <a:pt x="7353709" y="324521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5"/>
                    <a:pt x="9262597" y="393855"/>
                  </a:cubicBezTo>
                  <a:cubicBezTo>
                    <a:pt x="9312367" y="394570"/>
                    <a:pt x="9359211" y="395284"/>
                    <a:pt x="9408985" y="396000"/>
                  </a:cubicBezTo>
                  <a:cubicBezTo>
                    <a:pt x="9938903" y="403147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8"/>
                  </a:lnTo>
                  <a:lnTo>
                    <a:pt x="12192000" y="346854"/>
                  </a:lnTo>
                  <a:lnTo>
                    <a:pt x="11768012" y="371965"/>
                  </a:lnTo>
                  <a:cubicBezTo>
                    <a:pt x="11510371" y="384563"/>
                    <a:pt x="11250534" y="394570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lose/>
                  <a:moveTo>
                    <a:pt x="9997458" y="470336"/>
                  </a:moveTo>
                  <a:cubicBezTo>
                    <a:pt x="9798375" y="470336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1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0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8"/>
                    <a:pt x="5444821" y="265909"/>
                  </a:cubicBezTo>
                  <a:cubicBezTo>
                    <a:pt x="5421400" y="264480"/>
                    <a:pt x="5397977" y="263050"/>
                    <a:pt x="5374554" y="260905"/>
                  </a:cubicBezTo>
                  <a:cubicBezTo>
                    <a:pt x="5348206" y="259476"/>
                    <a:pt x="5321856" y="257332"/>
                    <a:pt x="5295508" y="255902"/>
                  </a:cubicBezTo>
                  <a:cubicBezTo>
                    <a:pt x="5184250" y="248754"/>
                    <a:pt x="5070069" y="240892"/>
                    <a:pt x="4955889" y="235173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2" y="223022"/>
                    <a:pt x="4630908" y="217304"/>
                    <a:pt x="4528439" y="213730"/>
                  </a:cubicBezTo>
                  <a:cubicBezTo>
                    <a:pt x="3939961" y="188713"/>
                    <a:pt x="3354412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7999" y="279132"/>
                    <a:pt x="502059" y="305937"/>
                    <a:pt x="236732" y="337655"/>
                  </a:cubicBezTo>
                  <a:lnTo>
                    <a:pt x="0" y="371788"/>
                  </a:lnTo>
                  <a:lnTo>
                    <a:pt x="0" y="352614"/>
                  </a:lnTo>
                  <a:lnTo>
                    <a:pt x="210383" y="324878"/>
                  </a:lnTo>
                  <a:cubicBezTo>
                    <a:pt x="478637" y="292713"/>
                    <a:pt x="757505" y="265552"/>
                    <a:pt x="1044426" y="243751"/>
                  </a:cubicBezTo>
                  <a:cubicBezTo>
                    <a:pt x="1597768" y="202293"/>
                    <a:pt x="2183316" y="177277"/>
                    <a:pt x="2786432" y="170843"/>
                  </a:cubicBezTo>
                  <a:cubicBezTo>
                    <a:pt x="2929158" y="169235"/>
                    <a:pt x="3072985" y="168654"/>
                    <a:pt x="3217679" y="169079"/>
                  </a:cubicBezTo>
                  <a:cubicBezTo>
                    <a:pt x="3651762" y="170352"/>
                    <a:pt x="4093668" y="180672"/>
                    <a:pt x="4537221" y="199434"/>
                  </a:cubicBezTo>
                  <a:cubicBezTo>
                    <a:pt x="4639690" y="203009"/>
                    <a:pt x="4739236" y="208727"/>
                    <a:pt x="4838780" y="213730"/>
                  </a:cubicBezTo>
                  <a:cubicBezTo>
                    <a:pt x="4879768" y="215875"/>
                    <a:pt x="4923683" y="218018"/>
                    <a:pt x="4964671" y="220163"/>
                  </a:cubicBezTo>
                  <a:cubicBezTo>
                    <a:pt x="5081781" y="225882"/>
                    <a:pt x="5195961" y="233744"/>
                    <a:pt x="5310144" y="240892"/>
                  </a:cubicBezTo>
                  <a:cubicBezTo>
                    <a:pt x="5336496" y="242321"/>
                    <a:pt x="5362844" y="244466"/>
                    <a:pt x="5389192" y="245895"/>
                  </a:cubicBezTo>
                  <a:cubicBezTo>
                    <a:pt x="5412617" y="247325"/>
                    <a:pt x="5436039" y="248754"/>
                    <a:pt x="5459458" y="250898"/>
                  </a:cubicBezTo>
                  <a:cubicBezTo>
                    <a:pt x="5506301" y="253758"/>
                    <a:pt x="5553149" y="257332"/>
                    <a:pt x="5597063" y="260191"/>
                  </a:cubicBezTo>
                  <a:lnTo>
                    <a:pt x="6197251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3"/>
                    <a:pt x="9256741" y="448893"/>
                  </a:cubicBezTo>
                  <a:cubicBezTo>
                    <a:pt x="9306513" y="449607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69"/>
                    <a:pt x="11546235" y="425484"/>
                    <a:pt x="11809366" y="412707"/>
                  </a:cubicBezTo>
                  <a:lnTo>
                    <a:pt x="12192000" y="390194"/>
                  </a:lnTo>
                  <a:lnTo>
                    <a:pt x="12192000" y="404899"/>
                  </a:lnTo>
                  <a:lnTo>
                    <a:pt x="11821809" y="426913"/>
                  </a:lnTo>
                  <a:cubicBezTo>
                    <a:pt x="11557214" y="439779"/>
                    <a:pt x="11290057" y="449965"/>
                    <a:pt x="11022168" y="457471"/>
                  </a:cubicBezTo>
                  <a:cubicBezTo>
                    <a:pt x="10685480" y="466048"/>
                    <a:pt x="10342935" y="470336"/>
                    <a:pt x="9997458" y="470336"/>
                  </a:cubicBezTo>
                  <a:close/>
                  <a:moveTo>
                    <a:pt x="9997458" y="526089"/>
                  </a:moveTo>
                  <a:cubicBezTo>
                    <a:pt x="9792515" y="526089"/>
                    <a:pt x="9590503" y="524660"/>
                    <a:pt x="9385561" y="521801"/>
                  </a:cubicBezTo>
                  <a:cubicBezTo>
                    <a:pt x="9335791" y="521086"/>
                    <a:pt x="9286017" y="520371"/>
                    <a:pt x="9236244" y="518941"/>
                  </a:cubicBezTo>
                  <a:cubicBezTo>
                    <a:pt x="9148413" y="517512"/>
                    <a:pt x="9057653" y="516083"/>
                    <a:pt x="8969822" y="513938"/>
                  </a:cubicBezTo>
                  <a:lnTo>
                    <a:pt x="8557012" y="502501"/>
                  </a:lnTo>
                  <a:lnTo>
                    <a:pt x="8144199" y="487491"/>
                  </a:lnTo>
                  <a:cubicBezTo>
                    <a:pt x="8056366" y="483917"/>
                    <a:pt x="7965608" y="479628"/>
                    <a:pt x="7880702" y="476055"/>
                  </a:cubicBez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4" y="413868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7" y="322377"/>
                    <a:pt x="5380410" y="319517"/>
                  </a:cubicBezTo>
                  <a:cubicBezTo>
                    <a:pt x="5356988" y="318088"/>
                    <a:pt x="5333566" y="316658"/>
                    <a:pt x="5307218" y="314514"/>
                  </a:cubicBezTo>
                  <a:cubicBezTo>
                    <a:pt x="5280868" y="313085"/>
                    <a:pt x="5254516" y="310940"/>
                    <a:pt x="5228168" y="309510"/>
                  </a:cubicBezTo>
                  <a:cubicBezTo>
                    <a:pt x="5119842" y="302363"/>
                    <a:pt x="5008585" y="295215"/>
                    <a:pt x="4900260" y="289497"/>
                  </a:cubicBezTo>
                  <a:cubicBezTo>
                    <a:pt x="4859272" y="287353"/>
                    <a:pt x="4815354" y="285208"/>
                    <a:pt x="4774366" y="283064"/>
                  </a:cubicBezTo>
                  <a:cubicBezTo>
                    <a:pt x="4680680" y="278060"/>
                    <a:pt x="4584064" y="272342"/>
                    <a:pt x="4484521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39"/>
                    <a:pt x="1653396" y="271627"/>
                    <a:pt x="1126402" y="311655"/>
                  </a:cubicBezTo>
                  <a:cubicBezTo>
                    <a:pt x="854121" y="332383"/>
                    <a:pt x="589892" y="358115"/>
                    <a:pt x="335545" y="388583"/>
                  </a:cubicBezTo>
                  <a:lnTo>
                    <a:pt x="0" y="436899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2" y="319160"/>
                    <a:pt x="1108833" y="298074"/>
                  </a:cubicBezTo>
                  <a:cubicBezTo>
                    <a:pt x="1641682" y="258046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ubicBezTo>
                    <a:pt x="3632550" y="226775"/>
                    <a:pt x="4062927" y="236960"/>
                    <a:pt x="4493302" y="255187"/>
                  </a:cubicBezTo>
                  <a:cubicBezTo>
                    <a:pt x="4592848" y="258761"/>
                    <a:pt x="4689462" y="263765"/>
                    <a:pt x="4786076" y="268768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19"/>
                    <a:pt x="5137406" y="288067"/>
                    <a:pt x="5245734" y="295215"/>
                  </a:cubicBezTo>
                  <a:cubicBezTo>
                    <a:pt x="5272082" y="297359"/>
                    <a:pt x="5298433" y="298789"/>
                    <a:pt x="5324784" y="300219"/>
                  </a:cubicBezTo>
                  <a:cubicBezTo>
                    <a:pt x="5348206" y="301648"/>
                    <a:pt x="5371625" y="303078"/>
                    <a:pt x="5395050" y="305222"/>
                  </a:cubicBezTo>
                  <a:cubicBezTo>
                    <a:pt x="5438965" y="308081"/>
                    <a:pt x="5482883" y="310940"/>
                    <a:pt x="5529726" y="314514"/>
                  </a:cubicBezTo>
                  <a:lnTo>
                    <a:pt x="6132838" y="358115"/>
                  </a:lnTo>
                  <a:cubicBezTo>
                    <a:pt x="6730100" y="400288"/>
                    <a:pt x="7257093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6"/>
                    <a:pt x="8155909" y="473910"/>
                  </a:cubicBezTo>
                  <a:lnTo>
                    <a:pt x="8565793" y="488921"/>
                  </a:lnTo>
                  <a:lnTo>
                    <a:pt x="8978606" y="500357"/>
                  </a:lnTo>
                  <a:cubicBezTo>
                    <a:pt x="9066438" y="502501"/>
                    <a:pt x="9157197" y="503931"/>
                    <a:pt x="9242103" y="505360"/>
                  </a:cubicBezTo>
                  <a:cubicBezTo>
                    <a:pt x="9291873" y="506075"/>
                    <a:pt x="9341646" y="506790"/>
                    <a:pt x="9388490" y="508220"/>
                  </a:cubicBezTo>
                  <a:cubicBezTo>
                    <a:pt x="9944762" y="516083"/>
                    <a:pt x="10498102" y="513223"/>
                    <a:pt x="11039736" y="499642"/>
                  </a:cubicBezTo>
                  <a:cubicBezTo>
                    <a:pt x="11312016" y="491780"/>
                    <a:pt x="11584295" y="481237"/>
                    <a:pt x="11854379" y="468102"/>
                  </a:cubicBezTo>
                  <a:lnTo>
                    <a:pt x="12192000" y="448267"/>
                  </a:lnTo>
                  <a:lnTo>
                    <a:pt x="12192000" y="462927"/>
                  </a:lnTo>
                  <a:lnTo>
                    <a:pt x="11864627" y="482309"/>
                  </a:lnTo>
                  <a:cubicBezTo>
                    <a:pt x="11593079" y="495532"/>
                    <a:pt x="11319335" y="506075"/>
                    <a:pt x="11045592" y="513938"/>
                  </a:cubicBezTo>
                  <a:cubicBezTo>
                    <a:pt x="10700115" y="522515"/>
                    <a:pt x="10351716" y="526089"/>
                    <a:pt x="9997458" y="526089"/>
                  </a:cubicBezTo>
                  <a:close/>
                  <a:moveTo>
                    <a:pt x="4513418" y="544146"/>
                  </a:moveTo>
                  <a:lnTo>
                    <a:pt x="4171935" y="544146"/>
                  </a:lnTo>
                  <a:lnTo>
                    <a:pt x="3557889" y="525822"/>
                  </a:lnTo>
                  <a:cubicBezTo>
                    <a:pt x="3317814" y="521801"/>
                    <a:pt x="3080668" y="521086"/>
                    <a:pt x="2847913" y="523946"/>
                  </a:cubicBezTo>
                  <a:cubicBezTo>
                    <a:pt x="2607838" y="526447"/>
                    <a:pt x="2372155" y="532523"/>
                    <a:pt x="2142328" y="542083"/>
                  </a:cubicBezTo>
                  <a:lnTo>
                    <a:pt x="2106905" y="544146"/>
                  </a:lnTo>
                  <a:lnTo>
                    <a:pt x="1859593" y="544146"/>
                  </a:lnTo>
                  <a:lnTo>
                    <a:pt x="2132080" y="528413"/>
                  </a:lnTo>
                  <a:cubicBezTo>
                    <a:pt x="2364103" y="518763"/>
                    <a:pt x="2601982" y="512509"/>
                    <a:pt x="2844984" y="509650"/>
                  </a:cubicBezTo>
                  <a:cubicBezTo>
                    <a:pt x="2962094" y="508399"/>
                    <a:pt x="3080484" y="507952"/>
                    <a:pt x="3199882" y="508321"/>
                  </a:cubicBezTo>
                  <a:cubicBezTo>
                    <a:pt x="3558074" y="509426"/>
                    <a:pt x="3925321" y="517870"/>
                    <a:pt x="4294216" y="533953"/>
                  </a:cubicBezTo>
                  <a:close/>
                  <a:moveTo>
                    <a:pt x="5425947" y="544146"/>
                  </a:moveTo>
                  <a:lnTo>
                    <a:pt x="5240994" y="544146"/>
                  </a:lnTo>
                  <a:lnTo>
                    <a:pt x="5134478" y="536812"/>
                  </a:lnTo>
                  <a:cubicBezTo>
                    <a:pt x="5111058" y="535382"/>
                    <a:pt x="5087636" y="533953"/>
                    <a:pt x="5064213" y="532523"/>
                  </a:cubicBezTo>
                  <a:cubicBezTo>
                    <a:pt x="5037862" y="531093"/>
                    <a:pt x="5011514" y="528949"/>
                    <a:pt x="4985166" y="527519"/>
                  </a:cubicBezTo>
                  <a:cubicBezTo>
                    <a:pt x="4891475" y="521086"/>
                    <a:pt x="4794861" y="514653"/>
                    <a:pt x="4698244" y="510364"/>
                  </a:cubicBezTo>
                  <a:cubicBezTo>
                    <a:pt x="4657256" y="508220"/>
                    <a:pt x="4619196" y="506076"/>
                    <a:pt x="4578208" y="503932"/>
                  </a:cubicBezTo>
                  <a:cubicBezTo>
                    <a:pt x="4496231" y="499643"/>
                    <a:pt x="4411328" y="494639"/>
                    <a:pt x="4326423" y="491780"/>
                  </a:cubicBezTo>
                  <a:cubicBezTo>
                    <a:pt x="3819925" y="470336"/>
                    <a:pt x="3322210" y="461759"/>
                    <a:pt x="2839130" y="467477"/>
                  </a:cubicBezTo>
                  <a:cubicBezTo>
                    <a:pt x="2338486" y="473196"/>
                    <a:pt x="1858338" y="493209"/>
                    <a:pt x="1404538" y="527519"/>
                  </a:cubicBezTo>
                  <a:lnTo>
                    <a:pt x="1232747" y="544146"/>
                  </a:lnTo>
                  <a:lnTo>
                    <a:pt x="1075930" y="544146"/>
                  </a:lnTo>
                  <a:lnTo>
                    <a:pt x="1386970" y="513938"/>
                  </a:lnTo>
                  <a:cubicBezTo>
                    <a:pt x="1843699" y="479629"/>
                    <a:pt x="2332628" y="458900"/>
                    <a:pt x="2836202" y="453897"/>
                  </a:cubicBezTo>
                  <a:cubicBezTo>
                    <a:pt x="2957703" y="452468"/>
                    <a:pt x="3080304" y="451931"/>
                    <a:pt x="3203817" y="452278"/>
                  </a:cubicBezTo>
                  <a:cubicBezTo>
                    <a:pt x="3574362" y="453316"/>
                    <a:pt x="3953136" y="462296"/>
                    <a:pt x="4335203" y="478914"/>
                  </a:cubicBezTo>
                  <a:cubicBezTo>
                    <a:pt x="4420109" y="481773"/>
                    <a:pt x="4507942" y="486777"/>
                    <a:pt x="4589918" y="491065"/>
                  </a:cubicBezTo>
                  <a:cubicBezTo>
                    <a:pt x="4627978" y="493209"/>
                    <a:pt x="4668966" y="495354"/>
                    <a:pt x="4707028" y="497498"/>
                  </a:cubicBezTo>
                  <a:cubicBezTo>
                    <a:pt x="4806571" y="501787"/>
                    <a:pt x="4903185" y="508935"/>
                    <a:pt x="4999803" y="515368"/>
                  </a:cubicBezTo>
                  <a:cubicBezTo>
                    <a:pt x="5026155" y="516798"/>
                    <a:pt x="5052502" y="518942"/>
                    <a:pt x="5078850" y="520371"/>
                  </a:cubicBezTo>
                  <a:cubicBezTo>
                    <a:pt x="5102276" y="521801"/>
                    <a:pt x="5125694" y="523230"/>
                    <a:pt x="5149120" y="524660"/>
                  </a:cubicBezTo>
                  <a:cubicBezTo>
                    <a:pt x="5187178" y="526805"/>
                    <a:pt x="5225238" y="529664"/>
                    <a:pt x="5266229" y="532523"/>
                  </a:cubicBezTo>
                  <a:close/>
                  <a:moveTo>
                    <a:pt x="6277463" y="544146"/>
                  </a:moveTo>
                  <a:lnTo>
                    <a:pt x="6066251" y="544146"/>
                  </a:lnTo>
                  <a:lnTo>
                    <a:pt x="5922044" y="534667"/>
                  </a:lnTo>
                  <a:lnTo>
                    <a:pt x="5316000" y="490350"/>
                  </a:lnTo>
                  <a:cubicBezTo>
                    <a:pt x="5275012" y="487491"/>
                    <a:pt x="5234024" y="484632"/>
                    <a:pt x="5195961" y="482488"/>
                  </a:cubicBez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7" y="476770"/>
                    <a:pt x="5072999" y="474626"/>
                    <a:pt x="5046648" y="473196"/>
                  </a:cubicBezTo>
                  <a:cubicBezTo>
                    <a:pt x="4950032" y="466763"/>
                    <a:pt x="4847562" y="459615"/>
                    <a:pt x="4748018" y="455327"/>
                  </a:cubicBezTo>
                  <a:cubicBezTo>
                    <a:pt x="4707030" y="453182"/>
                    <a:pt x="4666041" y="451038"/>
                    <a:pt x="4627979" y="448893"/>
                  </a:cubicBezTo>
                  <a:cubicBezTo>
                    <a:pt x="4543077" y="443890"/>
                    <a:pt x="4455244" y="439601"/>
                    <a:pt x="4367412" y="436742"/>
                  </a:cubicBezTo>
                  <a:cubicBezTo>
                    <a:pt x="3846274" y="414584"/>
                    <a:pt x="3328066" y="406006"/>
                    <a:pt x="2830350" y="411010"/>
                  </a:cubicBezTo>
                  <a:cubicBezTo>
                    <a:pt x="2312139" y="416728"/>
                    <a:pt x="1808567" y="437457"/>
                    <a:pt x="1337198" y="473196"/>
                  </a:cubicBezTo>
                  <a:cubicBezTo>
                    <a:pt x="1100053" y="491423"/>
                    <a:pt x="869494" y="513760"/>
                    <a:pt x="647351" y="540207"/>
                  </a:cubicBezTo>
                  <a:lnTo>
                    <a:pt x="619879" y="544146"/>
                  </a:lnTo>
                  <a:lnTo>
                    <a:pt x="502416" y="544146"/>
                  </a:lnTo>
                  <a:lnTo>
                    <a:pt x="618438" y="527430"/>
                  </a:lnTo>
                  <a:cubicBezTo>
                    <a:pt x="843143" y="500536"/>
                    <a:pt x="1076631" y="477842"/>
                    <a:pt x="1316706" y="459615"/>
                  </a:cubicBez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8" y="395106"/>
                  </a:cubicBezTo>
                  <a:cubicBezTo>
                    <a:pt x="3588817" y="396178"/>
                    <a:pt x="3980216" y="405292"/>
                    <a:pt x="4373267" y="422447"/>
                  </a:cubicBezTo>
                  <a:cubicBezTo>
                    <a:pt x="4461099" y="425306"/>
                    <a:pt x="4551857" y="430309"/>
                    <a:pt x="4636764" y="435313"/>
                  </a:cubicBezTo>
                  <a:cubicBezTo>
                    <a:pt x="4677752" y="437457"/>
                    <a:pt x="4715812" y="439601"/>
                    <a:pt x="4756800" y="441745"/>
                  </a:cubicBezTo>
                  <a:cubicBezTo>
                    <a:pt x="4859272" y="446749"/>
                    <a:pt x="4961742" y="453182"/>
                    <a:pt x="5058359" y="460330"/>
                  </a:cubicBezTo>
                  <a:cubicBezTo>
                    <a:pt x="5084711" y="461759"/>
                    <a:pt x="5111059" y="463904"/>
                    <a:pt x="5137407" y="465333"/>
                  </a:cubicBezTo>
                  <a:cubicBezTo>
                    <a:pt x="5160831" y="466763"/>
                    <a:pt x="5184251" y="468193"/>
                    <a:pt x="5207675" y="469622"/>
                  </a:cubicBezTo>
                  <a:cubicBezTo>
                    <a:pt x="5248664" y="472481"/>
                    <a:pt x="5286723" y="474626"/>
                    <a:pt x="5330638" y="477484"/>
                  </a:cubicBezTo>
                  <a:lnTo>
                    <a:pt x="5936682" y="521802"/>
                  </a:lnTo>
                  <a:close/>
                  <a:moveTo>
                    <a:pt x="7260815" y="544146"/>
                  </a:moveTo>
                  <a:lnTo>
                    <a:pt x="6968990" y="544146"/>
                  </a:lnTo>
                  <a:lnTo>
                    <a:pt x="6920220" y="541557"/>
                  </a:lnTo>
                  <a:cubicBezTo>
                    <a:pt x="6622322" y="523766"/>
                    <a:pt x="6312897" y="503395"/>
                    <a:pt x="5989381" y="480343"/>
                  </a:cubicBezTo>
                  <a:lnTo>
                    <a:pt x="5383340" y="436741"/>
                  </a:lnTo>
                  <a:cubicBezTo>
                    <a:pt x="5342348" y="433882"/>
                    <a:pt x="5301360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7" y="421731"/>
                    <a:pt x="5137407" y="419587"/>
                    <a:pt x="5111059" y="418158"/>
                  </a:cubicBezTo>
                  <a:cubicBezTo>
                    <a:pt x="5011515" y="411724"/>
                    <a:pt x="4906116" y="404576"/>
                    <a:pt x="4803645" y="399573"/>
                  </a:cubicBezTo>
                  <a:cubicBezTo>
                    <a:pt x="4762658" y="397429"/>
                    <a:pt x="4721670" y="395284"/>
                    <a:pt x="4680682" y="393140"/>
                  </a:cubicBezTo>
                  <a:cubicBezTo>
                    <a:pt x="4592849" y="388136"/>
                    <a:pt x="4502088" y="383133"/>
                    <a:pt x="4411329" y="380274"/>
                  </a:cubicBezTo>
                  <a:cubicBezTo>
                    <a:pt x="3872625" y="357401"/>
                    <a:pt x="3339774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2"/>
                  </a:cubicBezTo>
                  <a:cubicBezTo>
                    <a:pt x="1023933" y="437813"/>
                    <a:pt x="781662" y="461401"/>
                    <a:pt x="548540" y="489278"/>
                  </a:cubicBezTo>
                  <a:lnTo>
                    <a:pt x="166522" y="544146"/>
                  </a:lnTo>
                  <a:lnTo>
                    <a:pt x="51147" y="544146"/>
                  </a:lnTo>
                  <a:lnTo>
                    <a:pt x="520725" y="476501"/>
                  </a:lnTo>
                  <a:cubicBezTo>
                    <a:pt x="756042" y="448356"/>
                    <a:pt x="1000509" y="424590"/>
                    <a:pt x="1252295" y="405291"/>
                  </a:cubicBezTo>
                  <a:cubicBezTo>
                    <a:pt x="1747085" y="368123"/>
                    <a:pt x="2274079" y="345965"/>
                    <a:pt x="2818639" y="339532"/>
                  </a:cubicBezTo>
                  <a:cubicBezTo>
                    <a:pt x="2948923" y="338102"/>
                    <a:pt x="3080122" y="337566"/>
                    <a:pt x="3212099" y="337934"/>
                  </a:cubicBezTo>
                  <a:cubicBezTo>
                    <a:pt x="3608029" y="339040"/>
                    <a:pt x="4010960" y="348287"/>
                    <a:pt x="4417185" y="365979"/>
                  </a:cubicBezTo>
                  <a:cubicBezTo>
                    <a:pt x="4507943" y="368838"/>
                    <a:pt x="4601631" y="373841"/>
                    <a:pt x="4689463" y="378844"/>
                  </a:cubicBezTo>
                  <a:cubicBezTo>
                    <a:pt x="4730452" y="380988"/>
                    <a:pt x="4771440" y="383133"/>
                    <a:pt x="4812428" y="385277"/>
                  </a:cubicBezTo>
                  <a:cubicBezTo>
                    <a:pt x="4917827" y="390281"/>
                    <a:pt x="5023226" y="397429"/>
                    <a:pt x="5125695" y="403862"/>
                  </a:cubicBezTo>
                  <a:cubicBezTo>
                    <a:pt x="5152047" y="405291"/>
                    <a:pt x="5178398" y="407436"/>
                    <a:pt x="5204746" y="408865"/>
                  </a:cubicBezTo>
                  <a:cubicBezTo>
                    <a:pt x="5228168" y="410295"/>
                    <a:pt x="5251590" y="411724"/>
                    <a:pt x="5275012" y="413868"/>
                  </a:cubicBezTo>
                  <a:cubicBezTo>
                    <a:pt x="5316000" y="416727"/>
                    <a:pt x="5356988" y="419587"/>
                    <a:pt x="5400904" y="422446"/>
                  </a:cubicBezTo>
                  <a:lnTo>
                    <a:pt x="6006948" y="466048"/>
                  </a:lnTo>
                  <a:cubicBezTo>
                    <a:pt x="6329000" y="488921"/>
                    <a:pt x="6637328" y="509158"/>
                    <a:pt x="6934310" y="526849"/>
                  </a:cubicBezTo>
                  <a:close/>
                  <a:moveTo>
                    <a:pt x="8545886" y="544146"/>
                  </a:moveTo>
                  <a:lnTo>
                    <a:pt x="8152507" y="544146"/>
                  </a:lnTo>
                  <a:lnTo>
                    <a:pt x="7818488" y="531361"/>
                  </a:lnTo>
                  <a:cubicBezTo>
                    <a:pt x="7271733" y="506255"/>
                    <a:pt x="6689112" y="471409"/>
                    <a:pt x="6050865" y="426020"/>
                  </a:cubicBezTo>
                  <a:lnTo>
                    <a:pt x="5447747" y="382419"/>
                  </a:lnTo>
                  <a:cubicBezTo>
                    <a:pt x="5406761" y="379559"/>
                    <a:pt x="5362844" y="376700"/>
                    <a:pt x="5321856" y="373841"/>
                  </a:cubicBezTo>
                  <a:cubicBezTo>
                    <a:pt x="5298434" y="372411"/>
                    <a:pt x="5272083" y="370983"/>
                    <a:pt x="5248664" y="368838"/>
                  </a:cubicBezTo>
                  <a:cubicBezTo>
                    <a:pt x="5222312" y="367408"/>
                    <a:pt x="5195961" y="365263"/>
                    <a:pt x="5169613" y="363835"/>
                  </a:cubicBezTo>
                  <a:cubicBezTo>
                    <a:pt x="5064213" y="356687"/>
                    <a:pt x="4958815" y="349539"/>
                    <a:pt x="4850490" y="344535"/>
                  </a:cubicBezTo>
                  <a:cubicBezTo>
                    <a:pt x="4809502" y="342391"/>
                    <a:pt x="4765584" y="340247"/>
                    <a:pt x="4724596" y="338103"/>
                  </a:cubicBezTo>
                  <a:cubicBezTo>
                    <a:pt x="4633837" y="333099"/>
                    <a:pt x="4540147" y="328096"/>
                    <a:pt x="4446461" y="324521"/>
                  </a:cubicBezTo>
                  <a:cubicBezTo>
                    <a:pt x="3890191" y="300933"/>
                    <a:pt x="3339774" y="291641"/>
                    <a:pt x="2806925" y="297360"/>
                  </a:cubicBezTo>
                  <a:cubicBezTo>
                    <a:pt x="2247727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0"/>
                  </a:cubicBezTo>
                  <a:lnTo>
                    <a:pt x="0" y="50141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0"/>
                    <a:pt x="914141" y="370981"/>
                    <a:pt x="1179102" y="350968"/>
                  </a:cubicBezTo>
                  <a:cubicBezTo>
                    <a:pt x="1694382" y="312370"/>
                    <a:pt x="2238944" y="289497"/>
                    <a:pt x="2803998" y="283064"/>
                  </a:cubicBezTo>
                  <a:cubicBezTo>
                    <a:pt x="2937941" y="281635"/>
                    <a:pt x="3073166" y="281098"/>
                    <a:pt x="3209397" y="281478"/>
                  </a:cubicBez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1" y="313085"/>
                    <a:pt x="4645548" y="318803"/>
                    <a:pt x="4736306" y="323807"/>
                  </a:cubicBezTo>
                  <a:cubicBezTo>
                    <a:pt x="4777295" y="325951"/>
                    <a:pt x="4818284" y="328096"/>
                    <a:pt x="4859272" y="330239"/>
                  </a:cubicBezTo>
                  <a:cubicBezTo>
                    <a:pt x="4967601" y="335243"/>
                    <a:pt x="5075925" y="342391"/>
                    <a:pt x="5181324" y="349539"/>
                  </a:cubicBezTo>
                  <a:cubicBezTo>
                    <a:pt x="5207675" y="350968"/>
                    <a:pt x="5234024" y="353112"/>
                    <a:pt x="5260374" y="354542"/>
                  </a:cubicBezTo>
                  <a:cubicBezTo>
                    <a:pt x="5283794" y="355972"/>
                    <a:pt x="5310144" y="358115"/>
                    <a:pt x="5333566" y="359546"/>
                  </a:cubicBezTo>
                  <a:cubicBezTo>
                    <a:pt x="5374554" y="362404"/>
                    <a:pt x="5418469" y="365263"/>
                    <a:pt x="5462387" y="368123"/>
                  </a:cubicBezTo>
                  <a:lnTo>
                    <a:pt x="6065501" y="411724"/>
                  </a:lnTo>
                  <a:cubicBezTo>
                    <a:pt x="6702286" y="457113"/>
                    <a:pt x="7282711" y="491780"/>
                    <a:pt x="7826905" y="516708"/>
                  </a:cubicBezTo>
                  <a:close/>
                  <a:moveTo>
                    <a:pt x="11708811" y="544146"/>
                  </a:moveTo>
                  <a:lnTo>
                    <a:pt x="11334522" y="544146"/>
                  </a:lnTo>
                  <a:lnTo>
                    <a:pt x="11895370" y="522605"/>
                  </a:lnTo>
                  <a:lnTo>
                    <a:pt x="12192000" y="505032"/>
                  </a:lnTo>
                  <a:lnTo>
                    <a:pt x="12192000" y="519544"/>
                  </a:lnTo>
                  <a:lnTo>
                    <a:pt x="11905615" y="53654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0" y="0"/>
              <a:ext cx="12192000" cy="544146"/>
            </a:xfrm>
            <a:custGeom>
              <a:avLst/>
              <a:gdLst>
                <a:gd name="connsiteX0" fmla="*/ 10201668 w 12192000"/>
                <a:gd name="connsiteY0" fmla="*/ 299593 h 544146"/>
                <a:gd name="connsiteX1" fmla="*/ 9441187 w 12192000"/>
                <a:gd name="connsiteY1" fmla="*/ 295930 h 544146"/>
                <a:gd name="connsiteX2" fmla="*/ 9297729 w 12192000"/>
                <a:gd name="connsiteY2" fmla="*/ 293786 h 544146"/>
                <a:gd name="connsiteX3" fmla="*/ 9060580 w 12192000"/>
                <a:gd name="connsiteY3" fmla="*/ 289497 h 544146"/>
                <a:gd name="connsiteX4" fmla="*/ 8679974 w 12192000"/>
                <a:gd name="connsiteY4" fmla="*/ 278776 h 544146"/>
                <a:gd name="connsiteX5" fmla="*/ 8299367 w 12192000"/>
                <a:gd name="connsiteY5" fmla="*/ 264480 h 544146"/>
                <a:gd name="connsiteX6" fmla="*/ 8056366 w 12192000"/>
                <a:gd name="connsiteY6" fmla="*/ 253758 h 544146"/>
                <a:gd name="connsiteX7" fmla="*/ 7915835 w 12192000"/>
                <a:gd name="connsiteY7" fmla="*/ 247325 h 544146"/>
                <a:gd name="connsiteX8" fmla="*/ 6375842 w 12192000"/>
                <a:gd name="connsiteY8" fmla="*/ 154404 h 544146"/>
                <a:gd name="connsiteX9" fmla="*/ 5781510 w 12192000"/>
                <a:gd name="connsiteY9" fmla="*/ 110803 h 544146"/>
                <a:gd name="connsiteX10" fmla="*/ 5728810 w 12192000"/>
                <a:gd name="connsiteY10" fmla="*/ 107229 h 544146"/>
                <a:gd name="connsiteX11" fmla="*/ 5479953 w 12192000"/>
                <a:gd name="connsiteY11" fmla="*/ 90789 h 544146"/>
                <a:gd name="connsiteX12" fmla="*/ 5108129 w 12192000"/>
                <a:gd name="connsiteY12" fmla="*/ 67916 h 544146"/>
                <a:gd name="connsiteX13" fmla="*/ 4976379 w 12192000"/>
                <a:gd name="connsiteY13" fmla="*/ 60768 h 544146"/>
                <a:gd name="connsiteX14" fmla="*/ 4648475 w 12192000"/>
                <a:gd name="connsiteY14" fmla="*/ 45043 h 544146"/>
                <a:gd name="connsiteX15" fmla="*/ 2760080 w 12192000"/>
                <a:gd name="connsiteY15" fmla="*/ 14307 h 544146"/>
                <a:gd name="connsiteX16" fmla="*/ 854117 w 12192000"/>
                <a:gd name="connsiteY16" fmla="*/ 94362 h 544146"/>
                <a:gd name="connsiteX17" fmla="*/ 382842 w 12192000"/>
                <a:gd name="connsiteY17" fmla="*/ 135205 h 544146"/>
                <a:gd name="connsiteX18" fmla="*/ 0 w 12192000"/>
                <a:gd name="connsiteY18" fmla="*/ 176812 h 544146"/>
                <a:gd name="connsiteX19" fmla="*/ 0 w 12192000"/>
                <a:gd name="connsiteY19" fmla="*/ 162552 h 544146"/>
                <a:gd name="connsiteX20" fmla="*/ 356722 w 12192000"/>
                <a:gd name="connsiteY20" fmla="*/ 123892 h 544146"/>
                <a:gd name="connsiteX21" fmla="*/ 833625 w 12192000"/>
                <a:gd name="connsiteY21" fmla="*/ 82926 h 544146"/>
                <a:gd name="connsiteX22" fmla="*/ 2754224 w 12192000"/>
                <a:gd name="connsiteY22" fmla="*/ 2156 h 544146"/>
                <a:gd name="connsiteX23" fmla="*/ 3223257 w 12192000"/>
                <a:gd name="connsiteY23" fmla="*/ 123 h 544146"/>
                <a:gd name="connsiteX24" fmla="*/ 4657257 w 12192000"/>
                <a:gd name="connsiteY24" fmla="*/ 32891 h 544146"/>
                <a:gd name="connsiteX25" fmla="*/ 4988093 w 12192000"/>
                <a:gd name="connsiteY25" fmla="*/ 48616 h 544146"/>
                <a:gd name="connsiteX26" fmla="*/ 5119839 w 12192000"/>
                <a:gd name="connsiteY26" fmla="*/ 55764 h 544146"/>
                <a:gd name="connsiteX27" fmla="*/ 5494591 w 12192000"/>
                <a:gd name="connsiteY27" fmla="*/ 78637 h 544146"/>
                <a:gd name="connsiteX28" fmla="*/ 5743450 w 12192000"/>
                <a:gd name="connsiteY28" fmla="*/ 95077 h 544146"/>
                <a:gd name="connsiteX29" fmla="*/ 5799076 w 12192000"/>
                <a:gd name="connsiteY29" fmla="*/ 98651 h 544146"/>
                <a:gd name="connsiteX30" fmla="*/ 6393410 w 12192000"/>
                <a:gd name="connsiteY30" fmla="*/ 141538 h 544146"/>
                <a:gd name="connsiteX31" fmla="*/ 7927546 w 12192000"/>
                <a:gd name="connsiteY31" fmla="*/ 234459 h 544146"/>
                <a:gd name="connsiteX32" fmla="*/ 8068078 w 12192000"/>
                <a:gd name="connsiteY32" fmla="*/ 240892 h 544146"/>
                <a:gd name="connsiteX33" fmla="*/ 8308153 w 12192000"/>
                <a:gd name="connsiteY33" fmla="*/ 251614 h 544146"/>
                <a:gd name="connsiteX34" fmla="*/ 8688759 w 12192000"/>
                <a:gd name="connsiteY34" fmla="*/ 265195 h 544146"/>
                <a:gd name="connsiteX35" fmla="*/ 9069365 w 12192000"/>
                <a:gd name="connsiteY35" fmla="*/ 275202 h 544146"/>
                <a:gd name="connsiteX36" fmla="*/ 9303585 w 12192000"/>
                <a:gd name="connsiteY36" fmla="*/ 279491 h 544146"/>
                <a:gd name="connsiteX37" fmla="*/ 9447042 w 12192000"/>
                <a:gd name="connsiteY37" fmla="*/ 281634 h 544146"/>
                <a:gd name="connsiteX38" fmla="*/ 10946047 w 12192000"/>
                <a:gd name="connsiteY38" fmla="*/ 274487 h 544146"/>
                <a:gd name="connsiteX39" fmla="*/ 11677251 w 12192000"/>
                <a:gd name="connsiteY39" fmla="*/ 246343 h 544146"/>
                <a:gd name="connsiteX40" fmla="*/ 12192000 w 12192000"/>
                <a:gd name="connsiteY40" fmla="*/ 215790 h 544146"/>
                <a:gd name="connsiteX41" fmla="*/ 12192000 w 12192000"/>
                <a:gd name="connsiteY41" fmla="*/ 230161 h 544146"/>
                <a:gd name="connsiteX42" fmla="*/ 11686034 w 12192000"/>
                <a:gd name="connsiteY42" fmla="*/ 260013 h 544146"/>
                <a:gd name="connsiteX43" fmla="*/ 10948973 w 12192000"/>
                <a:gd name="connsiteY43" fmla="*/ 288782 h 544146"/>
                <a:gd name="connsiteX44" fmla="*/ 10201668 w 12192000"/>
                <a:gd name="connsiteY44" fmla="*/ 299593 h 544146"/>
                <a:gd name="connsiteX45" fmla="*/ 10194350 w 12192000"/>
                <a:gd name="connsiteY45" fmla="*/ 356419 h 544146"/>
                <a:gd name="connsiteX46" fmla="*/ 9414839 w 12192000"/>
                <a:gd name="connsiteY46" fmla="*/ 353113 h 544146"/>
                <a:gd name="connsiteX47" fmla="*/ 9271378 w 12192000"/>
                <a:gd name="connsiteY47" fmla="*/ 350968 h 544146"/>
                <a:gd name="connsiteX48" fmla="*/ 9025448 w 12192000"/>
                <a:gd name="connsiteY48" fmla="*/ 346680 h 544146"/>
                <a:gd name="connsiteX49" fmla="*/ 8636056 w 12192000"/>
                <a:gd name="connsiteY49" fmla="*/ 335958 h 544146"/>
                <a:gd name="connsiteX50" fmla="*/ 8246669 w 12192000"/>
                <a:gd name="connsiteY50" fmla="*/ 321662 h 544146"/>
                <a:gd name="connsiteX51" fmla="*/ 7997812 w 12192000"/>
                <a:gd name="connsiteY51" fmla="*/ 310941 h 544146"/>
                <a:gd name="connsiteX52" fmla="*/ 7857281 w 12192000"/>
                <a:gd name="connsiteY52" fmla="*/ 304508 h 544146"/>
                <a:gd name="connsiteX53" fmla="*/ 6299721 w 12192000"/>
                <a:gd name="connsiteY53" fmla="*/ 210157 h 544146"/>
                <a:gd name="connsiteX54" fmla="*/ 5702462 w 12192000"/>
                <a:gd name="connsiteY54" fmla="*/ 166555 h 544146"/>
                <a:gd name="connsiteX55" fmla="*/ 5556076 w 12192000"/>
                <a:gd name="connsiteY55" fmla="*/ 156548 h 544146"/>
                <a:gd name="connsiteX56" fmla="*/ 5406758 w 12192000"/>
                <a:gd name="connsiteY56" fmla="*/ 146541 h 544146"/>
                <a:gd name="connsiteX57" fmla="*/ 5043719 w 12192000"/>
                <a:gd name="connsiteY57" fmla="*/ 124383 h 544146"/>
                <a:gd name="connsiteX58" fmla="*/ 4911972 w 12192000"/>
                <a:gd name="connsiteY58" fmla="*/ 117235 h 544146"/>
                <a:gd name="connsiteX59" fmla="*/ 4595773 w 12192000"/>
                <a:gd name="connsiteY59" fmla="*/ 102224 h 544146"/>
                <a:gd name="connsiteX60" fmla="*/ 2757154 w 12192000"/>
                <a:gd name="connsiteY60" fmla="*/ 72204 h 544146"/>
                <a:gd name="connsiteX61" fmla="*/ 912675 w 12192000"/>
                <a:gd name="connsiteY61" fmla="*/ 149400 h 544146"/>
                <a:gd name="connsiteX62" fmla="*/ 19345 w 12192000"/>
                <a:gd name="connsiteY62" fmla="*/ 236603 h 544146"/>
                <a:gd name="connsiteX63" fmla="*/ 0 w 12192000"/>
                <a:gd name="connsiteY63" fmla="*/ 239158 h 544146"/>
                <a:gd name="connsiteX64" fmla="*/ 0 w 12192000"/>
                <a:gd name="connsiteY64" fmla="*/ 224226 h 544146"/>
                <a:gd name="connsiteX65" fmla="*/ 316 w 12192000"/>
                <a:gd name="connsiteY65" fmla="*/ 224184 h 544146"/>
                <a:gd name="connsiteX66" fmla="*/ 900965 w 12192000"/>
                <a:gd name="connsiteY66" fmla="*/ 136534 h 544146"/>
                <a:gd name="connsiteX67" fmla="*/ 2760080 w 12192000"/>
                <a:gd name="connsiteY67" fmla="*/ 58623 h 544146"/>
                <a:gd name="connsiteX68" fmla="*/ 3215938 w 12192000"/>
                <a:gd name="connsiteY68" fmla="*/ 56881 h 544146"/>
                <a:gd name="connsiteX69" fmla="*/ 4610413 w 12192000"/>
                <a:gd name="connsiteY69" fmla="*/ 88644 h 544146"/>
                <a:gd name="connsiteX70" fmla="*/ 4929538 w 12192000"/>
                <a:gd name="connsiteY70" fmla="*/ 103654 h 544146"/>
                <a:gd name="connsiteX71" fmla="*/ 5061285 w 12192000"/>
                <a:gd name="connsiteY71" fmla="*/ 110802 h 544146"/>
                <a:gd name="connsiteX72" fmla="*/ 5427254 w 12192000"/>
                <a:gd name="connsiteY72" fmla="*/ 132960 h 544146"/>
                <a:gd name="connsiteX73" fmla="*/ 5576567 w 12192000"/>
                <a:gd name="connsiteY73" fmla="*/ 142967 h 544146"/>
                <a:gd name="connsiteX74" fmla="*/ 5722955 w 12192000"/>
                <a:gd name="connsiteY74" fmla="*/ 152974 h 544146"/>
                <a:gd name="connsiteX75" fmla="*/ 6320214 w 12192000"/>
                <a:gd name="connsiteY75" fmla="*/ 196576 h 544146"/>
                <a:gd name="connsiteX76" fmla="*/ 7871917 w 12192000"/>
                <a:gd name="connsiteY76" fmla="*/ 290927 h 544146"/>
                <a:gd name="connsiteX77" fmla="*/ 8012450 w 12192000"/>
                <a:gd name="connsiteY77" fmla="*/ 297360 h 544146"/>
                <a:gd name="connsiteX78" fmla="*/ 8258379 w 12192000"/>
                <a:gd name="connsiteY78" fmla="*/ 308081 h 544146"/>
                <a:gd name="connsiteX79" fmla="*/ 8647770 w 12192000"/>
                <a:gd name="connsiteY79" fmla="*/ 322377 h 544146"/>
                <a:gd name="connsiteX80" fmla="*/ 9034232 w 12192000"/>
                <a:gd name="connsiteY80" fmla="*/ 333099 h 544146"/>
                <a:gd name="connsiteX81" fmla="*/ 9277233 w 12192000"/>
                <a:gd name="connsiteY81" fmla="*/ 337388 h 544146"/>
                <a:gd name="connsiteX82" fmla="*/ 9420695 w 12192000"/>
                <a:gd name="connsiteY82" fmla="*/ 339532 h 544146"/>
                <a:gd name="connsiteX83" fmla="*/ 10957757 w 12192000"/>
                <a:gd name="connsiteY83" fmla="*/ 331669 h 544146"/>
                <a:gd name="connsiteX84" fmla="*/ 11709456 w 12192000"/>
                <a:gd name="connsiteY84" fmla="*/ 302721 h 544146"/>
                <a:gd name="connsiteX85" fmla="*/ 12192000 w 12192000"/>
                <a:gd name="connsiteY85" fmla="*/ 273998 h 544146"/>
                <a:gd name="connsiteX86" fmla="*/ 12192000 w 12192000"/>
                <a:gd name="connsiteY86" fmla="*/ 288323 h 544146"/>
                <a:gd name="connsiteX87" fmla="*/ 11718238 w 12192000"/>
                <a:gd name="connsiteY87" fmla="*/ 316301 h 544146"/>
                <a:gd name="connsiteX88" fmla="*/ 10960687 w 12192000"/>
                <a:gd name="connsiteY88" fmla="*/ 345250 h 544146"/>
                <a:gd name="connsiteX89" fmla="*/ 10194350 w 12192000"/>
                <a:gd name="connsiteY89" fmla="*/ 356419 h 544146"/>
                <a:gd name="connsiteX90" fmla="*/ 9997459 w 12192000"/>
                <a:gd name="connsiteY90" fmla="*/ 413869 h 544146"/>
                <a:gd name="connsiteX91" fmla="*/ 9411911 w 12192000"/>
                <a:gd name="connsiteY91" fmla="*/ 409580 h 544146"/>
                <a:gd name="connsiteX92" fmla="*/ 9265524 w 12192000"/>
                <a:gd name="connsiteY92" fmla="*/ 407436 h 544146"/>
                <a:gd name="connsiteX93" fmla="*/ 9013737 w 12192000"/>
                <a:gd name="connsiteY93" fmla="*/ 402432 h 544146"/>
                <a:gd name="connsiteX94" fmla="*/ 8615564 w 12192000"/>
                <a:gd name="connsiteY94" fmla="*/ 391711 h 544146"/>
                <a:gd name="connsiteX95" fmla="*/ 8217392 w 12192000"/>
                <a:gd name="connsiteY95" fmla="*/ 377415 h 544146"/>
                <a:gd name="connsiteX96" fmla="*/ 7965605 w 12192000"/>
                <a:gd name="connsiteY96" fmla="*/ 366693 h 544146"/>
                <a:gd name="connsiteX97" fmla="*/ 7822148 w 12192000"/>
                <a:gd name="connsiteY97" fmla="*/ 360261 h 544146"/>
                <a:gd name="connsiteX98" fmla="*/ 6244093 w 12192000"/>
                <a:gd name="connsiteY98" fmla="*/ 264480 h 544146"/>
                <a:gd name="connsiteX99" fmla="*/ 5643907 w 12192000"/>
                <a:gd name="connsiteY99" fmla="*/ 220878 h 544146"/>
                <a:gd name="connsiteX100" fmla="*/ 5503373 w 12192000"/>
                <a:gd name="connsiteY100" fmla="*/ 211586 h 544146"/>
                <a:gd name="connsiteX101" fmla="*/ 5433108 w 12192000"/>
                <a:gd name="connsiteY101" fmla="*/ 206582 h 544146"/>
                <a:gd name="connsiteX102" fmla="*/ 5354060 w 12192000"/>
                <a:gd name="connsiteY102" fmla="*/ 201579 h 544146"/>
                <a:gd name="connsiteX103" fmla="*/ 5002731 w 12192000"/>
                <a:gd name="connsiteY103" fmla="*/ 180136 h 544146"/>
                <a:gd name="connsiteX104" fmla="*/ 4873910 w 12192000"/>
                <a:gd name="connsiteY104" fmla="*/ 172988 h 544146"/>
                <a:gd name="connsiteX105" fmla="*/ 4566495 w 12192000"/>
                <a:gd name="connsiteY105" fmla="*/ 158692 h 544146"/>
                <a:gd name="connsiteX106" fmla="*/ 2777646 w 12192000"/>
                <a:gd name="connsiteY106" fmla="*/ 129386 h 544146"/>
                <a:gd name="connsiteX107" fmla="*/ 991723 w 12192000"/>
                <a:gd name="connsiteY107" fmla="*/ 204439 h 544146"/>
                <a:gd name="connsiteX108" fmla="*/ 132797 w 12192000"/>
                <a:gd name="connsiteY108" fmla="*/ 287889 h 544146"/>
                <a:gd name="connsiteX109" fmla="*/ 0 w 12192000"/>
                <a:gd name="connsiteY109" fmla="*/ 305360 h 544146"/>
                <a:gd name="connsiteX110" fmla="*/ 0 w 12192000"/>
                <a:gd name="connsiteY110" fmla="*/ 289066 h 544146"/>
                <a:gd name="connsiteX111" fmla="*/ 103886 w 12192000"/>
                <a:gd name="connsiteY111" fmla="*/ 275380 h 544146"/>
                <a:gd name="connsiteX112" fmla="*/ 971231 w 12192000"/>
                <a:gd name="connsiteY112" fmla="*/ 190857 h 544146"/>
                <a:gd name="connsiteX113" fmla="*/ 2771791 w 12192000"/>
                <a:gd name="connsiteY113" fmla="*/ 115091 h 544146"/>
                <a:gd name="connsiteX114" fmla="*/ 3216168 w 12192000"/>
                <a:gd name="connsiteY114" fmla="*/ 113337 h 544146"/>
                <a:gd name="connsiteX115" fmla="*/ 4572353 w 12192000"/>
                <a:gd name="connsiteY115" fmla="*/ 144397 h 544146"/>
                <a:gd name="connsiteX116" fmla="*/ 4882694 w 12192000"/>
                <a:gd name="connsiteY116" fmla="*/ 159407 h 544146"/>
                <a:gd name="connsiteX117" fmla="*/ 5011515 w 12192000"/>
                <a:gd name="connsiteY117" fmla="*/ 166555 h 544146"/>
                <a:gd name="connsiteX118" fmla="*/ 5365770 w 12192000"/>
                <a:gd name="connsiteY118" fmla="*/ 187998 h 544146"/>
                <a:gd name="connsiteX119" fmla="*/ 5444818 w 12192000"/>
                <a:gd name="connsiteY119" fmla="*/ 193002 h 544146"/>
                <a:gd name="connsiteX120" fmla="*/ 5515087 w 12192000"/>
                <a:gd name="connsiteY120" fmla="*/ 198005 h 544146"/>
                <a:gd name="connsiteX121" fmla="*/ 5658545 w 12192000"/>
                <a:gd name="connsiteY121" fmla="*/ 208012 h 544146"/>
                <a:gd name="connsiteX122" fmla="*/ 6255805 w 12192000"/>
                <a:gd name="connsiteY122" fmla="*/ 251614 h 544146"/>
                <a:gd name="connsiteX123" fmla="*/ 7828003 w 12192000"/>
                <a:gd name="connsiteY123" fmla="*/ 346679 h 544146"/>
                <a:gd name="connsiteX124" fmla="*/ 7971461 w 12192000"/>
                <a:gd name="connsiteY124" fmla="*/ 353113 h 544146"/>
                <a:gd name="connsiteX125" fmla="*/ 8223247 w 12192000"/>
                <a:gd name="connsiteY125" fmla="*/ 363834 h 544146"/>
                <a:gd name="connsiteX126" fmla="*/ 8618494 w 12192000"/>
                <a:gd name="connsiteY126" fmla="*/ 378130 h 544146"/>
                <a:gd name="connsiteX127" fmla="*/ 9013737 w 12192000"/>
                <a:gd name="connsiteY127" fmla="*/ 388852 h 544146"/>
                <a:gd name="connsiteX128" fmla="*/ 9262597 w 12192000"/>
                <a:gd name="connsiteY128" fmla="*/ 393855 h 544146"/>
                <a:gd name="connsiteX129" fmla="*/ 9408985 w 12192000"/>
                <a:gd name="connsiteY129" fmla="*/ 396000 h 544146"/>
                <a:gd name="connsiteX130" fmla="*/ 10984109 w 12192000"/>
                <a:gd name="connsiteY130" fmla="*/ 388137 h 544146"/>
                <a:gd name="connsiteX131" fmla="*/ 11757764 w 12192000"/>
                <a:gd name="connsiteY131" fmla="*/ 358384 h 544146"/>
                <a:gd name="connsiteX132" fmla="*/ 12192000 w 12192000"/>
                <a:gd name="connsiteY132" fmla="*/ 332518 h 544146"/>
                <a:gd name="connsiteX133" fmla="*/ 12192000 w 12192000"/>
                <a:gd name="connsiteY133" fmla="*/ 346854 h 544146"/>
                <a:gd name="connsiteX134" fmla="*/ 11768012 w 12192000"/>
                <a:gd name="connsiteY134" fmla="*/ 371965 h 544146"/>
                <a:gd name="connsiteX135" fmla="*/ 10989965 w 12192000"/>
                <a:gd name="connsiteY135" fmla="*/ 401718 h 544146"/>
                <a:gd name="connsiteX136" fmla="*/ 9997459 w 12192000"/>
                <a:gd name="connsiteY136" fmla="*/ 413869 h 544146"/>
                <a:gd name="connsiteX137" fmla="*/ 9997458 w 12192000"/>
                <a:gd name="connsiteY137" fmla="*/ 470336 h 544146"/>
                <a:gd name="connsiteX138" fmla="*/ 9397273 w 12192000"/>
                <a:gd name="connsiteY138" fmla="*/ 466048 h 544146"/>
                <a:gd name="connsiteX139" fmla="*/ 9250886 w 12192000"/>
                <a:gd name="connsiteY139" fmla="*/ 463903 h 544146"/>
                <a:gd name="connsiteX140" fmla="*/ 8990318 w 12192000"/>
                <a:gd name="connsiteY140" fmla="*/ 458900 h 544146"/>
                <a:gd name="connsiteX141" fmla="*/ 8586290 w 12192000"/>
                <a:gd name="connsiteY141" fmla="*/ 448178 h 544146"/>
                <a:gd name="connsiteX142" fmla="*/ 8182258 w 12192000"/>
                <a:gd name="connsiteY142" fmla="*/ 433168 h 544146"/>
                <a:gd name="connsiteX143" fmla="*/ 7924620 w 12192000"/>
                <a:gd name="connsiteY143" fmla="*/ 421731 h 544146"/>
                <a:gd name="connsiteX144" fmla="*/ 7781159 w 12192000"/>
                <a:gd name="connsiteY144" fmla="*/ 415298 h 544146"/>
                <a:gd name="connsiteX145" fmla="*/ 6182611 w 12192000"/>
                <a:gd name="connsiteY145" fmla="*/ 318803 h 544146"/>
                <a:gd name="connsiteX146" fmla="*/ 5582425 w 12192000"/>
                <a:gd name="connsiteY146" fmla="*/ 275201 h 544146"/>
                <a:gd name="connsiteX147" fmla="*/ 5444821 w 12192000"/>
                <a:gd name="connsiteY147" fmla="*/ 265909 h 544146"/>
                <a:gd name="connsiteX148" fmla="*/ 5374554 w 12192000"/>
                <a:gd name="connsiteY148" fmla="*/ 260905 h 544146"/>
                <a:gd name="connsiteX149" fmla="*/ 5295508 w 12192000"/>
                <a:gd name="connsiteY149" fmla="*/ 255902 h 544146"/>
                <a:gd name="connsiteX150" fmla="*/ 4955889 w 12192000"/>
                <a:gd name="connsiteY150" fmla="*/ 235173 h 544146"/>
                <a:gd name="connsiteX151" fmla="*/ 4827068 w 12192000"/>
                <a:gd name="connsiteY151" fmla="*/ 228026 h 544146"/>
                <a:gd name="connsiteX152" fmla="*/ 4528439 w 12192000"/>
                <a:gd name="connsiteY152" fmla="*/ 213730 h 544146"/>
                <a:gd name="connsiteX153" fmla="*/ 2789360 w 12192000"/>
                <a:gd name="connsiteY153" fmla="*/ 185139 h 544146"/>
                <a:gd name="connsiteX154" fmla="*/ 1061992 w 12192000"/>
                <a:gd name="connsiteY154" fmla="*/ 257332 h 544146"/>
                <a:gd name="connsiteX155" fmla="*/ 236732 w 12192000"/>
                <a:gd name="connsiteY155" fmla="*/ 337655 h 544146"/>
                <a:gd name="connsiteX156" fmla="*/ 0 w 12192000"/>
                <a:gd name="connsiteY156" fmla="*/ 371788 h 544146"/>
                <a:gd name="connsiteX157" fmla="*/ 0 w 12192000"/>
                <a:gd name="connsiteY157" fmla="*/ 352614 h 544146"/>
                <a:gd name="connsiteX158" fmla="*/ 210383 w 12192000"/>
                <a:gd name="connsiteY158" fmla="*/ 324878 h 544146"/>
                <a:gd name="connsiteX159" fmla="*/ 1044426 w 12192000"/>
                <a:gd name="connsiteY159" fmla="*/ 243751 h 544146"/>
                <a:gd name="connsiteX160" fmla="*/ 2786432 w 12192000"/>
                <a:gd name="connsiteY160" fmla="*/ 170843 h 544146"/>
                <a:gd name="connsiteX161" fmla="*/ 3217679 w 12192000"/>
                <a:gd name="connsiteY161" fmla="*/ 169079 h 544146"/>
                <a:gd name="connsiteX162" fmla="*/ 4537221 w 12192000"/>
                <a:gd name="connsiteY162" fmla="*/ 199434 h 544146"/>
                <a:gd name="connsiteX163" fmla="*/ 4838780 w 12192000"/>
                <a:gd name="connsiteY163" fmla="*/ 213730 h 544146"/>
                <a:gd name="connsiteX164" fmla="*/ 4964671 w 12192000"/>
                <a:gd name="connsiteY164" fmla="*/ 220163 h 544146"/>
                <a:gd name="connsiteX165" fmla="*/ 5310144 w 12192000"/>
                <a:gd name="connsiteY165" fmla="*/ 240892 h 544146"/>
                <a:gd name="connsiteX166" fmla="*/ 5389192 w 12192000"/>
                <a:gd name="connsiteY166" fmla="*/ 245895 h 544146"/>
                <a:gd name="connsiteX167" fmla="*/ 5459458 w 12192000"/>
                <a:gd name="connsiteY167" fmla="*/ 250898 h 544146"/>
                <a:gd name="connsiteX168" fmla="*/ 5597063 w 12192000"/>
                <a:gd name="connsiteY168" fmla="*/ 260191 h 544146"/>
                <a:gd name="connsiteX169" fmla="*/ 6197251 w 12192000"/>
                <a:gd name="connsiteY169" fmla="*/ 303792 h 544146"/>
                <a:gd name="connsiteX170" fmla="*/ 7789943 w 12192000"/>
                <a:gd name="connsiteY170" fmla="*/ 400288 h 544146"/>
                <a:gd name="connsiteX171" fmla="*/ 7933402 w 12192000"/>
                <a:gd name="connsiteY171" fmla="*/ 406721 h 544146"/>
                <a:gd name="connsiteX172" fmla="*/ 8191043 w 12192000"/>
                <a:gd name="connsiteY172" fmla="*/ 418157 h 544146"/>
                <a:gd name="connsiteX173" fmla="*/ 8595072 w 12192000"/>
                <a:gd name="connsiteY173" fmla="*/ 433168 h 544146"/>
                <a:gd name="connsiteX174" fmla="*/ 8999100 w 12192000"/>
                <a:gd name="connsiteY174" fmla="*/ 443889 h 544146"/>
                <a:gd name="connsiteX175" fmla="*/ 9256741 w 12192000"/>
                <a:gd name="connsiteY175" fmla="*/ 448893 h 544146"/>
                <a:gd name="connsiteX176" fmla="*/ 9403128 w 12192000"/>
                <a:gd name="connsiteY176" fmla="*/ 451037 h 544146"/>
                <a:gd name="connsiteX177" fmla="*/ 11016315 w 12192000"/>
                <a:gd name="connsiteY177" fmla="*/ 443175 h 544146"/>
                <a:gd name="connsiteX178" fmla="*/ 11809366 w 12192000"/>
                <a:gd name="connsiteY178" fmla="*/ 412707 h 544146"/>
                <a:gd name="connsiteX179" fmla="*/ 12192000 w 12192000"/>
                <a:gd name="connsiteY179" fmla="*/ 390194 h 544146"/>
                <a:gd name="connsiteX180" fmla="*/ 12192000 w 12192000"/>
                <a:gd name="connsiteY180" fmla="*/ 404899 h 544146"/>
                <a:gd name="connsiteX181" fmla="*/ 11821809 w 12192000"/>
                <a:gd name="connsiteY181" fmla="*/ 426913 h 544146"/>
                <a:gd name="connsiteX182" fmla="*/ 11022168 w 12192000"/>
                <a:gd name="connsiteY182" fmla="*/ 457471 h 544146"/>
                <a:gd name="connsiteX183" fmla="*/ 9997458 w 12192000"/>
                <a:gd name="connsiteY183" fmla="*/ 470336 h 544146"/>
                <a:gd name="connsiteX184" fmla="*/ 9997458 w 12192000"/>
                <a:gd name="connsiteY184" fmla="*/ 526089 h 544146"/>
                <a:gd name="connsiteX185" fmla="*/ 9385561 w 12192000"/>
                <a:gd name="connsiteY185" fmla="*/ 521801 h 544146"/>
                <a:gd name="connsiteX186" fmla="*/ 9236244 w 12192000"/>
                <a:gd name="connsiteY186" fmla="*/ 518941 h 544146"/>
                <a:gd name="connsiteX187" fmla="*/ 8969822 w 12192000"/>
                <a:gd name="connsiteY187" fmla="*/ 513938 h 544146"/>
                <a:gd name="connsiteX188" fmla="*/ 8557012 w 12192000"/>
                <a:gd name="connsiteY188" fmla="*/ 502501 h 544146"/>
                <a:gd name="connsiteX189" fmla="*/ 8144199 w 12192000"/>
                <a:gd name="connsiteY189" fmla="*/ 487491 h 544146"/>
                <a:gd name="connsiteX190" fmla="*/ 7880702 w 12192000"/>
                <a:gd name="connsiteY190" fmla="*/ 476055 h 544146"/>
                <a:gd name="connsiteX191" fmla="*/ 7734315 w 12192000"/>
                <a:gd name="connsiteY191" fmla="*/ 469621 h 544146"/>
                <a:gd name="connsiteX192" fmla="*/ 6115275 w 12192000"/>
                <a:gd name="connsiteY192" fmla="*/ 371697 h 544146"/>
                <a:gd name="connsiteX193" fmla="*/ 5512159 w 12192000"/>
                <a:gd name="connsiteY193" fmla="*/ 328095 h 544146"/>
                <a:gd name="connsiteX194" fmla="*/ 5380410 w 12192000"/>
                <a:gd name="connsiteY194" fmla="*/ 319517 h 544146"/>
                <a:gd name="connsiteX195" fmla="*/ 5307218 w 12192000"/>
                <a:gd name="connsiteY195" fmla="*/ 314514 h 544146"/>
                <a:gd name="connsiteX196" fmla="*/ 5228168 w 12192000"/>
                <a:gd name="connsiteY196" fmla="*/ 309510 h 544146"/>
                <a:gd name="connsiteX197" fmla="*/ 4900260 w 12192000"/>
                <a:gd name="connsiteY197" fmla="*/ 289497 h 544146"/>
                <a:gd name="connsiteX198" fmla="*/ 4774366 w 12192000"/>
                <a:gd name="connsiteY198" fmla="*/ 283064 h 544146"/>
                <a:gd name="connsiteX199" fmla="*/ 4484521 w 12192000"/>
                <a:gd name="connsiteY199" fmla="*/ 269483 h 544146"/>
                <a:gd name="connsiteX200" fmla="*/ 2795216 w 12192000"/>
                <a:gd name="connsiteY200" fmla="*/ 241607 h 544146"/>
                <a:gd name="connsiteX201" fmla="*/ 1126402 w 12192000"/>
                <a:gd name="connsiteY201" fmla="*/ 311655 h 544146"/>
                <a:gd name="connsiteX202" fmla="*/ 335545 w 12192000"/>
                <a:gd name="connsiteY202" fmla="*/ 388583 h 544146"/>
                <a:gd name="connsiteX203" fmla="*/ 0 w 12192000"/>
                <a:gd name="connsiteY203" fmla="*/ 436899 h 544146"/>
                <a:gd name="connsiteX204" fmla="*/ 0 w 12192000"/>
                <a:gd name="connsiteY204" fmla="*/ 420175 h 544146"/>
                <a:gd name="connsiteX205" fmla="*/ 306998 w 12192000"/>
                <a:gd name="connsiteY205" fmla="*/ 375807 h 544146"/>
                <a:gd name="connsiteX206" fmla="*/ 1108833 w 12192000"/>
                <a:gd name="connsiteY206" fmla="*/ 298074 h 544146"/>
                <a:gd name="connsiteX207" fmla="*/ 2792286 w 12192000"/>
                <a:gd name="connsiteY207" fmla="*/ 227311 h 544146"/>
                <a:gd name="connsiteX208" fmla="*/ 3210818 w 12192000"/>
                <a:gd name="connsiteY208" fmla="*/ 225535 h 544146"/>
                <a:gd name="connsiteX209" fmla="*/ 4493302 w 12192000"/>
                <a:gd name="connsiteY209" fmla="*/ 255187 h 544146"/>
                <a:gd name="connsiteX210" fmla="*/ 4786076 w 12192000"/>
                <a:gd name="connsiteY210" fmla="*/ 268768 h 544146"/>
                <a:gd name="connsiteX211" fmla="*/ 4911971 w 12192000"/>
                <a:gd name="connsiteY211" fmla="*/ 275201 h 544146"/>
                <a:gd name="connsiteX212" fmla="*/ 5245734 w 12192000"/>
                <a:gd name="connsiteY212" fmla="*/ 295215 h 544146"/>
                <a:gd name="connsiteX213" fmla="*/ 5324784 w 12192000"/>
                <a:gd name="connsiteY213" fmla="*/ 300219 h 544146"/>
                <a:gd name="connsiteX214" fmla="*/ 5395050 w 12192000"/>
                <a:gd name="connsiteY214" fmla="*/ 305222 h 544146"/>
                <a:gd name="connsiteX215" fmla="*/ 5529726 w 12192000"/>
                <a:gd name="connsiteY215" fmla="*/ 314514 h 544146"/>
                <a:gd name="connsiteX216" fmla="*/ 6132838 w 12192000"/>
                <a:gd name="connsiteY216" fmla="*/ 358115 h 544146"/>
                <a:gd name="connsiteX217" fmla="*/ 7746025 w 12192000"/>
                <a:gd name="connsiteY217" fmla="*/ 456041 h 544146"/>
                <a:gd name="connsiteX218" fmla="*/ 7892412 w 12192000"/>
                <a:gd name="connsiteY218" fmla="*/ 462474 h 544146"/>
                <a:gd name="connsiteX219" fmla="*/ 8155909 w 12192000"/>
                <a:gd name="connsiteY219" fmla="*/ 473910 h 544146"/>
                <a:gd name="connsiteX220" fmla="*/ 8565793 w 12192000"/>
                <a:gd name="connsiteY220" fmla="*/ 488921 h 544146"/>
                <a:gd name="connsiteX221" fmla="*/ 8978606 w 12192000"/>
                <a:gd name="connsiteY221" fmla="*/ 500357 h 544146"/>
                <a:gd name="connsiteX222" fmla="*/ 9242103 w 12192000"/>
                <a:gd name="connsiteY222" fmla="*/ 505360 h 544146"/>
                <a:gd name="connsiteX223" fmla="*/ 9388490 w 12192000"/>
                <a:gd name="connsiteY223" fmla="*/ 508220 h 544146"/>
                <a:gd name="connsiteX224" fmla="*/ 11039736 w 12192000"/>
                <a:gd name="connsiteY224" fmla="*/ 499642 h 544146"/>
                <a:gd name="connsiteX225" fmla="*/ 11854379 w 12192000"/>
                <a:gd name="connsiteY225" fmla="*/ 468102 h 544146"/>
                <a:gd name="connsiteX226" fmla="*/ 12192000 w 12192000"/>
                <a:gd name="connsiteY226" fmla="*/ 448267 h 544146"/>
                <a:gd name="connsiteX227" fmla="*/ 12192000 w 12192000"/>
                <a:gd name="connsiteY227" fmla="*/ 462927 h 544146"/>
                <a:gd name="connsiteX228" fmla="*/ 11864627 w 12192000"/>
                <a:gd name="connsiteY228" fmla="*/ 482309 h 544146"/>
                <a:gd name="connsiteX229" fmla="*/ 11045592 w 12192000"/>
                <a:gd name="connsiteY229" fmla="*/ 513938 h 544146"/>
                <a:gd name="connsiteX230" fmla="*/ 9997458 w 12192000"/>
                <a:gd name="connsiteY230" fmla="*/ 526089 h 544146"/>
                <a:gd name="connsiteX231" fmla="*/ 4513418 w 12192000"/>
                <a:gd name="connsiteY231" fmla="*/ 544146 h 544146"/>
                <a:gd name="connsiteX232" fmla="*/ 4171935 w 12192000"/>
                <a:gd name="connsiteY232" fmla="*/ 544146 h 544146"/>
                <a:gd name="connsiteX233" fmla="*/ 3557889 w 12192000"/>
                <a:gd name="connsiteY233" fmla="*/ 525822 h 544146"/>
                <a:gd name="connsiteX234" fmla="*/ 2847913 w 12192000"/>
                <a:gd name="connsiteY234" fmla="*/ 523946 h 544146"/>
                <a:gd name="connsiteX235" fmla="*/ 2142328 w 12192000"/>
                <a:gd name="connsiteY235" fmla="*/ 542083 h 544146"/>
                <a:gd name="connsiteX236" fmla="*/ 2106905 w 12192000"/>
                <a:gd name="connsiteY236" fmla="*/ 544146 h 544146"/>
                <a:gd name="connsiteX237" fmla="*/ 1859593 w 12192000"/>
                <a:gd name="connsiteY237" fmla="*/ 544146 h 544146"/>
                <a:gd name="connsiteX238" fmla="*/ 2132080 w 12192000"/>
                <a:gd name="connsiteY238" fmla="*/ 528413 h 544146"/>
                <a:gd name="connsiteX239" fmla="*/ 2844984 w 12192000"/>
                <a:gd name="connsiteY239" fmla="*/ 509650 h 544146"/>
                <a:gd name="connsiteX240" fmla="*/ 3199882 w 12192000"/>
                <a:gd name="connsiteY240" fmla="*/ 508321 h 544146"/>
                <a:gd name="connsiteX241" fmla="*/ 4294216 w 12192000"/>
                <a:gd name="connsiteY241" fmla="*/ 533953 h 544146"/>
                <a:gd name="connsiteX242" fmla="*/ 5425947 w 12192000"/>
                <a:gd name="connsiteY242" fmla="*/ 544146 h 544146"/>
                <a:gd name="connsiteX243" fmla="*/ 5240994 w 12192000"/>
                <a:gd name="connsiteY243" fmla="*/ 544146 h 544146"/>
                <a:gd name="connsiteX244" fmla="*/ 5134478 w 12192000"/>
                <a:gd name="connsiteY244" fmla="*/ 536812 h 544146"/>
                <a:gd name="connsiteX245" fmla="*/ 5064213 w 12192000"/>
                <a:gd name="connsiteY245" fmla="*/ 532523 h 544146"/>
                <a:gd name="connsiteX246" fmla="*/ 4985166 w 12192000"/>
                <a:gd name="connsiteY246" fmla="*/ 527519 h 544146"/>
                <a:gd name="connsiteX247" fmla="*/ 4698244 w 12192000"/>
                <a:gd name="connsiteY247" fmla="*/ 510364 h 544146"/>
                <a:gd name="connsiteX248" fmla="*/ 4578208 w 12192000"/>
                <a:gd name="connsiteY248" fmla="*/ 503932 h 544146"/>
                <a:gd name="connsiteX249" fmla="*/ 4326423 w 12192000"/>
                <a:gd name="connsiteY249" fmla="*/ 491780 h 544146"/>
                <a:gd name="connsiteX250" fmla="*/ 2839130 w 12192000"/>
                <a:gd name="connsiteY250" fmla="*/ 467477 h 544146"/>
                <a:gd name="connsiteX251" fmla="*/ 1404538 w 12192000"/>
                <a:gd name="connsiteY251" fmla="*/ 527519 h 544146"/>
                <a:gd name="connsiteX252" fmla="*/ 1232747 w 12192000"/>
                <a:gd name="connsiteY252" fmla="*/ 544146 h 544146"/>
                <a:gd name="connsiteX253" fmla="*/ 1075930 w 12192000"/>
                <a:gd name="connsiteY253" fmla="*/ 544146 h 544146"/>
                <a:gd name="connsiteX254" fmla="*/ 1386970 w 12192000"/>
                <a:gd name="connsiteY254" fmla="*/ 513938 h 544146"/>
                <a:gd name="connsiteX255" fmla="*/ 2836202 w 12192000"/>
                <a:gd name="connsiteY255" fmla="*/ 453897 h 544146"/>
                <a:gd name="connsiteX256" fmla="*/ 3203817 w 12192000"/>
                <a:gd name="connsiteY256" fmla="*/ 452278 h 544146"/>
                <a:gd name="connsiteX257" fmla="*/ 4335203 w 12192000"/>
                <a:gd name="connsiteY257" fmla="*/ 478914 h 544146"/>
                <a:gd name="connsiteX258" fmla="*/ 4589918 w 12192000"/>
                <a:gd name="connsiteY258" fmla="*/ 491065 h 544146"/>
                <a:gd name="connsiteX259" fmla="*/ 4707028 w 12192000"/>
                <a:gd name="connsiteY259" fmla="*/ 497498 h 544146"/>
                <a:gd name="connsiteX260" fmla="*/ 4999803 w 12192000"/>
                <a:gd name="connsiteY260" fmla="*/ 515368 h 544146"/>
                <a:gd name="connsiteX261" fmla="*/ 5078850 w 12192000"/>
                <a:gd name="connsiteY261" fmla="*/ 520371 h 544146"/>
                <a:gd name="connsiteX262" fmla="*/ 5149120 w 12192000"/>
                <a:gd name="connsiteY262" fmla="*/ 524660 h 544146"/>
                <a:gd name="connsiteX263" fmla="*/ 5266229 w 12192000"/>
                <a:gd name="connsiteY263" fmla="*/ 532523 h 544146"/>
                <a:gd name="connsiteX264" fmla="*/ 6277463 w 12192000"/>
                <a:gd name="connsiteY264" fmla="*/ 544146 h 544146"/>
                <a:gd name="connsiteX265" fmla="*/ 6066251 w 12192000"/>
                <a:gd name="connsiteY265" fmla="*/ 544146 h 544146"/>
                <a:gd name="connsiteX266" fmla="*/ 5922044 w 12192000"/>
                <a:gd name="connsiteY266" fmla="*/ 534667 h 544146"/>
                <a:gd name="connsiteX267" fmla="*/ 5316000 w 12192000"/>
                <a:gd name="connsiteY267" fmla="*/ 490350 h 544146"/>
                <a:gd name="connsiteX268" fmla="*/ 5195961 w 12192000"/>
                <a:gd name="connsiteY268" fmla="*/ 482488 h 544146"/>
                <a:gd name="connsiteX269" fmla="*/ 5125695 w 12192000"/>
                <a:gd name="connsiteY269" fmla="*/ 478200 h 544146"/>
                <a:gd name="connsiteX270" fmla="*/ 5046648 w 12192000"/>
                <a:gd name="connsiteY270" fmla="*/ 473196 h 544146"/>
                <a:gd name="connsiteX271" fmla="*/ 4748018 w 12192000"/>
                <a:gd name="connsiteY271" fmla="*/ 455327 h 544146"/>
                <a:gd name="connsiteX272" fmla="*/ 4627979 w 12192000"/>
                <a:gd name="connsiteY272" fmla="*/ 448893 h 544146"/>
                <a:gd name="connsiteX273" fmla="*/ 4367412 w 12192000"/>
                <a:gd name="connsiteY273" fmla="*/ 436742 h 544146"/>
                <a:gd name="connsiteX274" fmla="*/ 2830350 w 12192000"/>
                <a:gd name="connsiteY274" fmla="*/ 411010 h 544146"/>
                <a:gd name="connsiteX275" fmla="*/ 1337198 w 12192000"/>
                <a:gd name="connsiteY275" fmla="*/ 473196 h 544146"/>
                <a:gd name="connsiteX276" fmla="*/ 647351 w 12192000"/>
                <a:gd name="connsiteY276" fmla="*/ 540207 h 544146"/>
                <a:gd name="connsiteX277" fmla="*/ 619879 w 12192000"/>
                <a:gd name="connsiteY277" fmla="*/ 544146 h 544146"/>
                <a:gd name="connsiteX278" fmla="*/ 502416 w 12192000"/>
                <a:gd name="connsiteY278" fmla="*/ 544146 h 544146"/>
                <a:gd name="connsiteX279" fmla="*/ 618438 w 12192000"/>
                <a:gd name="connsiteY279" fmla="*/ 527430 h 544146"/>
                <a:gd name="connsiteX280" fmla="*/ 1316706 w 12192000"/>
                <a:gd name="connsiteY280" fmla="*/ 459615 h 544146"/>
                <a:gd name="connsiteX281" fmla="*/ 2824495 w 12192000"/>
                <a:gd name="connsiteY281" fmla="*/ 396715 h 544146"/>
                <a:gd name="connsiteX282" fmla="*/ 3205238 w 12192000"/>
                <a:gd name="connsiteY282" fmla="*/ 395106 h 544146"/>
                <a:gd name="connsiteX283" fmla="*/ 4373267 w 12192000"/>
                <a:gd name="connsiteY283" fmla="*/ 422447 h 544146"/>
                <a:gd name="connsiteX284" fmla="*/ 4636764 w 12192000"/>
                <a:gd name="connsiteY284" fmla="*/ 435313 h 544146"/>
                <a:gd name="connsiteX285" fmla="*/ 4756800 w 12192000"/>
                <a:gd name="connsiteY285" fmla="*/ 441745 h 544146"/>
                <a:gd name="connsiteX286" fmla="*/ 5058359 w 12192000"/>
                <a:gd name="connsiteY286" fmla="*/ 460330 h 544146"/>
                <a:gd name="connsiteX287" fmla="*/ 5137407 w 12192000"/>
                <a:gd name="connsiteY287" fmla="*/ 465333 h 544146"/>
                <a:gd name="connsiteX288" fmla="*/ 5207675 w 12192000"/>
                <a:gd name="connsiteY288" fmla="*/ 469622 h 544146"/>
                <a:gd name="connsiteX289" fmla="*/ 5330638 w 12192000"/>
                <a:gd name="connsiteY289" fmla="*/ 477484 h 544146"/>
                <a:gd name="connsiteX290" fmla="*/ 5936682 w 12192000"/>
                <a:gd name="connsiteY290" fmla="*/ 521802 h 544146"/>
                <a:gd name="connsiteX291" fmla="*/ 7260815 w 12192000"/>
                <a:gd name="connsiteY291" fmla="*/ 544146 h 544146"/>
                <a:gd name="connsiteX292" fmla="*/ 6968990 w 12192000"/>
                <a:gd name="connsiteY292" fmla="*/ 544146 h 544146"/>
                <a:gd name="connsiteX293" fmla="*/ 6920220 w 12192000"/>
                <a:gd name="connsiteY293" fmla="*/ 541557 h 544146"/>
                <a:gd name="connsiteX294" fmla="*/ 5989381 w 12192000"/>
                <a:gd name="connsiteY294" fmla="*/ 480343 h 544146"/>
                <a:gd name="connsiteX295" fmla="*/ 5383340 w 12192000"/>
                <a:gd name="connsiteY295" fmla="*/ 436741 h 544146"/>
                <a:gd name="connsiteX296" fmla="*/ 5260375 w 12192000"/>
                <a:gd name="connsiteY296" fmla="*/ 428164 h 544146"/>
                <a:gd name="connsiteX297" fmla="*/ 5190109 w 12192000"/>
                <a:gd name="connsiteY297" fmla="*/ 423161 h 544146"/>
                <a:gd name="connsiteX298" fmla="*/ 5111059 w 12192000"/>
                <a:gd name="connsiteY298" fmla="*/ 418158 h 544146"/>
                <a:gd name="connsiteX299" fmla="*/ 4803645 w 12192000"/>
                <a:gd name="connsiteY299" fmla="*/ 399573 h 544146"/>
                <a:gd name="connsiteX300" fmla="*/ 4680682 w 12192000"/>
                <a:gd name="connsiteY300" fmla="*/ 393140 h 544146"/>
                <a:gd name="connsiteX301" fmla="*/ 4411329 w 12192000"/>
                <a:gd name="connsiteY301" fmla="*/ 380274 h 544146"/>
                <a:gd name="connsiteX302" fmla="*/ 2824495 w 12192000"/>
                <a:gd name="connsiteY302" fmla="*/ 353828 h 544146"/>
                <a:gd name="connsiteX303" fmla="*/ 1272791 w 12192000"/>
                <a:gd name="connsiteY303" fmla="*/ 418872 h 544146"/>
                <a:gd name="connsiteX304" fmla="*/ 548540 w 12192000"/>
                <a:gd name="connsiteY304" fmla="*/ 489278 h 544146"/>
                <a:gd name="connsiteX305" fmla="*/ 166522 w 12192000"/>
                <a:gd name="connsiteY305" fmla="*/ 544146 h 544146"/>
                <a:gd name="connsiteX306" fmla="*/ 51147 w 12192000"/>
                <a:gd name="connsiteY306" fmla="*/ 544146 h 544146"/>
                <a:gd name="connsiteX307" fmla="*/ 520725 w 12192000"/>
                <a:gd name="connsiteY307" fmla="*/ 476501 h 544146"/>
                <a:gd name="connsiteX308" fmla="*/ 1252295 w 12192000"/>
                <a:gd name="connsiteY308" fmla="*/ 405291 h 544146"/>
                <a:gd name="connsiteX309" fmla="*/ 2818639 w 12192000"/>
                <a:gd name="connsiteY309" fmla="*/ 339532 h 544146"/>
                <a:gd name="connsiteX310" fmla="*/ 3212099 w 12192000"/>
                <a:gd name="connsiteY310" fmla="*/ 337934 h 544146"/>
                <a:gd name="connsiteX311" fmla="*/ 4417185 w 12192000"/>
                <a:gd name="connsiteY311" fmla="*/ 365979 h 544146"/>
                <a:gd name="connsiteX312" fmla="*/ 4689463 w 12192000"/>
                <a:gd name="connsiteY312" fmla="*/ 378844 h 544146"/>
                <a:gd name="connsiteX313" fmla="*/ 4812428 w 12192000"/>
                <a:gd name="connsiteY313" fmla="*/ 385277 h 544146"/>
                <a:gd name="connsiteX314" fmla="*/ 5125695 w 12192000"/>
                <a:gd name="connsiteY314" fmla="*/ 403862 h 544146"/>
                <a:gd name="connsiteX315" fmla="*/ 5204746 w 12192000"/>
                <a:gd name="connsiteY315" fmla="*/ 408865 h 544146"/>
                <a:gd name="connsiteX316" fmla="*/ 5275012 w 12192000"/>
                <a:gd name="connsiteY316" fmla="*/ 413868 h 544146"/>
                <a:gd name="connsiteX317" fmla="*/ 5400904 w 12192000"/>
                <a:gd name="connsiteY317" fmla="*/ 422446 h 544146"/>
                <a:gd name="connsiteX318" fmla="*/ 6006948 w 12192000"/>
                <a:gd name="connsiteY318" fmla="*/ 466048 h 544146"/>
                <a:gd name="connsiteX319" fmla="*/ 6934310 w 12192000"/>
                <a:gd name="connsiteY319" fmla="*/ 526849 h 544146"/>
                <a:gd name="connsiteX320" fmla="*/ 8545886 w 12192000"/>
                <a:gd name="connsiteY320" fmla="*/ 544146 h 544146"/>
                <a:gd name="connsiteX321" fmla="*/ 8152507 w 12192000"/>
                <a:gd name="connsiteY321" fmla="*/ 544146 h 544146"/>
                <a:gd name="connsiteX322" fmla="*/ 7818488 w 12192000"/>
                <a:gd name="connsiteY322" fmla="*/ 531361 h 544146"/>
                <a:gd name="connsiteX323" fmla="*/ 6050865 w 12192000"/>
                <a:gd name="connsiteY323" fmla="*/ 426020 h 544146"/>
                <a:gd name="connsiteX324" fmla="*/ 5447747 w 12192000"/>
                <a:gd name="connsiteY324" fmla="*/ 382419 h 544146"/>
                <a:gd name="connsiteX325" fmla="*/ 5321856 w 12192000"/>
                <a:gd name="connsiteY325" fmla="*/ 373841 h 544146"/>
                <a:gd name="connsiteX326" fmla="*/ 5248664 w 12192000"/>
                <a:gd name="connsiteY326" fmla="*/ 368838 h 544146"/>
                <a:gd name="connsiteX327" fmla="*/ 5169613 w 12192000"/>
                <a:gd name="connsiteY327" fmla="*/ 363835 h 544146"/>
                <a:gd name="connsiteX328" fmla="*/ 4850490 w 12192000"/>
                <a:gd name="connsiteY328" fmla="*/ 344535 h 544146"/>
                <a:gd name="connsiteX329" fmla="*/ 4724596 w 12192000"/>
                <a:gd name="connsiteY329" fmla="*/ 338103 h 544146"/>
                <a:gd name="connsiteX330" fmla="*/ 4446461 w 12192000"/>
                <a:gd name="connsiteY330" fmla="*/ 324521 h 544146"/>
                <a:gd name="connsiteX331" fmla="*/ 2806925 w 12192000"/>
                <a:gd name="connsiteY331" fmla="*/ 297360 h 544146"/>
                <a:gd name="connsiteX332" fmla="*/ 1196666 w 12192000"/>
                <a:gd name="connsiteY332" fmla="*/ 364549 h 544146"/>
                <a:gd name="connsiteX333" fmla="*/ 439114 w 12192000"/>
                <a:gd name="connsiteY333" fmla="*/ 438350 h 544146"/>
                <a:gd name="connsiteX334" fmla="*/ 0 w 12192000"/>
                <a:gd name="connsiteY334" fmla="*/ 501419 h 544146"/>
                <a:gd name="connsiteX335" fmla="*/ 0 w 12192000"/>
                <a:gd name="connsiteY335" fmla="*/ 484725 h 544146"/>
                <a:gd name="connsiteX336" fmla="*/ 411667 w 12192000"/>
                <a:gd name="connsiteY336" fmla="*/ 425305 h 544146"/>
                <a:gd name="connsiteX337" fmla="*/ 1179102 w 12192000"/>
                <a:gd name="connsiteY337" fmla="*/ 350968 h 544146"/>
                <a:gd name="connsiteX338" fmla="*/ 2803998 w 12192000"/>
                <a:gd name="connsiteY338" fmla="*/ 283064 h 544146"/>
                <a:gd name="connsiteX339" fmla="*/ 3209397 w 12192000"/>
                <a:gd name="connsiteY339" fmla="*/ 281478 h 544146"/>
                <a:gd name="connsiteX340" fmla="*/ 4455243 w 12192000"/>
                <a:gd name="connsiteY340" fmla="*/ 310226 h 544146"/>
                <a:gd name="connsiteX341" fmla="*/ 4736306 w 12192000"/>
                <a:gd name="connsiteY341" fmla="*/ 323807 h 544146"/>
                <a:gd name="connsiteX342" fmla="*/ 4859272 w 12192000"/>
                <a:gd name="connsiteY342" fmla="*/ 330239 h 544146"/>
                <a:gd name="connsiteX343" fmla="*/ 5181324 w 12192000"/>
                <a:gd name="connsiteY343" fmla="*/ 349539 h 544146"/>
                <a:gd name="connsiteX344" fmla="*/ 5260374 w 12192000"/>
                <a:gd name="connsiteY344" fmla="*/ 354542 h 544146"/>
                <a:gd name="connsiteX345" fmla="*/ 5333566 w 12192000"/>
                <a:gd name="connsiteY345" fmla="*/ 359546 h 544146"/>
                <a:gd name="connsiteX346" fmla="*/ 5462387 w 12192000"/>
                <a:gd name="connsiteY346" fmla="*/ 368123 h 544146"/>
                <a:gd name="connsiteX347" fmla="*/ 6065501 w 12192000"/>
                <a:gd name="connsiteY347" fmla="*/ 411724 h 544146"/>
                <a:gd name="connsiteX348" fmla="*/ 7826905 w 12192000"/>
                <a:gd name="connsiteY348" fmla="*/ 516708 h 544146"/>
                <a:gd name="connsiteX349" fmla="*/ 11708811 w 12192000"/>
                <a:gd name="connsiteY349" fmla="*/ 544146 h 544146"/>
                <a:gd name="connsiteX350" fmla="*/ 11334522 w 12192000"/>
                <a:gd name="connsiteY350" fmla="*/ 544146 h 544146"/>
                <a:gd name="connsiteX351" fmla="*/ 11895370 w 12192000"/>
                <a:gd name="connsiteY351" fmla="*/ 522605 h 544146"/>
                <a:gd name="connsiteX352" fmla="*/ 12192000 w 12192000"/>
                <a:gd name="connsiteY352" fmla="*/ 505032 h 544146"/>
                <a:gd name="connsiteX353" fmla="*/ 12192000 w 12192000"/>
                <a:gd name="connsiteY353" fmla="*/ 519544 h 544146"/>
                <a:gd name="connsiteX354" fmla="*/ 11905615 w 12192000"/>
                <a:gd name="connsiteY354" fmla="*/ 536543 h 5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12192000" h="544146">
                  <a:moveTo>
                    <a:pt x="10201668" y="299593"/>
                  </a:moveTo>
                  <a:cubicBezTo>
                    <a:pt x="9949882" y="300755"/>
                    <a:pt x="9695900" y="299504"/>
                    <a:pt x="9441187" y="295930"/>
                  </a:cubicBezTo>
                  <a:cubicBezTo>
                    <a:pt x="9394343" y="295216"/>
                    <a:pt x="9344573" y="294500"/>
                    <a:pt x="9297729" y="293786"/>
                  </a:cubicBezTo>
                  <a:cubicBezTo>
                    <a:pt x="9218679" y="292356"/>
                    <a:pt x="9139632" y="290927"/>
                    <a:pt x="9060580" y="289497"/>
                  </a:cubicBezTo>
                  <a:lnTo>
                    <a:pt x="8679974" y="278776"/>
                  </a:lnTo>
                  <a:lnTo>
                    <a:pt x="8299367" y="264480"/>
                  </a:lnTo>
                  <a:cubicBezTo>
                    <a:pt x="8217391" y="261621"/>
                    <a:pt x="8135414" y="257333"/>
                    <a:pt x="8056366" y="253758"/>
                  </a:cubicBezTo>
                  <a:cubicBezTo>
                    <a:pt x="8009522" y="251614"/>
                    <a:pt x="7962676" y="249470"/>
                    <a:pt x="7915835" y="247325"/>
                  </a:cubicBezTo>
                  <a:cubicBezTo>
                    <a:pt x="7453252" y="225167"/>
                    <a:pt x="6949680" y="194431"/>
                    <a:pt x="6375842" y="154404"/>
                  </a:cubicBezTo>
                  <a:lnTo>
                    <a:pt x="5781510" y="110803"/>
                  </a:lnTo>
                  <a:cubicBezTo>
                    <a:pt x="5766870" y="109373"/>
                    <a:pt x="5746376" y="108658"/>
                    <a:pt x="5728810" y="107229"/>
                  </a:cubicBezTo>
                  <a:lnTo>
                    <a:pt x="5479953" y="90789"/>
                  </a:lnTo>
                  <a:cubicBezTo>
                    <a:pt x="5359914" y="82926"/>
                    <a:pt x="5234024" y="74348"/>
                    <a:pt x="5108129" y="67916"/>
                  </a:cubicBezTo>
                  <a:cubicBezTo>
                    <a:pt x="5064211" y="65771"/>
                    <a:pt x="5020297" y="63627"/>
                    <a:pt x="4976379" y="60768"/>
                  </a:cubicBezTo>
                  <a:cubicBezTo>
                    <a:pt x="4870983" y="55050"/>
                    <a:pt x="4759726" y="49331"/>
                    <a:pt x="4648475" y="45043"/>
                  </a:cubicBezTo>
                  <a:cubicBezTo>
                    <a:pt x="4010223" y="17881"/>
                    <a:pt x="3374904" y="7159"/>
                    <a:pt x="2760080" y="14307"/>
                  </a:cubicBezTo>
                  <a:cubicBezTo>
                    <a:pt x="2101338" y="21455"/>
                    <a:pt x="1460161" y="48616"/>
                    <a:pt x="854117" y="94362"/>
                  </a:cubicBezTo>
                  <a:cubicBezTo>
                    <a:pt x="694555" y="106513"/>
                    <a:pt x="537372" y="120139"/>
                    <a:pt x="382842" y="135205"/>
                  </a:cubicBezTo>
                  <a:lnTo>
                    <a:pt x="0" y="176812"/>
                  </a:lnTo>
                  <a:lnTo>
                    <a:pt x="0" y="162552"/>
                  </a:lnTo>
                  <a:lnTo>
                    <a:pt x="356722" y="123892"/>
                  </a:lnTo>
                  <a:cubicBezTo>
                    <a:pt x="512853" y="108747"/>
                    <a:pt x="671867" y="95077"/>
                    <a:pt x="833625" y="82926"/>
                  </a:cubicBezTo>
                  <a:cubicBezTo>
                    <a:pt x="1442595" y="36465"/>
                    <a:pt x="2089624" y="9304"/>
                    <a:pt x="2754224" y="2156"/>
                  </a:cubicBezTo>
                  <a:cubicBezTo>
                    <a:pt x="2909394" y="369"/>
                    <a:pt x="3065845" y="-301"/>
                    <a:pt x="3223257" y="123"/>
                  </a:cubicBezTo>
                  <a:cubicBezTo>
                    <a:pt x="3695493" y="1396"/>
                    <a:pt x="4176376" y="12520"/>
                    <a:pt x="4657257" y="32891"/>
                  </a:cubicBezTo>
                  <a:cubicBezTo>
                    <a:pt x="4768510" y="36465"/>
                    <a:pt x="4879765" y="42898"/>
                    <a:pt x="4988093" y="48616"/>
                  </a:cubicBezTo>
                  <a:cubicBezTo>
                    <a:pt x="5032007" y="50761"/>
                    <a:pt x="5075925" y="53620"/>
                    <a:pt x="5119839" y="55764"/>
                  </a:cubicBezTo>
                  <a:cubicBezTo>
                    <a:pt x="5248660" y="62198"/>
                    <a:pt x="5374552" y="70059"/>
                    <a:pt x="5494591" y="78637"/>
                  </a:cubicBezTo>
                  <a:lnTo>
                    <a:pt x="5743450" y="95077"/>
                  </a:lnTo>
                  <a:cubicBezTo>
                    <a:pt x="5763943" y="96507"/>
                    <a:pt x="5781510" y="97936"/>
                    <a:pt x="5799076" y="98651"/>
                  </a:cubicBezTo>
                  <a:lnTo>
                    <a:pt x="6393410" y="141538"/>
                  </a:lnTo>
                  <a:cubicBezTo>
                    <a:pt x="6964318" y="182280"/>
                    <a:pt x="7464960" y="212301"/>
                    <a:pt x="7927546" y="234459"/>
                  </a:cubicBezTo>
                  <a:cubicBezTo>
                    <a:pt x="7974390" y="236604"/>
                    <a:pt x="8021230" y="238748"/>
                    <a:pt x="8068078" y="240892"/>
                  </a:cubicBezTo>
                  <a:cubicBezTo>
                    <a:pt x="8147125" y="244466"/>
                    <a:pt x="8229102" y="248040"/>
                    <a:pt x="8308153" y="251614"/>
                  </a:cubicBezTo>
                  <a:lnTo>
                    <a:pt x="8688759" y="265195"/>
                  </a:lnTo>
                  <a:lnTo>
                    <a:pt x="9069365" y="275202"/>
                  </a:lnTo>
                  <a:cubicBezTo>
                    <a:pt x="9148413" y="277346"/>
                    <a:pt x="9227463" y="278061"/>
                    <a:pt x="9303585" y="279491"/>
                  </a:cubicBezTo>
                  <a:cubicBezTo>
                    <a:pt x="9350429" y="280205"/>
                    <a:pt x="9400199" y="280920"/>
                    <a:pt x="9447042" y="281634"/>
                  </a:cubicBezTo>
                  <a:cubicBezTo>
                    <a:pt x="9950614" y="288782"/>
                    <a:pt x="10457115" y="285924"/>
                    <a:pt x="10946047" y="274487"/>
                  </a:cubicBezTo>
                  <a:cubicBezTo>
                    <a:pt x="11190514" y="267696"/>
                    <a:pt x="11434980" y="258226"/>
                    <a:pt x="11677251" y="246343"/>
                  </a:cubicBezTo>
                  <a:lnTo>
                    <a:pt x="12192000" y="215790"/>
                  </a:lnTo>
                  <a:lnTo>
                    <a:pt x="12192000" y="230161"/>
                  </a:lnTo>
                  <a:lnTo>
                    <a:pt x="11686034" y="260013"/>
                  </a:lnTo>
                  <a:cubicBezTo>
                    <a:pt x="11442299" y="271985"/>
                    <a:pt x="11196368" y="281634"/>
                    <a:pt x="10948973" y="288782"/>
                  </a:cubicBezTo>
                  <a:cubicBezTo>
                    <a:pt x="10703044" y="294858"/>
                    <a:pt x="10453454" y="298432"/>
                    <a:pt x="10201668" y="299593"/>
                  </a:cubicBezTo>
                  <a:close/>
                  <a:moveTo>
                    <a:pt x="10194350" y="356419"/>
                  </a:moveTo>
                  <a:cubicBezTo>
                    <a:pt x="9935977" y="357759"/>
                    <a:pt x="9675408" y="356687"/>
                    <a:pt x="9414839" y="353113"/>
                  </a:cubicBezTo>
                  <a:cubicBezTo>
                    <a:pt x="9365067" y="352397"/>
                    <a:pt x="9318223" y="351683"/>
                    <a:pt x="9271378" y="350968"/>
                  </a:cubicBezTo>
                  <a:cubicBezTo>
                    <a:pt x="9192328" y="349539"/>
                    <a:pt x="9107424" y="348109"/>
                    <a:pt x="9025448" y="346680"/>
                  </a:cubicBezTo>
                  <a:lnTo>
                    <a:pt x="8636056" y="335958"/>
                  </a:lnTo>
                  <a:lnTo>
                    <a:pt x="8246669" y="321662"/>
                  </a:lnTo>
                  <a:cubicBezTo>
                    <a:pt x="8164692" y="318803"/>
                    <a:pt x="8079786" y="314515"/>
                    <a:pt x="7997812" y="310941"/>
                  </a:cubicBezTo>
                  <a:cubicBezTo>
                    <a:pt x="7950968" y="308796"/>
                    <a:pt x="7904121" y="306652"/>
                    <a:pt x="7857281" y="304508"/>
                  </a:cubicBezTo>
                  <a:cubicBezTo>
                    <a:pt x="7385912" y="282350"/>
                    <a:pt x="6876486" y="250899"/>
                    <a:pt x="6299721" y="210157"/>
                  </a:cubicBezTo>
                  <a:lnTo>
                    <a:pt x="5702462" y="166555"/>
                  </a:lnTo>
                  <a:cubicBezTo>
                    <a:pt x="5655619" y="162981"/>
                    <a:pt x="5605845" y="160122"/>
                    <a:pt x="5556076" y="156548"/>
                  </a:cubicBezTo>
                  <a:lnTo>
                    <a:pt x="5406758" y="146541"/>
                  </a:lnTo>
                  <a:cubicBezTo>
                    <a:pt x="5289649" y="138679"/>
                    <a:pt x="5166683" y="130816"/>
                    <a:pt x="5043719" y="124383"/>
                  </a:cubicBezTo>
                  <a:cubicBezTo>
                    <a:pt x="4999804" y="122238"/>
                    <a:pt x="4955886" y="120095"/>
                    <a:pt x="4911972" y="117235"/>
                  </a:cubicBezTo>
                  <a:cubicBezTo>
                    <a:pt x="4809500" y="111517"/>
                    <a:pt x="4701171" y="105799"/>
                    <a:pt x="4595773" y="102224"/>
                  </a:cubicBezTo>
                  <a:cubicBezTo>
                    <a:pt x="3975093" y="75778"/>
                    <a:pt x="3357340" y="65771"/>
                    <a:pt x="2757154" y="72204"/>
                  </a:cubicBezTo>
                  <a:cubicBezTo>
                    <a:pt x="2118902" y="79351"/>
                    <a:pt x="1498224" y="105084"/>
                    <a:pt x="912675" y="149400"/>
                  </a:cubicBezTo>
                  <a:cubicBezTo>
                    <a:pt x="605261" y="172988"/>
                    <a:pt x="306630" y="202115"/>
                    <a:pt x="19345" y="236603"/>
                  </a:cubicBezTo>
                  <a:lnTo>
                    <a:pt x="0" y="239158"/>
                  </a:lnTo>
                  <a:lnTo>
                    <a:pt x="0" y="224226"/>
                  </a:lnTo>
                  <a:lnTo>
                    <a:pt x="316" y="224184"/>
                  </a:lnTo>
                  <a:cubicBezTo>
                    <a:pt x="289797" y="189428"/>
                    <a:pt x="590623" y="160121"/>
                    <a:pt x="900965" y="136534"/>
                  </a:cubicBezTo>
                  <a:cubicBezTo>
                    <a:pt x="1492369" y="91503"/>
                    <a:pt x="2115976" y="65771"/>
                    <a:pt x="2760080" y="58623"/>
                  </a:cubicBezTo>
                  <a:cubicBezTo>
                    <a:pt x="2910858" y="57015"/>
                    <a:pt x="3062918" y="56434"/>
                    <a:pt x="3215938" y="56881"/>
                  </a:cubicBezTo>
                  <a:cubicBezTo>
                    <a:pt x="3675000" y="58221"/>
                    <a:pt x="4142708" y="68809"/>
                    <a:pt x="4610413" y="88644"/>
                  </a:cubicBezTo>
                  <a:cubicBezTo>
                    <a:pt x="4718740" y="92218"/>
                    <a:pt x="4827066" y="97936"/>
                    <a:pt x="4929538" y="103654"/>
                  </a:cubicBezTo>
                  <a:cubicBezTo>
                    <a:pt x="4973453" y="105799"/>
                    <a:pt x="5017371" y="108658"/>
                    <a:pt x="5061285" y="110802"/>
                  </a:cubicBezTo>
                  <a:cubicBezTo>
                    <a:pt x="5184250" y="116520"/>
                    <a:pt x="5307216" y="125098"/>
                    <a:pt x="5427254" y="132960"/>
                  </a:cubicBezTo>
                  <a:lnTo>
                    <a:pt x="5576567" y="142967"/>
                  </a:lnTo>
                  <a:cubicBezTo>
                    <a:pt x="5626341" y="146541"/>
                    <a:pt x="5676111" y="149400"/>
                    <a:pt x="5722955" y="152974"/>
                  </a:cubicBezTo>
                  <a:lnTo>
                    <a:pt x="6320214" y="196576"/>
                  </a:lnTo>
                  <a:cubicBezTo>
                    <a:pt x="6896981" y="237318"/>
                    <a:pt x="7406406" y="268054"/>
                    <a:pt x="7871917" y="290927"/>
                  </a:cubicBezTo>
                  <a:cubicBezTo>
                    <a:pt x="7918761" y="293071"/>
                    <a:pt x="7965605" y="295215"/>
                    <a:pt x="8012450" y="297360"/>
                  </a:cubicBezTo>
                  <a:cubicBezTo>
                    <a:pt x="8094426" y="300933"/>
                    <a:pt x="8176403" y="305222"/>
                    <a:pt x="8258379" y="308081"/>
                  </a:cubicBezTo>
                  <a:lnTo>
                    <a:pt x="8647770" y="322377"/>
                  </a:lnTo>
                  <a:lnTo>
                    <a:pt x="9034232" y="333099"/>
                  </a:lnTo>
                  <a:cubicBezTo>
                    <a:pt x="9113280" y="335243"/>
                    <a:pt x="9198186" y="336672"/>
                    <a:pt x="9277233" y="337388"/>
                  </a:cubicBezTo>
                  <a:cubicBezTo>
                    <a:pt x="9324077" y="338102"/>
                    <a:pt x="9373850" y="338817"/>
                    <a:pt x="9420695" y="339532"/>
                  </a:cubicBezTo>
                  <a:cubicBezTo>
                    <a:pt x="9938903" y="346680"/>
                    <a:pt x="10454186" y="343820"/>
                    <a:pt x="10957757" y="331669"/>
                  </a:cubicBezTo>
                  <a:cubicBezTo>
                    <a:pt x="11209543" y="324522"/>
                    <a:pt x="11460597" y="314872"/>
                    <a:pt x="11709456" y="302721"/>
                  </a:cubicBezTo>
                  <a:lnTo>
                    <a:pt x="12192000" y="273998"/>
                  </a:lnTo>
                  <a:lnTo>
                    <a:pt x="12192000" y="288323"/>
                  </a:lnTo>
                  <a:lnTo>
                    <a:pt x="11718238" y="316301"/>
                  </a:lnTo>
                  <a:cubicBezTo>
                    <a:pt x="11467185" y="328452"/>
                    <a:pt x="11213936" y="338102"/>
                    <a:pt x="10960687" y="345250"/>
                  </a:cubicBezTo>
                  <a:cubicBezTo>
                    <a:pt x="10708901" y="351325"/>
                    <a:pt x="10452723" y="355078"/>
                    <a:pt x="10194350" y="356419"/>
                  </a:cubicBezTo>
                  <a:close/>
                  <a:moveTo>
                    <a:pt x="9997459" y="413869"/>
                  </a:moveTo>
                  <a:cubicBezTo>
                    <a:pt x="9804228" y="413869"/>
                    <a:pt x="9608070" y="412439"/>
                    <a:pt x="9411911" y="409580"/>
                  </a:cubicBezTo>
                  <a:cubicBezTo>
                    <a:pt x="9362141" y="408866"/>
                    <a:pt x="9315296" y="408150"/>
                    <a:pt x="9265524" y="407436"/>
                  </a:cubicBezTo>
                  <a:cubicBezTo>
                    <a:pt x="9183546" y="406006"/>
                    <a:pt x="9098642" y="404577"/>
                    <a:pt x="9013737" y="402432"/>
                  </a:cubicBezTo>
                  <a:lnTo>
                    <a:pt x="8615564" y="391711"/>
                  </a:lnTo>
                  <a:lnTo>
                    <a:pt x="8217392" y="377415"/>
                  </a:lnTo>
                  <a:cubicBezTo>
                    <a:pt x="8132488" y="373841"/>
                    <a:pt x="8047582" y="370268"/>
                    <a:pt x="7965605" y="366693"/>
                  </a:cubicBezTo>
                  <a:cubicBezTo>
                    <a:pt x="7918761" y="364549"/>
                    <a:pt x="7868991" y="362404"/>
                    <a:pt x="7822148" y="360261"/>
                  </a:cubicBezTo>
                  <a:cubicBezTo>
                    <a:pt x="7344925" y="337388"/>
                    <a:pt x="6829641" y="305937"/>
                    <a:pt x="6244093" y="264480"/>
                  </a:cubicBezTo>
                  <a:lnTo>
                    <a:pt x="5643907" y="220878"/>
                  </a:lnTo>
                  <a:cubicBezTo>
                    <a:pt x="5597064" y="217304"/>
                    <a:pt x="5550217" y="214445"/>
                    <a:pt x="5503373" y="211586"/>
                  </a:cubicBezTo>
                  <a:cubicBezTo>
                    <a:pt x="5479954" y="210157"/>
                    <a:pt x="5456532" y="208727"/>
                    <a:pt x="5433108" y="206582"/>
                  </a:cubicBezTo>
                  <a:cubicBezTo>
                    <a:pt x="5406758" y="205153"/>
                    <a:pt x="5380410" y="203009"/>
                    <a:pt x="5354060" y="201579"/>
                  </a:cubicBezTo>
                  <a:cubicBezTo>
                    <a:pt x="5239877" y="193716"/>
                    <a:pt x="5122767" y="185854"/>
                    <a:pt x="5002731" y="180136"/>
                  </a:cubicBezTo>
                  <a:cubicBezTo>
                    <a:pt x="4958816" y="177991"/>
                    <a:pt x="4914898" y="175847"/>
                    <a:pt x="4873910" y="172988"/>
                  </a:cubicBezTo>
                  <a:cubicBezTo>
                    <a:pt x="4774366" y="167270"/>
                    <a:pt x="4668969" y="162266"/>
                    <a:pt x="4566495" y="158692"/>
                  </a:cubicBezTo>
                  <a:cubicBezTo>
                    <a:pt x="3963384" y="132960"/>
                    <a:pt x="3360268" y="122954"/>
                    <a:pt x="2777646" y="129386"/>
                  </a:cubicBezTo>
                  <a:cubicBezTo>
                    <a:pt x="2159894" y="136534"/>
                    <a:pt x="1556779" y="161552"/>
                    <a:pt x="991723" y="204439"/>
                  </a:cubicBezTo>
                  <a:cubicBezTo>
                    <a:pt x="696021" y="226954"/>
                    <a:pt x="409103" y="254830"/>
                    <a:pt x="132797" y="287889"/>
                  </a:cubicBezTo>
                  <a:lnTo>
                    <a:pt x="0" y="305360"/>
                  </a:lnTo>
                  <a:lnTo>
                    <a:pt x="0" y="289066"/>
                  </a:lnTo>
                  <a:lnTo>
                    <a:pt x="103886" y="275380"/>
                  </a:lnTo>
                  <a:cubicBezTo>
                    <a:pt x="382754" y="241964"/>
                    <a:pt x="672601" y="213730"/>
                    <a:pt x="971231" y="190857"/>
                  </a:cubicBezTo>
                  <a:cubicBezTo>
                    <a:pt x="1542139" y="147256"/>
                    <a:pt x="2148181" y="122238"/>
                    <a:pt x="2771791" y="115091"/>
                  </a:cubicBezTo>
                  <a:cubicBezTo>
                    <a:pt x="2918910" y="113482"/>
                    <a:pt x="3067128" y="112902"/>
                    <a:pt x="3216168" y="113337"/>
                  </a:cubicBezTo>
                  <a:cubicBezTo>
                    <a:pt x="3663289" y="114644"/>
                    <a:pt x="4117820" y="125097"/>
                    <a:pt x="4572353" y="144397"/>
                  </a:cubicBezTo>
                  <a:cubicBezTo>
                    <a:pt x="4677753" y="147970"/>
                    <a:pt x="4780222" y="153689"/>
                    <a:pt x="4882694" y="159407"/>
                  </a:cubicBezTo>
                  <a:cubicBezTo>
                    <a:pt x="4926609" y="161552"/>
                    <a:pt x="4967598" y="164411"/>
                    <a:pt x="5011515" y="166555"/>
                  </a:cubicBezTo>
                  <a:cubicBezTo>
                    <a:pt x="5131551" y="172273"/>
                    <a:pt x="5251590" y="180136"/>
                    <a:pt x="5365770" y="187998"/>
                  </a:cubicBezTo>
                  <a:cubicBezTo>
                    <a:pt x="5392122" y="189428"/>
                    <a:pt x="5418470" y="191572"/>
                    <a:pt x="5444818" y="193002"/>
                  </a:cubicBezTo>
                  <a:cubicBezTo>
                    <a:pt x="5468243" y="194432"/>
                    <a:pt x="5491662" y="195861"/>
                    <a:pt x="5515087" y="198005"/>
                  </a:cubicBezTo>
                  <a:cubicBezTo>
                    <a:pt x="5564857" y="200864"/>
                    <a:pt x="5611701" y="204439"/>
                    <a:pt x="5658545" y="208012"/>
                  </a:cubicBezTo>
                  <a:lnTo>
                    <a:pt x="6255805" y="251614"/>
                  </a:lnTo>
                  <a:cubicBezTo>
                    <a:pt x="6838427" y="293071"/>
                    <a:pt x="7353709" y="324521"/>
                    <a:pt x="7828003" y="346679"/>
                  </a:cubicBezTo>
                  <a:cubicBezTo>
                    <a:pt x="7874845" y="348824"/>
                    <a:pt x="7924617" y="350968"/>
                    <a:pt x="7971461" y="353113"/>
                  </a:cubicBezTo>
                  <a:cubicBezTo>
                    <a:pt x="8053438" y="356686"/>
                    <a:pt x="8138340" y="360975"/>
                    <a:pt x="8223247" y="363834"/>
                  </a:cubicBezTo>
                  <a:lnTo>
                    <a:pt x="8618494" y="378130"/>
                  </a:lnTo>
                  <a:lnTo>
                    <a:pt x="9013737" y="388852"/>
                  </a:lnTo>
                  <a:cubicBezTo>
                    <a:pt x="9095714" y="390996"/>
                    <a:pt x="9180620" y="392425"/>
                    <a:pt x="9262597" y="393855"/>
                  </a:cubicBezTo>
                  <a:cubicBezTo>
                    <a:pt x="9312367" y="394570"/>
                    <a:pt x="9359211" y="395284"/>
                    <a:pt x="9408985" y="396000"/>
                  </a:cubicBezTo>
                  <a:cubicBezTo>
                    <a:pt x="9938903" y="403147"/>
                    <a:pt x="10468827" y="400288"/>
                    <a:pt x="10984109" y="388137"/>
                  </a:cubicBezTo>
                  <a:cubicBezTo>
                    <a:pt x="11243214" y="380989"/>
                    <a:pt x="11501587" y="370982"/>
                    <a:pt x="11757764" y="358384"/>
                  </a:cubicBezTo>
                  <a:lnTo>
                    <a:pt x="12192000" y="332518"/>
                  </a:lnTo>
                  <a:lnTo>
                    <a:pt x="12192000" y="346854"/>
                  </a:lnTo>
                  <a:lnTo>
                    <a:pt x="11768012" y="371965"/>
                  </a:lnTo>
                  <a:cubicBezTo>
                    <a:pt x="11510371" y="384563"/>
                    <a:pt x="11250534" y="394570"/>
                    <a:pt x="10989965" y="401718"/>
                  </a:cubicBezTo>
                  <a:cubicBezTo>
                    <a:pt x="10667914" y="409580"/>
                    <a:pt x="10334148" y="413869"/>
                    <a:pt x="9997459" y="413869"/>
                  </a:cubicBezTo>
                  <a:close/>
                  <a:moveTo>
                    <a:pt x="9997458" y="470336"/>
                  </a:moveTo>
                  <a:cubicBezTo>
                    <a:pt x="9798375" y="470336"/>
                    <a:pt x="9599288" y="468907"/>
                    <a:pt x="9397273" y="466048"/>
                  </a:cubicBezTo>
                  <a:cubicBezTo>
                    <a:pt x="9347503" y="465333"/>
                    <a:pt x="9300659" y="464618"/>
                    <a:pt x="9250886" y="463903"/>
                  </a:cubicBezTo>
                  <a:cubicBezTo>
                    <a:pt x="9165982" y="462474"/>
                    <a:pt x="9078150" y="461044"/>
                    <a:pt x="8990318" y="458900"/>
                  </a:cubicBezTo>
                  <a:lnTo>
                    <a:pt x="8586290" y="448178"/>
                  </a:lnTo>
                  <a:lnTo>
                    <a:pt x="8182258" y="433168"/>
                  </a:lnTo>
                  <a:cubicBezTo>
                    <a:pt x="8094426" y="429594"/>
                    <a:pt x="8009522" y="426020"/>
                    <a:pt x="7924620" y="421731"/>
                  </a:cubicBezTo>
                  <a:cubicBezTo>
                    <a:pt x="7877776" y="419587"/>
                    <a:pt x="7828003" y="417443"/>
                    <a:pt x="7781159" y="415298"/>
                  </a:cubicBezTo>
                  <a:cubicBezTo>
                    <a:pt x="7298083" y="392425"/>
                    <a:pt x="6774016" y="360260"/>
                    <a:pt x="6182611" y="318803"/>
                  </a:cubicBezTo>
                  <a:lnTo>
                    <a:pt x="5582425" y="275201"/>
                  </a:lnTo>
                  <a:cubicBezTo>
                    <a:pt x="5538509" y="272342"/>
                    <a:pt x="5491665" y="268768"/>
                    <a:pt x="5444821" y="265909"/>
                  </a:cubicBezTo>
                  <a:cubicBezTo>
                    <a:pt x="5421400" y="264480"/>
                    <a:pt x="5397977" y="263050"/>
                    <a:pt x="5374554" y="260905"/>
                  </a:cubicBezTo>
                  <a:cubicBezTo>
                    <a:pt x="5348206" y="259476"/>
                    <a:pt x="5321856" y="257332"/>
                    <a:pt x="5295508" y="255902"/>
                  </a:cubicBezTo>
                  <a:cubicBezTo>
                    <a:pt x="5184250" y="248754"/>
                    <a:pt x="5070069" y="240892"/>
                    <a:pt x="4955889" y="235173"/>
                  </a:cubicBezTo>
                  <a:cubicBezTo>
                    <a:pt x="4911971" y="233029"/>
                    <a:pt x="4870983" y="230885"/>
                    <a:pt x="4827068" y="228026"/>
                  </a:cubicBezTo>
                  <a:cubicBezTo>
                    <a:pt x="4730452" y="223022"/>
                    <a:pt x="4630908" y="217304"/>
                    <a:pt x="4528439" y="213730"/>
                  </a:cubicBezTo>
                  <a:cubicBezTo>
                    <a:pt x="3939961" y="188713"/>
                    <a:pt x="3354412" y="178706"/>
                    <a:pt x="2789360" y="185139"/>
                  </a:cubicBezTo>
                  <a:cubicBezTo>
                    <a:pt x="2189172" y="191572"/>
                    <a:pt x="1609479" y="215875"/>
                    <a:pt x="1061992" y="257332"/>
                  </a:cubicBezTo>
                  <a:cubicBezTo>
                    <a:pt x="777999" y="279132"/>
                    <a:pt x="502059" y="305937"/>
                    <a:pt x="236732" y="337655"/>
                  </a:cubicBezTo>
                  <a:lnTo>
                    <a:pt x="0" y="371788"/>
                  </a:lnTo>
                  <a:lnTo>
                    <a:pt x="0" y="352614"/>
                  </a:lnTo>
                  <a:lnTo>
                    <a:pt x="210383" y="324878"/>
                  </a:lnTo>
                  <a:cubicBezTo>
                    <a:pt x="478637" y="292713"/>
                    <a:pt x="757505" y="265552"/>
                    <a:pt x="1044426" y="243751"/>
                  </a:cubicBezTo>
                  <a:cubicBezTo>
                    <a:pt x="1597768" y="202293"/>
                    <a:pt x="2183316" y="177277"/>
                    <a:pt x="2786432" y="170843"/>
                  </a:cubicBezTo>
                  <a:cubicBezTo>
                    <a:pt x="2929158" y="169235"/>
                    <a:pt x="3072985" y="168654"/>
                    <a:pt x="3217679" y="169079"/>
                  </a:cubicBezTo>
                  <a:cubicBezTo>
                    <a:pt x="3651762" y="170352"/>
                    <a:pt x="4093668" y="180672"/>
                    <a:pt x="4537221" y="199434"/>
                  </a:cubicBezTo>
                  <a:cubicBezTo>
                    <a:pt x="4639690" y="203009"/>
                    <a:pt x="4739236" y="208727"/>
                    <a:pt x="4838780" y="213730"/>
                  </a:cubicBezTo>
                  <a:cubicBezTo>
                    <a:pt x="4879768" y="215875"/>
                    <a:pt x="4923683" y="218018"/>
                    <a:pt x="4964671" y="220163"/>
                  </a:cubicBezTo>
                  <a:cubicBezTo>
                    <a:pt x="5081781" y="225882"/>
                    <a:pt x="5195961" y="233744"/>
                    <a:pt x="5310144" y="240892"/>
                  </a:cubicBezTo>
                  <a:cubicBezTo>
                    <a:pt x="5336496" y="242321"/>
                    <a:pt x="5362844" y="244466"/>
                    <a:pt x="5389192" y="245895"/>
                  </a:cubicBezTo>
                  <a:cubicBezTo>
                    <a:pt x="5412617" y="247325"/>
                    <a:pt x="5436039" y="248754"/>
                    <a:pt x="5459458" y="250898"/>
                  </a:cubicBezTo>
                  <a:cubicBezTo>
                    <a:pt x="5506301" y="253758"/>
                    <a:pt x="5553149" y="257332"/>
                    <a:pt x="5597063" y="260191"/>
                  </a:cubicBezTo>
                  <a:lnTo>
                    <a:pt x="6197251" y="303792"/>
                  </a:lnTo>
                  <a:cubicBezTo>
                    <a:pt x="6788656" y="345965"/>
                    <a:pt x="7309794" y="377415"/>
                    <a:pt x="7789943" y="400288"/>
                  </a:cubicBezTo>
                  <a:cubicBezTo>
                    <a:pt x="7836787" y="402432"/>
                    <a:pt x="7886558" y="404577"/>
                    <a:pt x="7933402" y="406721"/>
                  </a:cubicBezTo>
                  <a:cubicBezTo>
                    <a:pt x="8018308" y="410295"/>
                    <a:pt x="8103210" y="414584"/>
                    <a:pt x="8191043" y="418157"/>
                  </a:cubicBezTo>
                  <a:lnTo>
                    <a:pt x="8595072" y="433168"/>
                  </a:lnTo>
                  <a:lnTo>
                    <a:pt x="8999100" y="443889"/>
                  </a:lnTo>
                  <a:cubicBezTo>
                    <a:pt x="9084005" y="446034"/>
                    <a:pt x="9171838" y="447463"/>
                    <a:pt x="9256741" y="448893"/>
                  </a:cubicBezTo>
                  <a:cubicBezTo>
                    <a:pt x="9306513" y="449607"/>
                    <a:pt x="9353355" y="450323"/>
                    <a:pt x="9403128" y="451037"/>
                  </a:cubicBezTo>
                  <a:cubicBezTo>
                    <a:pt x="9944762" y="458185"/>
                    <a:pt x="10489322" y="456041"/>
                    <a:pt x="11016315" y="443175"/>
                  </a:cubicBezTo>
                  <a:cubicBezTo>
                    <a:pt x="11281275" y="435669"/>
                    <a:pt x="11546235" y="425484"/>
                    <a:pt x="11809366" y="412707"/>
                  </a:cubicBezTo>
                  <a:lnTo>
                    <a:pt x="12192000" y="390194"/>
                  </a:lnTo>
                  <a:lnTo>
                    <a:pt x="12192000" y="404899"/>
                  </a:lnTo>
                  <a:lnTo>
                    <a:pt x="11821809" y="426913"/>
                  </a:lnTo>
                  <a:cubicBezTo>
                    <a:pt x="11557214" y="439779"/>
                    <a:pt x="11290057" y="449965"/>
                    <a:pt x="11022168" y="457471"/>
                  </a:cubicBezTo>
                  <a:cubicBezTo>
                    <a:pt x="10685480" y="466048"/>
                    <a:pt x="10342935" y="470336"/>
                    <a:pt x="9997458" y="470336"/>
                  </a:cubicBezTo>
                  <a:close/>
                  <a:moveTo>
                    <a:pt x="9997458" y="526089"/>
                  </a:moveTo>
                  <a:cubicBezTo>
                    <a:pt x="9792515" y="526089"/>
                    <a:pt x="9590503" y="524660"/>
                    <a:pt x="9385561" y="521801"/>
                  </a:cubicBezTo>
                  <a:cubicBezTo>
                    <a:pt x="9335791" y="521086"/>
                    <a:pt x="9286017" y="520371"/>
                    <a:pt x="9236244" y="518941"/>
                  </a:cubicBezTo>
                  <a:cubicBezTo>
                    <a:pt x="9148413" y="517512"/>
                    <a:pt x="9057653" y="516083"/>
                    <a:pt x="8969822" y="513938"/>
                  </a:cubicBezTo>
                  <a:lnTo>
                    <a:pt x="8557012" y="502501"/>
                  </a:lnTo>
                  <a:lnTo>
                    <a:pt x="8144199" y="487491"/>
                  </a:lnTo>
                  <a:cubicBezTo>
                    <a:pt x="8056366" y="483917"/>
                    <a:pt x="7965608" y="479628"/>
                    <a:pt x="7880702" y="476055"/>
                  </a:cubicBezTo>
                  <a:cubicBezTo>
                    <a:pt x="7830928" y="473910"/>
                    <a:pt x="7784087" y="471766"/>
                    <a:pt x="7734315" y="469621"/>
                  </a:cubicBezTo>
                  <a:cubicBezTo>
                    <a:pt x="7242454" y="446034"/>
                    <a:pt x="6712534" y="413868"/>
                    <a:pt x="6115275" y="371697"/>
                  </a:cubicBezTo>
                  <a:lnTo>
                    <a:pt x="5512159" y="328095"/>
                  </a:lnTo>
                  <a:cubicBezTo>
                    <a:pt x="5468243" y="325236"/>
                    <a:pt x="5424327" y="322377"/>
                    <a:pt x="5380410" y="319517"/>
                  </a:cubicBezTo>
                  <a:cubicBezTo>
                    <a:pt x="5356988" y="318088"/>
                    <a:pt x="5333566" y="316658"/>
                    <a:pt x="5307218" y="314514"/>
                  </a:cubicBezTo>
                  <a:cubicBezTo>
                    <a:pt x="5280868" y="313085"/>
                    <a:pt x="5254516" y="310940"/>
                    <a:pt x="5228168" y="309510"/>
                  </a:cubicBezTo>
                  <a:cubicBezTo>
                    <a:pt x="5119842" y="302363"/>
                    <a:pt x="5008585" y="295215"/>
                    <a:pt x="4900260" y="289497"/>
                  </a:cubicBezTo>
                  <a:cubicBezTo>
                    <a:pt x="4859272" y="287353"/>
                    <a:pt x="4815354" y="285208"/>
                    <a:pt x="4774366" y="283064"/>
                  </a:cubicBezTo>
                  <a:cubicBezTo>
                    <a:pt x="4680680" y="278060"/>
                    <a:pt x="4584064" y="272342"/>
                    <a:pt x="4484521" y="269483"/>
                  </a:cubicBezTo>
                  <a:cubicBezTo>
                    <a:pt x="3913613" y="245180"/>
                    <a:pt x="3345632" y="235889"/>
                    <a:pt x="2795216" y="241607"/>
                  </a:cubicBezTo>
                  <a:cubicBezTo>
                    <a:pt x="2215522" y="248039"/>
                    <a:pt x="1653396" y="271627"/>
                    <a:pt x="1126402" y="311655"/>
                  </a:cubicBezTo>
                  <a:cubicBezTo>
                    <a:pt x="854121" y="332383"/>
                    <a:pt x="589892" y="358115"/>
                    <a:pt x="335545" y="388583"/>
                  </a:cubicBezTo>
                  <a:lnTo>
                    <a:pt x="0" y="436899"/>
                  </a:lnTo>
                  <a:lnTo>
                    <a:pt x="0" y="420175"/>
                  </a:lnTo>
                  <a:lnTo>
                    <a:pt x="306998" y="375807"/>
                  </a:lnTo>
                  <a:cubicBezTo>
                    <a:pt x="564274" y="345071"/>
                    <a:pt x="832162" y="319160"/>
                    <a:pt x="1108833" y="298074"/>
                  </a:cubicBezTo>
                  <a:cubicBezTo>
                    <a:pt x="1641682" y="258046"/>
                    <a:pt x="2209668" y="233744"/>
                    <a:pt x="2792286" y="227311"/>
                  </a:cubicBezTo>
                  <a:cubicBezTo>
                    <a:pt x="2930621" y="225703"/>
                    <a:pt x="3070239" y="225122"/>
                    <a:pt x="3210818" y="225535"/>
                  </a:cubicBezTo>
                  <a:cubicBezTo>
                    <a:pt x="3632550" y="226775"/>
                    <a:pt x="4062927" y="236960"/>
                    <a:pt x="4493302" y="255187"/>
                  </a:cubicBezTo>
                  <a:cubicBezTo>
                    <a:pt x="4592848" y="258761"/>
                    <a:pt x="4689462" y="263765"/>
                    <a:pt x="4786076" y="268768"/>
                  </a:cubicBezTo>
                  <a:cubicBezTo>
                    <a:pt x="4827068" y="270912"/>
                    <a:pt x="4868057" y="273057"/>
                    <a:pt x="4911971" y="275201"/>
                  </a:cubicBezTo>
                  <a:cubicBezTo>
                    <a:pt x="5023225" y="280919"/>
                    <a:pt x="5137406" y="288067"/>
                    <a:pt x="5245734" y="295215"/>
                  </a:cubicBezTo>
                  <a:cubicBezTo>
                    <a:pt x="5272082" y="297359"/>
                    <a:pt x="5298433" y="298789"/>
                    <a:pt x="5324784" y="300219"/>
                  </a:cubicBezTo>
                  <a:cubicBezTo>
                    <a:pt x="5348206" y="301648"/>
                    <a:pt x="5371625" y="303078"/>
                    <a:pt x="5395050" y="305222"/>
                  </a:cubicBezTo>
                  <a:cubicBezTo>
                    <a:pt x="5438965" y="308081"/>
                    <a:pt x="5482883" y="310940"/>
                    <a:pt x="5529726" y="314514"/>
                  </a:cubicBezTo>
                  <a:lnTo>
                    <a:pt x="6132838" y="358115"/>
                  </a:lnTo>
                  <a:cubicBezTo>
                    <a:pt x="6730100" y="400288"/>
                    <a:pt x="7257093" y="432453"/>
                    <a:pt x="7746025" y="456041"/>
                  </a:cubicBezTo>
                  <a:cubicBezTo>
                    <a:pt x="7792869" y="458185"/>
                    <a:pt x="7842642" y="460330"/>
                    <a:pt x="7892412" y="462474"/>
                  </a:cubicBezTo>
                  <a:cubicBezTo>
                    <a:pt x="7977316" y="466762"/>
                    <a:pt x="8068077" y="470336"/>
                    <a:pt x="8155909" y="473910"/>
                  </a:cubicBezTo>
                  <a:lnTo>
                    <a:pt x="8565793" y="488921"/>
                  </a:lnTo>
                  <a:lnTo>
                    <a:pt x="8978606" y="500357"/>
                  </a:lnTo>
                  <a:cubicBezTo>
                    <a:pt x="9066438" y="502501"/>
                    <a:pt x="9157197" y="503931"/>
                    <a:pt x="9242103" y="505360"/>
                  </a:cubicBezTo>
                  <a:cubicBezTo>
                    <a:pt x="9291873" y="506075"/>
                    <a:pt x="9341646" y="506790"/>
                    <a:pt x="9388490" y="508220"/>
                  </a:cubicBezTo>
                  <a:cubicBezTo>
                    <a:pt x="9944762" y="516083"/>
                    <a:pt x="10498102" y="513223"/>
                    <a:pt x="11039736" y="499642"/>
                  </a:cubicBezTo>
                  <a:cubicBezTo>
                    <a:pt x="11312016" y="491780"/>
                    <a:pt x="11584295" y="481237"/>
                    <a:pt x="11854379" y="468102"/>
                  </a:cubicBezTo>
                  <a:lnTo>
                    <a:pt x="12192000" y="448267"/>
                  </a:lnTo>
                  <a:lnTo>
                    <a:pt x="12192000" y="462927"/>
                  </a:lnTo>
                  <a:lnTo>
                    <a:pt x="11864627" y="482309"/>
                  </a:lnTo>
                  <a:cubicBezTo>
                    <a:pt x="11593079" y="495532"/>
                    <a:pt x="11319335" y="506075"/>
                    <a:pt x="11045592" y="513938"/>
                  </a:cubicBezTo>
                  <a:cubicBezTo>
                    <a:pt x="10700115" y="522515"/>
                    <a:pt x="10351716" y="526089"/>
                    <a:pt x="9997458" y="526089"/>
                  </a:cubicBezTo>
                  <a:close/>
                  <a:moveTo>
                    <a:pt x="4513418" y="544146"/>
                  </a:moveTo>
                  <a:lnTo>
                    <a:pt x="4171935" y="544146"/>
                  </a:lnTo>
                  <a:lnTo>
                    <a:pt x="3557889" y="525822"/>
                  </a:lnTo>
                  <a:cubicBezTo>
                    <a:pt x="3317814" y="521801"/>
                    <a:pt x="3080668" y="521086"/>
                    <a:pt x="2847913" y="523946"/>
                  </a:cubicBezTo>
                  <a:cubicBezTo>
                    <a:pt x="2607838" y="526447"/>
                    <a:pt x="2372155" y="532523"/>
                    <a:pt x="2142328" y="542083"/>
                  </a:cubicBezTo>
                  <a:lnTo>
                    <a:pt x="2106905" y="544146"/>
                  </a:lnTo>
                  <a:lnTo>
                    <a:pt x="1859593" y="544146"/>
                  </a:lnTo>
                  <a:lnTo>
                    <a:pt x="2132080" y="528413"/>
                  </a:lnTo>
                  <a:cubicBezTo>
                    <a:pt x="2364103" y="518763"/>
                    <a:pt x="2601982" y="512509"/>
                    <a:pt x="2844984" y="509650"/>
                  </a:cubicBezTo>
                  <a:cubicBezTo>
                    <a:pt x="2962094" y="508399"/>
                    <a:pt x="3080484" y="507952"/>
                    <a:pt x="3199882" y="508321"/>
                  </a:cubicBezTo>
                  <a:cubicBezTo>
                    <a:pt x="3558074" y="509426"/>
                    <a:pt x="3925321" y="517870"/>
                    <a:pt x="4294216" y="533953"/>
                  </a:cubicBezTo>
                  <a:close/>
                  <a:moveTo>
                    <a:pt x="5425947" y="544146"/>
                  </a:moveTo>
                  <a:lnTo>
                    <a:pt x="5240994" y="544146"/>
                  </a:lnTo>
                  <a:lnTo>
                    <a:pt x="5134478" y="536812"/>
                  </a:lnTo>
                  <a:cubicBezTo>
                    <a:pt x="5111058" y="535382"/>
                    <a:pt x="5087636" y="533953"/>
                    <a:pt x="5064213" y="532523"/>
                  </a:cubicBezTo>
                  <a:cubicBezTo>
                    <a:pt x="5037862" y="531093"/>
                    <a:pt x="5011514" y="528949"/>
                    <a:pt x="4985166" y="527519"/>
                  </a:cubicBezTo>
                  <a:cubicBezTo>
                    <a:pt x="4891475" y="521086"/>
                    <a:pt x="4794861" y="514653"/>
                    <a:pt x="4698244" y="510364"/>
                  </a:cubicBezTo>
                  <a:cubicBezTo>
                    <a:pt x="4657256" y="508220"/>
                    <a:pt x="4619196" y="506076"/>
                    <a:pt x="4578208" y="503932"/>
                  </a:cubicBezTo>
                  <a:cubicBezTo>
                    <a:pt x="4496231" y="499643"/>
                    <a:pt x="4411328" y="494639"/>
                    <a:pt x="4326423" y="491780"/>
                  </a:cubicBezTo>
                  <a:cubicBezTo>
                    <a:pt x="3819925" y="470336"/>
                    <a:pt x="3322210" y="461759"/>
                    <a:pt x="2839130" y="467477"/>
                  </a:cubicBezTo>
                  <a:cubicBezTo>
                    <a:pt x="2338486" y="473196"/>
                    <a:pt x="1858338" y="493209"/>
                    <a:pt x="1404538" y="527519"/>
                  </a:cubicBezTo>
                  <a:lnTo>
                    <a:pt x="1232747" y="544146"/>
                  </a:lnTo>
                  <a:lnTo>
                    <a:pt x="1075930" y="544146"/>
                  </a:lnTo>
                  <a:lnTo>
                    <a:pt x="1386970" y="513938"/>
                  </a:lnTo>
                  <a:cubicBezTo>
                    <a:pt x="1843699" y="479629"/>
                    <a:pt x="2332628" y="458900"/>
                    <a:pt x="2836202" y="453897"/>
                  </a:cubicBezTo>
                  <a:cubicBezTo>
                    <a:pt x="2957703" y="452468"/>
                    <a:pt x="3080304" y="451931"/>
                    <a:pt x="3203817" y="452278"/>
                  </a:cubicBezTo>
                  <a:cubicBezTo>
                    <a:pt x="3574362" y="453316"/>
                    <a:pt x="3953136" y="462296"/>
                    <a:pt x="4335203" y="478914"/>
                  </a:cubicBezTo>
                  <a:cubicBezTo>
                    <a:pt x="4420109" y="481773"/>
                    <a:pt x="4507942" y="486777"/>
                    <a:pt x="4589918" y="491065"/>
                  </a:cubicBezTo>
                  <a:cubicBezTo>
                    <a:pt x="4627978" y="493209"/>
                    <a:pt x="4668966" y="495354"/>
                    <a:pt x="4707028" y="497498"/>
                  </a:cubicBezTo>
                  <a:cubicBezTo>
                    <a:pt x="4806571" y="501787"/>
                    <a:pt x="4903185" y="508935"/>
                    <a:pt x="4999803" y="515368"/>
                  </a:cubicBezTo>
                  <a:cubicBezTo>
                    <a:pt x="5026155" y="516798"/>
                    <a:pt x="5052502" y="518942"/>
                    <a:pt x="5078850" y="520371"/>
                  </a:cubicBezTo>
                  <a:cubicBezTo>
                    <a:pt x="5102276" y="521801"/>
                    <a:pt x="5125694" y="523230"/>
                    <a:pt x="5149120" y="524660"/>
                  </a:cubicBezTo>
                  <a:cubicBezTo>
                    <a:pt x="5187178" y="526805"/>
                    <a:pt x="5225238" y="529664"/>
                    <a:pt x="5266229" y="532523"/>
                  </a:cubicBezTo>
                  <a:close/>
                  <a:moveTo>
                    <a:pt x="6277463" y="544146"/>
                  </a:moveTo>
                  <a:lnTo>
                    <a:pt x="6066251" y="544146"/>
                  </a:lnTo>
                  <a:lnTo>
                    <a:pt x="5922044" y="534667"/>
                  </a:lnTo>
                  <a:lnTo>
                    <a:pt x="5316000" y="490350"/>
                  </a:lnTo>
                  <a:cubicBezTo>
                    <a:pt x="5275012" y="487491"/>
                    <a:pt x="5234024" y="484632"/>
                    <a:pt x="5195961" y="482488"/>
                  </a:cubicBezTo>
                  <a:cubicBezTo>
                    <a:pt x="5172543" y="481059"/>
                    <a:pt x="5149121" y="479629"/>
                    <a:pt x="5125695" y="478200"/>
                  </a:cubicBezTo>
                  <a:cubicBezTo>
                    <a:pt x="5099347" y="476770"/>
                    <a:pt x="5072999" y="474626"/>
                    <a:pt x="5046648" y="473196"/>
                  </a:cubicBezTo>
                  <a:cubicBezTo>
                    <a:pt x="4950032" y="466763"/>
                    <a:pt x="4847562" y="459615"/>
                    <a:pt x="4748018" y="455327"/>
                  </a:cubicBezTo>
                  <a:cubicBezTo>
                    <a:pt x="4707030" y="453182"/>
                    <a:pt x="4666041" y="451038"/>
                    <a:pt x="4627979" y="448893"/>
                  </a:cubicBezTo>
                  <a:cubicBezTo>
                    <a:pt x="4543077" y="443890"/>
                    <a:pt x="4455244" y="439601"/>
                    <a:pt x="4367412" y="436742"/>
                  </a:cubicBezTo>
                  <a:cubicBezTo>
                    <a:pt x="3846274" y="414584"/>
                    <a:pt x="3328066" y="406006"/>
                    <a:pt x="2830350" y="411010"/>
                  </a:cubicBezTo>
                  <a:cubicBezTo>
                    <a:pt x="2312139" y="416728"/>
                    <a:pt x="1808567" y="437457"/>
                    <a:pt x="1337198" y="473196"/>
                  </a:cubicBezTo>
                  <a:cubicBezTo>
                    <a:pt x="1100053" y="491423"/>
                    <a:pt x="869494" y="513760"/>
                    <a:pt x="647351" y="540207"/>
                  </a:cubicBezTo>
                  <a:lnTo>
                    <a:pt x="619879" y="544146"/>
                  </a:lnTo>
                  <a:lnTo>
                    <a:pt x="502416" y="544146"/>
                  </a:lnTo>
                  <a:lnTo>
                    <a:pt x="618438" y="527430"/>
                  </a:lnTo>
                  <a:cubicBezTo>
                    <a:pt x="843143" y="500536"/>
                    <a:pt x="1076631" y="477842"/>
                    <a:pt x="1316706" y="459615"/>
                  </a:cubicBezTo>
                  <a:cubicBezTo>
                    <a:pt x="1793929" y="423876"/>
                    <a:pt x="2300427" y="402433"/>
                    <a:pt x="2824495" y="396715"/>
                  </a:cubicBezTo>
                  <a:cubicBezTo>
                    <a:pt x="2950387" y="395285"/>
                    <a:pt x="3077379" y="394749"/>
                    <a:pt x="3205238" y="395106"/>
                  </a:cubicBezTo>
                  <a:cubicBezTo>
                    <a:pt x="3588817" y="396178"/>
                    <a:pt x="3980216" y="405292"/>
                    <a:pt x="4373267" y="422447"/>
                  </a:cubicBezTo>
                  <a:cubicBezTo>
                    <a:pt x="4461099" y="425306"/>
                    <a:pt x="4551857" y="430309"/>
                    <a:pt x="4636764" y="435313"/>
                  </a:cubicBezTo>
                  <a:cubicBezTo>
                    <a:pt x="4677752" y="437457"/>
                    <a:pt x="4715812" y="439601"/>
                    <a:pt x="4756800" y="441745"/>
                  </a:cubicBezTo>
                  <a:cubicBezTo>
                    <a:pt x="4859272" y="446749"/>
                    <a:pt x="4961742" y="453182"/>
                    <a:pt x="5058359" y="460330"/>
                  </a:cubicBezTo>
                  <a:cubicBezTo>
                    <a:pt x="5084711" y="461759"/>
                    <a:pt x="5111059" y="463904"/>
                    <a:pt x="5137407" y="465333"/>
                  </a:cubicBezTo>
                  <a:cubicBezTo>
                    <a:pt x="5160831" y="466763"/>
                    <a:pt x="5184251" y="468193"/>
                    <a:pt x="5207675" y="469622"/>
                  </a:cubicBezTo>
                  <a:cubicBezTo>
                    <a:pt x="5248664" y="472481"/>
                    <a:pt x="5286723" y="474626"/>
                    <a:pt x="5330638" y="477484"/>
                  </a:cubicBezTo>
                  <a:lnTo>
                    <a:pt x="5936682" y="521802"/>
                  </a:lnTo>
                  <a:close/>
                  <a:moveTo>
                    <a:pt x="7260815" y="544146"/>
                  </a:moveTo>
                  <a:lnTo>
                    <a:pt x="6968990" y="544146"/>
                  </a:lnTo>
                  <a:lnTo>
                    <a:pt x="6920220" y="541557"/>
                  </a:lnTo>
                  <a:cubicBezTo>
                    <a:pt x="6622322" y="523766"/>
                    <a:pt x="6312897" y="503395"/>
                    <a:pt x="5989381" y="480343"/>
                  </a:cubicBezTo>
                  <a:lnTo>
                    <a:pt x="5383340" y="436741"/>
                  </a:lnTo>
                  <a:cubicBezTo>
                    <a:pt x="5342348" y="433882"/>
                    <a:pt x="5301360" y="431023"/>
                    <a:pt x="5260375" y="428164"/>
                  </a:cubicBezTo>
                  <a:cubicBezTo>
                    <a:pt x="5236953" y="426735"/>
                    <a:pt x="5213528" y="425306"/>
                    <a:pt x="5190109" y="423161"/>
                  </a:cubicBezTo>
                  <a:cubicBezTo>
                    <a:pt x="5163757" y="421731"/>
                    <a:pt x="5137407" y="419587"/>
                    <a:pt x="5111059" y="418158"/>
                  </a:cubicBezTo>
                  <a:cubicBezTo>
                    <a:pt x="5011515" y="411724"/>
                    <a:pt x="4906116" y="404576"/>
                    <a:pt x="4803645" y="399573"/>
                  </a:cubicBezTo>
                  <a:cubicBezTo>
                    <a:pt x="4762658" y="397429"/>
                    <a:pt x="4721670" y="395284"/>
                    <a:pt x="4680682" y="393140"/>
                  </a:cubicBezTo>
                  <a:cubicBezTo>
                    <a:pt x="4592849" y="388136"/>
                    <a:pt x="4502088" y="383133"/>
                    <a:pt x="4411329" y="380274"/>
                  </a:cubicBezTo>
                  <a:cubicBezTo>
                    <a:pt x="3872625" y="357401"/>
                    <a:pt x="3339774" y="348109"/>
                    <a:pt x="2824495" y="353828"/>
                  </a:cubicBezTo>
                  <a:cubicBezTo>
                    <a:pt x="2285787" y="359545"/>
                    <a:pt x="1761722" y="381704"/>
                    <a:pt x="1272791" y="418872"/>
                  </a:cubicBezTo>
                  <a:cubicBezTo>
                    <a:pt x="1023933" y="437813"/>
                    <a:pt x="781662" y="461401"/>
                    <a:pt x="548540" y="489278"/>
                  </a:cubicBezTo>
                  <a:lnTo>
                    <a:pt x="166522" y="544146"/>
                  </a:lnTo>
                  <a:lnTo>
                    <a:pt x="51147" y="544146"/>
                  </a:lnTo>
                  <a:lnTo>
                    <a:pt x="520725" y="476501"/>
                  </a:lnTo>
                  <a:cubicBezTo>
                    <a:pt x="756042" y="448356"/>
                    <a:pt x="1000509" y="424590"/>
                    <a:pt x="1252295" y="405291"/>
                  </a:cubicBezTo>
                  <a:cubicBezTo>
                    <a:pt x="1747085" y="368123"/>
                    <a:pt x="2274079" y="345965"/>
                    <a:pt x="2818639" y="339532"/>
                  </a:cubicBezTo>
                  <a:cubicBezTo>
                    <a:pt x="2948923" y="338102"/>
                    <a:pt x="3080122" y="337566"/>
                    <a:pt x="3212099" y="337934"/>
                  </a:cubicBezTo>
                  <a:cubicBezTo>
                    <a:pt x="3608029" y="339040"/>
                    <a:pt x="4010960" y="348287"/>
                    <a:pt x="4417185" y="365979"/>
                  </a:cubicBezTo>
                  <a:cubicBezTo>
                    <a:pt x="4507943" y="368838"/>
                    <a:pt x="4601631" y="373841"/>
                    <a:pt x="4689463" y="378844"/>
                  </a:cubicBezTo>
                  <a:cubicBezTo>
                    <a:pt x="4730452" y="380988"/>
                    <a:pt x="4771440" y="383133"/>
                    <a:pt x="4812428" y="385277"/>
                  </a:cubicBezTo>
                  <a:cubicBezTo>
                    <a:pt x="4917827" y="390281"/>
                    <a:pt x="5023226" y="397429"/>
                    <a:pt x="5125695" y="403862"/>
                  </a:cubicBezTo>
                  <a:cubicBezTo>
                    <a:pt x="5152047" y="405291"/>
                    <a:pt x="5178398" y="407436"/>
                    <a:pt x="5204746" y="408865"/>
                  </a:cubicBezTo>
                  <a:cubicBezTo>
                    <a:pt x="5228168" y="410295"/>
                    <a:pt x="5251590" y="411724"/>
                    <a:pt x="5275012" y="413868"/>
                  </a:cubicBezTo>
                  <a:cubicBezTo>
                    <a:pt x="5316000" y="416727"/>
                    <a:pt x="5356988" y="419587"/>
                    <a:pt x="5400904" y="422446"/>
                  </a:cubicBezTo>
                  <a:lnTo>
                    <a:pt x="6006948" y="466048"/>
                  </a:lnTo>
                  <a:cubicBezTo>
                    <a:pt x="6329000" y="488921"/>
                    <a:pt x="6637328" y="509158"/>
                    <a:pt x="6934310" y="526849"/>
                  </a:cubicBezTo>
                  <a:close/>
                  <a:moveTo>
                    <a:pt x="8545886" y="544146"/>
                  </a:moveTo>
                  <a:lnTo>
                    <a:pt x="8152507" y="544146"/>
                  </a:lnTo>
                  <a:lnTo>
                    <a:pt x="7818488" y="531361"/>
                  </a:lnTo>
                  <a:cubicBezTo>
                    <a:pt x="7271733" y="506255"/>
                    <a:pt x="6689112" y="471409"/>
                    <a:pt x="6050865" y="426020"/>
                  </a:cubicBezTo>
                  <a:lnTo>
                    <a:pt x="5447747" y="382419"/>
                  </a:lnTo>
                  <a:cubicBezTo>
                    <a:pt x="5406761" y="379559"/>
                    <a:pt x="5362844" y="376700"/>
                    <a:pt x="5321856" y="373841"/>
                  </a:cubicBezTo>
                  <a:cubicBezTo>
                    <a:pt x="5298434" y="372411"/>
                    <a:pt x="5272083" y="370983"/>
                    <a:pt x="5248664" y="368838"/>
                  </a:cubicBezTo>
                  <a:cubicBezTo>
                    <a:pt x="5222312" y="367408"/>
                    <a:pt x="5195961" y="365263"/>
                    <a:pt x="5169613" y="363835"/>
                  </a:cubicBezTo>
                  <a:cubicBezTo>
                    <a:pt x="5064213" y="356687"/>
                    <a:pt x="4958815" y="349539"/>
                    <a:pt x="4850490" y="344535"/>
                  </a:cubicBezTo>
                  <a:cubicBezTo>
                    <a:pt x="4809502" y="342391"/>
                    <a:pt x="4765584" y="340247"/>
                    <a:pt x="4724596" y="338103"/>
                  </a:cubicBezTo>
                  <a:cubicBezTo>
                    <a:pt x="4633837" y="333099"/>
                    <a:pt x="4540147" y="328096"/>
                    <a:pt x="4446461" y="324521"/>
                  </a:cubicBezTo>
                  <a:cubicBezTo>
                    <a:pt x="3890191" y="300933"/>
                    <a:pt x="3339774" y="291641"/>
                    <a:pt x="2806925" y="297360"/>
                  </a:cubicBezTo>
                  <a:cubicBezTo>
                    <a:pt x="2247727" y="303793"/>
                    <a:pt x="1706096" y="325951"/>
                    <a:pt x="1196666" y="364549"/>
                  </a:cubicBezTo>
                  <a:cubicBezTo>
                    <a:pt x="936097" y="384563"/>
                    <a:pt x="682848" y="409223"/>
                    <a:pt x="439114" y="438350"/>
                  </a:cubicBezTo>
                  <a:lnTo>
                    <a:pt x="0" y="501419"/>
                  </a:lnTo>
                  <a:lnTo>
                    <a:pt x="0" y="484725"/>
                  </a:lnTo>
                  <a:lnTo>
                    <a:pt x="411667" y="425305"/>
                  </a:lnTo>
                  <a:cubicBezTo>
                    <a:pt x="657963" y="395820"/>
                    <a:pt x="914141" y="370981"/>
                    <a:pt x="1179102" y="350968"/>
                  </a:cubicBezTo>
                  <a:cubicBezTo>
                    <a:pt x="1694382" y="312370"/>
                    <a:pt x="2238944" y="289497"/>
                    <a:pt x="2803998" y="283064"/>
                  </a:cubicBezTo>
                  <a:cubicBezTo>
                    <a:pt x="2937941" y="281635"/>
                    <a:pt x="3073166" y="281098"/>
                    <a:pt x="3209397" y="281478"/>
                  </a:cubicBezTo>
                  <a:cubicBezTo>
                    <a:pt x="3618091" y="282617"/>
                    <a:pt x="4035844" y="291999"/>
                    <a:pt x="4455243" y="310226"/>
                  </a:cubicBezTo>
                  <a:cubicBezTo>
                    <a:pt x="4548931" y="313085"/>
                    <a:pt x="4645548" y="318803"/>
                    <a:pt x="4736306" y="323807"/>
                  </a:cubicBezTo>
                  <a:cubicBezTo>
                    <a:pt x="4777295" y="325951"/>
                    <a:pt x="4818284" y="328096"/>
                    <a:pt x="4859272" y="330239"/>
                  </a:cubicBezTo>
                  <a:cubicBezTo>
                    <a:pt x="4967601" y="335243"/>
                    <a:pt x="5075925" y="342391"/>
                    <a:pt x="5181324" y="349539"/>
                  </a:cubicBezTo>
                  <a:cubicBezTo>
                    <a:pt x="5207675" y="350968"/>
                    <a:pt x="5234024" y="353112"/>
                    <a:pt x="5260374" y="354542"/>
                  </a:cubicBezTo>
                  <a:cubicBezTo>
                    <a:pt x="5283794" y="355972"/>
                    <a:pt x="5310144" y="358115"/>
                    <a:pt x="5333566" y="359546"/>
                  </a:cubicBezTo>
                  <a:cubicBezTo>
                    <a:pt x="5374554" y="362404"/>
                    <a:pt x="5418469" y="365263"/>
                    <a:pt x="5462387" y="368123"/>
                  </a:cubicBezTo>
                  <a:lnTo>
                    <a:pt x="6065501" y="411724"/>
                  </a:lnTo>
                  <a:cubicBezTo>
                    <a:pt x="6702286" y="457113"/>
                    <a:pt x="7282711" y="491780"/>
                    <a:pt x="7826905" y="516708"/>
                  </a:cubicBezTo>
                  <a:close/>
                  <a:moveTo>
                    <a:pt x="11708811" y="544146"/>
                  </a:moveTo>
                  <a:lnTo>
                    <a:pt x="11334522" y="544146"/>
                  </a:lnTo>
                  <a:lnTo>
                    <a:pt x="11895370" y="522605"/>
                  </a:lnTo>
                  <a:lnTo>
                    <a:pt x="12192000" y="505032"/>
                  </a:lnTo>
                  <a:lnTo>
                    <a:pt x="12192000" y="519544"/>
                  </a:lnTo>
                  <a:lnTo>
                    <a:pt x="11905615" y="53654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67000">
                  <a:schemeClr val="bg1">
                    <a:lumMod val="50000"/>
                  </a:schemeClr>
                </a:gs>
              </a:gsLst>
              <a:lin ang="6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grpSp>
          <p:nvGrpSpPr>
            <p:cNvPr id="6" name="组合 5"/>
            <p:cNvGrpSpPr/>
            <p:nvPr userDrawn="1"/>
          </p:nvGrpSpPr>
          <p:grpSpPr>
            <a:xfrm>
              <a:off x="0" y="2819609"/>
              <a:ext cx="12192000" cy="1218783"/>
              <a:chOff x="0" y="2819609"/>
              <a:chExt cx="12192000" cy="1218783"/>
            </a:xfrm>
          </p:grpSpPr>
          <p:sp>
            <p:nvSpPr>
              <p:cNvPr id="8" name="等腰三角形 7"/>
              <p:cNvSpPr/>
              <p:nvPr userDrawn="1">
                <p:custDataLst>
                  <p:tags r:id="rId6"/>
                </p:custDataLst>
              </p:nvPr>
            </p:nvSpPr>
            <p:spPr>
              <a:xfrm rot="16200000">
                <a:off x="11388090" y="3052019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 userDrawn="1">
                <p:custDataLst>
                  <p:tags r:id="rId7"/>
                </p:custDataLst>
              </p:nvPr>
            </p:nvSpPr>
            <p:spPr>
              <a:xfrm rot="16200000">
                <a:off x="11388090" y="3234482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 userDrawn="1">
                <p:custDataLst>
                  <p:tags r:id="rId8"/>
                </p:custDataLst>
              </p:nvPr>
            </p:nvSpPr>
            <p:spPr>
              <a:xfrm rot="5400000" flipH="1">
                <a:off x="-232410" y="3052019"/>
                <a:ext cx="1036320" cy="5715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>
                <p:custDataLst>
                  <p:tags r:id="rId9"/>
                </p:custDataLst>
              </p:nvPr>
            </p:nvSpPr>
            <p:spPr>
              <a:xfrm rot="5400000" flipH="1">
                <a:off x="-232410" y="3234482"/>
                <a:ext cx="1036320" cy="57150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81.xml"/><Relationship Id="rId23" Type="http://schemas.openxmlformats.org/officeDocument/2006/relationships/tags" Target="../tags/tag180.xml"/><Relationship Id="rId22" Type="http://schemas.openxmlformats.org/officeDocument/2006/relationships/tags" Target="../tags/tag179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76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83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5" Type="http://schemas.openxmlformats.org/officeDocument/2006/relationships/theme" Target="../theme/theme4.xml"/><Relationship Id="rId24" Type="http://schemas.openxmlformats.org/officeDocument/2006/relationships/tags" Target="../tags/tag469.xml"/><Relationship Id="rId23" Type="http://schemas.openxmlformats.org/officeDocument/2006/relationships/tags" Target="../tags/tag468.xml"/><Relationship Id="rId22" Type="http://schemas.openxmlformats.org/officeDocument/2006/relationships/tags" Target="../tags/tag467.xml"/><Relationship Id="rId21" Type="http://schemas.openxmlformats.org/officeDocument/2006/relationships/tags" Target="../tags/tag466.xml"/><Relationship Id="rId20" Type="http://schemas.openxmlformats.org/officeDocument/2006/relationships/tags" Target="../tags/tag465.xml"/><Relationship Id="rId2" Type="http://schemas.openxmlformats.org/officeDocument/2006/relationships/slideLayout" Target="../slideLayouts/slideLayout48.xml"/><Relationship Id="rId19" Type="http://schemas.openxmlformats.org/officeDocument/2006/relationships/tags" Target="../tags/tag464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7.xml"/><Relationship Id="rId25" Type="http://schemas.openxmlformats.org/officeDocument/2006/relationships/theme" Target="../theme/theme5.xml"/><Relationship Id="rId24" Type="http://schemas.openxmlformats.org/officeDocument/2006/relationships/tags" Target="../tags/tag649.xml"/><Relationship Id="rId23" Type="http://schemas.openxmlformats.org/officeDocument/2006/relationships/tags" Target="../tags/tag648.xml"/><Relationship Id="rId22" Type="http://schemas.openxmlformats.org/officeDocument/2006/relationships/tags" Target="../tags/tag647.xml"/><Relationship Id="rId21" Type="http://schemas.openxmlformats.org/officeDocument/2006/relationships/tags" Target="../tags/tag646.xml"/><Relationship Id="rId20" Type="http://schemas.openxmlformats.org/officeDocument/2006/relationships/tags" Target="../tags/tag645.xml"/><Relationship Id="rId2" Type="http://schemas.openxmlformats.org/officeDocument/2006/relationships/slideLayout" Target="../slideLayouts/slideLayout66.xml"/><Relationship Id="rId19" Type="http://schemas.openxmlformats.org/officeDocument/2006/relationships/tags" Target="../tags/tag644.xml"/><Relationship Id="rId18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653.xml"/><Relationship Id="rId3" Type="http://schemas.openxmlformats.org/officeDocument/2006/relationships/tags" Target="../tags/tag652.xml"/><Relationship Id="rId2" Type="http://schemas.openxmlformats.org/officeDocument/2006/relationships/tags" Target="../tags/tag651.xml"/><Relationship Id="rId1" Type="http://schemas.openxmlformats.org/officeDocument/2006/relationships/tags" Target="../tags/tag65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16.xml"/><Relationship Id="rId8" Type="http://schemas.openxmlformats.org/officeDocument/2006/relationships/tags" Target="../tags/tag715.xml"/><Relationship Id="rId7" Type="http://schemas.openxmlformats.org/officeDocument/2006/relationships/tags" Target="../tags/tag714.xml"/><Relationship Id="rId6" Type="http://schemas.openxmlformats.org/officeDocument/2006/relationships/tags" Target="../tags/tag713.xml"/><Relationship Id="rId5" Type="http://schemas.openxmlformats.org/officeDocument/2006/relationships/tags" Target="../tags/tag712.xml"/><Relationship Id="rId4" Type="http://schemas.openxmlformats.org/officeDocument/2006/relationships/tags" Target="../tags/tag711.xml"/><Relationship Id="rId3" Type="http://schemas.openxmlformats.org/officeDocument/2006/relationships/tags" Target="../tags/tag710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17.xml"/><Relationship Id="rId27" Type="http://schemas.openxmlformats.org/officeDocument/2006/relationships/tags" Target="../tags/tag730.xml"/><Relationship Id="rId26" Type="http://schemas.openxmlformats.org/officeDocument/2006/relationships/tags" Target="../tags/tag729.xml"/><Relationship Id="rId25" Type="http://schemas.openxmlformats.org/officeDocument/2006/relationships/image" Target="../media/image2.svg"/><Relationship Id="rId24" Type="http://schemas.openxmlformats.org/officeDocument/2006/relationships/image" Target="../media/image11.png"/><Relationship Id="rId23" Type="http://schemas.openxmlformats.org/officeDocument/2006/relationships/tags" Target="../tags/tag728.xml"/><Relationship Id="rId22" Type="http://schemas.openxmlformats.org/officeDocument/2006/relationships/image" Target="../media/image1.svg"/><Relationship Id="rId21" Type="http://schemas.openxmlformats.org/officeDocument/2006/relationships/image" Target="../media/image10.png"/><Relationship Id="rId20" Type="http://schemas.openxmlformats.org/officeDocument/2006/relationships/tags" Target="../tags/tag727.xml"/><Relationship Id="rId2" Type="http://schemas.openxmlformats.org/officeDocument/2006/relationships/tags" Target="../tags/tag709.xml"/><Relationship Id="rId19" Type="http://schemas.openxmlformats.org/officeDocument/2006/relationships/tags" Target="../tags/tag726.xml"/><Relationship Id="rId18" Type="http://schemas.openxmlformats.org/officeDocument/2006/relationships/tags" Target="../tags/tag725.xml"/><Relationship Id="rId17" Type="http://schemas.openxmlformats.org/officeDocument/2006/relationships/tags" Target="../tags/tag724.xml"/><Relationship Id="rId16" Type="http://schemas.openxmlformats.org/officeDocument/2006/relationships/tags" Target="../tags/tag723.xml"/><Relationship Id="rId15" Type="http://schemas.openxmlformats.org/officeDocument/2006/relationships/tags" Target="../tags/tag722.xml"/><Relationship Id="rId14" Type="http://schemas.openxmlformats.org/officeDocument/2006/relationships/tags" Target="../tags/tag721.xml"/><Relationship Id="rId13" Type="http://schemas.openxmlformats.org/officeDocument/2006/relationships/tags" Target="../tags/tag720.xml"/><Relationship Id="rId12" Type="http://schemas.openxmlformats.org/officeDocument/2006/relationships/tags" Target="../tags/tag719.xml"/><Relationship Id="rId11" Type="http://schemas.openxmlformats.org/officeDocument/2006/relationships/tags" Target="../tags/tag718.xml"/><Relationship Id="rId10" Type="http://schemas.openxmlformats.org/officeDocument/2006/relationships/tags" Target="../tags/tag717.xml"/><Relationship Id="rId1" Type="http://schemas.openxmlformats.org/officeDocument/2006/relationships/tags" Target="../tags/tag70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39.xml"/><Relationship Id="rId8" Type="http://schemas.openxmlformats.org/officeDocument/2006/relationships/tags" Target="../tags/tag738.xml"/><Relationship Id="rId7" Type="http://schemas.openxmlformats.org/officeDocument/2006/relationships/tags" Target="../tags/tag737.xml"/><Relationship Id="rId6" Type="http://schemas.openxmlformats.org/officeDocument/2006/relationships/tags" Target="../tags/tag736.xml"/><Relationship Id="rId5" Type="http://schemas.openxmlformats.org/officeDocument/2006/relationships/tags" Target="../tags/tag735.xml"/><Relationship Id="rId4" Type="http://schemas.openxmlformats.org/officeDocument/2006/relationships/tags" Target="../tags/tag734.xml"/><Relationship Id="rId3" Type="http://schemas.openxmlformats.org/officeDocument/2006/relationships/tags" Target="../tags/tag733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732.xml"/><Relationship Id="rId19" Type="http://schemas.openxmlformats.org/officeDocument/2006/relationships/tags" Target="../tags/tag749.xml"/><Relationship Id="rId18" Type="http://schemas.openxmlformats.org/officeDocument/2006/relationships/tags" Target="../tags/tag748.xml"/><Relationship Id="rId17" Type="http://schemas.openxmlformats.org/officeDocument/2006/relationships/tags" Target="../tags/tag747.xml"/><Relationship Id="rId16" Type="http://schemas.openxmlformats.org/officeDocument/2006/relationships/tags" Target="../tags/tag746.xml"/><Relationship Id="rId15" Type="http://schemas.openxmlformats.org/officeDocument/2006/relationships/tags" Target="../tags/tag745.xml"/><Relationship Id="rId14" Type="http://schemas.openxmlformats.org/officeDocument/2006/relationships/tags" Target="../tags/tag744.xml"/><Relationship Id="rId13" Type="http://schemas.openxmlformats.org/officeDocument/2006/relationships/tags" Target="../tags/tag743.xml"/><Relationship Id="rId12" Type="http://schemas.openxmlformats.org/officeDocument/2006/relationships/tags" Target="../tags/tag742.xml"/><Relationship Id="rId11" Type="http://schemas.openxmlformats.org/officeDocument/2006/relationships/tags" Target="../tags/tag741.xml"/><Relationship Id="rId10" Type="http://schemas.openxmlformats.org/officeDocument/2006/relationships/tags" Target="../tags/tag740.xml"/><Relationship Id="rId1" Type="http://schemas.openxmlformats.org/officeDocument/2006/relationships/tags" Target="../tags/tag73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57.xml"/><Relationship Id="rId8" Type="http://schemas.openxmlformats.org/officeDocument/2006/relationships/tags" Target="../tags/tag756.xml"/><Relationship Id="rId7" Type="http://schemas.openxmlformats.org/officeDocument/2006/relationships/tags" Target="../tags/tag755.xml"/><Relationship Id="rId6" Type="http://schemas.openxmlformats.org/officeDocument/2006/relationships/image" Target="../media/image12.jpeg"/><Relationship Id="rId5" Type="http://schemas.openxmlformats.org/officeDocument/2006/relationships/tags" Target="../tags/tag754.xml"/><Relationship Id="rId4" Type="http://schemas.openxmlformats.org/officeDocument/2006/relationships/tags" Target="../tags/tag753.xml"/><Relationship Id="rId3" Type="http://schemas.openxmlformats.org/officeDocument/2006/relationships/tags" Target="../tags/tag752.xml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768.xml"/><Relationship Id="rId2" Type="http://schemas.openxmlformats.org/officeDocument/2006/relationships/tags" Target="../tags/tag751.xml"/><Relationship Id="rId19" Type="http://schemas.openxmlformats.org/officeDocument/2006/relationships/tags" Target="../tags/tag767.xml"/><Relationship Id="rId18" Type="http://schemas.openxmlformats.org/officeDocument/2006/relationships/tags" Target="../tags/tag766.xml"/><Relationship Id="rId17" Type="http://schemas.openxmlformats.org/officeDocument/2006/relationships/tags" Target="../tags/tag765.xml"/><Relationship Id="rId16" Type="http://schemas.openxmlformats.org/officeDocument/2006/relationships/tags" Target="../tags/tag764.xml"/><Relationship Id="rId15" Type="http://schemas.openxmlformats.org/officeDocument/2006/relationships/tags" Target="../tags/tag763.xml"/><Relationship Id="rId14" Type="http://schemas.openxmlformats.org/officeDocument/2006/relationships/tags" Target="../tags/tag762.xml"/><Relationship Id="rId13" Type="http://schemas.openxmlformats.org/officeDocument/2006/relationships/tags" Target="../tags/tag761.xml"/><Relationship Id="rId12" Type="http://schemas.openxmlformats.org/officeDocument/2006/relationships/tags" Target="../tags/tag760.xml"/><Relationship Id="rId11" Type="http://schemas.openxmlformats.org/officeDocument/2006/relationships/tags" Target="../tags/tag759.xml"/><Relationship Id="rId10" Type="http://schemas.openxmlformats.org/officeDocument/2006/relationships/tags" Target="../tags/tag758.xml"/><Relationship Id="rId1" Type="http://schemas.openxmlformats.org/officeDocument/2006/relationships/tags" Target="../tags/tag75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71.xml"/><Relationship Id="rId2" Type="http://schemas.openxmlformats.org/officeDocument/2006/relationships/tags" Target="../tags/tag770.xml"/><Relationship Id="rId1" Type="http://schemas.openxmlformats.org/officeDocument/2006/relationships/tags" Target="../tags/tag7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80.xml"/><Relationship Id="rId8" Type="http://schemas.openxmlformats.org/officeDocument/2006/relationships/tags" Target="../tags/tag779.xml"/><Relationship Id="rId7" Type="http://schemas.openxmlformats.org/officeDocument/2006/relationships/tags" Target="../tags/tag778.xml"/><Relationship Id="rId6" Type="http://schemas.openxmlformats.org/officeDocument/2006/relationships/tags" Target="../tags/tag777.xml"/><Relationship Id="rId5" Type="http://schemas.openxmlformats.org/officeDocument/2006/relationships/tags" Target="../tags/tag776.xml"/><Relationship Id="rId4" Type="http://schemas.openxmlformats.org/officeDocument/2006/relationships/tags" Target="../tags/tag775.xml"/><Relationship Id="rId3" Type="http://schemas.openxmlformats.org/officeDocument/2006/relationships/tags" Target="../tags/tag774.xml"/><Relationship Id="rId20" Type="http://schemas.openxmlformats.org/officeDocument/2006/relationships/slideLayout" Target="../slideLayouts/slideLayout17.xml"/><Relationship Id="rId2" Type="http://schemas.openxmlformats.org/officeDocument/2006/relationships/tags" Target="../tags/tag773.xml"/><Relationship Id="rId19" Type="http://schemas.openxmlformats.org/officeDocument/2006/relationships/tags" Target="../tags/tag790.xml"/><Relationship Id="rId18" Type="http://schemas.openxmlformats.org/officeDocument/2006/relationships/tags" Target="../tags/tag789.xml"/><Relationship Id="rId17" Type="http://schemas.openxmlformats.org/officeDocument/2006/relationships/tags" Target="../tags/tag788.xml"/><Relationship Id="rId16" Type="http://schemas.openxmlformats.org/officeDocument/2006/relationships/tags" Target="../tags/tag787.xml"/><Relationship Id="rId15" Type="http://schemas.openxmlformats.org/officeDocument/2006/relationships/tags" Target="../tags/tag786.xml"/><Relationship Id="rId14" Type="http://schemas.openxmlformats.org/officeDocument/2006/relationships/tags" Target="../tags/tag785.xml"/><Relationship Id="rId13" Type="http://schemas.openxmlformats.org/officeDocument/2006/relationships/tags" Target="../tags/tag784.xml"/><Relationship Id="rId12" Type="http://schemas.openxmlformats.org/officeDocument/2006/relationships/tags" Target="../tags/tag783.xml"/><Relationship Id="rId11" Type="http://schemas.openxmlformats.org/officeDocument/2006/relationships/tags" Target="../tags/tag782.xml"/><Relationship Id="rId10" Type="http://schemas.openxmlformats.org/officeDocument/2006/relationships/tags" Target="../tags/tag781.xml"/><Relationship Id="rId1" Type="http://schemas.openxmlformats.org/officeDocument/2006/relationships/tags" Target="../tags/tag7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99.xml"/><Relationship Id="rId8" Type="http://schemas.openxmlformats.org/officeDocument/2006/relationships/tags" Target="../tags/tag798.xml"/><Relationship Id="rId7" Type="http://schemas.openxmlformats.org/officeDocument/2006/relationships/tags" Target="../tags/tag797.xml"/><Relationship Id="rId6" Type="http://schemas.openxmlformats.org/officeDocument/2006/relationships/tags" Target="../tags/tag796.xml"/><Relationship Id="rId5" Type="http://schemas.openxmlformats.org/officeDocument/2006/relationships/tags" Target="../tags/tag795.xml"/><Relationship Id="rId4" Type="http://schemas.openxmlformats.org/officeDocument/2006/relationships/tags" Target="../tags/tag794.xml"/><Relationship Id="rId3" Type="http://schemas.openxmlformats.org/officeDocument/2006/relationships/tags" Target="../tags/tag793.xml"/><Relationship Id="rId2" Type="http://schemas.openxmlformats.org/officeDocument/2006/relationships/tags" Target="../tags/tag792.xml"/><Relationship Id="rId18" Type="http://schemas.openxmlformats.org/officeDocument/2006/relationships/slideLayout" Target="../slideLayouts/slideLayout17.xml"/><Relationship Id="rId17" Type="http://schemas.openxmlformats.org/officeDocument/2006/relationships/tags" Target="../tags/tag807.xml"/><Relationship Id="rId16" Type="http://schemas.openxmlformats.org/officeDocument/2006/relationships/tags" Target="../tags/tag806.xml"/><Relationship Id="rId15" Type="http://schemas.openxmlformats.org/officeDocument/2006/relationships/tags" Target="../tags/tag805.xml"/><Relationship Id="rId14" Type="http://schemas.openxmlformats.org/officeDocument/2006/relationships/tags" Target="../tags/tag804.xml"/><Relationship Id="rId13" Type="http://schemas.openxmlformats.org/officeDocument/2006/relationships/tags" Target="../tags/tag803.xml"/><Relationship Id="rId12" Type="http://schemas.openxmlformats.org/officeDocument/2006/relationships/tags" Target="../tags/tag802.xml"/><Relationship Id="rId11" Type="http://schemas.openxmlformats.org/officeDocument/2006/relationships/tags" Target="../tags/tag801.xml"/><Relationship Id="rId10" Type="http://schemas.openxmlformats.org/officeDocument/2006/relationships/tags" Target="../tags/tag800.xml"/><Relationship Id="rId1" Type="http://schemas.openxmlformats.org/officeDocument/2006/relationships/tags" Target="../tags/tag79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16.xml"/><Relationship Id="rId8" Type="http://schemas.openxmlformats.org/officeDocument/2006/relationships/tags" Target="../tags/tag815.xml"/><Relationship Id="rId7" Type="http://schemas.openxmlformats.org/officeDocument/2006/relationships/tags" Target="../tags/tag814.xml"/><Relationship Id="rId6" Type="http://schemas.openxmlformats.org/officeDocument/2006/relationships/tags" Target="../tags/tag813.xml"/><Relationship Id="rId5" Type="http://schemas.openxmlformats.org/officeDocument/2006/relationships/tags" Target="../tags/tag812.xml"/><Relationship Id="rId4" Type="http://schemas.openxmlformats.org/officeDocument/2006/relationships/tags" Target="../tags/tag811.xml"/><Relationship Id="rId3" Type="http://schemas.openxmlformats.org/officeDocument/2006/relationships/tags" Target="../tags/tag810.xml"/><Relationship Id="rId24" Type="http://schemas.openxmlformats.org/officeDocument/2006/relationships/slideLayout" Target="../slideLayouts/slideLayout53.xml"/><Relationship Id="rId23" Type="http://schemas.openxmlformats.org/officeDocument/2006/relationships/tags" Target="../tags/tag830.xml"/><Relationship Id="rId22" Type="http://schemas.openxmlformats.org/officeDocument/2006/relationships/tags" Target="../tags/tag829.xml"/><Relationship Id="rId21" Type="http://schemas.openxmlformats.org/officeDocument/2006/relationships/tags" Target="../tags/tag828.xml"/><Relationship Id="rId20" Type="http://schemas.openxmlformats.org/officeDocument/2006/relationships/tags" Target="../tags/tag827.xml"/><Relationship Id="rId2" Type="http://schemas.openxmlformats.org/officeDocument/2006/relationships/tags" Target="../tags/tag809.xml"/><Relationship Id="rId19" Type="http://schemas.openxmlformats.org/officeDocument/2006/relationships/tags" Target="../tags/tag826.xml"/><Relationship Id="rId18" Type="http://schemas.openxmlformats.org/officeDocument/2006/relationships/tags" Target="../tags/tag825.xml"/><Relationship Id="rId17" Type="http://schemas.openxmlformats.org/officeDocument/2006/relationships/tags" Target="../tags/tag824.xml"/><Relationship Id="rId16" Type="http://schemas.openxmlformats.org/officeDocument/2006/relationships/tags" Target="../tags/tag823.xml"/><Relationship Id="rId15" Type="http://schemas.openxmlformats.org/officeDocument/2006/relationships/tags" Target="../tags/tag822.xml"/><Relationship Id="rId14" Type="http://schemas.openxmlformats.org/officeDocument/2006/relationships/tags" Target="../tags/tag821.xml"/><Relationship Id="rId13" Type="http://schemas.openxmlformats.org/officeDocument/2006/relationships/tags" Target="../tags/tag820.xml"/><Relationship Id="rId12" Type="http://schemas.openxmlformats.org/officeDocument/2006/relationships/tags" Target="../tags/tag819.xml"/><Relationship Id="rId11" Type="http://schemas.openxmlformats.org/officeDocument/2006/relationships/tags" Target="../tags/tag818.xml"/><Relationship Id="rId10" Type="http://schemas.openxmlformats.org/officeDocument/2006/relationships/tags" Target="../tags/tag817.xml"/><Relationship Id="rId1" Type="http://schemas.openxmlformats.org/officeDocument/2006/relationships/tags" Target="../tags/tag80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39.xml"/><Relationship Id="rId8" Type="http://schemas.openxmlformats.org/officeDocument/2006/relationships/tags" Target="../tags/tag838.xml"/><Relationship Id="rId7" Type="http://schemas.openxmlformats.org/officeDocument/2006/relationships/tags" Target="../tags/tag837.xml"/><Relationship Id="rId6" Type="http://schemas.openxmlformats.org/officeDocument/2006/relationships/tags" Target="../tags/tag836.xml"/><Relationship Id="rId5" Type="http://schemas.openxmlformats.org/officeDocument/2006/relationships/tags" Target="../tags/tag835.xml"/><Relationship Id="rId4" Type="http://schemas.openxmlformats.org/officeDocument/2006/relationships/tags" Target="../tags/tag834.xml"/><Relationship Id="rId3" Type="http://schemas.openxmlformats.org/officeDocument/2006/relationships/tags" Target="../tags/tag833.xml"/><Relationship Id="rId2" Type="http://schemas.openxmlformats.org/officeDocument/2006/relationships/tags" Target="../tags/tag832.xml"/><Relationship Id="rId14" Type="http://schemas.openxmlformats.org/officeDocument/2006/relationships/slideLayout" Target="../slideLayouts/slideLayout53.xml"/><Relationship Id="rId13" Type="http://schemas.openxmlformats.org/officeDocument/2006/relationships/tags" Target="../tags/tag843.xml"/><Relationship Id="rId12" Type="http://schemas.openxmlformats.org/officeDocument/2006/relationships/tags" Target="../tags/tag842.xml"/><Relationship Id="rId11" Type="http://schemas.openxmlformats.org/officeDocument/2006/relationships/tags" Target="../tags/tag841.xml"/><Relationship Id="rId10" Type="http://schemas.openxmlformats.org/officeDocument/2006/relationships/tags" Target="../tags/tag840.xml"/><Relationship Id="rId1" Type="http://schemas.openxmlformats.org/officeDocument/2006/relationships/tags" Target="../tags/tag8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tags" Target="../tags/tag845.xml"/><Relationship Id="rId1" Type="http://schemas.openxmlformats.org/officeDocument/2006/relationships/tags" Target="../tags/tag8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62.xml"/><Relationship Id="rId8" Type="http://schemas.openxmlformats.org/officeDocument/2006/relationships/tags" Target="../tags/tag661.xml"/><Relationship Id="rId7" Type="http://schemas.openxmlformats.org/officeDocument/2006/relationships/tags" Target="../tags/tag660.xml"/><Relationship Id="rId6" Type="http://schemas.openxmlformats.org/officeDocument/2006/relationships/tags" Target="../tags/tag659.xml"/><Relationship Id="rId5" Type="http://schemas.openxmlformats.org/officeDocument/2006/relationships/tags" Target="../tags/tag658.xml"/><Relationship Id="rId4" Type="http://schemas.openxmlformats.org/officeDocument/2006/relationships/tags" Target="../tags/tag657.xml"/><Relationship Id="rId3" Type="http://schemas.openxmlformats.org/officeDocument/2006/relationships/tags" Target="../tags/tag656.xml"/><Relationship Id="rId2" Type="http://schemas.openxmlformats.org/officeDocument/2006/relationships/tags" Target="../tags/tag655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7.xml"/><Relationship Id="rId14" Type="http://schemas.openxmlformats.org/officeDocument/2006/relationships/tags" Target="../tags/tag667.xml"/><Relationship Id="rId13" Type="http://schemas.openxmlformats.org/officeDocument/2006/relationships/tags" Target="../tags/tag666.xml"/><Relationship Id="rId12" Type="http://schemas.openxmlformats.org/officeDocument/2006/relationships/tags" Target="../tags/tag665.xml"/><Relationship Id="rId11" Type="http://schemas.openxmlformats.org/officeDocument/2006/relationships/tags" Target="../tags/tag664.xml"/><Relationship Id="rId10" Type="http://schemas.openxmlformats.org/officeDocument/2006/relationships/tags" Target="../tags/tag663.xml"/><Relationship Id="rId1" Type="http://schemas.openxmlformats.org/officeDocument/2006/relationships/tags" Target="../tags/tag65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70.xml"/><Relationship Id="rId2" Type="http://schemas.openxmlformats.org/officeDocument/2006/relationships/tags" Target="../tags/tag669.xml"/><Relationship Id="rId1" Type="http://schemas.openxmlformats.org/officeDocument/2006/relationships/tags" Target="../tags/tag66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8.xml"/><Relationship Id="rId8" Type="http://schemas.openxmlformats.org/officeDocument/2006/relationships/tags" Target="../tags/tag677.xml"/><Relationship Id="rId7" Type="http://schemas.openxmlformats.org/officeDocument/2006/relationships/tags" Target="../tags/tag676.xml"/><Relationship Id="rId6" Type="http://schemas.openxmlformats.org/officeDocument/2006/relationships/image" Target="../media/image7.png"/><Relationship Id="rId5" Type="http://schemas.openxmlformats.org/officeDocument/2006/relationships/tags" Target="../tags/tag675.xml"/><Relationship Id="rId4" Type="http://schemas.openxmlformats.org/officeDocument/2006/relationships/tags" Target="../tags/tag674.xml"/><Relationship Id="rId3" Type="http://schemas.openxmlformats.org/officeDocument/2006/relationships/tags" Target="../tags/tag673.xml"/><Relationship Id="rId2" Type="http://schemas.openxmlformats.org/officeDocument/2006/relationships/tags" Target="../tags/tag672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67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ags" Target="../tags/tag682.xml"/><Relationship Id="rId3" Type="http://schemas.openxmlformats.org/officeDocument/2006/relationships/tags" Target="../tags/tag681.xml"/><Relationship Id="rId2" Type="http://schemas.openxmlformats.org/officeDocument/2006/relationships/tags" Target="../tags/tag680.xml"/><Relationship Id="rId1" Type="http://schemas.openxmlformats.org/officeDocument/2006/relationships/tags" Target="../tags/tag67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90.xml"/><Relationship Id="rId8" Type="http://schemas.openxmlformats.org/officeDocument/2006/relationships/tags" Target="../tags/tag689.xml"/><Relationship Id="rId7" Type="http://schemas.openxmlformats.org/officeDocument/2006/relationships/tags" Target="../tags/tag688.xml"/><Relationship Id="rId6" Type="http://schemas.openxmlformats.org/officeDocument/2006/relationships/image" Target="../media/image8.png"/><Relationship Id="rId5" Type="http://schemas.openxmlformats.org/officeDocument/2006/relationships/tags" Target="../tags/tag687.xml"/><Relationship Id="rId4" Type="http://schemas.openxmlformats.org/officeDocument/2006/relationships/tags" Target="../tags/tag686.xml"/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68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ags" Target="../tags/tag694.xml"/><Relationship Id="rId3" Type="http://schemas.openxmlformats.org/officeDocument/2006/relationships/tags" Target="../tags/tag693.xml"/><Relationship Id="rId2" Type="http://schemas.openxmlformats.org/officeDocument/2006/relationships/tags" Target="../tags/tag692.xml"/><Relationship Id="rId1" Type="http://schemas.openxmlformats.org/officeDocument/2006/relationships/tags" Target="../tags/tag69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97.xml"/><Relationship Id="rId2" Type="http://schemas.openxmlformats.org/officeDocument/2006/relationships/tags" Target="../tags/tag696.xml"/><Relationship Id="rId1" Type="http://schemas.openxmlformats.org/officeDocument/2006/relationships/tags" Target="../tags/tag69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05.xml"/><Relationship Id="rId8" Type="http://schemas.openxmlformats.org/officeDocument/2006/relationships/image" Target="../media/image9.jpeg"/><Relationship Id="rId7" Type="http://schemas.openxmlformats.org/officeDocument/2006/relationships/tags" Target="../tags/tag704.xml"/><Relationship Id="rId6" Type="http://schemas.openxmlformats.org/officeDocument/2006/relationships/tags" Target="../tags/tag703.xml"/><Relationship Id="rId5" Type="http://schemas.openxmlformats.org/officeDocument/2006/relationships/tags" Target="../tags/tag702.xml"/><Relationship Id="rId4" Type="http://schemas.openxmlformats.org/officeDocument/2006/relationships/tags" Target="../tags/tag701.xml"/><Relationship Id="rId3" Type="http://schemas.openxmlformats.org/officeDocument/2006/relationships/tags" Target="../tags/tag700.xml"/><Relationship Id="rId2" Type="http://schemas.openxmlformats.org/officeDocument/2006/relationships/tags" Target="../tags/tag699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707.xml"/><Relationship Id="rId10" Type="http://schemas.openxmlformats.org/officeDocument/2006/relationships/tags" Target="../tags/tag706.xml"/><Relationship Id="rId1" Type="http://schemas.openxmlformats.org/officeDocument/2006/relationships/tags" Target="../tags/tag6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wrap="square" lIns="90170" tIns="46990" rIns="90170" bIns="46990">
            <a:normAutofit/>
          </a:bodyPr>
          <a:lstStyle/>
          <a:p>
            <a:r>
              <a:rPr lang="zh-CN" altLang="en-US" spc="0" dirty="0"/>
              <a:t>D组 工作周报</a:t>
            </a:r>
            <a:endParaRPr lang="zh-CN" altLang="en-US" spc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D 杨茂琛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2022/04/24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空心弧 6"/>
          <p:cNvSpPr/>
          <p:nvPr>
            <p:custDataLst>
              <p:tags r:id="rId5"/>
            </p:custDataLst>
          </p:nvPr>
        </p:nvSpPr>
        <p:spPr>
          <a:xfrm>
            <a:off x="-962648" y="2422219"/>
            <a:ext cx="1975757" cy="1975757"/>
          </a:xfrm>
          <a:prstGeom prst="blockArc">
            <a:avLst>
              <a:gd name="adj1" fmla="val 16102233"/>
              <a:gd name="adj2" fmla="val 656203"/>
              <a:gd name="adj3" fmla="val 1016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空心弧 7"/>
          <p:cNvSpPr/>
          <p:nvPr>
            <p:custDataLst>
              <p:tags r:id="rId6"/>
            </p:custDataLst>
          </p:nvPr>
        </p:nvSpPr>
        <p:spPr>
          <a:xfrm flipH="1" flipV="1">
            <a:off x="791660" y="2735045"/>
            <a:ext cx="1975757" cy="1975757"/>
          </a:xfrm>
          <a:prstGeom prst="blockArc">
            <a:avLst>
              <a:gd name="adj1" fmla="val 11661999"/>
              <a:gd name="adj2" fmla="val 645517"/>
              <a:gd name="adj3" fmla="val 101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空心弧 8"/>
          <p:cNvSpPr/>
          <p:nvPr>
            <p:custDataLst>
              <p:tags r:id="rId7"/>
            </p:custDataLst>
          </p:nvPr>
        </p:nvSpPr>
        <p:spPr>
          <a:xfrm rot="2700000">
            <a:off x="2513892" y="3180208"/>
            <a:ext cx="1975757" cy="1975757"/>
          </a:xfrm>
          <a:prstGeom prst="blockArc">
            <a:avLst>
              <a:gd name="adj1" fmla="val 8912435"/>
              <a:gd name="adj2" fmla="val 645517"/>
              <a:gd name="adj3" fmla="val 101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空心弧 9"/>
          <p:cNvSpPr/>
          <p:nvPr>
            <p:custDataLst>
              <p:tags r:id="rId8"/>
            </p:custDataLst>
          </p:nvPr>
        </p:nvSpPr>
        <p:spPr>
          <a:xfrm rot="3120378" flipV="1">
            <a:off x="3483906" y="4666386"/>
            <a:ext cx="1975757" cy="1975757"/>
          </a:xfrm>
          <a:prstGeom prst="blockArc">
            <a:avLst>
              <a:gd name="adj1" fmla="val 10426104"/>
              <a:gd name="adj2" fmla="val 645517"/>
              <a:gd name="adj3" fmla="val 101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空心弧 10"/>
          <p:cNvSpPr/>
          <p:nvPr>
            <p:custDataLst>
              <p:tags r:id="rId9"/>
            </p:custDataLst>
          </p:nvPr>
        </p:nvSpPr>
        <p:spPr>
          <a:xfrm rot="3023909" flipH="1">
            <a:off x="4800889" y="5859119"/>
            <a:ext cx="1975757" cy="1975757"/>
          </a:xfrm>
          <a:prstGeom prst="blockArc">
            <a:avLst>
              <a:gd name="adj1" fmla="val 13833344"/>
              <a:gd name="adj2" fmla="val 569579"/>
              <a:gd name="adj3" fmla="val 101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1181729" y="3072007"/>
            <a:ext cx="1195618" cy="11956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1"/>
            </p:custDataLst>
          </p:nvPr>
        </p:nvSpPr>
        <p:spPr>
          <a:xfrm>
            <a:off x="2903806" y="3565878"/>
            <a:ext cx="1204416" cy="1204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12"/>
            </p:custDataLst>
          </p:nvPr>
        </p:nvSpPr>
        <p:spPr>
          <a:xfrm>
            <a:off x="3869576" y="5057315"/>
            <a:ext cx="1204416" cy="1204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Freeform 10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042644" y="5336532"/>
            <a:ext cx="858281" cy="645983"/>
          </a:xfrm>
          <a:custGeom>
            <a:avLst/>
            <a:gdLst>
              <a:gd name="T0" fmla="*/ 222 w 434"/>
              <a:gd name="T1" fmla="*/ 75 h 328"/>
              <a:gd name="T2" fmla="*/ 251 w 434"/>
              <a:gd name="T3" fmla="*/ 10 h 328"/>
              <a:gd name="T4" fmla="*/ 198 w 434"/>
              <a:gd name="T5" fmla="*/ 21 h 328"/>
              <a:gd name="T6" fmla="*/ 147 w 434"/>
              <a:gd name="T7" fmla="*/ 13 h 328"/>
              <a:gd name="T8" fmla="*/ 179 w 434"/>
              <a:gd name="T9" fmla="*/ 76 h 328"/>
              <a:gd name="T10" fmla="*/ 182 w 434"/>
              <a:gd name="T11" fmla="*/ 309 h 328"/>
              <a:gd name="T12" fmla="*/ 222 w 434"/>
              <a:gd name="T13" fmla="*/ 75 h 328"/>
              <a:gd name="T14" fmla="*/ 243 w 434"/>
              <a:gd name="T15" fmla="*/ 219 h 328"/>
              <a:gd name="T16" fmla="*/ 233 w 434"/>
              <a:gd name="T17" fmla="*/ 237 h 328"/>
              <a:gd name="T18" fmla="*/ 212 w 434"/>
              <a:gd name="T19" fmla="*/ 245 h 328"/>
              <a:gd name="T20" fmla="*/ 212 w 434"/>
              <a:gd name="T21" fmla="*/ 252 h 328"/>
              <a:gd name="T22" fmla="*/ 210 w 434"/>
              <a:gd name="T23" fmla="*/ 258 h 328"/>
              <a:gd name="T24" fmla="*/ 202 w 434"/>
              <a:gd name="T25" fmla="*/ 259 h 328"/>
              <a:gd name="T26" fmla="*/ 197 w 434"/>
              <a:gd name="T27" fmla="*/ 252 h 328"/>
              <a:gd name="T28" fmla="*/ 197 w 434"/>
              <a:gd name="T29" fmla="*/ 244 h 328"/>
              <a:gd name="T30" fmla="*/ 194 w 434"/>
              <a:gd name="T31" fmla="*/ 243 h 328"/>
              <a:gd name="T32" fmla="*/ 176 w 434"/>
              <a:gd name="T33" fmla="*/ 232 h 328"/>
              <a:gd name="T34" fmla="*/ 170 w 434"/>
              <a:gd name="T35" fmla="*/ 223 h 328"/>
              <a:gd name="T36" fmla="*/ 169 w 434"/>
              <a:gd name="T37" fmla="*/ 220 h 328"/>
              <a:gd name="T38" fmla="*/ 168 w 434"/>
              <a:gd name="T39" fmla="*/ 217 h 328"/>
              <a:gd name="T40" fmla="*/ 169 w 434"/>
              <a:gd name="T41" fmla="*/ 213 h 328"/>
              <a:gd name="T42" fmla="*/ 176 w 434"/>
              <a:gd name="T43" fmla="*/ 209 h 328"/>
              <a:gd name="T44" fmla="*/ 183 w 434"/>
              <a:gd name="T45" fmla="*/ 214 h 328"/>
              <a:gd name="T46" fmla="*/ 184 w 434"/>
              <a:gd name="T47" fmla="*/ 217 h 328"/>
              <a:gd name="T48" fmla="*/ 185 w 434"/>
              <a:gd name="T49" fmla="*/ 219 h 328"/>
              <a:gd name="T50" fmla="*/ 188 w 434"/>
              <a:gd name="T51" fmla="*/ 223 h 328"/>
              <a:gd name="T52" fmla="*/ 197 w 434"/>
              <a:gd name="T53" fmla="*/ 229 h 328"/>
              <a:gd name="T54" fmla="*/ 197 w 434"/>
              <a:gd name="T55" fmla="*/ 199 h 328"/>
              <a:gd name="T56" fmla="*/ 178 w 434"/>
              <a:gd name="T57" fmla="*/ 191 h 328"/>
              <a:gd name="T58" fmla="*/ 171 w 434"/>
              <a:gd name="T59" fmla="*/ 183 h 328"/>
              <a:gd name="T60" fmla="*/ 169 w 434"/>
              <a:gd name="T61" fmla="*/ 172 h 328"/>
              <a:gd name="T62" fmla="*/ 171 w 434"/>
              <a:gd name="T63" fmla="*/ 162 h 328"/>
              <a:gd name="T64" fmla="*/ 177 w 434"/>
              <a:gd name="T65" fmla="*/ 153 h 328"/>
              <a:gd name="T66" fmla="*/ 197 w 434"/>
              <a:gd name="T67" fmla="*/ 144 h 328"/>
              <a:gd name="T68" fmla="*/ 197 w 434"/>
              <a:gd name="T69" fmla="*/ 144 h 328"/>
              <a:gd name="T70" fmla="*/ 197 w 434"/>
              <a:gd name="T71" fmla="*/ 136 h 328"/>
              <a:gd name="T72" fmla="*/ 200 w 434"/>
              <a:gd name="T73" fmla="*/ 131 h 328"/>
              <a:gd name="T74" fmla="*/ 208 w 434"/>
              <a:gd name="T75" fmla="*/ 129 h 328"/>
              <a:gd name="T76" fmla="*/ 212 w 434"/>
              <a:gd name="T77" fmla="*/ 136 h 328"/>
              <a:gd name="T78" fmla="*/ 212 w 434"/>
              <a:gd name="T79" fmla="*/ 144 h 328"/>
              <a:gd name="T80" fmla="*/ 212 w 434"/>
              <a:gd name="T81" fmla="*/ 144 h 328"/>
              <a:gd name="T82" fmla="*/ 215 w 434"/>
              <a:gd name="T83" fmla="*/ 145 h 328"/>
              <a:gd name="T84" fmla="*/ 235 w 434"/>
              <a:gd name="T85" fmla="*/ 154 h 328"/>
              <a:gd name="T86" fmla="*/ 240 w 434"/>
              <a:gd name="T87" fmla="*/ 163 h 328"/>
              <a:gd name="T88" fmla="*/ 242 w 434"/>
              <a:gd name="T89" fmla="*/ 165 h 328"/>
              <a:gd name="T90" fmla="*/ 242 w 434"/>
              <a:gd name="T91" fmla="*/ 168 h 328"/>
              <a:gd name="T92" fmla="*/ 242 w 434"/>
              <a:gd name="T93" fmla="*/ 172 h 328"/>
              <a:gd name="T94" fmla="*/ 235 w 434"/>
              <a:gd name="T95" fmla="*/ 177 h 328"/>
              <a:gd name="T96" fmla="*/ 228 w 434"/>
              <a:gd name="T97" fmla="*/ 172 h 328"/>
              <a:gd name="T98" fmla="*/ 227 w 434"/>
              <a:gd name="T99" fmla="*/ 169 h 328"/>
              <a:gd name="T100" fmla="*/ 226 w 434"/>
              <a:gd name="T101" fmla="*/ 167 h 328"/>
              <a:gd name="T102" fmla="*/ 222 w 434"/>
              <a:gd name="T103" fmla="*/ 163 h 328"/>
              <a:gd name="T104" fmla="*/ 212 w 434"/>
              <a:gd name="T105" fmla="*/ 159 h 328"/>
              <a:gd name="T106" fmla="*/ 212 w 434"/>
              <a:gd name="T107" fmla="*/ 187 h 328"/>
              <a:gd name="T108" fmla="*/ 225 w 434"/>
              <a:gd name="T109" fmla="*/ 191 h 328"/>
              <a:gd name="T110" fmla="*/ 240 w 434"/>
              <a:gd name="T111" fmla="*/ 203 h 328"/>
              <a:gd name="T112" fmla="*/ 240 w 434"/>
              <a:gd name="T113" fmla="*/ 203 h 328"/>
              <a:gd name="T114" fmla="*/ 240 w 434"/>
              <a:gd name="T115" fmla="*/ 203 h 328"/>
              <a:gd name="T116" fmla="*/ 243 w 434"/>
              <a:gd name="T117" fmla="*/ 21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4" h="328">
                <a:moveTo>
                  <a:pt x="222" y="75"/>
                </a:moveTo>
                <a:cubicBezTo>
                  <a:pt x="245" y="55"/>
                  <a:pt x="260" y="12"/>
                  <a:pt x="251" y="10"/>
                </a:cubicBezTo>
                <a:cubicBezTo>
                  <a:pt x="238" y="8"/>
                  <a:pt x="211" y="19"/>
                  <a:pt x="198" y="21"/>
                </a:cubicBezTo>
                <a:cubicBezTo>
                  <a:pt x="179" y="23"/>
                  <a:pt x="159" y="0"/>
                  <a:pt x="147" y="13"/>
                </a:cubicBezTo>
                <a:cubicBezTo>
                  <a:pt x="138" y="23"/>
                  <a:pt x="154" y="60"/>
                  <a:pt x="179" y="76"/>
                </a:cubicBezTo>
                <a:cubicBezTo>
                  <a:pt x="105" y="113"/>
                  <a:pt x="0" y="296"/>
                  <a:pt x="182" y="309"/>
                </a:cubicBezTo>
                <a:cubicBezTo>
                  <a:pt x="434" y="328"/>
                  <a:pt x="308" y="110"/>
                  <a:pt x="222" y="75"/>
                </a:cubicBezTo>
                <a:close/>
                <a:moveTo>
                  <a:pt x="243" y="219"/>
                </a:moveTo>
                <a:cubicBezTo>
                  <a:pt x="243" y="226"/>
                  <a:pt x="239" y="233"/>
                  <a:pt x="233" y="237"/>
                </a:cubicBezTo>
                <a:cubicBezTo>
                  <a:pt x="227" y="242"/>
                  <a:pt x="220" y="244"/>
                  <a:pt x="212" y="245"/>
                </a:cubicBezTo>
                <a:cubicBezTo>
                  <a:pt x="212" y="252"/>
                  <a:pt x="212" y="252"/>
                  <a:pt x="212" y="252"/>
                </a:cubicBezTo>
                <a:cubicBezTo>
                  <a:pt x="212" y="255"/>
                  <a:pt x="211" y="257"/>
                  <a:pt x="210" y="258"/>
                </a:cubicBezTo>
                <a:cubicBezTo>
                  <a:pt x="208" y="260"/>
                  <a:pt x="204" y="260"/>
                  <a:pt x="202" y="259"/>
                </a:cubicBezTo>
                <a:cubicBezTo>
                  <a:pt x="199" y="258"/>
                  <a:pt x="197" y="255"/>
                  <a:pt x="197" y="252"/>
                </a:cubicBezTo>
                <a:cubicBezTo>
                  <a:pt x="197" y="244"/>
                  <a:pt x="197" y="244"/>
                  <a:pt x="197" y="244"/>
                </a:cubicBezTo>
                <a:cubicBezTo>
                  <a:pt x="196" y="244"/>
                  <a:pt x="195" y="243"/>
                  <a:pt x="194" y="243"/>
                </a:cubicBezTo>
                <a:cubicBezTo>
                  <a:pt x="187" y="241"/>
                  <a:pt x="180" y="237"/>
                  <a:pt x="176" y="232"/>
                </a:cubicBezTo>
                <a:cubicBezTo>
                  <a:pt x="173" y="229"/>
                  <a:pt x="171" y="226"/>
                  <a:pt x="170" y="223"/>
                </a:cubicBezTo>
                <a:cubicBezTo>
                  <a:pt x="170" y="222"/>
                  <a:pt x="169" y="221"/>
                  <a:pt x="169" y="220"/>
                </a:cubicBezTo>
                <a:cubicBezTo>
                  <a:pt x="169" y="219"/>
                  <a:pt x="169" y="218"/>
                  <a:pt x="168" y="217"/>
                </a:cubicBezTo>
                <a:cubicBezTo>
                  <a:pt x="168" y="216"/>
                  <a:pt x="169" y="214"/>
                  <a:pt x="169" y="213"/>
                </a:cubicBezTo>
                <a:cubicBezTo>
                  <a:pt x="171" y="211"/>
                  <a:pt x="174" y="209"/>
                  <a:pt x="176" y="209"/>
                </a:cubicBezTo>
                <a:cubicBezTo>
                  <a:pt x="179" y="210"/>
                  <a:pt x="182" y="212"/>
                  <a:pt x="183" y="214"/>
                </a:cubicBezTo>
                <a:cubicBezTo>
                  <a:pt x="183" y="215"/>
                  <a:pt x="183" y="216"/>
                  <a:pt x="184" y="217"/>
                </a:cubicBezTo>
                <a:cubicBezTo>
                  <a:pt x="184" y="218"/>
                  <a:pt x="184" y="219"/>
                  <a:pt x="185" y="219"/>
                </a:cubicBezTo>
                <a:cubicBezTo>
                  <a:pt x="186" y="221"/>
                  <a:pt x="187" y="222"/>
                  <a:pt x="188" y="223"/>
                </a:cubicBezTo>
                <a:cubicBezTo>
                  <a:pt x="191" y="226"/>
                  <a:pt x="194" y="228"/>
                  <a:pt x="197" y="229"/>
                </a:cubicBezTo>
                <a:cubicBezTo>
                  <a:pt x="197" y="199"/>
                  <a:pt x="197" y="199"/>
                  <a:pt x="197" y="199"/>
                </a:cubicBezTo>
                <a:cubicBezTo>
                  <a:pt x="191" y="198"/>
                  <a:pt x="184" y="195"/>
                  <a:pt x="178" y="191"/>
                </a:cubicBezTo>
                <a:cubicBezTo>
                  <a:pt x="175" y="189"/>
                  <a:pt x="173" y="186"/>
                  <a:pt x="171" y="183"/>
                </a:cubicBezTo>
                <a:cubicBezTo>
                  <a:pt x="170" y="180"/>
                  <a:pt x="169" y="176"/>
                  <a:pt x="169" y="172"/>
                </a:cubicBezTo>
                <a:cubicBezTo>
                  <a:pt x="169" y="169"/>
                  <a:pt x="170" y="165"/>
                  <a:pt x="171" y="162"/>
                </a:cubicBezTo>
                <a:cubicBezTo>
                  <a:pt x="173" y="158"/>
                  <a:pt x="175" y="156"/>
                  <a:pt x="177" y="153"/>
                </a:cubicBezTo>
                <a:cubicBezTo>
                  <a:pt x="183" y="148"/>
                  <a:pt x="190" y="145"/>
                  <a:pt x="197" y="144"/>
                </a:cubicBezTo>
                <a:cubicBezTo>
                  <a:pt x="197" y="144"/>
                  <a:pt x="197" y="144"/>
                  <a:pt x="197" y="144"/>
                </a:cubicBezTo>
                <a:cubicBezTo>
                  <a:pt x="197" y="136"/>
                  <a:pt x="197" y="136"/>
                  <a:pt x="197" y="136"/>
                </a:cubicBezTo>
                <a:cubicBezTo>
                  <a:pt x="197" y="134"/>
                  <a:pt x="198" y="132"/>
                  <a:pt x="200" y="131"/>
                </a:cubicBezTo>
                <a:cubicBezTo>
                  <a:pt x="202" y="129"/>
                  <a:pt x="205" y="128"/>
                  <a:pt x="208" y="129"/>
                </a:cubicBezTo>
                <a:cubicBezTo>
                  <a:pt x="211" y="131"/>
                  <a:pt x="212" y="133"/>
                  <a:pt x="212" y="136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3" y="145"/>
                  <a:pt x="214" y="145"/>
                  <a:pt x="215" y="145"/>
                </a:cubicBezTo>
                <a:cubicBezTo>
                  <a:pt x="222" y="146"/>
                  <a:pt x="229" y="149"/>
                  <a:pt x="235" y="154"/>
                </a:cubicBezTo>
                <a:cubicBezTo>
                  <a:pt x="237" y="157"/>
                  <a:pt x="239" y="160"/>
                  <a:pt x="240" y="163"/>
                </a:cubicBezTo>
                <a:cubicBezTo>
                  <a:pt x="241" y="164"/>
                  <a:pt x="241" y="165"/>
                  <a:pt x="242" y="165"/>
                </a:cubicBezTo>
                <a:cubicBezTo>
                  <a:pt x="242" y="166"/>
                  <a:pt x="242" y="167"/>
                  <a:pt x="242" y="168"/>
                </a:cubicBezTo>
                <a:cubicBezTo>
                  <a:pt x="242" y="170"/>
                  <a:pt x="242" y="171"/>
                  <a:pt x="242" y="172"/>
                </a:cubicBezTo>
                <a:cubicBezTo>
                  <a:pt x="240" y="175"/>
                  <a:pt x="238" y="177"/>
                  <a:pt x="235" y="177"/>
                </a:cubicBezTo>
                <a:cubicBezTo>
                  <a:pt x="232" y="176"/>
                  <a:pt x="229" y="175"/>
                  <a:pt x="228" y="172"/>
                </a:cubicBezTo>
                <a:cubicBezTo>
                  <a:pt x="228" y="171"/>
                  <a:pt x="228" y="170"/>
                  <a:pt x="227" y="169"/>
                </a:cubicBezTo>
                <a:cubicBezTo>
                  <a:pt x="227" y="169"/>
                  <a:pt x="226" y="168"/>
                  <a:pt x="226" y="167"/>
                </a:cubicBezTo>
                <a:cubicBezTo>
                  <a:pt x="225" y="166"/>
                  <a:pt x="224" y="164"/>
                  <a:pt x="222" y="163"/>
                </a:cubicBezTo>
                <a:cubicBezTo>
                  <a:pt x="219" y="161"/>
                  <a:pt x="216" y="160"/>
                  <a:pt x="212" y="159"/>
                </a:cubicBezTo>
                <a:cubicBezTo>
                  <a:pt x="212" y="187"/>
                  <a:pt x="212" y="187"/>
                  <a:pt x="212" y="187"/>
                </a:cubicBezTo>
                <a:cubicBezTo>
                  <a:pt x="217" y="188"/>
                  <a:pt x="221" y="190"/>
                  <a:pt x="225" y="191"/>
                </a:cubicBezTo>
                <a:cubicBezTo>
                  <a:pt x="231" y="194"/>
                  <a:pt x="237" y="197"/>
                  <a:pt x="240" y="203"/>
                </a:cubicBezTo>
                <a:cubicBezTo>
                  <a:pt x="240" y="202"/>
                  <a:pt x="239" y="201"/>
                  <a:pt x="240" y="203"/>
                </a:cubicBezTo>
                <a:cubicBezTo>
                  <a:pt x="241" y="205"/>
                  <a:pt x="241" y="204"/>
                  <a:pt x="240" y="203"/>
                </a:cubicBezTo>
                <a:cubicBezTo>
                  <a:pt x="243" y="208"/>
                  <a:pt x="244" y="214"/>
                  <a:pt x="243" y="2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7617283" y="4670600"/>
            <a:ext cx="3640455" cy="7734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</a:lstStyle>
          <a:p>
            <a:pPr algn="l" fontAlgn="auto">
              <a:lnSpc>
                <a:spcPct val="130000"/>
              </a:lnSpc>
            </a:pPr>
            <a:r>
              <a:rPr lang="zh-CN" altLang="en-US" sz="17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搭建网关服务，配合身份认证完成鉴权</a:t>
            </a:r>
            <a:endParaRPr lang="zh-CN" altLang="en-US" sz="17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圆角矩形 35"/>
          <p:cNvSpPr/>
          <p:nvPr>
            <p:custDataLst>
              <p:tags r:id="rId15"/>
            </p:custDataLst>
          </p:nvPr>
        </p:nvSpPr>
        <p:spPr>
          <a:xfrm>
            <a:off x="6659703" y="4670600"/>
            <a:ext cx="774065" cy="77343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28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6656528" y="3527450"/>
            <a:ext cx="3640455" cy="7734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</a:lstStyle>
          <a:p>
            <a:pPr algn="l" fontAlgn="auto">
              <a:lnSpc>
                <a:spcPct val="130000"/>
              </a:lnSpc>
            </a:pPr>
            <a:r>
              <a:rPr lang="zh-CN" altLang="en-US" sz="17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开放控制层的 API 接口供前端对接，以实现端到端测试</a:t>
            </a:r>
            <a:endParaRPr lang="zh-CN" altLang="en-US" sz="17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圆角矩形 34"/>
          <p:cNvSpPr/>
          <p:nvPr>
            <p:custDataLst>
              <p:tags r:id="rId17"/>
            </p:custDataLst>
          </p:nvPr>
        </p:nvSpPr>
        <p:spPr>
          <a:xfrm>
            <a:off x="5698948" y="3527450"/>
            <a:ext cx="774065" cy="7734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8"/>
            </p:custDataLst>
          </p:nvPr>
        </p:nvSpPr>
        <p:spPr>
          <a:xfrm>
            <a:off x="5879288" y="2384300"/>
            <a:ext cx="3640455" cy="77343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</a:lstStyle>
          <a:p>
            <a:pPr algn="l" fontAlgn="auto">
              <a:lnSpc>
                <a:spcPct val="130000"/>
              </a:lnSpc>
            </a:pPr>
            <a:r>
              <a:rPr lang="zh-CN" altLang="en-US" sz="17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进行集成测试，进一步发现和修复可能存在的问题</a:t>
            </a:r>
            <a:endParaRPr lang="zh-CN" altLang="en-US" sz="17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圆角矩形 30"/>
          <p:cNvSpPr/>
          <p:nvPr>
            <p:custDataLst>
              <p:tags r:id="rId19"/>
            </p:custDataLst>
          </p:nvPr>
        </p:nvSpPr>
        <p:spPr>
          <a:xfrm>
            <a:off x="4921708" y="2384300"/>
            <a:ext cx="774065" cy="77343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28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5" name="图形 3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69988" y="3341204"/>
            <a:ext cx="419100" cy="657225"/>
          </a:xfrm>
          <a:prstGeom prst="rect">
            <a:avLst/>
          </a:prstGeom>
        </p:spPr>
      </p:pic>
      <p:pic>
        <p:nvPicPr>
          <p:cNvPr id="36" name="图形 35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20264" y="3901386"/>
            <a:ext cx="571500" cy="533400"/>
          </a:xfrm>
          <a:prstGeom prst="rect">
            <a:avLst/>
          </a:prstGeom>
        </p:spPr>
      </p:pic>
      <p:sp>
        <p:nvSpPr>
          <p:cNvPr id="25" name="标题 1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91660" y="551688"/>
            <a:ext cx="9008745" cy="82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zh-CN"/>
            </a:defPPr>
            <a:lvl1pPr marL="914400" indent="-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 b="1" spc="3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  <a:lvl2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914400" indent="-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13716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18288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22860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2743200" indent="-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Arial" panose="020B0604020202020204" pitchFamily="34" charset="0"/>
              </a:rPr>
              <a:t>user_service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5400000">
            <a:off x="5888355" y="6207760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任意多边形: 形状 20"/>
          <p:cNvSpPr/>
          <p:nvPr userDrawn="1">
            <p:custDataLst>
              <p:tags r:id="rId5"/>
            </p:custDataLst>
          </p:nvPr>
        </p:nvSpPr>
        <p:spPr>
          <a:xfrm rot="10800000">
            <a:off x="0" y="0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8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6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4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1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3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7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2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1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8 w 12192000"/>
              <a:gd name="connsiteY321" fmla="*/ 544146 h 544146"/>
              <a:gd name="connsiteX322" fmla="*/ 7818489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69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5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6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2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4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1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3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6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5"/>
                  <a:pt x="9286017" y="520371"/>
                  <a:pt x="9236244" y="518941"/>
                </a:cubicBezTo>
                <a:cubicBezTo>
                  <a:pt x="9148413" y="517512"/>
                  <a:pt x="9057653" y="516082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3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3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2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7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9" y="526448"/>
                  <a:pt x="2372156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1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2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3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3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1" y="541557"/>
                </a:lnTo>
                <a:cubicBezTo>
                  <a:pt x="6622323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7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7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8" y="544146"/>
                </a:lnTo>
                <a:lnTo>
                  <a:pt x="7818489" y="531361"/>
                </a:lnTo>
                <a:cubicBezTo>
                  <a:pt x="7271733" y="506255"/>
                  <a:pt x="6689113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4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7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69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doc_service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梯形 108"/>
          <p:cNvSpPr/>
          <p:nvPr>
            <p:custDataLst>
              <p:tags r:id="rId7"/>
            </p:custDataLst>
          </p:nvPr>
        </p:nvSpPr>
        <p:spPr>
          <a:xfrm>
            <a:off x="2635668" y="4839921"/>
            <a:ext cx="1754782" cy="106360"/>
          </a:xfrm>
          <a:prstGeom prst="trapezoid">
            <a:avLst>
              <a:gd name="adj" fmla="val 852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矩形 109"/>
          <p:cNvSpPr/>
          <p:nvPr>
            <p:custDataLst>
              <p:tags r:id="rId8"/>
            </p:custDataLst>
          </p:nvPr>
        </p:nvSpPr>
        <p:spPr>
          <a:xfrm>
            <a:off x="2635668" y="4946281"/>
            <a:ext cx="1754783" cy="935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1" name="文本框 5"/>
          <p:cNvSpPr txBox="1"/>
          <p:nvPr>
            <p:custDataLst>
              <p:tags r:id="rId9"/>
            </p:custDataLst>
          </p:nvPr>
        </p:nvSpPr>
        <p:spPr>
          <a:xfrm>
            <a:off x="2635668" y="5113976"/>
            <a:ext cx="1754784" cy="8976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进展较顺利，依预期有序完成所有表单的实现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Freeform 5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3237138" y="4245483"/>
            <a:ext cx="551843" cy="551843"/>
          </a:xfrm>
          <a:custGeom>
            <a:avLst/>
            <a:gdLst>
              <a:gd name="T0" fmla="*/ 1355 w 10836"/>
              <a:gd name="T1" fmla="*/ 338 h 10836"/>
              <a:gd name="T2" fmla="*/ 2032 w 10836"/>
              <a:gd name="T3" fmla="*/ 338 h 10836"/>
              <a:gd name="T4" fmla="*/ 1693 w 10836"/>
              <a:gd name="T5" fmla="*/ 2032 h 10836"/>
              <a:gd name="T6" fmla="*/ 7111 w 10836"/>
              <a:gd name="T7" fmla="*/ 2032 h 10836"/>
              <a:gd name="T8" fmla="*/ 7450 w 10836"/>
              <a:gd name="T9" fmla="*/ 338 h 10836"/>
              <a:gd name="T10" fmla="*/ 6773 w 10836"/>
              <a:gd name="T11" fmla="*/ 338 h 10836"/>
              <a:gd name="T12" fmla="*/ 7111 w 10836"/>
              <a:gd name="T13" fmla="*/ 2032 h 10836"/>
              <a:gd name="T14" fmla="*/ 8127 w 10836"/>
              <a:gd name="T15" fmla="*/ 10836 h 10836"/>
              <a:gd name="T16" fmla="*/ 8127 w 10836"/>
              <a:gd name="T17" fmla="*/ 5418 h 10836"/>
              <a:gd name="T18" fmla="*/ 10159 w 10836"/>
              <a:gd name="T19" fmla="*/ 8127 h 10836"/>
              <a:gd name="T20" fmla="*/ 6095 w 10836"/>
              <a:gd name="T21" fmla="*/ 8127 h 10836"/>
              <a:gd name="T22" fmla="*/ 10159 w 10836"/>
              <a:gd name="T23" fmla="*/ 8127 h 10836"/>
              <a:gd name="T24" fmla="*/ 1355 w 10836"/>
              <a:gd name="T25" fmla="*/ 4063 h 10836"/>
              <a:gd name="T26" fmla="*/ 2709 w 10836"/>
              <a:gd name="T27" fmla="*/ 5418 h 10836"/>
              <a:gd name="T28" fmla="*/ 1355 w 10836"/>
              <a:gd name="T29" fmla="*/ 7450 h 10836"/>
              <a:gd name="T30" fmla="*/ 2709 w 10836"/>
              <a:gd name="T31" fmla="*/ 6095 h 10836"/>
              <a:gd name="T32" fmla="*/ 1355 w 10836"/>
              <a:gd name="T33" fmla="*/ 7450 h 10836"/>
              <a:gd name="T34" fmla="*/ 4741 w 10836"/>
              <a:gd name="T35" fmla="*/ 5418 h 10836"/>
              <a:gd name="T36" fmla="*/ 3386 w 10836"/>
              <a:gd name="T37" fmla="*/ 4063 h 10836"/>
              <a:gd name="T38" fmla="*/ 3386 w 10836"/>
              <a:gd name="T39" fmla="*/ 7450 h 10836"/>
              <a:gd name="T40" fmla="*/ 4741 w 10836"/>
              <a:gd name="T41" fmla="*/ 6095 h 10836"/>
              <a:gd name="T42" fmla="*/ 3386 w 10836"/>
              <a:gd name="T43" fmla="*/ 7450 h 10836"/>
              <a:gd name="T44" fmla="*/ 677 w 10836"/>
              <a:gd name="T45" fmla="*/ 3386 h 10836"/>
              <a:gd name="T46" fmla="*/ 8127 w 10836"/>
              <a:gd name="T47" fmla="*/ 4741 h 10836"/>
              <a:gd name="T48" fmla="*/ 8805 w 10836"/>
              <a:gd name="T49" fmla="*/ 2099 h 10836"/>
              <a:gd name="T50" fmla="*/ 7789 w 10836"/>
              <a:gd name="T51" fmla="*/ 1354 h 10836"/>
              <a:gd name="T52" fmla="*/ 7111 w 10836"/>
              <a:gd name="T53" fmla="*/ 2370 h 10836"/>
              <a:gd name="T54" fmla="*/ 6434 w 10836"/>
              <a:gd name="T55" fmla="*/ 1354 h 10836"/>
              <a:gd name="T56" fmla="*/ 2371 w 10836"/>
              <a:gd name="T57" fmla="*/ 1693 h 10836"/>
              <a:gd name="T58" fmla="*/ 1016 w 10836"/>
              <a:gd name="T59" fmla="*/ 1693 h 10836"/>
              <a:gd name="T60" fmla="*/ 734 w 10836"/>
              <a:gd name="T61" fmla="*/ 1354 h 10836"/>
              <a:gd name="T62" fmla="*/ 0 w 10836"/>
              <a:gd name="T63" fmla="*/ 8060 h 10836"/>
              <a:gd name="T64" fmla="*/ 4741 w 10836"/>
              <a:gd name="T65" fmla="*/ 8804 h 10836"/>
              <a:gd name="T66" fmla="*/ 734 w 10836"/>
              <a:gd name="T67" fmla="*/ 8127 h 10836"/>
              <a:gd name="T68" fmla="*/ 6773 w 10836"/>
              <a:gd name="T69" fmla="*/ 5418 h 10836"/>
              <a:gd name="T70" fmla="*/ 5418 w 10836"/>
              <a:gd name="T71" fmla="*/ 4063 h 10836"/>
              <a:gd name="T72" fmla="*/ 6773 w 10836"/>
              <a:gd name="T73" fmla="*/ 5418 h 10836"/>
              <a:gd name="T74" fmla="*/ 8127 w 10836"/>
              <a:gd name="T75" fmla="*/ 8127 h 10836"/>
              <a:gd name="T76" fmla="*/ 7789 w 10836"/>
              <a:gd name="T77" fmla="*/ 6773 h 10836"/>
              <a:gd name="T78" fmla="*/ 7450 w 10836"/>
              <a:gd name="T79" fmla="*/ 8466 h 10836"/>
              <a:gd name="T80" fmla="*/ 9143 w 10836"/>
              <a:gd name="T81" fmla="*/ 8804 h 10836"/>
              <a:gd name="T82" fmla="*/ 9143 w 10836"/>
              <a:gd name="T83" fmla="*/ 8127 h 10836"/>
              <a:gd name="T84" fmla="*/ 9143 w 10836"/>
              <a:gd name="T85" fmla="*/ 8127 h 10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836" h="10836">
                <a:moveTo>
                  <a:pt x="1355" y="1693"/>
                </a:moveTo>
                <a:cubicBezTo>
                  <a:pt x="1355" y="338"/>
                  <a:pt x="1355" y="338"/>
                  <a:pt x="1355" y="338"/>
                </a:cubicBezTo>
                <a:cubicBezTo>
                  <a:pt x="1355" y="151"/>
                  <a:pt x="1506" y="0"/>
                  <a:pt x="1693" y="0"/>
                </a:cubicBezTo>
                <a:cubicBezTo>
                  <a:pt x="1880" y="0"/>
                  <a:pt x="2032" y="151"/>
                  <a:pt x="2032" y="338"/>
                </a:cubicBezTo>
                <a:cubicBezTo>
                  <a:pt x="2032" y="1693"/>
                  <a:pt x="2032" y="1693"/>
                  <a:pt x="2032" y="1693"/>
                </a:cubicBezTo>
                <a:cubicBezTo>
                  <a:pt x="2032" y="1880"/>
                  <a:pt x="1880" y="2032"/>
                  <a:pt x="1693" y="2032"/>
                </a:cubicBezTo>
                <a:cubicBezTo>
                  <a:pt x="1506" y="2032"/>
                  <a:pt x="1355" y="1880"/>
                  <a:pt x="1355" y="1693"/>
                </a:cubicBezTo>
                <a:close/>
                <a:moveTo>
                  <a:pt x="7111" y="2032"/>
                </a:moveTo>
                <a:cubicBezTo>
                  <a:pt x="7299" y="2032"/>
                  <a:pt x="7450" y="1880"/>
                  <a:pt x="7450" y="1693"/>
                </a:cubicBezTo>
                <a:cubicBezTo>
                  <a:pt x="7450" y="338"/>
                  <a:pt x="7450" y="338"/>
                  <a:pt x="7450" y="338"/>
                </a:cubicBezTo>
                <a:cubicBezTo>
                  <a:pt x="7450" y="151"/>
                  <a:pt x="7299" y="0"/>
                  <a:pt x="7111" y="0"/>
                </a:cubicBezTo>
                <a:cubicBezTo>
                  <a:pt x="6924" y="0"/>
                  <a:pt x="6773" y="151"/>
                  <a:pt x="6773" y="338"/>
                </a:cubicBezTo>
                <a:cubicBezTo>
                  <a:pt x="6773" y="1693"/>
                  <a:pt x="6773" y="1693"/>
                  <a:pt x="6773" y="1693"/>
                </a:cubicBezTo>
                <a:cubicBezTo>
                  <a:pt x="6773" y="1880"/>
                  <a:pt x="6924" y="2032"/>
                  <a:pt x="7111" y="2032"/>
                </a:cubicBezTo>
                <a:close/>
                <a:moveTo>
                  <a:pt x="10836" y="8127"/>
                </a:moveTo>
                <a:cubicBezTo>
                  <a:pt x="10836" y="9623"/>
                  <a:pt x="9623" y="10836"/>
                  <a:pt x="8127" y="10836"/>
                </a:cubicBezTo>
                <a:cubicBezTo>
                  <a:pt x="6631" y="10836"/>
                  <a:pt x="5418" y="9623"/>
                  <a:pt x="5418" y="8127"/>
                </a:cubicBezTo>
                <a:cubicBezTo>
                  <a:pt x="5418" y="6631"/>
                  <a:pt x="6631" y="5418"/>
                  <a:pt x="8127" y="5418"/>
                </a:cubicBezTo>
                <a:cubicBezTo>
                  <a:pt x="9623" y="5418"/>
                  <a:pt x="10836" y="6631"/>
                  <a:pt x="10836" y="8127"/>
                </a:cubicBezTo>
                <a:close/>
                <a:moveTo>
                  <a:pt x="10159" y="8127"/>
                </a:moveTo>
                <a:cubicBezTo>
                  <a:pt x="10159" y="7007"/>
                  <a:pt x="9248" y="6095"/>
                  <a:pt x="8127" y="6095"/>
                </a:cubicBezTo>
                <a:cubicBezTo>
                  <a:pt x="7007" y="6095"/>
                  <a:pt x="6095" y="7007"/>
                  <a:pt x="6095" y="8127"/>
                </a:cubicBezTo>
                <a:cubicBezTo>
                  <a:pt x="6095" y="9247"/>
                  <a:pt x="7007" y="10159"/>
                  <a:pt x="8127" y="10159"/>
                </a:cubicBezTo>
                <a:cubicBezTo>
                  <a:pt x="9248" y="10159"/>
                  <a:pt x="10159" y="9247"/>
                  <a:pt x="10159" y="8127"/>
                </a:cubicBezTo>
                <a:close/>
                <a:moveTo>
                  <a:pt x="2709" y="4063"/>
                </a:moveTo>
                <a:cubicBezTo>
                  <a:pt x="1355" y="4063"/>
                  <a:pt x="1355" y="4063"/>
                  <a:pt x="1355" y="4063"/>
                </a:cubicBezTo>
                <a:cubicBezTo>
                  <a:pt x="1355" y="5418"/>
                  <a:pt x="1355" y="5418"/>
                  <a:pt x="1355" y="5418"/>
                </a:cubicBezTo>
                <a:cubicBezTo>
                  <a:pt x="2709" y="5418"/>
                  <a:pt x="2709" y="5418"/>
                  <a:pt x="2709" y="5418"/>
                </a:cubicBezTo>
                <a:lnTo>
                  <a:pt x="2709" y="4063"/>
                </a:lnTo>
                <a:close/>
                <a:moveTo>
                  <a:pt x="1355" y="7450"/>
                </a:moveTo>
                <a:cubicBezTo>
                  <a:pt x="2709" y="7450"/>
                  <a:pt x="2709" y="7450"/>
                  <a:pt x="2709" y="7450"/>
                </a:cubicBezTo>
                <a:cubicBezTo>
                  <a:pt x="2709" y="6095"/>
                  <a:pt x="2709" y="6095"/>
                  <a:pt x="2709" y="6095"/>
                </a:cubicBezTo>
                <a:cubicBezTo>
                  <a:pt x="1355" y="6095"/>
                  <a:pt x="1355" y="6095"/>
                  <a:pt x="1355" y="6095"/>
                </a:cubicBezTo>
                <a:lnTo>
                  <a:pt x="1355" y="7450"/>
                </a:lnTo>
                <a:close/>
                <a:moveTo>
                  <a:pt x="3386" y="5418"/>
                </a:moveTo>
                <a:cubicBezTo>
                  <a:pt x="4741" y="5418"/>
                  <a:pt x="4741" y="5418"/>
                  <a:pt x="4741" y="5418"/>
                </a:cubicBezTo>
                <a:cubicBezTo>
                  <a:pt x="4741" y="4063"/>
                  <a:pt x="4741" y="4063"/>
                  <a:pt x="4741" y="4063"/>
                </a:cubicBezTo>
                <a:cubicBezTo>
                  <a:pt x="3386" y="4063"/>
                  <a:pt x="3386" y="4063"/>
                  <a:pt x="3386" y="4063"/>
                </a:cubicBezTo>
                <a:lnTo>
                  <a:pt x="3386" y="5418"/>
                </a:lnTo>
                <a:close/>
                <a:moveTo>
                  <a:pt x="3386" y="7450"/>
                </a:moveTo>
                <a:cubicBezTo>
                  <a:pt x="4741" y="7450"/>
                  <a:pt x="4741" y="7450"/>
                  <a:pt x="4741" y="7450"/>
                </a:cubicBezTo>
                <a:cubicBezTo>
                  <a:pt x="4741" y="6095"/>
                  <a:pt x="4741" y="6095"/>
                  <a:pt x="4741" y="6095"/>
                </a:cubicBezTo>
                <a:cubicBezTo>
                  <a:pt x="3386" y="6095"/>
                  <a:pt x="3386" y="6095"/>
                  <a:pt x="3386" y="6095"/>
                </a:cubicBezTo>
                <a:lnTo>
                  <a:pt x="3386" y="7450"/>
                </a:lnTo>
                <a:close/>
                <a:moveTo>
                  <a:pt x="677" y="8060"/>
                </a:moveTo>
                <a:cubicBezTo>
                  <a:pt x="677" y="3386"/>
                  <a:pt x="677" y="3386"/>
                  <a:pt x="677" y="3386"/>
                </a:cubicBezTo>
                <a:cubicBezTo>
                  <a:pt x="8127" y="3386"/>
                  <a:pt x="8127" y="3386"/>
                  <a:pt x="8127" y="3386"/>
                </a:cubicBezTo>
                <a:cubicBezTo>
                  <a:pt x="8127" y="4741"/>
                  <a:pt x="8127" y="4741"/>
                  <a:pt x="8127" y="4741"/>
                </a:cubicBezTo>
                <a:cubicBezTo>
                  <a:pt x="8805" y="4741"/>
                  <a:pt x="8805" y="4741"/>
                  <a:pt x="8805" y="4741"/>
                </a:cubicBezTo>
                <a:cubicBezTo>
                  <a:pt x="8805" y="2099"/>
                  <a:pt x="8805" y="2099"/>
                  <a:pt x="8805" y="2099"/>
                </a:cubicBezTo>
                <a:cubicBezTo>
                  <a:pt x="8805" y="1688"/>
                  <a:pt x="8476" y="1354"/>
                  <a:pt x="8071" y="1354"/>
                </a:cubicBezTo>
                <a:cubicBezTo>
                  <a:pt x="7789" y="1354"/>
                  <a:pt x="7789" y="1354"/>
                  <a:pt x="7789" y="1354"/>
                </a:cubicBezTo>
                <a:cubicBezTo>
                  <a:pt x="7789" y="1693"/>
                  <a:pt x="7789" y="1693"/>
                  <a:pt x="7789" y="1693"/>
                </a:cubicBezTo>
                <a:cubicBezTo>
                  <a:pt x="7789" y="2066"/>
                  <a:pt x="7485" y="2370"/>
                  <a:pt x="7111" y="2370"/>
                </a:cubicBezTo>
                <a:cubicBezTo>
                  <a:pt x="6738" y="2370"/>
                  <a:pt x="6434" y="2066"/>
                  <a:pt x="6434" y="1693"/>
                </a:cubicBezTo>
                <a:cubicBezTo>
                  <a:pt x="6434" y="1354"/>
                  <a:pt x="6434" y="1354"/>
                  <a:pt x="6434" y="1354"/>
                </a:cubicBezTo>
                <a:cubicBezTo>
                  <a:pt x="2371" y="1354"/>
                  <a:pt x="2371" y="1354"/>
                  <a:pt x="2371" y="1354"/>
                </a:cubicBezTo>
                <a:cubicBezTo>
                  <a:pt x="2371" y="1693"/>
                  <a:pt x="2371" y="1693"/>
                  <a:pt x="2371" y="1693"/>
                </a:cubicBezTo>
                <a:cubicBezTo>
                  <a:pt x="2371" y="2066"/>
                  <a:pt x="2067" y="2370"/>
                  <a:pt x="1693" y="2370"/>
                </a:cubicBezTo>
                <a:cubicBezTo>
                  <a:pt x="1319" y="2370"/>
                  <a:pt x="1016" y="2066"/>
                  <a:pt x="1016" y="1693"/>
                </a:cubicBezTo>
                <a:cubicBezTo>
                  <a:pt x="1016" y="1354"/>
                  <a:pt x="1016" y="1354"/>
                  <a:pt x="1016" y="1354"/>
                </a:cubicBezTo>
                <a:cubicBezTo>
                  <a:pt x="734" y="1354"/>
                  <a:pt x="734" y="1354"/>
                  <a:pt x="734" y="1354"/>
                </a:cubicBezTo>
                <a:cubicBezTo>
                  <a:pt x="328" y="1354"/>
                  <a:pt x="0" y="1688"/>
                  <a:pt x="0" y="2099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0" y="8470"/>
                  <a:pt x="328" y="8804"/>
                  <a:pt x="734" y="8804"/>
                </a:cubicBezTo>
                <a:cubicBezTo>
                  <a:pt x="4741" y="8804"/>
                  <a:pt x="4741" y="8804"/>
                  <a:pt x="4741" y="8804"/>
                </a:cubicBezTo>
                <a:cubicBezTo>
                  <a:pt x="4741" y="8127"/>
                  <a:pt x="4741" y="8127"/>
                  <a:pt x="4741" y="8127"/>
                </a:cubicBezTo>
                <a:cubicBezTo>
                  <a:pt x="734" y="8127"/>
                  <a:pt x="734" y="8127"/>
                  <a:pt x="734" y="8127"/>
                </a:cubicBezTo>
                <a:cubicBezTo>
                  <a:pt x="703" y="8127"/>
                  <a:pt x="677" y="8095"/>
                  <a:pt x="677" y="8060"/>
                </a:cubicBezTo>
                <a:close/>
                <a:moveTo>
                  <a:pt x="6773" y="5418"/>
                </a:moveTo>
                <a:cubicBezTo>
                  <a:pt x="6773" y="4063"/>
                  <a:pt x="6773" y="4063"/>
                  <a:pt x="6773" y="4063"/>
                </a:cubicBezTo>
                <a:cubicBezTo>
                  <a:pt x="5418" y="4063"/>
                  <a:pt x="5418" y="4063"/>
                  <a:pt x="5418" y="4063"/>
                </a:cubicBezTo>
                <a:cubicBezTo>
                  <a:pt x="5418" y="5418"/>
                  <a:pt x="5418" y="5418"/>
                  <a:pt x="5418" y="5418"/>
                </a:cubicBezTo>
                <a:lnTo>
                  <a:pt x="6773" y="5418"/>
                </a:lnTo>
                <a:close/>
                <a:moveTo>
                  <a:pt x="9143" y="8127"/>
                </a:moveTo>
                <a:cubicBezTo>
                  <a:pt x="8127" y="8127"/>
                  <a:pt x="8127" y="8127"/>
                  <a:pt x="8127" y="8127"/>
                </a:cubicBezTo>
                <a:cubicBezTo>
                  <a:pt x="8127" y="7111"/>
                  <a:pt x="8127" y="7111"/>
                  <a:pt x="8127" y="7111"/>
                </a:cubicBezTo>
                <a:cubicBezTo>
                  <a:pt x="8127" y="6924"/>
                  <a:pt x="7976" y="6773"/>
                  <a:pt x="7789" y="6773"/>
                </a:cubicBezTo>
                <a:cubicBezTo>
                  <a:pt x="7601" y="6773"/>
                  <a:pt x="7450" y="6924"/>
                  <a:pt x="7450" y="7111"/>
                </a:cubicBezTo>
                <a:cubicBezTo>
                  <a:pt x="7450" y="8466"/>
                  <a:pt x="7450" y="8466"/>
                  <a:pt x="7450" y="8466"/>
                </a:cubicBezTo>
                <a:cubicBezTo>
                  <a:pt x="7450" y="8653"/>
                  <a:pt x="7601" y="8804"/>
                  <a:pt x="7789" y="8804"/>
                </a:cubicBezTo>
                <a:cubicBezTo>
                  <a:pt x="9143" y="8804"/>
                  <a:pt x="9143" y="8804"/>
                  <a:pt x="9143" y="8804"/>
                </a:cubicBezTo>
                <a:cubicBezTo>
                  <a:pt x="9330" y="8804"/>
                  <a:pt x="9482" y="8653"/>
                  <a:pt x="9482" y="8466"/>
                </a:cubicBezTo>
                <a:cubicBezTo>
                  <a:pt x="9482" y="8279"/>
                  <a:pt x="9330" y="8127"/>
                  <a:pt x="9143" y="8127"/>
                </a:cubicBezTo>
                <a:close/>
                <a:moveTo>
                  <a:pt x="9143" y="8127"/>
                </a:moveTo>
                <a:cubicBezTo>
                  <a:pt x="9143" y="8127"/>
                  <a:pt x="9143" y="8127"/>
                  <a:pt x="9143" y="812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梯形 112"/>
          <p:cNvSpPr/>
          <p:nvPr>
            <p:custDataLst>
              <p:tags r:id="rId11"/>
            </p:custDataLst>
          </p:nvPr>
        </p:nvSpPr>
        <p:spPr>
          <a:xfrm>
            <a:off x="5219897" y="3707149"/>
            <a:ext cx="1754782" cy="106360"/>
          </a:xfrm>
          <a:prstGeom prst="trapezoid">
            <a:avLst>
              <a:gd name="adj" fmla="val 852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矩形 113"/>
          <p:cNvSpPr/>
          <p:nvPr>
            <p:custDataLst>
              <p:tags r:id="rId12"/>
            </p:custDataLst>
          </p:nvPr>
        </p:nvSpPr>
        <p:spPr>
          <a:xfrm>
            <a:off x="5219897" y="3813509"/>
            <a:ext cx="1754783" cy="93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5" name="文本框 5"/>
          <p:cNvSpPr txBox="1"/>
          <p:nvPr>
            <p:custDataLst>
              <p:tags r:id="rId13"/>
            </p:custDataLst>
          </p:nvPr>
        </p:nvSpPr>
        <p:spPr>
          <a:xfrm>
            <a:off x="5219897" y="3984213"/>
            <a:ext cx="1754784" cy="8976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准备相关单元测试、集成测试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Freeform 32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897838" y="3053645"/>
            <a:ext cx="398901" cy="581358"/>
          </a:xfrm>
          <a:custGeom>
            <a:avLst/>
            <a:gdLst>
              <a:gd name="T0" fmla="*/ 759 w 838"/>
              <a:gd name="T1" fmla="*/ 1226 h 1226"/>
              <a:gd name="T2" fmla="*/ 0 w 838"/>
              <a:gd name="T3" fmla="*/ 214 h 1226"/>
              <a:gd name="T4" fmla="*/ 188 w 838"/>
              <a:gd name="T5" fmla="*/ 165 h 1226"/>
              <a:gd name="T6" fmla="*/ 30 w 838"/>
              <a:gd name="T7" fmla="*/ 1148 h 1226"/>
              <a:gd name="T8" fmla="*/ 808 w 838"/>
              <a:gd name="T9" fmla="*/ 1148 h 1226"/>
              <a:gd name="T10" fmla="*/ 650 w 838"/>
              <a:gd name="T11" fmla="*/ 165 h 1226"/>
              <a:gd name="T12" fmla="*/ 838 w 838"/>
              <a:gd name="T13" fmla="*/ 214 h 1226"/>
              <a:gd name="T14" fmla="*/ 646 w 838"/>
              <a:gd name="T15" fmla="*/ 194 h 1226"/>
              <a:gd name="T16" fmla="*/ 779 w 838"/>
              <a:gd name="T17" fmla="*/ 1148 h 1226"/>
              <a:gd name="T18" fmla="*/ 59 w 838"/>
              <a:gd name="T19" fmla="*/ 1148 h 1226"/>
              <a:gd name="T20" fmla="*/ 192 w 838"/>
              <a:gd name="T21" fmla="*/ 194 h 1226"/>
              <a:gd name="T22" fmla="*/ 30 w 838"/>
              <a:gd name="T23" fmla="*/ 214 h 1226"/>
              <a:gd name="T24" fmla="*/ 759 w 838"/>
              <a:gd name="T25" fmla="*/ 1197 h 1226"/>
              <a:gd name="T26" fmla="*/ 759 w 838"/>
              <a:gd name="T27" fmla="*/ 165 h 1226"/>
              <a:gd name="T28" fmla="*/ 272 w 838"/>
              <a:gd name="T29" fmla="*/ 992 h 1226"/>
              <a:gd name="T30" fmla="*/ 667 w 838"/>
              <a:gd name="T31" fmla="*/ 1035 h 1226"/>
              <a:gd name="T32" fmla="*/ 667 w 838"/>
              <a:gd name="T33" fmla="*/ 952 h 1226"/>
              <a:gd name="T34" fmla="*/ 272 w 838"/>
              <a:gd name="T35" fmla="*/ 793 h 1226"/>
              <a:gd name="T36" fmla="*/ 667 w 838"/>
              <a:gd name="T37" fmla="*/ 837 h 1226"/>
              <a:gd name="T38" fmla="*/ 667 w 838"/>
              <a:gd name="T39" fmla="*/ 754 h 1226"/>
              <a:gd name="T40" fmla="*/ 272 w 838"/>
              <a:gd name="T41" fmla="*/ 595 h 1226"/>
              <a:gd name="T42" fmla="*/ 667 w 838"/>
              <a:gd name="T43" fmla="*/ 638 h 1226"/>
              <a:gd name="T44" fmla="*/ 667 w 838"/>
              <a:gd name="T45" fmla="*/ 556 h 1226"/>
              <a:gd name="T46" fmla="*/ 272 w 838"/>
              <a:gd name="T47" fmla="*/ 397 h 1226"/>
              <a:gd name="T48" fmla="*/ 667 w 838"/>
              <a:gd name="T49" fmla="*/ 440 h 1226"/>
              <a:gd name="T50" fmla="*/ 667 w 838"/>
              <a:gd name="T51" fmla="*/ 357 h 1226"/>
              <a:gd name="T52" fmla="*/ 650 w 838"/>
              <a:gd name="T53" fmla="*/ 165 h 1226"/>
              <a:gd name="T54" fmla="*/ 649 w 838"/>
              <a:gd name="T55" fmla="*/ 165 h 1226"/>
              <a:gd name="T56" fmla="*/ 650 w 838"/>
              <a:gd name="T57" fmla="*/ 165 h 1226"/>
              <a:gd name="T58" fmla="*/ 647 w 838"/>
              <a:gd name="T59" fmla="*/ 165 h 1226"/>
              <a:gd name="T60" fmla="*/ 644 w 838"/>
              <a:gd name="T61" fmla="*/ 135 h 1226"/>
              <a:gd name="T62" fmla="*/ 649 w 838"/>
              <a:gd name="T63" fmla="*/ 165 h 1226"/>
              <a:gd name="T64" fmla="*/ 429 w 838"/>
              <a:gd name="T65" fmla="*/ 135 h 1226"/>
              <a:gd name="T66" fmla="*/ 195 w 838"/>
              <a:gd name="T67" fmla="*/ 135 h 1226"/>
              <a:gd name="T68" fmla="*/ 644 w 838"/>
              <a:gd name="T69" fmla="*/ 135 h 1226"/>
              <a:gd name="T70" fmla="*/ 644 w 838"/>
              <a:gd name="T71" fmla="*/ 194 h 1226"/>
              <a:gd name="T72" fmla="*/ 195 w 838"/>
              <a:gd name="T73" fmla="*/ 194 h 1226"/>
              <a:gd name="T74" fmla="*/ 409 w 838"/>
              <a:gd name="T75" fmla="*/ 135 h 1226"/>
              <a:gd name="T76" fmla="*/ 461 w 838"/>
              <a:gd name="T77" fmla="*/ 94 h 1226"/>
              <a:gd name="T78" fmla="*/ 419 w 838"/>
              <a:gd name="T79" fmla="*/ 3 h 1226"/>
              <a:gd name="T80" fmla="*/ 419 w 838"/>
              <a:gd name="T81" fmla="*/ 1 h 1226"/>
              <a:gd name="T82" fmla="*/ 419 w 838"/>
              <a:gd name="T83" fmla="*/ 3 h 1226"/>
              <a:gd name="T84" fmla="*/ 419 w 838"/>
              <a:gd name="T85" fmla="*/ 1 h 1226"/>
              <a:gd name="T86" fmla="*/ 419 w 838"/>
              <a:gd name="T87" fmla="*/ 0 h 1226"/>
              <a:gd name="T88" fmla="*/ 132 w 838"/>
              <a:gd name="T89" fmla="*/ 399 h 1226"/>
              <a:gd name="T90" fmla="*/ 185 w 838"/>
              <a:gd name="T91" fmla="*/ 346 h 1226"/>
              <a:gd name="T92" fmla="*/ 185 w 838"/>
              <a:gd name="T93" fmla="*/ 650 h 1226"/>
              <a:gd name="T94" fmla="*/ 132 w 838"/>
              <a:gd name="T95" fmla="*/ 597 h 1226"/>
              <a:gd name="T96" fmla="*/ 238 w 838"/>
              <a:gd name="T97" fmla="*/ 795 h 1226"/>
              <a:gd name="T98" fmla="*/ 132 w 838"/>
              <a:gd name="T99" fmla="*/ 994 h 1226"/>
              <a:gd name="T100" fmla="*/ 185 w 838"/>
              <a:gd name="T101" fmla="*/ 941 h 1226"/>
              <a:gd name="T102" fmla="*/ 190 w 838"/>
              <a:gd name="T103" fmla="*/ 165 h 1226"/>
              <a:gd name="T104" fmla="*/ 193 w 838"/>
              <a:gd name="T105" fmla="*/ 135 h 1226"/>
              <a:gd name="T106" fmla="*/ 195 w 838"/>
              <a:gd name="T107" fmla="*/ 194 h 1226"/>
              <a:gd name="T108" fmla="*/ 192 w 838"/>
              <a:gd name="T109" fmla="*/ 135 h 1226"/>
              <a:gd name="T110" fmla="*/ 193 w 838"/>
              <a:gd name="T111" fmla="*/ 135 h 1226"/>
              <a:gd name="T112" fmla="*/ 192 w 838"/>
              <a:gd name="T113" fmla="*/ 194 h 1226"/>
              <a:gd name="T114" fmla="*/ 188 w 838"/>
              <a:gd name="T115" fmla="*/ 165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8" h="1226">
                <a:moveTo>
                  <a:pt x="838" y="214"/>
                </a:moveTo>
                <a:cubicBezTo>
                  <a:pt x="838" y="1148"/>
                  <a:pt x="838" y="1148"/>
                  <a:pt x="838" y="1148"/>
                </a:cubicBezTo>
                <a:cubicBezTo>
                  <a:pt x="838" y="1191"/>
                  <a:pt x="802" y="1226"/>
                  <a:pt x="759" y="1226"/>
                </a:cubicBezTo>
                <a:cubicBezTo>
                  <a:pt x="79" y="1226"/>
                  <a:pt x="79" y="1226"/>
                  <a:pt x="79" y="1226"/>
                </a:cubicBezTo>
                <a:cubicBezTo>
                  <a:pt x="36" y="1226"/>
                  <a:pt x="0" y="1191"/>
                  <a:pt x="0" y="1148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170"/>
                  <a:pt x="36" y="135"/>
                  <a:pt x="79" y="135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90" y="145"/>
                  <a:pt x="188" y="155"/>
                  <a:pt x="188" y="165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52" y="165"/>
                  <a:pt x="30" y="187"/>
                  <a:pt x="30" y="214"/>
                </a:cubicBezTo>
                <a:cubicBezTo>
                  <a:pt x="30" y="1148"/>
                  <a:pt x="30" y="1148"/>
                  <a:pt x="30" y="1148"/>
                </a:cubicBezTo>
                <a:cubicBezTo>
                  <a:pt x="30" y="1175"/>
                  <a:pt x="52" y="1197"/>
                  <a:pt x="79" y="1197"/>
                </a:cubicBezTo>
                <a:cubicBezTo>
                  <a:pt x="759" y="1197"/>
                  <a:pt x="759" y="1197"/>
                  <a:pt x="759" y="1197"/>
                </a:cubicBezTo>
                <a:cubicBezTo>
                  <a:pt x="786" y="1197"/>
                  <a:pt x="808" y="1175"/>
                  <a:pt x="808" y="1148"/>
                </a:cubicBezTo>
                <a:cubicBezTo>
                  <a:pt x="808" y="214"/>
                  <a:pt x="808" y="214"/>
                  <a:pt x="808" y="214"/>
                </a:cubicBezTo>
                <a:cubicBezTo>
                  <a:pt x="808" y="187"/>
                  <a:pt x="786" y="165"/>
                  <a:pt x="759" y="165"/>
                </a:cubicBezTo>
                <a:cubicBezTo>
                  <a:pt x="650" y="165"/>
                  <a:pt x="650" y="165"/>
                  <a:pt x="650" y="165"/>
                </a:cubicBezTo>
                <a:cubicBezTo>
                  <a:pt x="650" y="155"/>
                  <a:pt x="648" y="145"/>
                  <a:pt x="646" y="135"/>
                </a:cubicBezTo>
                <a:cubicBezTo>
                  <a:pt x="759" y="135"/>
                  <a:pt x="759" y="135"/>
                  <a:pt x="759" y="135"/>
                </a:cubicBezTo>
                <a:cubicBezTo>
                  <a:pt x="802" y="135"/>
                  <a:pt x="838" y="170"/>
                  <a:pt x="838" y="214"/>
                </a:cubicBezTo>
                <a:close/>
                <a:moveTo>
                  <a:pt x="759" y="165"/>
                </a:moveTo>
                <a:cubicBezTo>
                  <a:pt x="650" y="165"/>
                  <a:pt x="650" y="165"/>
                  <a:pt x="650" y="165"/>
                </a:cubicBezTo>
                <a:cubicBezTo>
                  <a:pt x="650" y="175"/>
                  <a:pt x="648" y="185"/>
                  <a:pt x="646" y="194"/>
                </a:cubicBezTo>
                <a:cubicBezTo>
                  <a:pt x="759" y="194"/>
                  <a:pt x="759" y="194"/>
                  <a:pt x="759" y="194"/>
                </a:cubicBezTo>
                <a:cubicBezTo>
                  <a:pt x="770" y="194"/>
                  <a:pt x="779" y="203"/>
                  <a:pt x="779" y="214"/>
                </a:cubicBezTo>
                <a:cubicBezTo>
                  <a:pt x="779" y="1148"/>
                  <a:pt x="779" y="1148"/>
                  <a:pt x="779" y="1148"/>
                </a:cubicBezTo>
                <a:cubicBezTo>
                  <a:pt x="779" y="1158"/>
                  <a:pt x="770" y="1167"/>
                  <a:pt x="759" y="1167"/>
                </a:cubicBezTo>
                <a:cubicBezTo>
                  <a:pt x="79" y="1167"/>
                  <a:pt x="79" y="1167"/>
                  <a:pt x="79" y="1167"/>
                </a:cubicBezTo>
                <a:cubicBezTo>
                  <a:pt x="68" y="1167"/>
                  <a:pt x="59" y="1158"/>
                  <a:pt x="59" y="1148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203"/>
                  <a:pt x="68" y="194"/>
                  <a:pt x="79" y="194"/>
                </a:cubicBezTo>
                <a:cubicBezTo>
                  <a:pt x="192" y="194"/>
                  <a:pt x="192" y="194"/>
                  <a:pt x="192" y="194"/>
                </a:cubicBezTo>
                <a:cubicBezTo>
                  <a:pt x="190" y="185"/>
                  <a:pt x="188" y="175"/>
                  <a:pt x="188" y="165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52" y="165"/>
                  <a:pt x="30" y="187"/>
                  <a:pt x="30" y="214"/>
                </a:cubicBezTo>
                <a:cubicBezTo>
                  <a:pt x="30" y="1148"/>
                  <a:pt x="30" y="1148"/>
                  <a:pt x="30" y="1148"/>
                </a:cubicBezTo>
                <a:cubicBezTo>
                  <a:pt x="30" y="1175"/>
                  <a:pt x="52" y="1197"/>
                  <a:pt x="79" y="1197"/>
                </a:cubicBezTo>
                <a:cubicBezTo>
                  <a:pt x="759" y="1197"/>
                  <a:pt x="759" y="1197"/>
                  <a:pt x="759" y="1197"/>
                </a:cubicBezTo>
                <a:cubicBezTo>
                  <a:pt x="786" y="1197"/>
                  <a:pt x="808" y="1175"/>
                  <a:pt x="808" y="1148"/>
                </a:cubicBezTo>
                <a:cubicBezTo>
                  <a:pt x="808" y="214"/>
                  <a:pt x="808" y="214"/>
                  <a:pt x="808" y="214"/>
                </a:cubicBezTo>
                <a:cubicBezTo>
                  <a:pt x="808" y="187"/>
                  <a:pt x="786" y="165"/>
                  <a:pt x="759" y="165"/>
                </a:cubicBezTo>
                <a:close/>
                <a:moveTo>
                  <a:pt x="667" y="952"/>
                </a:moveTo>
                <a:cubicBezTo>
                  <a:pt x="312" y="952"/>
                  <a:pt x="312" y="952"/>
                  <a:pt x="312" y="952"/>
                </a:cubicBezTo>
                <a:cubicBezTo>
                  <a:pt x="290" y="952"/>
                  <a:pt x="272" y="970"/>
                  <a:pt x="272" y="992"/>
                </a:cubicBezTo>
                <a:cubicBezTo>
                  <a:pt x="272" y="996"/>
                  <a:pt x="272" y="996"/>
                  <a:pt x="272" y="996"/>
                </a:cubicBezTo>
                <a:cubicBezTo>
                  <a:pt x="272" y="1017"/>
                  <a:pt x="290" y="1035"/>
                  <a:pt x="312" y="1035"/>
                </a:cubicBezTo>
                <a:cubicBezTo>
                  <a:pt x="667" y="1035"/>
                  <a:pt x="667" y="1035"/>
                  <a:pt x="667" y="1035"/>
                </a:cubicBezTo>
                <a:cubicBezTo>
                  <a:pt x="689" y="1035"/>
                  <a:pt x="706" y="1017"/>
                  <a:pt x="706" y="996"/>
                </a:cubicBezTo>
                <a:cubicBezTo>
                  <a:pt x="706" y="992"/>
                  <a:pt x="706" y="992"/>
                  <a:pt x="706" y="992"/>
                </a:cubicBezTo>
                <a:cubicBezTo>
                  <a:pt x="706" y="970"/>
                  <a:pt x="689" y="952"/>
                  <a:pt x="667" y="952"/>
                </a:cubicBezTo>
                <a:close/>
                <a:moveTo>
                  <a:pt x="667" y="754"/>
                </a:moveTo>
                <a:cubicBezTo>
                  <a:pt x="312" y="754"/>
                  <a:pt x="312" y="754"/>
                  <a:pt x="312" y="754"/>
                </a:cubicBezTo>
                <a:cubicBezTo>
                  <a:pt x="290" y="754"/>
                  <a:pt x="272" y="772"/>
                  <a:pt x="272" y="793"/>
                </a:cubicBezTo>
                <a:cubicBezTo>
                  <a:pt x="272" y="797"/>
                  <a:pt x="272" y="797"/>
                  <a:pt x="272" y="797"/>
                </a:cubicBezTo>
                <a:cubicBezTo>
                  <a:pt x="272" y="819"/>
                  <a:pt x="290" y="837"/>
                  <a:pt x="312" y="837"/>
                </a:cubicBezTo>
                <a:cubicBezTo>
                  <a:pt x="667" y="837"/>
                  <a:pt x="667" y="837"/>
                  <a:pt x="667" y="837"/>
                </a:cubicBezTo>
                <a:cubicBezTo>
                  <a:pt x="689" y="837"/>
                  <a:pt x="706" y="819"/>
                  <a:pt x="706" y="797"/>
                </a:cubicBezTo>
                <a:cubicBezTo>
                  <a:pt x="706" y="793"/>
                  <a:pt x="706" y="793"/>
                  <a:pt x="706" y="793"/>
                </a:cubicBezTo>
                <a:cubicBezTo>
                  <a:pt x="706" y="772"/>
                  <a:pt x="689" y="754"/>
                  <a:pt x="667" y="754"/>
                </a:cubicBezTo>
                <a:close/>
                <a:moveTo>
                  <a:pt x="667" y="556"/>
                </a:moveTo>
                <a:cubicBezTo>
                  <a:pt x="312" y="556"/>
                  <a:pt x="312" y="556"/>
                  <a:pt x="312" y="556"/>
                </a:cubicBezTo>
                <a:cubicBezTo>
                  <a:pt x="290" y="556"/>
                  <a:pt x="272" y="573"/>
                  <a:pt x="272" y="595"/>
                </a:cubicBezTo>
                <a:cubicBezTo>
                  <a:pt x="272" y="599"/>
                  <a:pt x="272" y="599"/>
                  <a:pt x="272" y="599"/>
                </a:cubicBezTo>
                <a:cubicBezTo>
                  <a:pt x="272" y="621"/>
                  <a:pt x="290" y="638"/>
                  <a:pt x="312" y="638"/>
                </a:cubicBezTo>
                <a:cubicBezTo>
                  <a:pt x="667" y="638"/>
                  <a:pt x="667" y="638"/>
                  <a:pt x="667" y="638"/>
                </a:cubicBezTo>
                <a:cubicBezTo>
                  <a:pt x="689" y="638"/>
                  <a:pt x="706" y="621"/>
                  <a:pt x="706" y="599"/>
                </a:cubicBezTo>
                <a:cubicBezTo>
                  <a:pt x="706" y="595"/>
                  <a:pt x="706" y="595"/>
                  <a:pt x="706" y="595"/>
                </a:cubicBezTo>
                <a:cubicBezTo>
                  <a:pt x="706" y="573"/>
                  <a:pt x="689" y="556"/>
                  <a:pt x="667" y="556"/>
                </a:cubicBezTo>
                <a:close/>
                <a:moveTo>
                  <a:pt x="667" y="357"/>
                </a:moveTo>
                <a:cubicBezTo>
                  <a:pt x="312" y="357"/>
                  <a:pt x="312" y="357"/>
                  <a:pt x="312" y="357"/>
                </a:cubicBezTo>
                <a:cubicBezTo>
                  <a:pt x="290" y="357"/>
                  <a:pt x="272" y="375"/>
                  <a:pt x="272" y="397"/>
                </a:cubicBezTo>
                <a:cubicBezTo>
                  <a:pt x="272" y="401"/>
                  <a:pt x="272" y="401"/>
                  <a:pt x="272" y="401"/>
                </a:cubicBezTo>
                <a:cubicBezTo>
                  <a:pt x="272" y="422"/>
                  <a:pt x="290" y="440"/>
                  <a:pt x="312" y="440"/>
                </a:cubicBezTo>
                <a:cubicBezTo>
                  <a:pt x="667" y="440"/>
                  <a:pt x="667" y="440"/>
                  <a:pt x="667" y="440"/>
                </a:cubicBezTo>
                <a:cubicBezTo>
                  <a:pt x="689" y="440"/>
                  <a:pt x="706" y="422"/>
                  <a:pt x="706" y="401"/>
                </a:cubicBezTo>
                <a:cubicBezTo>
                  <a:pt x="706" y="397"/>
                  <a:pt x="706" y="397"/>
                  <a:pt x="706" y="397"/>
                </a:cubicBezTo>
                <a:cubicBezTo>
                  <a:pt x="706" y="375"/>
                  <a:pt x="689" y="357"/>
                  <a:pt x="667" y="357"/>
                </a:cubicBezTo>
                <a:close/>
                <a:moveTo>
                  <a:pt x="645" y="135"/>
                </a:moveTo>
                <a:cubicBezTo>
                  <a:pt x="647" y="145"/>
                  <a:pt x="649" y="155"/>
                  <a:pt x="649" y="165"/>
                </a:cubicBezTo>
                <a:cubicBezTo>
                  <a:pt x="650" y="165"/>
                  <a:pt x="650" y="165"/>
                  <a:pt x="650" y="165"/>
                </a:cubicBezTo>
                <a:cubicBezTo>
                  <a:pt x="650" y="155"/>
                  <a:pt x="648" y="145"/>
                  <a:pt x="646" y="135"/>
                </a:cubicBezTo>
                <a:lnTo>
                  <a:pt x="645" y="135"/>
                </a:lnTo>
                <a:close/>
                <a:moveTo>
                  <a:pt x="649" y="165"/>
                </a:moveTo>
                <a:cubicBezTo>
                  <a:pt x="649" y="175"/>
                  <a:pt x="647" y="185"/>
                  <a:pt x="645" y="194"/>
                </a:cubicBezTo>
                <a:cubicBezTo>
                  <a:pt x="646" y="194"/>
                  <a:pt x="646" y="194"/>
                  <a:pt x="646" y="194"/>
                </a:cubicBezTo>
                <a:cubicBezTo>
                  <a:pt x="648" y="185"/>
                  <a:pt x="650" y="175"/>
                  <a:pt x="650" y="165"/>
                </a:cubicBezTo>
                <a:lnTo>
                  <a:pt x="649" y="165"/>
                </a:lnTo>
                <a:close/>
                <a:moveTo>
                  <a:pt x="644" y="135"/>
                </a:moveTo>
                <a:cubicBezTo>
                  <a:pt x="646" y="145"/>
                  <a:pt x="647" y="155"/>
                  <a:pt x="647" y="165"/>
                </a:cubicBezTo>
                <a:cubicBezTo>
                  <a:pt x="649" y="165"/>
                  <a:pt x="649" y="165"/>
                  <a:pt x="649" y="165"/>
                </a:cubicBezTo>
                <a:cubicBezTo>
                  <a:pt x="649" y="155"/>
                  <a:pt x="647" y="145"/>
                  <a:pt x="645" y="135"/>
                </a:cubicBezTo>
                <a:lnTo>
                  <a:pt x="644" y="135"/>
                </a:lnTo>
                <a:close/>
                <a:moveTo>
                  <a:pt x="644" y="194"/>
                </a:moveTo>
                <a:cubicBezTo>
                  <a:pt x="645" y="194"/>
                  <a:pt x="645" y="194"/>
                  <a:pt x="645" y="194"/>
                </a:cubicBezTo>
                <a:cubicBezTo>
                  <a:pt x="647" y="185"/>
                  <a:pt x="649" y="175"/>
                  <a:pt x="649" y="165"/>
                </a:cubicBezTo>
                <a:cubicBezTo>
                  <a:pt x="647" y="165"/>
                  <a:pt x="647" y="165"/>
                  <a:pt x="647" y="165"/>
                </a:cubicBezTo>
                <a:cubicBezTo>
                  <a:pt x="647" y="175"/>
                  <a:pt x="646" y="185"/>
                  <a:pt x="644" y="194"/>
                </a:cubicBezTo>
                <a:close/>
                <a:moveTo>
                  <a:pt x="429" y="135"/>
                </a:moveTo>
                <a:cubicBezTo>
                  <a:pt x="426" y="136"/>
                  <a:pt x="422" y="137"/>
                  <a:pt x="419" y="137"/>
                </a:cubicBezTo>
                <a:cubicBezTo>
                  <a:pt x="416" y="137"/>
                  <a:pt x="412" y="136"/>
                  <a:pt x="409" y="135"/>
                </a:cubicBezTo>
                <a:cubicBezTo>
                  <a:pt x="195" y="135"/>
                  <a:pt x="195" y="135"/>
                  <a:pt x="195" y="135"/>
                </a:cubicBezTo>
                <a:cubicBezTo>
                  <a:pt x="192" y="145"/>
                  <a:pt x="191" y="155"/>
                  <a:pt x="191" y="165"/>
                </a:cubicBezTo>
                <a:cubicBezTo>
                  <a:pt x="647" y="165"/>
                  <a:pt x="647" y="165"/>
                  <a:pt x="647" y="165"/>
                </a:cubicBezTo>
                <a:cubicBezTo>
                  <a:pt x="647" y="155"/>
                  <a:pt x="646" y="145"/>
                  <a:pt x="644" y="135"/>
                </a:cubicBezTo>
                <a:lnTo>
                  <a:pt x="429" y="135"/>
                </a:lnTo>
                <a:close/>
                <a:moveTo>
                  <a:pt x="195" y="194"/>
                </a:moveTo>
                <a:cubicBezTo>
                  <a:pt x="644" y="194"/>
                  <a:pt x="644" y="194"/>
                  <a:pt x="644" y="194"/>
                </a:cubicBezTo>
                <a:cubicBezTo>
                  <a:pt x="646" y="185"/>
                  <a:pt x="647" y="175"/>
                  <a:pt x="647" y="165"/>
                </a:cubicBezTo>
                <a:cubicBezTo>
                  <a:pt x="191" y="165"/>
                  <a:pt x="191" y="165"/>
                  <a:pt x="191" y="165"/>
                </a:cubicBezTo>
                <a:cubicBezTo>
                  <a:pt x="191" y="175"/>
                  <a:pt x="192" y="185"/>
                  <a:pt x="195" y="194"/>
                </a:cubicBezTo>
                <a:close/>
                <a:moveTo>
                  <a:pt x="419" y="3"/>
                </a:moveTo>
                <a:cubicBezTo>
                  <a:pt x="307" y="3"/>
                  <a:pt x="214" y="60"/>
                  <a:pt x="195" y="135"/>
                </a:cubicBezTo>
                <a:cubicBezTo>
                  <a:pt x="409" y="135"/>
                  <a:pt x="409" y="135"/>
                  <a:pt x="409" y="135"/>
                </a:cubicBezTo>
                <a:cubicBezTo>
                  <a:pt x="390" y="131"/>
                  <a:pt x="377" y="114"/>
                  <a:pt x="377" y="94"/>
                </a:cubicBezTo>
                <a:cubicBezTo>
                  <a:pt x="377" y="71"/>
                  <a:pt x="396" y="52"/>
                  <a:pt x="419" y="52"/>
                </a:cubicBezTo>
                <a:cubicBezTo>
                  <a:pt x="442" y="52"/>
                  <a:pt x="461" y="71"/>
                  <a:pt x="461" y="94"/>
                </a:cubicBezTo>
                <a:cubicBezTo>
                  <a:pt x="461" y="114"/>
                  <a:pt x="448" y="131"/>
                  <a:pt x="429" y="135"/>
                </a:cubicBezTo>
                <a:cubicBezTo>
                  <a:pt x="644" y="135"/>
                  <a:pt x="644" y="135"/>
                  <a:pt x="644" y="135"/>
                </a:cubicBezTo>
                <a:cubicBezTo>
                  <a:pt x="624" y="60"/>
                  <a:pt x="531" y="3"/>
                  <a:pt x="419" y="3"/>
                </a:cubicBezTo>
                <a:close/>
                <a:moveTo>
                  <a:pt x="644" y="135"/>
                </a:moveTo>
                <a:cubicBezTo>
                  <a:pt x="645" y="135"/>
                  <a:pt x="645" y="135"/>
                  <a:pt x="645" y="135"/>
                </a:cubicBezTo>
                <a:cubicBezTo>
                  <a:pt x="625" y="59"/>
                  <a:pt x="532" y="1"/>
                  <a:pt x="419" y="1"/>
                </a:cubicBezTo>
                <a:cubicBezTo>
                  <a:pt x="306" y="1"/>
                  <a:pt x="213" y="59"/>
                  <a:pt x="193" y="135"/>
                </a:cubicBezTo>
                <a:cubicBezTo>
                  <a:pt x="195" y="135"/>
                  <a:pt x="195" y="135"/>
                  <a:pt x="195" y="135"/>
                </a:cubicBezTo>
                <a:cubicBezTo>
                  <a:pt x="214" y="60"/>
                  <a:pt x="307" y="3"/>
                  <a:pt x="419" y="3"/>
                </a:cubicBezTo>
                <a:cubicBezTo>
                  <a:pt x="531" y="3"/>
                  <a:pt x="624" y="60"/>
                  <a:pt x="644" y="135"/>
                </a:cubicBezTo>
                <a:close/>
                <a:moveTo>
                  <a:pt x="193" y="135"/>
                </a:moveTo>
                <a:cubicBezTo>
                  <a:pt x="213" y="59"/>
                  <a:pt x="306" y="1"/>
                  <a:pt x="419" y="1"/>
                </a:cubicBezTo>
                <a:cubicBezTo>
                  <a:pt x="532" y="1"/>
                  <a:pt x="625" y="59"/>
                  <a:pt x="645" y="135"/>
                </a:cubicBezTo>
                <a:cubicBezTo>
                  <a:pt x="646" y="135"/>
                  <a:pt x="646" y="135"/>
                  <a:pt x="646" y="135"/>
                </a:cubicBezTo>
                <a:cubicBezTo>
                  <a:pt x="627" y="59"/>
                  <a:pt x="532" y="0"/>
                  <a:pt x="419" y="0"/>
                </a:cubicBezTo>
                <a:cubicBezTo>
                  <a:pt x="306" y="0"/>
                  <a:pt x="211" y="59"/>
                  <a:pt x="192" y="135"/>
                </a:cubicBezTo>
                <a:lnTo>
                  <a:pt x="193" y="135"/>
                </a:lnTo>
                <a:close/>
                <a:moveTo>
                  <a:pt x="132" y="399"/>
                </a:moveTo>
                <a:cubicBezTo>
                  <a:pt x="132" y="428"/>
                  <a:pt x="156" y="452"/>
                  <a:pt x="185" y="452"/>
                </a:cubicBezTo>
                <a:cubicBezTo>
                  <a:pt x="214" y="452"/>
                  <a:pt x="238" y="428"/>
                  <a:pt x="238" y="399"/>
                </a:cubicBezTo>
                <a:cubicBezTo>
                  <a:pt x="238" y="369"/>
                  <a:pt x="214" y="346"/>
                  <a:pt x="185" y="346"/>
                </a:cubicBezTo>
                <a:cubicBezTo>
                  <a:pt x="156" y="346"/>
                  <a:pt x="132" y="369"/>
                  <a:pt x="132" y="399"/>
                </a:cubicBezTo>
                <a:close/>
                <a:moveTo>
                  <a:pt x="132" y="597"/>
                </a:moveTo>
                <a:cubicBezTo>
                  <a:pt x="132" y="626"/>
                  <a:pt x="156" y="650"/>
                  <a:pt x="185" y="650"/>
                </a:cubicBezTo>
                <a:cubicBezTo>
                  <a:pt x="214" y="650"/>
                  <a:pt x="238" y="626"/>
                  <a:pt x="238" y="597"/>
                </a:cubicBezTo>
                <a:cubicBezTo>
                  <a:pt x="238" y="568"/>
                  <a:pt x="214" y="544"/>
                  <a:pt x="185" y="544"/>
                </a:cubicBezTo>
                <a:cubicBezTo>
                  <a:pt x="156" y="544"/>
                  <a:pt x="132" y="568"/>
                  <a:pt x="132" y="597"/>
                </a:cubicBezTo>
                <a:close/>
                <a:moveTo>
                  <a:pt x="132" y="795"/>
                </a:moveTo>
                <a:cubicBezTo>
                  <a:pt x="132" y="825"/>
                  <a:pt x="156" y="848"/>
                  <a:pt x="185" y="848"/>
                </a:cubicBezTo>
                <a:cubicBezTo>
                  <a:pt x="214" y="848"/>
                  <a:pt x="238" y="825"/>
                  <a:pt x="238" y="795"/>
                </a:cubicBezTo>
                <a:cubicBezTo>
                  <a:pt x="238" y="766"/>
                  <a:pt x="214" y="742"/>
                  <a:pt x="185" y="742"/>
                </a:cubicBezTo>
                <a:cubicBezTo>
                  <a:pt x="156" y="742"/>
                  <a:pt x="132" y="766"/>
                  <a:pt x="132" y="795"/>
                </a:cubicBezTo>
                <a:close/>
                <a:moveTo>
                  <a:pt x="132" y="994"/>
                </a:moveTo>
                <a:cubicBezTo>
                  <a:pt x="132" y="1023"/>
                  <a:pt x="156" y="1047"/>
                  <a:pt x="185" y="1047"/>
                </a:cubicBezTo>
                <a:cubicBezTo>
                  <a:pt x="214" y="1047"/>
                  <a:pt x="238" y="1023"/>
                  <a:pt x="238" y="994"/>
                </a:cubicBezTo>
                <a:cubicBezTo>
                  <a:pt x="238" y="964"/>
                  <a:pt x="214" y="941"/>
                  <a:pt x="185" y="941"/>
                </a:cubicBezTo>
                <a:cubicBezTo>
                  <a:pt x="156" y="941"/>
                  <a:pt x="132" y="964"/>
                  <a:pt x="132" y="994"/>
                </a:cubicBezTo>
                <a:close/>
                <a:moveTo>
                  <a:pt x="193" y="135"/>
                </a:moveTo>
                <a:cubicBezTo>
                  <a:pt x="191" y="145"/>
                  <a:pt x="190" y="155"/>
                  <a:pt x="190" y="165"/>
                </a:cubicBezTo>
                <a:cubicBezTo>
                  <a:pt x="191" y="165"/>
                  <a:pt x="191" y="165"/>
                  <a:pt x="191" y="165"/>
                </a:cubicBezTo>
                <a:cubicBezTo>
                  <a:pt x="191" y="155"/>
                  <a:pt x="192" y="145"/>
                  <a:pt x="195" y="135"/>
                </a:cubicBezTo>
                <a:lnTo>
                  <a:pt x="193" y="135"/>
                </a:lnTo>
                <a:close/>
                <a:moveTo>
                  <a:pt x="190" y="165"/>
                </a:moveTo>
                <a:cubicBezTo>
                  <a:pt x="190" y="175"/>
                  <a:pt x="191" y="185"/>
                  <a:pt x="193" y="194"/>
                </a:cubicBezTo>
                <a:cubicBezTo>
                  <a:pt x="195" y="194"/>
                  <a:pt x="195" y="194"/>
                  <a:pt x="195" y="194"/>
                </a:cubicBezTo>
                <a:cubicBezTo>
                  <a:pt x="192" y="185"/>
                  <a:pt x="191" y="175"/>
                  <a:pt x="191" y="165"/>
                </a:cubicBezTo>
                <a:lnTo>
                  <a:pt x="190" y="165"/>
                </a:lnTo>
                <a:close/>
                <a:moveTo>
                  <a:pt x="192" y="135"/>
                </a:moveTo>
                <a:cubicBezTo>
                  <a:pt x="190" y="145"/>
                  <a:pt x="188" y="155"/>
                  <a:pt x="188" y="165"/>
                </a:cubicBezTo>
                <a:cubicBezTo>
                  <a:pt x="190" y="165"/>
                  <a:pt x="190" y="165"/>
                  <a:pt x="190" y="165"/>
                </a:cubicBezTo>
                <a:cubicBezTo>
                  <a:pt x="190" y="155"/>
                  <a:pt x="191" y="145"/>
                  <a:pt x="193" y="135"/>
                </a:cubicBezTo>
                <a:lnTo>
                  <a:pt x="192" y="135"/>
                </a:lnTo>
                <a:close/>
                <a:moveTo>
                  <a:pt x="188" y="165"/>
                </a:moveTo>
                <a:cubicBezTo>
                  <a:pt x="188" y="175"/>
                  <a:pt x="190" y="185"/>
                  <a:pt x="192" y="194"/>
                </a:cubicBezTo>
                <a:cubicBezTo>
                  <a:pt x="193" y="194"/>
                  <a:pt x="193" y="194"/>
                  <a:pt x="193" y="194"/>
                </a:cubicBezTo>
                <a:cubicBezTo>
                  <a:pt x="191" y="185"/>
                  <a:pt x="190" y="175"/>
                  <a:pt x="190" y="165"/>
                </a:cubicBezTo>
                <a:lnTo>
                  <a:pt x="188" y="1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梯形 115"/>
          <p:cNvSpPr/>
          <p:nvPr>
            <p:custDataLst>
              <p:tags r:id="rId15"/>
            </p:custDataLst>
          </p:nvPr>
        </p:nvSpPr>
        <p:spPr>
          <a:xfrm>
            <a:off x="7804126" y="2486062"/>
            <a:ext cx="1754782" cy="106360"/>
          </a:xfrm>
          <a:prstGeom prst="trapezoid">
            <a:avLst>
              <a:gd name="adj" fmla="val 8529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矩形 116"/>
          <p:cNvSpPr/>
          <p:nvPr>
            <p:custDataLst>
              <p:tags r:id="rId16"/>
            </p:custDataLst>
          </p:nvPr>
        </p:nvSpPr>
        <p:spPr>
          <a:xfrm>
            <a:off x="7804126" y="2592422"/>
            <a:ext cx="1754783" cy="93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文本框 5"/>
          <p:cNvSpPr txBox="1"/>
          <p:nvPr>
            <p:custDataLst>
              <p:tags r:id="rId17"/>
            </p:custDataLst>
          </p:nvPr>
        </p:nvSpPr>
        <p:spPr>
          <a:xfrm>
            <a:off x="7804126" y="2792375"/>
            <a:ext cx="1754784" cy="8976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9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持续集成和持续发布</a:t>
            </a:r>
            <a:endParaRPr lang="zh-CN" altLang="en-US" sz="19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任意多边形: 形状 4"/>
          <p:cNvSpPr/>
          <p:nvPr>
            <p:custDataLst>
              <p:tags r:id="rId18"/>
            </p:custDataLst>
          </p:nvPr>
        </p:nvSpPr>
        <p:spPr bwMode="auto">
          <a:xfrm>
            <a:off x="8399335" y="1929275"/>
            <a:ext cx="564365" cy="484764"/>
          </a:xfrm>
          <a:custGeom>
            <a:avLst/>
            <a:gdLst>
              <a:gd name="connsiteX0" fmla="*/ 0 w 1301750"/>
              <a:gd name="connsiteY0" fmla="*/ 387350 h 1117600"/>
              <a:gd name="connsiteX1" fmla="*/ 1301750 w 1301750"/>
              <a:gd name="connsiteY1" fmla="*/ 387350 h 1117600"/>
              <a:gd name="connsiteX2" fmla="*/ 1301750 w 1301750"/>
              <a:gd name="connsiteY2" fmla="*/ 992088 h 1117600"/>
              <a:gd name="connsiteX3" fmla="*/ 1180304 w 1301750"/>
              <a:gd name="connsiteY3" fmla="*/ 1117600 h 1117600"/>
              <a:gd name="connsiteX4" fmla="*/ 121446 w 1301750"/>
              <a:gd name="connsiteY4" fmla="*/ 1117600 h 1117600"/>
              <a:gd name="connsiteX5" fmla="*/ 0 w 1301750"/>
              <a:gd name="connsiteY5" fmla="*/ 992088 h 1117600"/>
              <a:gd name="connsiteX6" fmla="*/ 0 w 1301750"/>
              <a:gd name="connsiteY6" fmla="*/ 387350 h 1117600"/>
              <a:gd name="connsiteX7" fmla="*/ 121446 w 1301750"/>
              <a:gd name="connsiteY7" fmla="*/ 0 h 1117600"/>
              <a:gd name="connsiteX8" fmla="*/ 413676 w 1301750"/>
              <a:gd name="connsiteY8" fmla="*/ 0 h 1117600"/>
              <a:gd name="connsiteX9" fmla="*/ 527531 w 1301750"/>
              <a:gd name="connsiteY9" fmla="*/ 75803 h 1117600"/>
              <a:gd name="connsiteX10" fmla="*/ 637592 w 1301750"/>
              <a:gd name="connsiteY10" fmla="*/ 147816 h 1117600"/>
              <a:gd name="connsiteX11" fmla="*/ 1180304 w 1301750"/>
              <a:gd name="connsiteY11" fmla="*/ 147816 h 1117600"/>
              <a:gd name="connsiteX12" fmla="*/ 1301750 w 1301750"/>
              <a:gd name="connsiteY12" fmla="*/ 276682 h 1117600"/>
              <a:gd name="connsiteX13" fmla="*/ 1301750 w 1301750"/>
              <a:gd name="connsiteY13" fmla="*/ 303213 h 1117600"/>
              <a:gd name="connsiteX14" fmla="*/ 0 w 1301750"/>
              <a:gd name="connsiteY14" fmla="*/ 303213 h 1117600"/>
              <a:gd name="connsiteX15" fmla="*/ 0 w 1301750"/>
              <a:gd name="connsiteY15" fmla="*/ 128866 h 1117600"/>
              <a:gd name="connsiteX16" fmla="*/ 121446 w 1301750"/>
              <a:gd name="connsiteY16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01750" h="1117600">
                <a:moveTo>
                  <a:pt x="0" y="387350"/>
                </a:moveTo>
                <a:lnTo>
                  <a:pt x="1301750" y="387350"/>
                </a:lnTo>
                <a:cubicBezTo>
                  <a:pt x="1301750" y="387350"/>
                  <a:pt x="1301750" y="387350"/>
                  <a:pt x="1301750" y="992088"/>
                </a:cubicBezTo>
                <a:cubicBezTo>
                  <a:pt x="1301750" y="1060549"/>
                  <a:pt x="1248618" y="1117600"/>
                  <a:pt x="1180304" y="1117600"/>
                </a:cubicBezTo>
                <a:cubicBezTo>
                  <a:pt x="1180304" y="1117600"/>
                  <a:pt x="1180304" y="1117600"/>
                  <a:pt x="121446" y="1117600"/>
                </a:cubicBezTo>
                <a:cubicBezTo>
                  <a:pt x="53133" y="1117600"/>
                  <a:pt x="0" y="1060549"/>
                  <a:pt x="0" y="992088"/>
                </a:cubicBezTo>
                <a:cubicBezTo>
                  <a:pt x="0" y="992088"/>
                  <a:pt x="0" y="992088"/>
                  <a:pt x="0" y="387350"/>
                </a:cubicBezTo>
                <a:close/>
                <a:moveTo>
                  <a:pt x="121446" y="0"/>
                </a:moveTo>
                <a:cubicBezTo>
                  <a:pt x="121446" y="0"/>
                  <a:pt x="121446" y="0"/>
                  <a:pt x="413676" y="0"/>
                </a:cubicBezTo>
                <a:cubicBezTo>
                  <a:pt x="463013" y="0"/>
                  <a:pt x="504760" y="30321"/>
                  <a:pt x="527531" y="75803"/>
                </a:cubicBezTo>
                <a:cubicBezTo>
                  <a:pt x="546507" y="121285"/>
                  <a:pt x="588254" y="147816"/>
                  <a:pt x="637592" y="147816"/>
                </a:cubicBezTo>
                <a:cubicBezTo>
                  <a:pt x="637592" y="147816"/>
                  <a:pt x="637592" y="147816"/>
                  <a:pt x="1180304" y="147816"/>
                </a:cubicBezTo>
                <a:cubicBezTo>
                  <a:pt x="1248618" y="147816"/>
                  <a:pt x="1301750" y="204669"/>
                  <a:pt x="1301750" y="276682"/>
                </a:cubicBezTo>
                <a:cubicBezTo>
                  <a:pt x="1301750" y="276682"/>
                  <a:pt x="1301750" y="276682"/>
                  <a:pt x="1301750" y="303213"/>
                </a:cubicBezTo>
                <a:lnTo>
                  <a:pt x="0" y="303213"/>
                </a:lnTo>
                <a:cubicBezTo>
                  <a:pt x="0" y="303213"/>
                  <a:pt x="0" y="303213"/>
                  <a:pt x="0" y="128866"/>
                </a:cubicBezTo>
                <a:cubicBezTo>
                  <a:pt x="0" y="56853"/>
                  <a:pt x="53133" y="0"/>
                  <a:pt x="1214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5" name="等腰三角形 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3" name="图片 12" descr="D:\aiwppcache\download\20220424\52b4793d21e73f174f497967b4e97bed.jpg52b4793d21e73f174f497967b4e97be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5181641" y="1092219"/>
            <a:ext cx="6096038" cy="406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6960">
                <a:moveTo>
                  <a:pt x="0" y="0"/>
                </a:moveTo>
                <a:lnTo>
                  <a:pt x="9600" y="0"/>
                </a:lnTo>
                <a:lnTo>
                  <a:pt x="96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5170170" y="914400"/>
            <a:ext cx="6104255" cy="4419600"/>
            <a:chOff x="8142" y="1440"/>
            <a:chExt cx="9613" cy="6960"/>
          </a:xfrm>
        </p:grpSpPr>
        <p:cxnSp>
          <p:nvCxnSpPr>
            <p:cNvPr id="2" name="直接连接符 1"/>
            <p:cNvCxnSpPr/>
            <p:nvPr>
              <p:custDataLst>
                <p:tags r:id="rId8"/>
              </p:custDataLst>
            </p:nvPr>
          </p:nvCxnSpPr>
          <p:spPr>
            <a:xfrm>
              <a:off x="11360" y="1440"/>
              <a:ext cx="0" cy="6960"/>
            </a:xfrm>
            <a:prstGeom prst="line">
              <a:avLst/>
            </a:prstGeom>
            <a:ln w="12700">
              <a:solidFill>
                <a:schemeClr val="l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9"/>
              </p:custDataLst>
            </p:nvPr>
          </p:nvCxnSpPr>
          <p:spPr>
            <a:xfrm>
              <a:off x="14560" y="1440"/>
              <a:ext cx="0" cy="6960"/>
            </a:xfrm>
            <a:prstGeom prst="line">
              <a:avLst/>
            </a:prstGeom>
            <a:ln w="12700">
              <a:solidFill>
                <a:schemeClr val="l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10"/>
              </p:custDataLst>
            </p:nvPr>
          </p:nvCxnSpPr>
          <p:spPr>
            <a:xfrm>
              <a:off x="8142" y="3760"/>
              <a:ext cx="9600" cy="0"/>
            </a:xfrm>
            <a:prstGeom prst="line">
              <a:avLst/>
            </a:prstGeom>
            <a:ln w="12700">
              <a:solidFill>
                <a:schemeClr val="l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11"/>
              </p:custDataLst>
            </p:nvPr>
          </p:nvCxnSpPr>
          <p:spPr>
            <a:xfrm>
              <a:off x="8155" y="6080"/>
              <a:ext cx="9600" cy="0"/>
            </a:xfrm>
            <a:prstGeom prst="line">
              <a:avLst/>
            </a:prstGeom>
            <a:ln w="12700">
              <a:solidFill>
                <a:schemeClr val="l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4"/>
          <p:cNvSpPr/>
          <p:nvPr>
            <p:custDataLst>
              <p:tags r:id="rId12"/>
            </p:custDataLst>
          </p:nvPr>
        </p:nvSpPr>
        <p:spPr>
          <a:xfrm>
            <a:off x="907422" y="1803400"/>
            <a:ext cx="5195570" cy="4114800"/>
          </a:xfrm>
          <a:prstGeom prst="rect">
            <a:avLst/>
          </a:prstGeom>
          <a:solidFill>
            <a:schemeClr val="dk1">
              <a:lumMod val="75000"/>
              <a:lumOff val="25000"/>
              <a:alpha val="80000"/>
            </a:schemeClr>
          </a:solidFill>
          <a:ln>
            <a:noFill/>
          </a:ln>
          <a:effectLst>
            <a:outerShdw blurRad="1524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Object 901"/>
          <p:cNvSpPr txBox="1"/>
          <p:nvPr>
            <p:custDataLst>
              <p:tags r:id="rId13"/>
            </p:custDataLst>
          </p:nvPr>
        </p:nvSpPr>
        <p:spPr>
          <a:xfrm>
            <a:off x="1371600" y="2286000"/>
            <a:ext cx="4267200" cy="752474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0000"/>
          </a:bodyPr>
          <a:p>
            <a:pPr algn="l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合同服务</a:t>
            </a:r>
            <a:endParaRPr lang="zh-CN" altLang="en-US" sz="4780" b="1" i="0" spc="32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Object 902"/>
          <p:cNvSpPr txBox="1"/>
          <p:nvPr>
            <p:custDataLst>
              <p:tags r:id="rId14"/>
            </p:custDataLst>
          </p:nvPr>
        </p:nvSpPr>
        <p:spPr>
          <a:xfrm>
            <a:off x="1371600" y="3063874"/>
            <a:ext cx="4267200" cy="442594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2400" spc="8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暂定的下一步的主攻服务</a:t>
            </a:r>
            <a:endParaRPr lang="zh-CN" altLang="en-US" sz="2400" spc="8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15"/>
            </p:custDataLst>
          </p:nvPr>
        </p:nvSpPr>
        <p:spPr>
          <a:xfrm>
            <a:off x="1371600" y="3962908"/>
            <a:ext cx="4267200" cy="106629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预计每个服务开发周期：小于等于1周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6"/>
            </p:custDataLst>
          </p:nvPr>
        </p:nvGrpSpPr>
        <p:grpSpPr>
          <a:xfrm>
            <a:off x="1494790" y="3659516"/>
            <a:ext cx="4019550" cy="78740"/>
            <a:chOff x="2280" y="5650"/>
            <a:chExt cx="6330" cy="124"/>
          </a:xfrm>
        </p:grpSpPr>
        <p:sp>
          <p:nvSpPr>
            <p:cNvPr id="9" name="矩形 8"/>
            <p:cNvSpPr/>
            <p:nvPr>
              <p:custDataLst>
                <p:tags r:id="rId17"/>
              </p:custDataLst>
            </p:nvPr>
          </p:nvSpPr>
          <p:spPr>
            <a:xfrm flipV="1">
              <a:off x="2280" y="5764"/>
              <a:ext cx="6331" cy="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8"/>
              </p:custDataLst>
            </p:nvPr>
          </p:nvSpPr>
          <p:spPr>
            <a:xfrm>
              <a:off x="2280" y="5650"/>
              <a:ext cx="1600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>
            <p:custDataLst>
              <p:tags r:id="rId19"/>
            </p:custDataLst>
          </p:nvPr>
        </p:nvSpPr>
        <p:spPr>
          <a:xfrm>
            <a:off x="906780" y="5765799"/>
            <a:ext cx="5195570" cy="152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3200" y="3452400"/>
            <a:ext cx="7293600" cy="895350"/>
          </a:xfrm>
          <a:noFill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疑难</a:t>
            </a:r>
            <a:endParaRPr lang="zh-CN" altLang="en-US" spc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870999" y="1299518"/>
            <a:ext cx="4318002" cy="2153475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1500" b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11500" b="1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图文框 6"/>
          <p:cNvSpPr/>
          <p:nvPr>
            <p:custDataLst>
              <p:tags r:id="rId5"/>
            </p:custDataLst>
          </p:nvPr>
        </p:nvSpPr>
        <p:spPr>
          <a:xfrm>
            <a:off x="457204" y="457204"/>
            <a:ext cx="11277690" cy="5943648"/>
          </a:xfrm>
          <a:prstGeom prst="frame">
            <a:avLst>
              <a:gd name="adj1" fmla="val 100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371611" y="2743200"/>
            <a:ext cx="2933725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 lnSpcReduction="10000"/>
          </a:bodyPr>
          <a:p>
            <a:pPr algn="ctr"/>
            <a:r>
              <a:rPr lang="zh-CN" altLang="zh-CN" sz="44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单元测试难以编写</a:t>
            </a:r>
            <a:endParaRPr lang="zh-CN" altLang="zh-CN" sz="44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任意多边形: 形状 31"/>
          <p:cNvSpPr/>
          <p:nvPr>
            <p:custDataLst>
              <p:tags r:id="rId9"/>
            </p:custDataLst>
          </p:nvPr>
        </p:nvSpPr>
        <p:spPr>
          <a:xfrm>
            <a:off x="6762966" y="2120354"/>
            <a:ext cx="3013075" cy="943610"/>
          </a:xfrm>
          <a:custGeom>
            <a:avLst/>
            <a:gdLst>
              <a:gd name="connsiteX0" fmla="*/ 55750 w 3493293"/>
              <a:gd name="connsiteY0" fmla="*/ 0 h 1093788"/>
              <a:gd name="connsiteX1" fmla="*/ 3437543 w 3493293"/>
              <a:gd name="connsiteY1" fmla="*/ 0 h 1093788"/>
              <a:gd name="connsiteX2" fmla="*/ 3493293 w 3493293"/>
              <a:gd name="connsiteY2" fmla="*/ 55750 h 1093788"/>
              <a:gd name="connsiteX3" fmla="*/ 3493293 w 3493293"/>
              <a:gd name="connsiteY3" fmla="*/ 1038038 h 1093788"/>
              <a:gd name="connsiteX4" fmla="*/ 3437543 w 3493293"/>
              <a:gd name="connsiteY4" fmla="*/ 1093788 h 1093788"/>
              <a:gd name="connsiteX5" fmla="*/ 55750 w 3493293"/>
              <a:gd name="connsiteY5" fmla="*/ 1093788 h 1093788"/>
              <a:gd name="connsiteX6" fmla="*/ 0 w 3493293"/>
              <a:gd name="connsiteY6" fmla="*/ 1038038 h 1093788"/>
              <a:gd name="connsiteX7" fmla="*/ 0 w 3493293"/>
              <a:gd name="connsiteY7" fmla="*/ 846935 h 1093788"/>
              <a:gd name="connsiteX8" fmla="*/ 5477 w 3493293"/>
              <a:gd name="connsiteY8" fmla="*/ 847487 h 1093788"/>
              <a:gd name="connsiteX9" fmla="*/ 306070 w 3493293"/>
              <a:gd name="connsiteY9" fmla="*/ 546894 h 1093788"/>
              <a:gd name="connsiteX10" fmla="*/ 5477 w 3493293"/>
              <a:gd name="connsiteY10" fmla="*/ 246301 h 1093788"/>
              <a:gd name="connsiteX11" fmla="*/ 0 w 3493293"/>
              <a:gd name="connsiteY11" fmla="*/ 246853 h 1093788"/>
              <a:gd name="connsiteX12" fmla="*/ 0 w 3493293"/>
              <a:gd name="connsiteY12" fmla="*/ 55750 h 1093788"/>
              <a:gd name="connsiteX13" fmla="*/ 55750 w 3493293"/>
              <a:gd name="connsiteY13" fmla="*/ 0 h 10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93293" h="1093788">
                <a:moveTo>
                  <a:pt x="55750" y="0"/>
                </a:moveTo>
                <a:lnTo>
                  <a:pt x="3437543" y="0"/>
                </a:lnTo>
                <a:cubicBezTo>
                  <a:pt x="3468333" y="0"/>
                  <a:pt x="3493293" y="24960"/>
                  <a:pt x="3493293" y="55750"/>
                </a:cubicBezTo>
                <a:lnTo>
                  <a:pt x="3493293" y="1038038"/>
                </a:lnTo>
                <a:cubicBezTo>
                  <a:pt x="3493293" y="1068828"/>
                  <a:pt x="3468333" y="1093788"/>
                  <a:pt x="3437543" y="1093788"/>
                </a:cubicBezTo>
                <a:lnTo>
                  <a:pt x="55750" y="1093788"/>
                </a:lnTo>
                <a:cubicBezTo>
                  <a:pt x="24960" y="1093788"/>
                  <a:pt x="0" y="1068828"/>
                  <a:pt x="0" y="1038038"/>
                </a:cubicBezTo>
                <a:lnTo>
                  <a:pt x="0" y="846935"/>
                </a:lnTo>
                <a:lnTo>
                  <a:pt x="5477" y="847487"/>
                </a:lnTo>
                <a:cubicBezTo>
                  <a:pt x="171490" y="847487"/>
                  <a:pt x="306070" y="712907"/>
                  <a:pt x="306070" y="546894"/>
                </a:cubicBezTo>
                <a:cubicBezTo>
                  <a:pt x="306070" y="380881"/>
                  <a:pt x="171490" y="246301"/>
                  <a:pt x="5477" y="246301"/>
                </a:cubicBezTo>
                <a:lnTo>
                  <a:pt x="0" y="246853"/>
                </a:lnTo>
                <a:lnTo>
                  <a:pt x="0" y="55750"/>
                </a:lnTo>
                <a:cubicBezTo>
                  <a:pt x="0" y="24960"/>
                  <a:pt x="24960" y="0"/>
                  <a:pt x="557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2400" dist="38100" dir="5400000" algn="ctr" rotWithShape="0">
              <a:schemeClr val="lt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0"/>
            </p:custDataLst>
          </p:nvPr>
        </p:nvSpPr>
        <p:spPr>
          <a:xfrm>
            <a:off x="9574112" y="2120354"/>
            <a:ext cx="202565" cy="946150"/>
          </a:xfrm>
          <a:custGeom>
            <a:avLst/>
            <a:gdLst>
              <a:gd name="connsiteX0" fmla="*/ 0 w 234949"/>
              <a:gd name="connsiteY0" fmla="*/ 0 h 1093788"/>
              <a:gd name="connsiteX1" fmla="*/ 179199 w 234949"/>
              <a:gd name="connsiteY1" fmla="*/ 0 h 1093788"/>
              <a:gd name="connsiteX2" fmla="*/ 234949 w 234949"/>
              <a:gd name="connsiteY2" fmla="*/ 55750 h 1093788"/>
              <a:gd name="connsiteX3" fmla="*/ 234949 w 234949"/>
              <a:gd name="connsiteY3" fmla="*/ 1038038 h 1093788"/>
              <a:gd name="connsiteX4" fmla="*/ 179199 w 234949"/>
              <a:gd name="connsiteY4" fmla="*/ 1093788 h 1093788"/>
              <a:gd name="connsiteX5" fmla="*/ 0 w 234949"/>
              <a:gd name="connsiteY5" fmla="*/ 1093788 h 10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49" h="1093788">
                <a:moveTo>
                  <a:pt x="0" y="0"/>
                </a:moveTo>
                <a:lnTo>
                  <a:pt x="179199" y="0"/>
                </a:lnTo>
                <a:cubicBezTo>
                  <a:pt x="209989" y="0"/>
                  <a:pt x="234949" y="24960"/>
                  <a:pt x="234949" y="55750"/>
                </a:cubicBezTo>
                <a:lnTo>
                  <a:pt x="234949" y="1038038"/>
                </a:lnTo>
                <a:cubicBezTo>
                  <a:pt x="234949" y="1068828"/>
                  <a:pt x="209989" y="1093788"/>
                  <a:pt x="179199" y="1093788"/>
                </a:cubicBezTo>
                <a:lnTo>
                  <a:pt x="0" y="10937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11"/>
            </p:custDataLst>
          </p:nvPr>
        </p:nvSpPr>
        <p:spPr>
          <a:xfrm>
            <a:off x="6555957" y="2385149"/>
            <a:ext cx="414020" cy="41402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21"/>
          <p:cNvSpPr txBox="1"/>
          <p:nvPr>
            <p:custDataLst>
              <p:tags r:id="rId12"/>
            </p:custDataLst>
          </p:nvPr>
        </p:nvSpPr>
        <p:spPr>
          <a:xfrm>
            <a:off x="7163652" y="2230209"/>
            <a:ext cx="2212975" cy="723900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各层代码之间存在显著依赖关系</a:t>
            </a:r>
            <a:endParaRPr lang="zh-CN" altLang="en-US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>
            <p:custDataLst>
              <p:tags r:id="rId13"/>
            </p:custDataLst>
          </p:nvPr>
        </p:nvSpPr>
        <p:spPr>
          <a:xfrm>
            <a:off x="6579452" y="2422614"/>
            <a:ext cx="36322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b="1" spc="3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任意多边形: 形状 31"/>
          <p:cNvSpPr/>
          <p:nvPr>
            <p:custDataLst>
              <p:tags r:id="rId14"/>
            </p:custDataLst>
          </p:nvPr>
        </p:nvSpPr>
        <p:spPr>
          <a:xfrm>
            <a:off x="6762966" y="3791090"/>
            <a:ext cx="3013075" cy="943610"/>
          </a:xfrm>
          <a:custGeom>
            <a:avLst/>
            <a:gdLst>
              <a:gd name="connsiteX0" fmla="*/ 55750 w 3493293"/>
              <a:gd name="connsiteY0" fmla="*/ 0 h 1093788"/>
              <a:gd name="connsiteX1" fmla="*/ 3437543 w 3493293"/>
              <a:gd name="connsiteY1" fmla="*/ 0 h 1093788"/>
              <a:gd name="connsiteX2" fmla="*/ 3493293 w 3493293"/>
              <a:gd name="connsiteY2" fmla="*/ 55750 h 1093788"/>
              <a:gd name="connsiteX3" fmla="*/ 3493293 w 3493293"/>
              <a:gd name="connsiteY3" fmla="*/ 1038038 h 1093788"/>
              <a:gd name="connsiteX4" fmla="*/ 3437543 w 3493293"/>
              <a:gd name="connsiteY4" fmla="*/ 1093788 h 1093788"/>
              <a:gd name="connsiteX5" fmla="*/ 55750 w 3493293"/>
              <a:gd name="connsiteY5" fmla="*/ 1093788 h 1093788"/>
              <a:gd name="connsiteX6" fmla="*/ 0 w 3493293"/>
              <a:gd name="connsiteY6" fmla="*/ 1038038 h 1093788"/>
              <a:gd name="connsiteX7" fmla="*/ 0 w 3493293"/>
              <a:gd name="connsiteY7" fmla="*/ 846935 h 1093788"/>
              <a:gd name="connsiteX8" fmla="*/ 5477 w 3493293"/>
              <a:gd name="connsiteY8" fmla="*/ 847487 h 1093788"/>
              <a:gd name="connsiteX9" fmla="*/ 306070 w 3493293"/>
              <a:gd name="connsiteY9" fmla="*/ 546894 h 1093788"/>
              <a:gd name="connsiteX10" fmla="*/ 5477 w 3493293"/>
              <a:gd name="connsiteY10" fmla="*/ 246301 h 1093788"/>
              <a:gd name="connsiteX11" fmla="*/ 0 w 3493293"/>
              <a:gd name="connsiteY11" fmla="*/ 246853 h 1093788"/>
              <a:gd name="connsiteX12" fmla="*/ 0 w 3493293"/>
              <a:gd name="connsiteY12" fmla="*/ 55750 h 1093788"/>
              <a:gd name="connsiteX13" fmla="*/ 55750 w 3493293"/>
              <a:gd name="connsiteY13" fmla="*/ 0 h 10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93293" h="1093788">
                <a:moveTo>
                  <a:pt x="55750" y="0"/>
                </a:moveTo>
                <a:lnTo>
                  <a:pt x="3437543" y="0"/>
                </a:lnTo>
                <a:cubicBezTo>
                  <a:pt x="3468333" y="0"/>
                  <a:pt x="3493293" y="24960"/>
                  <a:pt x="3493293" y="55750"/>
                </a:cubicBezTo>
                <a:lnTo>
                  <a:pt x="3493293" y="1038038"/>
                </a:lnTo>
                <a:cubicBezTo>
                  <a:pt x="3493293" y="1068828"/>
                  <a:pt x="3468333" y="1093788"/>
                  <a:pt x="3437543" y="1093788"/>
                </a:cubicBezTo>
                <a:lnTo>
                  <a:pt x="55750" y="1093788"/>
                </a:lnTo>
                <a:cubicBezTo>
                  <a:pt x="24960" y="1093788"/>
                  <a:pt x="0" y="1068828"/>
                  <a:pt x="0" y="1038038"/>
                </a:cubicBezTo>
                <a:lnTo>
                  <a:pt x="0" y="846935"/>
                </a:lnTo>
                <a:lnTo>
                  <a:pt x="5477" y="847487"/>
                </a:lnTo>
                <a:cubicBezTo>
                  <a:pt x="171490" y="847487"/>
                  <a:pt x="306070" y="712907"/>
                  <a:pt x="306070" y="546894"/>
                </a:cubicBezTo>
                <a:cubicBezTo>
                  <a:pt x="306070" y="380881"/>
                  <a:pt x="171490" y="246301"/>
                  <a:pt x="5477" y="246301"/>
                </a:cubicBezTo>
                <a:lnTo>
                  <a:pt x="0" y="246853"/>
                </a:lnTo>
                <a:lnTo>
                  <a:pt x="0" y="55750"/>
                </a:lnTo>
                <a:cubicBezTo>
                  <a:pt x="0" y="24960"/>
                  <a:pt x="24960" y="0"/>
                  <a:pt x="557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2400" dist="38100" dir="5400000" algn="ctr" rotWithShape="0">
              <a:schemeClr val="lt2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27"/>
          <p:cNvSpPr/>
          <p:nvPr>
            <p:custDataLst>
              <p:tags r:id="rId15"/>
            </p:custDataLst>
          </p:nvPr>
        </p:nvSpPr>
        <p:spPr>
          <a:xfrm>
            <a:off x="9574112" y="3791090"/>
            <a:ext cx="202565" cy="946150"/>
          </a:xfrm>
          <a:custGeom>
            <a:avLst/>
            <a:gdLst>
              <a:gd name="connsiteX0" fmla="*/ 0 w 234949"/>
              <a:gd name="connsiteY0" fmla="*/ 0 h 1093788"/>
              <a:gd name="connsiteX1" fmla="*/ 179199 w 234949"/>
              <a:gd name="connsiteY1" fmla="*/ 0 h 1093788"/>
              <a:gd name="connsiteX2" fmla="*/ 234949 w 234949"/>
              <a:gd name="connsiteY2" fmla="*/ 55750 h 1093788"/>
              <a:gd name="connsiteX3" fmla="*/ 234949 w 234949"/>
              <a:gd name="connsiteY3" fmla="*/ 1038038 h 1093788"/>
              <a:gd name="connsiteX4" fmla="*/ 179199 w 234949"/>
              <a:gd name="connsiteY4" fmla="*/ 1093788 h 1093788"/>
              <a:gd name="connsiteX5" fmla="*/ 0 w 234949"/>
              <a:gd name="connsiteY5" fmla="*/ 1093788 h 10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949" h="1093788">
                <a:moveTo>
                  <a:pt x="0" y="0"/>
                </a:moveTo>
                <a:lnTo>
                  <a:pt x="179199" y="0"/>
                </a:lnTo>
                <a:cubicBezTo>
                  <a:pt x="209989" y="0"/>
                  <a:pt x="234949" y="24960"/>
                  <a:pt x="234949" y="55750"/>
                </a:cubicBezTo>
                <a:lnTo>
                  <a:pt x="234949" y="1038038"/>
                </a:lnTo>
                <a:cubicBezTo>
                  <a:pt x="234949" y="1068828"/>
                  <a:pt x="209989" y="1093788"/>
                  <a:pt x="179199" y="1093788"/>
                </a:cubicBezTo>
                <a:lnTo>
                  <a:pt x="0" y="10937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>
            <p:custDataLst>
              <p:tags r:id="rId16"/>
            </p:custDataLst>
          </p:nvPr>
        </p:nvSpPr>
        <p:spPr>
          <a:xfrm>
            <a:off x="6555957" y="4055885"/>
            <a:ext cx="414020" cy="41402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21"/>
          <p:cNvSpPr txBox="1"/>
          <p:nvPr>
            <p:custDataLst>
              <p:tags r:id="rId17"/>
            </p:custDataLst>
          </p:nvPr>
        </p:nvSpPr>
        <p:spPr>
          <a:xfrm>
            <a:off x="7163652" y="3900945"/>
            <a:ext cx="2212975" cy="723900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单层应用输出难以单独评估正确性</a:t>
            </a:r>
            <a:endParaRPr lang="zh-CN" altLang="en-US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18"/>
            </p:custDataLst>
          </p:nvPr>
        </p:nvSpPr>
        <p:spPr>
          <a:xfrm>
            <a:off x="6579452" y="4093350"/>
            <a:ext cx="363220" cy="33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0" y="914400"/>
            <a:ext cx="12192000" cy="50292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2"/>
            </p:custDataLst>
          </p:nvPr>
        </p:nvSpPr>
        <p:spPr>
          <a:xfrm rot="10800000" flipH="1" flipV="1">
            <a:off x="0" y="6313805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7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5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5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2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4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8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3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0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7 w 12192000"/>
              <a:gd name="connsiteY321" fmla="*/ 544146 h 544146"/>
              <a:gd name="connsiteX322" fmla="*/ 7818488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70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6"/>
                  <a:pt x="9139632" y="290927"/>
                  <a:pt x="9060580" y="289497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4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5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2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5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6"/>
                  <a:pt x="9286017" y="520371"/>
                  <a:pt x="9236244" y="518941"/>
                </a:cubicBezTo>
                <a:cubicBezTo>
                  <a:pt x="9148413" y="517512"/>
                  <a:pt x="9057653" y="516083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3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3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8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8" y="526447"/>
                  <a:pt x="2372155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2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3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2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2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0" y="541557"/>
                </a:lnTo>
                <a:cubicBezTo>
                  <a:pt x="6622322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6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8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7" y="544146"/>
                </a:lnTo>
                <a:lnTo>
                  <a:pt x="7818488" y="531361"/>
                </a:lnTo>
                <a:cubicBezTo>
                  <a:pt x="7271733" y="506255"/>
                  <a:pt x="6689112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1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6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70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 rot="10800000">
            <a:off x="0" y="0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7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5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5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2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4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8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3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0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7 w 12192000"/>
              <a:gd name="connsiteY321" fmla="*/ 544146 h 544146"/>
              <a:gd name="connsiteX322" fmla="*/ 7818488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70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6"/>
                  <a:pt x="9139632" y="290927"/>
                  <a:pt x="9060580" y="289497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4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5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5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2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5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6"/>
                  <a:pt x="9286017" y="520371"/>
                  <a:pt x="9236244" y="518941"/>
                </a:cubicBezTo>
                <a:cubicBezTo>
                  <a:pt x="9148413" y="517512"/>
                  <a:pt x="9057653" y="516083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3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3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8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8" y="526447"/>
                  <a:pt x="2372155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2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3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2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2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0" y="541557"/>
                </a:lnTo>
                <a:cubicBezTo>
                  <a:pt x="6622322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6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8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7" y="544146"/>
                </a:lnTo>
                <a:lnTo>
                  <a:pt x="7818488" y="531361"/>
                </a:lnTo>
                <a:cubicBezTo>
                  <a:pt x="7271733" y="506255"/>
                  <a:pt x="6689112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1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6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70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等腰三角形 15"/>
          <p:cNvSpPr/>
          <p:nvPr userDrawn="1">
            <p:custDataLst>
              <p:tags r:id="rId4"/>
            </p:custDataLst>
          </p:nvPr>
        </p:nvSpPr>
        <p:spPr>
          <a:xfrm rot="16200000">
            <a:off x="11388090" y="3051810"/>
            <a:ext cx="1036320" cy="5715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等腰三角形 13"/>
          <p:cNvSpPr/>
          <p:nvPr userDrawn="1">
            <p:custDataLst>
              <p:tags r:id="rId5"/>
            </p:custDataLst>
          </p:nvPr>
        </p:nvSpPr>
        <p:spPr>
          <a:xfrm rot="16200000">
            <a:off x="11388090" y="3234055"/>
            <a:ext cx="1036320" cy="5715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6"/>
            </p:custDataLst>
          </p:nvPr>
        </p:nvSpPr>
        <p:spPr>
          <a:xfrm rot="5400000" flipH="1">
            <a:off x="-232410" y="3051810"/>
            <a:ext cx="1036320" cy="5715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5400000" flipH="1">
            <a:off x="-232410" y="3234055"/>
            <a:ext cx="1036320" cy="5715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9486" y="1547565"/>
            <a:ext cx="10973029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algn="ctr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PDF生成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标注 7"/>
          <p:cNvSpPr/>
          <p:nvPr>
            <p:custDataLst>
              <p:tags r:id="rId9"/>
            </p:custDataLst>
          </p:nvPr>
        </p:nvSpPr>
        <p:spPr>
          <a:xfrm>
            <a:off x="3159308" y="3202033"/>
            <a:ext cx="2766695" cy="1506220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八角星 10"/>
          <p:cNvSpPr/>
          <p:nvPr>
            <p:custDataLst>
              <p:tags r:id="rId10"/>
            </p:custDataLst>
          </p:nvPr>
        </p:nvSpPr>
        <p:spPr>
          <a:xfrm>
            <a:off x="2852603" y="3156948"/>
            <a:ext cx="607060" cy="607060"/>
          </a:xfrm>
          <a:prstGeom prst="star8">
            <a:avLst/>
          </a:prstGeom>
          <a:solidFill>
            <a:schemeClr val="accent1"/>
          </a:solidFill>
          <a:ln w="3492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2964363" y="3331573"/>
            <a:ext cx="414655" cy="285750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20000"/>
          </a:bodyPr>
          <a:lstStyle/>
          <a:p>
            <a:pPr algn="ctr"/>
            <a:r>
              <a:rPr kumimoji="1" lang="en-US" altLang="zh-CN" b="1" spc="3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kumimoji="1" lang="en-US" altLang="zh-CN" b="1" spc="3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 flipH="1">
            <a:off x="3394257" y="3504927"/>
            <a:ext cx="2296160" cy="97282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sz="1600" spc="1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只能使用【latex模板+原始数据】的解决方案吗？</a:t>
            </a:r>
            <a:endParaRPr lang="zh-CN" altLang="en-US" sz="1600" spc="15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圆角矩形标注 7"/>
          <p:cNvSpPr/>
          <p:nvPr>
            <p:custDataLst>
              <p:tags r:id="rId13"/>
            </p:custDataLst>
          </p:nvPr>
        </p:nvSpPr>
        <p:spPr>
          <a:xfrm>
            <a:off x="6573478" y="3202033"/>
            <a:ext cx="2766695" cy="1506220"/>
          </a:xfrm>
          <a:prstGeom prst="wedgeRoundRect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八角星 10"/>
          <p:cNvSpPr/>
          <p:nvPr>
            <p:custDataLst>
              <p:tags r:id="rId14"/>
            </p:custDataLst>
          </p:nvPr>
        </p:nvSpPr>
        <p:spPr>
          <a:xfrm>
            <a:off x="6266773" y="3156948"/>
            <a:ext cx="607060" cy="607060"/>
          </a:xfrm>
          <a:prstGeom prst="star8">
            <a:avLst/>
          </a:prstGeom>
          <a:solidFill>
            <a:schemeClr val="accent5"/>
          </a:solidFill>
          <a:ln w="34925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6378533" y="3331573"/>
            <a:ext cx="414655" cy="285750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20000"/>
          </a:bodyPr>
          <a:lstStyle/>
          <a:p>
            <a:pPr algn="ctr"/>
            <a:r>
              <a:rPr kumimoji="1" lang="en-US" altLang="zh-CN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kumimoji="1" lang="en-US" altLang="zh-CN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 flipH="1">
            <a:off x="6808428" y="3504927"/>
            <a:ext cx="2296160" cy="97282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sz="1600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PDF表单模板或一些半成品方案是可以的吗？</a:t>
            </a:r>
            <a:endParaRPr lang="zh-CN" altLang="en-US" sz="1600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2"/>
            </p:custDataLst>
          </p:nvPr>
        </p:nvSpPr>
        <p:spPr>
          <a:xfrm rot="10800000">
            <a:off x="0" y="0"/>
            <a:ext cx="12202795" cy="544195"/>
          </a:xfrm>
          <a:custGeom>
            <a:avLst/>
            <a:gdLst>
              <a:gd name="connsiteX0" fmla="*/ 10212823 w 12203155"/>
              <a:gd name="connsiteY0" fmla="*/ 299593 h 544146"/>
              <a:gd name="connsiteX1" fmla="*/ 9452342 w 12203155"/>
              <a:gd name="connsiteY1" fmla="*/ 295930 h 544146"/>
              <a:gd name="connsiteX2" fmla="*/ 9308884 w 12203155"/>
              <a:gd name="connsiteY2" fmla="*/ 293786 h 544146"/>
              <a:gd name="connsiteX3" fmla="*/ 9071735 w 12203155"/>
              <a:gd name="connsiteY3" fmla="*/ 289497 h 544146"/>
              <a:gd name="connsiteX4" fmla="*/ 8691129 w 12203155"/>
              <a:gd name="connsiteY4" fmla="*/ 278776 h 544146"/>
              <a:gd name="connsiteX5" fmla="*/ 8310522 w 12203155"/>
              <a:gd name="connsiteY5" fmla="*/ 264480 h 544146"/>
              <a:gd name="connsiteX6" fmla="*/ 8067521 w 12203155"/>
              <a:gd name="connsiteY6" fmla="*/ 253758 h 544146"/>
              <a:gd name="connsiteX7" fmla="*/ 7926990 w 12203155"/>
              <a:gd name="connsiteY7" fmla="*/ 247325 h 544146"/>
              <a:gd name="connsiteX8" fmla="*/ 6386997 w 12203155"/>
              <a:gd name="connsiteY8" fmla="*/ 154404 h 544146"/>
              <a:gd name="connsiteX9" fmla="*/ 5792665 w 12203155"/>
              <a:gd name="connsiteY9" fmla="*/ 110803 h 544146"/>
              <a:gd name="connsiteX10" fmla="*/ 5739965 w 12203155"/>
              <a:gd name="connsiteY10" fmla="*/ 107229 h 544146"/>
              <a:gd name="connsiteX11" fmla="*/ 5491108 w 12203155"/>
              <a:gd name="connsiteY11" fmla="*/ 90789 h 544146"/>
              <a:gd name="connsiteX12" fmla="*/ 5119284 w 12203155"/>
              <a:gd name="connsiteY12" fmla="*/ 67916 h 544146"/>
              <a:gd name="connsiteX13" fmla="*/ 4987534 w 12203155"/>
              <a:gd name="connsiteY13" fmla="*/ 60768 h 544146"/>
              <a:gd name="connsiteX14" fmla="*/ 4659630 w 12203155"/>
              <a:gd name="connsiteY14" fmla="*/ 45043 h 544146"/>
              <a:gd name="connsiteX15" fmla="*/ 2771235 w 12203155"/>
              <a:gd name="connsiteY15" fmla="*/ 14307 h 544146"/>
              <a:gd name="connsiteX16" fmla="*/ 865272 w 12203155"/>
              <a:gd name="connsiteY16" fmla="*/ 94362 h 544146"/>
              <a:gd name="connsiteX17" fmla="*/ 393997 w 12203155"/>
              <a:gd name="connsiteY17" fmla="*/ 135205 h 544146"/>
              <a:gd name="connsiteX18" fmla="*/ 0 w 12203155"/>
              <a:gd name="connsiteY18" fmla="*/ 178024 h 544146"/>
              <a:gd name="connsiteX19" fmla="*/ 0 w 12203155"/>
              <a:gd name="connsiteY19" fmla="*/ 163761 h 544146"/>
              <a:gd name="connsiteX20" fmla="*/ 367877 w 12203155"/>
              <a:gd name="connsiteY20" fmla="*/ 123892 h 544146"/>
              <a:gd name="connsiteX21" fmla="*/ 844780 w 12203155"/>
              <a:gd name="connsiteY21" fmla="*/ 82926 h 544146"/>
              <a:gd name="connsiteX22" fmla="*/ 2765379 w 12203155"/>
              <a:gd name="connsiteY22" fmla="*/ 2156 h 544146"/>
              <a:gd name="connsiteX23" fmla="*/ 3234412 w 12203155"/>
              <a:gd name="connsiteY23" fmla="*/ 123 h 544146"/>
              <a:gd name="connsiteX24" fmla="*/ 4668412 w 12203155"/>
              <a:gd name="connsiteY24" fmla="*/ 32891 h 544146"/>
              <a:gd name="connsiteX25" fmla="*/ 4999248 w 12203155"/>
              <a:gd name="connsiteY25" fmla="*/ 48616 h 544146"/>
              <a:gd name="connsiteX26" fmla="*/ 5130994 w 12203155"/>
              <a:gd name="connsiteY26" fmla="*/ 55764 h 544146"/>
              <a:gd name="connsiteX27" fmla="*/ 5505746 w 12203155"/>
              <a:gd name="connsiteY27" fmla="*/ 78637 h 544146"/>
              <a:gd name="connsiteX28" fmla="*/ 5754605 w 12203155"/>
              <a:gd name="connsiteY28" fmla="*/ 95077 h 544146"/>
              <a:gd name="connsiteX29" fmla="*/ 5810231 w 12203155"/>
              <a:gd name="connsiteY29" fmla="*/ 98651 h 544146"/>
              <a:gd name="connsiteX30" fmla="*/ 6404565 w 12203155"/>
              <a:gd name="connsiteY30" fmla="*/ 141538 h 544146"/>
              <a:gd name="connsiteX31" fmla="*/ 7938701 w 12203155"/>
              <a:gd name="connsiteY31" fmla="*/ 234459 h 544146"/>
              <a:gd name="connsiteX32" fmla="*/ 8079233 w 12203155"/>
              <a:gd name="connsiteY32" fmla="*/ 240892 h 544146"/>
              <a:gd name="connsiteX33" fmla="*/ 8319308 w 12203155"/>
              <a:gd name="connsiteY33" fmla="*/ 251614 h 544146"/>
              <a:gd name="connsiteX34" fmla="*/ 8699914 w 12203155"/>
              <a:gd name="connsiteY34" fmla="*/ 265195 h 544146"/>
              <a:gd name="connsiteX35" fmla="*/ 9080520 w 12203155"/>
              <a:gd name="connsiteY35" fmla="*/ 275202 h 544146"/>
              <a:gd name="connsiteX36" fmla="*/ 9314740 w 12203155"/>
              <a:gd name="connsiteY36" fmla="*/ 279491 h 544146"/>
              <a:gd name="connsiteX37" fmla="*/ 9458197 w 12203155"/>
              <a:gd name="connsiteY37" fmla="*/ 281634 h 544146"/>
              <a:gd name="connsiteX38" fmla="*/ 10957202 w 12203155"/>
              <a:gd name="connsiteY38" fmla="*/ 274487 h 544146"/>
              <a:gd name="connsiteX39" fmla="*/ 11688406 w 12203155"/>
              <a:gd name="connsiteY39" fmla="*/ 246343 h 544146"/>
              <a:gd name="connsiteX40" fmla="*/ 12203155 w 12203155"/>
              <a:gd name="connsiteY40" fmla="*/ 215790 h 544146"/>
              <a:gd name="connsiteX41" fmla="*/ 12203155 w 12203155"/>
              <a:gd name="connsiteY41" fmla="*/ 230161 h 544146"/>
              <a:gd name="connsiteX42" fmla="*/ 11697189 w 12203155"/>
              <a:gd name="connsiteY42" fmla="*/ 260013 h 544146"/>
              <a:gd name="connsiteX43" fmla="*/ 10960128 w 12203155"/>
              <a:gd name="connsiteY43" fmla="*/ 288782 h 544146"/>
              <a:gd name="connsiteX44" fmla="*/ 10212823 w 12203155"/>
              <a:gd name="connsiteY44" fmla="*/ 299593 h 544146"/>
              <a:gd name="connsiteX45" fmla="*/ 10205505 w 12203155"/>
              <a:gd name="connsiteY45" fmla="*/ 356419 h 544146"/>
              <a:gd name="connsiteX46" fmla="*/ 9425994 w 12203155"/>
              <a:gd name="connsiteY46" fmla="*/ 353113 h 544146"/>
              <a:gd name="connsiteX47" fmla="*/ 9282533 w 12203155"/>
              <a:gd name="connsiteY47" fmla="*/ 350968 h 544146"/>
              <a:gd name="connsiteX48" fmla="*/ 9036603 w 12203155"/>
              <a:gd name="connsiteY48" fmla="*/ 346680 h 544146"/>
              <a:gd name="connsiteX49" fmla="*/ 8647211 w 12203155"/>
              <a:gd name="connsiteY49" fmla="*/ 335958 h 544146"/>
              <a:gd name="connsiteX50" fmla="*/ 8257824 w 12203155"/>
              <a:gd name="connsiteY50" fmla="*/ 321662 h 544146"/>
              <a:gd name="connsiteX51" fmla="*/ 8008967 w 12203155"/>
              <a:gd name="connsiteY51" fmla="*/ 310941 h 544146"/>
              <a:gd name="connsiteX52" fmla="*/ 7868436 w 12203155"/>
              <a:gd name="connsiteY52" fmla="*/ 304508 h 544146"/>
              <a:gd name="connsiteX53" fmla="*/ 6310876 w 12203155"/>
              <a:gd name="connsiteY53" fmla="*/ 210157 h 544146"/>
              <a:gd name="connsiteX54" fmla="*/ 5713617 w 12203155"/>
              <a:gd name="connsiteY54" fmla="*/ 166555 h 544146"/>
              <a:gd name="connsiteX55" fmla="*/ 5567231 w 12203155"/>
              <a:gd name="connsiteY55" fmla="*/ 156548 h 544146"/>
              <a:gd name="connsiteX56" fmla="*/ 5417913 w 12203155"/>
              <a:gd name="connsiteY56" fmla="*/ 146541 h 544146"/>
              <a:gd name="connsiteX57" fmla="*/ 5054874 w 12203155"/>
              <a:gd name="connsiteY57" fmla="*/ 124383 h 544146"/>
              <a:gd name="connsiteX58" fmla="*/ 4923127 w 12203155"/>
              <a:gd name="connsiteY58" fmla="*/ 117235 h 544146"/>
              <a:gd name="connsiteX59" fmla="*/ 4606928 w 12203155"/>
              <a:gd name="connsiteY59" fmla="*/ 102224 h 544146"/>
              <a:gd name="connsiteX60" fmla="*/ 2768309 w 12203155"/>
              <a:gd name="connsiteY60" fmla="*/ 72204 h 544146"/>
              <a:gd name="connsiteX61" fmla="*/ 923830 w 12203155"/>
              <a:gd name="connsiteY61" fmla="*/ 149400 h 544146"/>
              <a:gd name="connsiteX62" fmla="*/ 30501 w 12203155"/>
              <a:gd name="connsiteY62" fmla="*/ 236603 h 544146"/>
              <a:gd name="connsiteX63" fmla="*/ 0 w 12203155"/>
              <a:gd name="connsiteY63" fmla="*/ 240630 h 544146"/>
              <a:gd name="connsiteX64" fmla="*/ 0 w 12203155"/>
              <a:gd name="connsiteY64" fmla="*/ 225699 h 544146"/>
              <a:gd name="connsiteX65" fmla="*/ 11471 w 12203155"/>
              <a:gd name="connsiteY65" fmla="*/ 224184 h 544146"/>
              <a:gd name="connsiteX66" fmla="*/ 912120 w 12203155"/>
              <a:gd name="connsiteY66" fmla="*/ 136534 h 544146"/>
              <a:gd name="connsiteX67" fmla="*/ 2771235 w 12203155"/>
              <a:gd name="connsiteY67" fmla="*/ 58623 h 544146"/>
              <a:gd name="connsiteX68" fmla="*/ 3227093 w 12203155"/>
              <a:gd name="connsiteY68" fmla="*/ 56881 h 544146"/>
              <a:gd name="connsiteX69" fmla="*/ 4621568 w 12203155"/>
              <a:gd name="connsiteY69" fmla="*/ 88644 h 544146"/>
              <a:gd name="connsiteX70" fmla="*/ 4940693 w 12203155"/>
              <a:gd name="connsiteY70" fmla="*/ 103654 h 544146"/>
              <a:gd name="connsiteX71" fmla="*/ 5072440 w 12203155"/>
              <a:gd name="connsiteY71" fmla="*/ 110802 h 544146"/>
              <a:gd name="connsiteX72" fmla="*/ 5438409 w 12203155"/>
              <a:gd name="connsiteY72" fmla="*/ 132960 h 544146"/>
              <a:gd name="connsiteX73" fmla="*/ 5587722 w 12203155"/>
              <a:gd name="connsiteY73" fmla="*/ 142967 h 544146"/>
              <a:gd name="connsiteX74" fmla="*/ 5734110 w 12203155"/>
              <a:gd name="connsiteY74" fmla="*/ 152974 h 544146"/>
              <a:gd name="connsiteX75" fmla="*/ 6331369 w 12203155"/>
              <a:gd name="connsiteY75" fmla="*/ 196576 h 544146"/>
              <a:gd name="connsiteX76" fmla="*/ 7883072 w 12203155"/>
              <a:gd name="connsiteY76" fmla="*/ 290927 h 544146"/>
              <a:gd name="connsiteX77" fmla="*/ 8023605 w 12203155"/>
              <a:gd name="connsiteY77" fmla="*/ 297360 h 544146"/>
              <a:gd name="connsiteX78" fmla="*/ 8269534 w 12203155"/>
              <a:gd name="connsiteY78" fmla="*/ 308081 h 544146"/>
              <a:gd name="connsiteX79" fmla="*/ 8658925 w 12203155"/>
              <a:gd name="connsiteY79" fmla="*/ 322377 h 544146"/>
              <a:gd name="connsiteX80" fmla="*/ 9045387 w 12203155"/>
              <a:gd name="connsiteY80" fmla="*/ 333099 h 544146"/>
              <a:gd name="connsiteX81" fmla="*/ 9288388 w 12203155"/>
              <a:gd name="connsiteY81" fmla="*/ 337388 h 544146"/>
              <a:gd name="connsiteX82" fmla="*/ 9431850 w 12203155"/>
              <a:gd name="connsiteY82" fmla="*/ 339532 h 544146"/>
              <a:gd name="connsiteX83" fmla="*/ 10968912 w 12203155"/>
              <a:gd name="connsiteY83" fmla="*/ 331669 h 544146"/>
              <a:gd name="connsiteX84" fmla="*/ 11720611 w 12203155"/>
              <a:gd name="connsiteY84" fmla="*/ 302721 h 544146"/>
              <a:gd name="connsiteX85" fmla="*/ 12203155 w 12203155"/>
              <a:gd name="connsiteY85" fmla="*/ 273998 h 544146"/>
              <a:gd name="connsiteX86" fmla="*/ 12203155 w 12203155"/>
              <a:gd name="connsiteY86" fmla="*/ 288323 h 544146"/>
              <a:gd name="connsiteX87" fmla="*/ 11729393 w 12203155"/>
              <a:gd name="connsiteY87" fmla="*/ 316301 h 544146"/>
              <a:gd name="connsiteX88" fmla="*/ 10971842 w 12203155"/>
              <a:gd name="connsiteY88" fmla="*/ 345250 h 544146"/>
              <a:gd name="connsiteX89" fmla="*/ 10205505 w 12203155"/>
              <a:gd name="connsiteY89" fmla="*/ 356419 h 544146"/>
              <a:gd name="connsiteX90" fmla="*/ 10008614 w 12203155"/>
              <a:gd name="connsiteY90" fmla="*/ 413869 h 544146"/>
              <a:gd name="connsiteX91" fmla="*/ 9423066 w 12203155"/>
              <a:gd name="connsiteY91" fmla="*/ 409580 h 544146"/>
              <a:gd name="connsiteX92" fmla="*/ 9276679 w 12203155"/>
              <a:gd name="connsiteY92" fmla="*/ 407436 h 544146"/>
              <a:gd name="connsiteX93" fmla="*/ 9024892 w 12203155"/>
              <a:gd name="connsiteY93" fmla="*/ 402432 h 544146"/>
              <a:gd name="connsiteX94" fmla="*/ 8626719 w 12203155"/>
              <a:gd name="connsiteY94" fmla="*/ 391711 h 544146"/>
              <a:gd name="connsiteX95" fmla="*/ 8228547 w 12203155"/>
              <a:gd name="connsiteY95" fmla="*/ 377415 h 544146"/>
              <a:gd name="connsiteX96" fmla="*/ 7976760 w 12203155"/>
              <a:gd name="connsiteY96" fmla="*/ 366693 h 544146"/>
              <a:gd name="connsiteX97" fmla="*/ 7833303 w 12203155"/>
              <a:gd name="connsiteY97" fmla="*/ 360261 h 544146"/>
              <a:gd name="connsiteX98" fmla="*/ 6255248 w 12203155"/>
              <a:gd name="connsiteY98" fmla="*/ 264480 h 544146"/>
              <a:gd name="connsiteX99" fmla="*/ 5655062 w 12203155"/>
              <a:gd name="connsiteY99" fmla="*/ 220878 h 544146"/>
              <a:gd name="connsiteX100" fmla="*/ 5514528 w 12203155"/>
              <a:gd name="connsiteY100" fmla="*/ 211586 h 544146"/>
              <a:gd name="connsiteX101" fmla="*/ 5444263 w 12203155"/>
              <a:gd name="connsiteY101" fmla="*/ 206582 h 544146"/>
              <a:gd name="connsiteX102" fmla="*/ 5365215 w 12203155"/>
              <a:gd name="connsiteY102" fmla="*/ 201579 h 544146"/>
              <a:gd name="connsiteX103" fmla="*/ 5013886 w 12203155"/>
              <a:gd name="connsiteY103" fmla="*/ 180136 h 544146"/>
              <a:gd name="connsiteX104" fmla="*/ 4885065 w 12203155"/>
              <a:gd name="connsiteY104" fmla="*/ 172988 h 544146"/>
              <a:gd name="connsiteX105" fmla="*/ 4577650 w 12203155"/>
              <a:gd name="connsiteY105" fmla="*/ 158692 h 544146"/>
              <a:gd name="connsiteX106" fmla="*/ 2788801 w 12203155"/>
              <a:gd name="connsiteY106" fmla="*/ 129386 h 544146"/>
              <a:gd name="connsiteX107" fmla="*/ 1002878 w 12203155"/>
              <a:gd name="connsiteY107" fmla="*/ 204438 h 544146"/>
              <a:gd name="connsiteX108" fmla="*/ 143952 w 12203155"/>
              <a:gd name="connsiteY108" fmla="*/ 287889 h 544146"/>
              <a:gd name="connsiteX109" fmla="*/ 0 w 12203155"/>
              <a:gd name="connsiteY109" fmla="*/ 306828 h 544146"/>
              <a:gd name="connsiteX110" fmla="*/ 0 w 12203155"/>
              <a:gd name="connsiteY110" fmla="*/ 290536 h 544146"/>
              <a:gd name="connsiteX111" fmla="*/ 115041 w 12203155"/>
              <a:gd name="connsiteY111" fmla="*/ 275380 h 544146"/>
              <a:gd name="connsiteX112" fmla="*/ 982386 w 12203155"/>
              <a:gd name="connsiteY112" fmla="*/ 190857 h 544146"/>
              <a:gd name="connsiteX113" fmla="*/ 2782946 w 12203155"/>
              <a:gd name="connsiteY113" fmla="*/ 115091 h 544146"/>
              <a:gd name="connsiteX114" fmla="*/ 3227323 w 12203155"/>
              <a:gd name="connsiteY114" fmla="*/ 113337 h 544146"/>
              <a:gd name="connsiteX115" fmla="*/ 4583508 w 12203155"/>
              <a:gd name="connsiteY115" fmla="*/ 144397 h 544146"/>
              <a:gd name="connsiteX116" fmla="*/ 4893849 w 12203155"/>
              <a:gd name="connsiteY116" fmla="*/ 159407 h 544146"/>
              <a:gd name="connsiteX117" fmla="*/ 5022670 w 12203155"/>
              <a:gd name="connsiteY117" fmla="*/ 166555 h 544146"/>
              <a:gd name="connsiteX118" fmla="*/ 5376925 w 12203155"/>
              <a:gd name="connsiteY118" fmla="*/ 187998 h 544146"/>
              <a:gd name="connsiteX119" fmla="*/ 5455973 w 12203155"/>
              <a:gd name="connsiteY119" fmla="*/ 193002 h 544146"/>
              <a:gd name="connsiteX120" fmla="*/ 5526242 w 12203155"/>
              <a:gd name="connsiteY120" fmla="*/ 198005 h 544146"/>
              <a:gd name="connsiteX121" fmla="*/ 5669700 w 12203155"/>
              <a:gd name="connsiteY121" fmla="*/ 208012 h 544146"/>
              <a:gd name="connsiteX122" fmla="*/ 6266960 w 12203155"/>
              <a:gd name="connsiteY122" fmla="*/ 251614 h 544146"/>
              <a:gd name="connsiteX123" fmla="*/ 7839158 w 12203155"/>
              <a:gd name="connsiteY123" fmla="*/ 346679 h 544146"/>
              <a:gd name="connsiteX124" fmla="*/ 7982616 w 12203155"/>
              <a:gd name="connsiteY124" fmla="*/ 353113 h 544146"/>
              <a:gd name="connsiteX125" fmla="*/ 8234402 w 12203155"/>
              <a:gd name="connsiteY125" fmla="*/ 363834 h 544146"/>
              <a:gd name="connsiteX126" fmla="*/ 8629649 w 12203155"/>
              <a:gd name="connsiteY126" fmla="*/ 378129 h 544146"/>
              <a:gd name="connsiteX127" fmla="*/ 9024892 w 12203155"/>
              <a:gd name="connsiteY127" fmla="*/ 388852 h 544146"/>
              <a:gd name="connsiteX128" fmla="*/ 9273752 w 12203155"/>
              <a:gd name="connsiteY128" fmla="*/ 393855 h 544146"/>
              <a:gd name="connsiteX129" fmla="*/ 9420140 w 12203155"/>
              <a:gd name="connsiteY129" fmla="*/ 396000 h 544146"/>
              <a:gd name="connsiteX130" fmla="*/ 10995264 w 12203155"/>
              <a:gd name="connsiteY130" fmla="*/ 388137 h 544146"/>
              <a:gd name="connsiteX131" fmla="*/ 11768919 w 12203155"/>
              <a:gd name="connsiteY131" fmla="*/ 358384 h 544146"/>
              <a:gd name="connsiteX132" fmla="*/ 12203155 w 12203155"/>
              <a:gd name="connsiteY132" fmla="*/ 332518 h 544146"/>
              <a:gd name="connsiteX133" fmla="*/ 12203155 w 12203155"/>
              <a:gd name="connsiteY133" fmla="*/ 346854 h 544146"/>
              <a:gd name="connsiteX134" fmla="*/ 11779167 w 12203155"/>
              <a:gd name="connsiteY134" fmla="*/ 371965 h 544146"/>
              <a:gd name="connsiteX135" fmla="*/ 11001120 w 12203155"/>
              <a:gd name="connsiteY135" fmla="*/ 401718 h 544146"/>
              <a:gd name="connsiteX136" fmla="*/ 10008614 w 12203155"/>
              <a:gd name="connsiteY136" fmla="*/ 413869 h 544146"/>
              <a:gd name="connsiteX137" fmla="*/ 10008613 w 12203155"/>
              <a:gd name="connsiteY137" fmla="*/ 470336 h 544146"/>
              <a:gd name="connsiteX138" fmla="*/ 9408428 w 12203155"/>
              <a:gd name="connsiteY138" fmla="*/ 466048 h 544146"/>
              <a:gd name="connsiteX139" fmla="*/ 9262041 w 12203155"/>
              <a:gd name="connsiteY139" fmla="*/ 463903 h 544146"/>
              <a:gd name="connsiteX140" fmla="*/ 9001473 w 12203155"/>
              <a:gd name="connsiteY140" fmla="*/ 458900 h 544146"/>
              <a:gd name="connsiteX141" fmla="*/ 8597445 w 12203155"/>
              <a:gd name="connsiteY141" fmla="*/ 448178 h 544146"/>
              <a:gd name="connsiteX142" fmla="*/ 8193413 w 12203155"/>
              <a:gd name="connsiteY142" fmla="*/ 433168 h 544146"/>
              <a:gd name="connsiteX143" fmla="*/ 7935775 w 12203155"/>
              <a:gd name="connsiteY143" fmla="*/ 421731 h 544146"/>
              <a:gd name="connsiteX144" fmla="*/ 7792314 w 12203155"/>
              <a:gd name="connsiteY144" fmla="*/ 415298 h 544146"/>
              <a:gd name="connsiteX145" fmla="*/ 6193766 w 12203155"/>
              <a:gd name="connsiteY145" fmla="*/ 318803 h 544146"/>
              <a:gd name="connsiteX146" fmla="*/ 5593580 w 12203155"/>
              <a:gd name="connsiteY146" fmla="*/ 275201 h 544146"/>
              <a:gd name="connsiteX147" fmla="*/ 5455976 w 12203155"/>
              <a:gd name="connsiteY147" fmla="*/ 265909 h 544146"/>
              <a:gd name="connsiteX148" fmla="*/ 5385709 w 12203155"/>
              <a:gd name="connsiteY148" fmla="*/ 260905 h 544146"/>
              <a:gd name="connsiteX149" fmla="*/ 5306663 w 12203155"/>
              <a:gd name="connsiteY149" fmla="*/ 255902 h 544146"/>
              <a:gd name="connsiteX150" fmla="*/ 4967044 w 12203155"/>
              <a:gd name="connsiteY150" fmla="*/ 235173 h 544146"/>
              <a:gd name="connsiteX151" fmla="*/ 4838223 w 12203155"/>
              <a:gd name="connsiteY151" fmla="*/ 228026 h 544146"/>
              <a:gd name="connsiteX152" fmla="*/ 4539594 w 12203155"/>
              <a:gd name="connsiteY152" fmla="*/ 213730 h 544146"/>
              <a:gd name="connsiteX153" fmla="*/ 2800515 w 12203155"/>
              <a:gd name="connsiteY153" fmla="*/ 185139 h 544146"/>
              <a:gd name="connsiteX154" fmla="*/ 1073147 w 12203155"/>
              <a:gd name="connsiteY154" fmla="*/ 257332 h 544146"/>
              <a:gd name="connsiteX155" fmla="*/ 247887 w 12203155"/>
              <a:gd name="connsiteY155" fmla="*/ 337655 h 544146"/>
              <a:gd name="connsiteX156" fmla="*/ 0 w 12203155"/>
              <a:gd name="connsiteY156" fmla="*/ 373397 h 544146"/>
              <a:gd name="connsiteX157" fmla="*/ 0 w 12203155"/>
              <a:gd name="connsiteY157" fmla="*/ 354084 h 544146"/>
              <a:gd name="connsiteX158" fmla="*/ 221538 w 12203155"/>
              <a:gd name="connsiteY158" fmla="*/ 324878 h 544146"/>
              <a:gd name="connsiteX159" fmla="*/ 1055581 w 12203155"/>
              <a:gd name="connsiteY159" fmla="*/ 243751 h 544146"/>
              <a:gd name="connsiteX160" fmla="*/ 2797587 w 12203155"/>
              <a:gd name="connsiteY160" fmla="*/ 170843 h 544146"/>
              <a:gd name="connsiteX161" fmla="*/ 3228834 w 12203155"/>
              <a:gd name="connsiteY161" fmla="*/ 169079 h 544146"/>
              <a:gd name="connsiteX162" fmla="*/ 4548376 w 12203155"/>
              <a:gd name="connsiteY162" fmla="*/ 199434 h 544146"/>
              <a:gd name="connsiteX163" fmla="*/ 4849935 w 12203155"/>
              <a:gd name="connsiteY163" fmla="*/ 213730 h 544146"/>
              <a:gd name="connsiteX164" fmla="*/ 4975826 w 12203155"/>
              <a:gd name="connsiteY164" fmla="*/ 220163 h 544146"/>
              <a:gd name="connsiteX165" fmla="*/ 5321299 w 12203155"/>
              <a:gd name="connsiteY165" fmla="*/ 240891 h 544146"/>
              <a:gd name="connsiteX166" fmla="*/ 5400347 w 12203155"/>
              <a:gd name="connsiteY166" fmla="*/ 245895 h 544146"/>
              <a:gd name="connsiteX167" fmla="*/ 5470613 w 12203155"/>
              <a:gd name="connsiteY167" fmla="*/ 250898 h 544146"/>
              <a:gd name="connsiteX168" fmla="*/ 5608218 w 12203155"/>
              <a:gd name="connsiteY168" fmla="*/ 260191 h 544146"/>
              <a:gd name="connsiteX169" fmla="*/ 6208406 w 12203155"/>
              <a:gd name="connsiteY169" fmla="*/ 303792 h 544146"/>
              <a:gd name="connsiteX170" fmla="*/ 7801098 w 12203155"/>
              <a:gd name="connsiteY170" fmla="*/ 400288 h 544146"/>
              <a:gd name="connsiteX171" fmla="*/ 7944557 w 12203155"/>
              <a:gd name="connsiteY171" fmla="*/ 406721 h 544146"/>
              <a:gd name="connsiteX172" fmla="*/ 8202198 w 12203155"/>
              <a:gd name="connsiteY172" fmla="*/ 418157 h 544146"/>
              <a:gd name="connsiteX173" fmla="*/ 8606227 w 12203155"/>
              <a:gd name="connsiteY173" fmla="*/ 433168 h 544146"/>
              <a:gd name="connsiteX174" fmla="*/ 9010255 w 12203155"/>
              <a:gd name="connsiteY174" fmla="*/ 443889 h 544146"/>
              <a:gd name="connsiteX175" fmla="*/ 9267896 w 12203155"/>
              <a:gd name="connsiteY175" fmla="*/ 448893 h 544146"/>
              <a:gd name="connsiteX176" fmla="*/ 9414283 w 12203155"/>
              <a:gd name="connsiteY176" fmla="*/ 451037 h 544146"/>
              <a:gd name="connsiteX177" fmla="*/ 11027470 w 12203155"/>
              <a:gd name="connsiteY177" fmla="*/ 443175 h 544146"/>
              <a:gd name="connsiteX178" fmla="*/ 11820521 w 12203155"/>
              <a:gd name="connsiteY178" fmla="*/ 412707 h 544146"/>
              <a:gd name="connsiteX179" fmla="*/ 12203155 w 12203155"/>
              <a:gd name="connsiteY179" fmla="*/ 390194 h 544146"/>
              <a:gd name="connsiteX180" fmla="*/ 12203155 w 12203155"/>
              <a:gd name="connsiteY180" fmla="*/ 404899 h 544146"/>
              <a:gd name="connsiteX181" fmla="*/ 11832964 w 12203155"/>
              <a:gd name="connsiteY181" fmla="*/ 426913 h 544146"/>
              <a:gd name="connsiteX182" fmla="*/ 11033323 w 12203155"/>
              <a:gd name="connsiteY182" fmla="*/ 457471 h 544146"/>
              <a:gd name="connsiteX183" fmla="*/ 10008613 w 12203155"/>
              <a:gd name="connsiteY183" fmla="*/ 470336 h 544146"/>
              <a:gd name="connsiteX184" fmla="*/ 10008613 w 12203155"/>
              <a:gd name="connsiteY184" fmla="*/ 526089 h 544146"/>
              <a:gd name="connsiteX185" fmla="*/ 9396716 w 12203155"/>
              <a:gd name="connsiteY185" fmla="*/ 521801 h 544146"/>
              <a:gd name="connsiteX186" fmla="*/ 9247399 w 12203155"/>
              <a:gd name="connsiteY186" fmla="*/ 518941 h 544146"/>
              <a:gd name="connsiteX187" fmla="*/ 8980977 w 12203155"/>
              <a:gd name="connsiteY187" fmla="*/ 513938 h 544146"/>
              <a:gd name="connsiteX188" fmla="*/ 8568167 w 12203155"/>
              <a:gd name="connsiteY188" fmla="*/ 502501 h 544146"/>
              <a:gd name="connsiteX189" fmla="*/ 8155354 w 12203155"/>
              <a:gd name="connsiteY189" fmla="*/ 487491 h 544146"/>
              <a:gd name="connsiteX190" fmla="*/ 7891857 w 12203155"/>
              <a:gd name="connsiteY190" fmla="*/ 476055 h 544146"/>
              <a:gd name="connsiteX191" fmla="*/ 7745470 w 12203155"/>
              <a:gd name="connsiteY191" fmla="*/ 469621 h 544146"/>
              <a:gd name="connsiteX192" fmla="*/ 6126430 w 12203155"/>
              <a:gd name="connsiteY192" fmla="*/ 371697 h 544146"/>
              <a:gd name="connsiteX193" fmla="*/ 5523314 w 12203155"/>
              <a:gd name="connsiteY193" fmla="*/ 328095 h 544146"/>
              <a:gd name="connsiteX194" fmla="*/ 5391565 w 12203155"/>
              <a:gd name="connsiteY194" fmla="*/ 319517 h 544146"/>
              <a:gd name="connsiteX195" fmla="*/ 5318373 w 12203155"/>
              <a:gd name="connsiteY195" fmla="*/ 314514 h 544146"/>
              <a:gd name="connsiteX196" fmla="*/ 5239323 w 12203155"/>
              <a:gd name="connsiteY196" fmla="*/ 309510 h 544146"/>
              <a:gd name="connsiteX197" fmla="*/ 4911415 w 12203155"/>
              <a:gd name="connsiteY197" fmla="*/ 289497 h 544146"/>
              <a:gd name="connsiteX198" fmla="*/ 4785521 w 12203155"/>
              <a:gd name="connsiteY198" fmla="*/ 283064 h 544146"/>
              <a:gd name="connsiteX199" fmla="*/ 4495676 w 12203155"/>
              <a:gd name="connsiteY199" fmla="*/ 269483 h 544146"/>
              <a:gd name="connsiteX200" fmla="*/ 2806371 w 12203155"/>
              <a:gd name="connsiteY200" fmla="*/ 241607 h 544146"/>
              <a:gd name="connsiteX201" fmla="*/ 1137557 w 12203155"/>
              <a:gd name="connsiteY201" fmla="*/ 311655 h 544146"/>
              <a:gd name="connsiteX202" fmla="*/ 346699 w 12203155"/>
              <a:gd name="connsiteY202" fmla="*/ 388583 h 544146"/>
              <a:gd name="connsiteX203" fmla="*/ 0 w 12203155"/>
              <a:gd name="connsiteY203" fmla="*/ 438505 h 544146"/>
              <a:gd name="connsiteX204" fmla="*/ 0 w 12203155"/>
              <a:gd name="connsiteY204" fmla="*/ 421787 h 544146"/>
              <a:gd name="connsiteX205" fmla="*/ 318153 w 12203155"/>
              <a:gd name="connsiteY205" fmla="*/ 375807 h 544146"/>
              <a:gd name="connsiteX206" fmla="*/ 1119988 w 12203155"/>
              <a:gd name="connsiteY206" fmla="*/ 298074 h 544146"/>
              <a:gd name="connsiteX207" fmla="*/ 2803441 w 12203155"/>
              <a:gd name="connsiteY207" fmla="*/ 227311 h 544146"/>
              <a:gd name="connsiteX208" fmla="*/ 3221973 w 12203155"/>
              <a:gd name="connsiteY208" fmla="*/ 225535 h 544146"/>
              <a:gd name="connsiteX209" fmla="*/ 4504457 w 12203155"/>
              <a:gd name="connsiteY209" fmla="*/ 255187 h 544146"/>
              <a:gd name="connsiteX210" fmla="*/ 4797231 w 12203155"/>
              <a:gd name="connsiteY210" fmla="*/ 268768 h 544146"/>
              <a:gd name="connsiteX211" fmla="*/ 4923126 w 12203155"/>
              <a:gd name="connsiteY211" fmla="*/ 275201 h 544146"/>
              <a:gd name="connsiteX212" fmla="*/ 5256889 w 12203155"/>
              <a:gd name="connsiteY212" fmla="*/ 295215 h 544146"/>
              <a:gd name="connsiteX213" fmla="*/ 5335939 w 12203155"/>
              <a:gd name="connsiteY213" fmla="*/ 300219 h 544146"/>
              <a:gd name="connsiteX214" fmla="*/ 5406205 w 12203155"/>
              <a:gd name="connsiteY214" fmla="*/ 305222 h 544146"/>
              <a:gd name="connsiteX215" fmla="*/ 5540881 w 12203155"/>
              <a:gd name="connsiteY215" fmla="*/ 314514 h 544146"/>
              <a:gd name="connsiteX216" fmla="*/ 6143993 w 12203155"/>
              <a:gd name="connsiteY216" fmla="*/ 358115 h 544146"/>
              <a:gd name="connsiteX217" fmla="*/ 7757180 w 12203155"/>
              <a:gd name="connsiteY217" fmla="*/ 456041 h 544146"/>
              <a:gd name="connsiteX218" fmla="*/ 7903567 w 12203155"/>
              <a:gd name="connsiteY218" fmla="*/ 462473 h 544146"/>
              <a:gd name="connsiteX219" fmla="*/ 8167064 w 12203155"/>
              <a:gd name="connsiteY219" fmla="*/ 473910 h 544146"/>
              <a:gd name="connsiteX220" fmla="*/ 8576948 w 12203155"/>
              <a:gd name="connsiteY220" fmla="*/ 488921 h 544146"/>
              <a:gd name="connsiteX221" fmla="*/ 8989761 w 12203155"/>
              <a:gd name="connsiteY221" fmla="*/ 500357 h 544146"/>
              <a:gd name="connsiteX222" fmla="*/ 9253258 w 12203155"/>
              <a:gd name="connsiteY222" fmla="*/ 505360 h 544146"/>
              <a:gd name="connsiteX223" fmla="*/ 9399645 w 12203155"/>
              <a:gd name="connsiteY223" fmla="*/ 508220 h 544146"/>
              <a:gd name="connsiteX224" fmla="*/ 11050891 w 12203155"/>
              <a:gd name="connsiteY224" fmla="*/ 499642 h 544146"/>
              <a:gd name="connsiteX225" fmla="*/ 11865534 w 12203155"/>
              <a:gd name="connsiteY225" fmla="*/ 468102 h 544146"/>
              <a:gd name="connsiteX226" fmla="*/ 12203155 w 12203155"/>
              <a:gd name="connsiteY226" fmla="*/ 448267 h 544146"/>
              <a:gd name="connsiteX227" fmla="*/ 12203155 w 12203155"/>
              <a:gd name="connsiteY227" fmla="*/ 462927 h 544146"/>
              <a:gd name="connsiteX228" fmla="*/ 11875782 w 12203155"/>
              <a:gd name="connsiteY228" fmla="*/ 482309 h 544146"/>
              <a:gd name="connsiteX229" fmla="*/ 11056747 w 12203155"/>
              <a:gd name="connsiteY229" fmla="*/ 513938 h 544146"/>
              <a:gd name="connsiteX230" fmla="*/ 10008613 w 12203155"/>
              <a:gd name="connsiteY230" fmla="*/ 526089 h 544146"/>
              <a:gd name="connsiteX231" fmla="*/ 4524572 w 12203155"/>
              <a:gd name="connsiteY231" fmla="*/ 544146 h 544146"/>
              <a:gd name="connsiteX232" fmla="*/ 4183090 w 12203155"/>
              <a:gd name="connsiteY232" fmla="*/ 544146 h 544146"/>
              <a:gd name="connsiteX233" fmla="*/ 3569044 w 12203155"/>
              <a:gd name="connsiteY233" fmla="*/ 525822 h 544146"/>
              <a:gd name="connsiteX234" fmla="*/ 2859068 w 12203155"/>
              <a:gd name="connsiteY234" fmla="*/ 523946 h 544146"/>
              <a:gd name="connsiteX235" fmla="*/ 2153483 w 12203155"/>
              <a:gd name="connsiteY235" fmla="*/ 542083 h 544146"/>
              <a:gd name="connsiteX236" fmla="*/ 2118060 w 12203155"/>
              <a:gd name="connsiteY236" fmla="*/ 544146 h 544146"/>
              <a:gd name="connsiteX237" fmla="*/ 1870748 w 12203155"/>
              <a:gd name="connsiteY237" fmla="*/ 544146 h 544146"/>
              <a:gd name="connsiteX238" fmla="*/ 2143235 w 12203155"/>
              <a:gd name="connsiteY238" fmla="*/ 528413 h 544146"/>
              <a:gd name="connsiteX239" fmla="*/ 2856139 w 12203155"/>
              <a:gd name="connsiteY239" fmla="*/ 509650 h 544146"/>
              <a:gd name="connsiteX240" fmla="*/ 3211037 w 12203155"/>
              <a:gd name="connsiteY240" fmla="*/ 508321 h 544146"/>
              <a:gd name="connsiteX241" fmla="*/ 4305371 w 12203155"/>
              <a:gd name="connsiteY241" fmla="*/ 533953 h 544146"/>
              <a:gd name="connsiteX242" fmla="*/ 5437102 w 12203155"/>
              <a:gd name="connsiteY242" fmla="*/ 544146 h 544146"/>
              <a:gd name="connsiteX243" fmla="*/ 5252149 w 12203155"/>
              <a:gd name="connsiteY243" fmla="*/ 544146 h 544146"/>
              <a:gd name="connsiteX244" fmla="*/ 5145633 w 12203155"/>
              <a:gd name="connsiteY244" fmla="*/ 536812 h 544146"/>
              <a:gd name="connsiteX245" fmla="*/ 5075368 w 12203155"/>
              <a:gd name="connsiteY245" fmla="*/ 532523 h 544146"/>
              <a:gd name="connsiteX246" fmla="*/ 4996321 w 12203155"/>
              <a:gd name="connsiteY246" fmla="*/ 527519 h 544146"/>
              <a:gd name="connsiteX247" fmla="*/ 4709399 w 12203155"/>
              <a:gd name="connsiteY247" fmla="*/ 510364 h 544146"/>
              <a:gd name="connsiteX248" fmla="*/ 4589363 w 12203155"/>
              <a:gd name="connsiteY248" fmla="*/ 503932 h 544146"/>
              <a:gd name="connsiteX249" fmla="*/ 4337578 w 12203155"/>
              <a:gd name="connsiteY249" fmla="*/ 491780 h 544146"/>
              <a:gd name="connsiteX250" fmla="*/ 2850285 w 12203155"/>
              <a:gd name="connsiteY250" fmla="*/ 467477 h 544146"/>
              <a:gd name="connsiteX251" fmla="*/ 1415693 w 12203155"/>
              <a:gd name="connsiteY251" fmla="*/ 527519 h 544146"/>
              <a:gd name="connsiteX252" fmla="*/ 1243902 w 12203155"/>
              <a:gd name="connsiteY252" fmla="*/ 544146 h 544146"/>
              <a:gd name="connsiteX253" fmla="*/ 1087085 w 12203155"/>
              <a:gd name="connsiteY253" fmla="*/ 544146 h 544146"/>
              <a:gd name="connsiteX254" fmla="*/ 1398125 w 12203155"/>
              <a:gd name="connsiteY254" fmla="*/ 513938 h 544146"/>
              <a:gd name="connsiteX255" fmla="*/ 2847357 w 12203155"/>
              <a:gd name="connsiteY255" fmla="*/ 453897 h 544146"/>
              <a:gd name="connsiteX256" fmla="*/ 3214972 w 12203155"/>
              <a:gd name="connsiteY256" fmla="*/ 452278 h 544146"/>
              <a:gd name="connsiteX257" fmla="*/ 4346358 w 12203155"/>
              <a:gd name="connsiteY257" fmla="*/ 478914 h 544146"/>
              <a:gd name="connsiteX258" fmla="*/ 4601073 w 12203155"/>
              <a:gd name="connsiteY258" fmla="*/ 491065 h 544146"/>
              <a:gd name="connsiteX259" fmla="*/ 4718183 w 12203155"/>
              <a:gd name="connsiteY259" fmla="*/ 497498 h 544146"/>
              <a:gd name="connsiteX260" fmla="*/ 5010958 w 12203155"/>
              <a:gd name="connsiteY260" fmla="*/ 515368 h 544146"/>
              <a:gd name="connsiteX261" fmla="*/ 5090005 w 12203155"/>
              <a:gd name="connsiteY261" fmla="*/ 520371 h 544146"/>
              <a:gd name="connsiteX262" fmla="*/ 5160275 w 12203155"/>
              <a:gd name="connsiteY262" fmla="*/ 524660 h 544146"/>
              <a:gd name="connsiteX263" fmla="*/ 5277384 w 12203155"/>
              <a:gd name="connsiteY263" fmla="*/ 532523 h 544146"/>
              <a:gd name="connsiteX264" fmla="*/ 6288617 w 12203155"/>
              <a:gd name="connsiteY264" fmla="*/ 544146 h 544146"/>
              <a:gd name="connsiteX265" fmla="*/ 6077406 w 12203155"/>
              <a:gd name="connsiteY265" fmla="*/ 544146 h 544146"/>
              <a:gd name="connsiteX266" fmla="*/ 5933199 w 12203155"/>
              <a:gd name="connsiteY266" fmla="*/ 534667 h 544146"/>
              <a:gd name="connsiteX267" fmla="*/ 5327155 w 12203155"/>
              <a:gd name="connsiteY267" fmla="*/ 490350 h 544146"/>
              <a:gd name="connsiteX268" fmla="*/ 5207116 w 12203155"/>
              <a:gd name="connsiteY268" fmla="*/ 482488 h 544146"/>
              <a:gd name="connsiteX269" fmla="*/ 5136850 w 12203155"/>
              <a:gd name="connsiteY269" fmla="*/ 478200 h 544146"/>
              <a:gd name="connsiteX270" fmla="*/ 5057803 w 12203155"/>
              <a:gd name="connsiteY270" fmla="*/ 473196 h 544146"/>
              <a:gd name="connsiteX271" fmla="*/ 4759173 w 12203155"/>
              <a:gd name="connsiteY271" fmla="*/ 455327 h 544146"/>
              <a:gd name="connsiteX272" fmla="*/ 4639134 w 12203155"/>
              <a:gd name="connsiteY272" fmla="*/ 448893 h 544146"/>
              <a:gd name="connsiteX273" fmla="*/ 4378567 w 12203155"/>
              <a:gd name="connsiteY273" fmla="*/ 436742 h 544146"/>
              <a:gd name="connsiteX274" fmla="*/ 2841505 w 12203155"/>
              <a:gd name="connsiteY274" fmla="*/ 411010 h 544146"/>
              <a:gd name="connsiteX275" fmla="*/ 1348353 w 12203155"/>
              <a:gd name="connsiteY275" fmla="*/ 473196 h 544146"/>
              <a:gd name="connsiteX276" fmla="*/ 658506 w 12203155"/>
              <a:gd name="connsiteY276" fmla="*/ 540207 h 544146"/>
              <a:gd name="connsiteX277" fmla="*/ 631033 w 12203155"/>
              <a:gd name="connsiteY277" fmla="*/ 544146 h 544146"/>
              <a:gd name="connsiteX278" fmla="*/ 513571 w 12203155"/>
              <a:gd name="connsiteY278" fmla="*/ 544146 h 544146"/>
              <a:gd name="connsiteX279" fmla="*/ 629593 w 12203155"/>
              <a:gd name="connsiteY279" fmla="*/ 527430 h 544146"/>
              <a:gd name="connsiteX280" fmla="*/ 1327861 w 12203155"/>
              <a:gd name="connsiteY280" fmla="*/ 459615 h 544146"/>
              <a:gd name="connsiteX281" fmla="*/ 2835650 w 12203155"/>
              <a:gd name="connsiteY281" fmla="*/ 396715 h 544146"/>
              <a:gd name="connsiteX282" fmla="*/ 3216393 w 12203155"/>
              <a:gd name="connsiteY282" fmla="*/ 395106 h 544146"/>
              <a:gd name="connsiteX283" fmla="*/ 4384422 w 12203155"/>
              <a:gd name="connsiteY283" fmla="*/ 422447 h 544146"/>
              <a:gd name="connsiteX284" fmla="*/ 4647919 w 12203155"/>
              <a:gd name="connsiteY284" fmla="*/ 435313 h 544146"/>
              <a:gd name="connsiteX285" fmla="*/ 4767955 w 12203155"/>
              <a:gd name="connsiteY285" fmla="*/ 441745 h 544146"/>
              <a:gd name="connsiteX286" fmla="*/ 5069514 w 12203155"/>
              <a:gd name="connsiteY286" fmla="*/ 460330 h 544146"/>
              <a:gd name="connsiteX287" fmla="*/ 5148562 w 12203155"/>
              <a:gd name="connsiteY287" fmla="*/ 465333 h 544146"/>
              <a:gd name="connsiteX288" fmla="*/ 5218830 w 12203155"/>
              <a:gd name="connsiteY288" fmla="*/ 469622 h 544146"/>
              <a:gd name="connsiteX289" fmla="*/ 5341793 w 12203155"/>
              <a:gd name="connsiteY289" fmla="*/ 477484 h 544146"/>
              <a:gd name="connsiteX290" fmla="*/ 5947837 w 12203155"/>
              <a:gd name="connsiteY290" fmla="*/ 521802 h 544146"/>
              <a:gd name="connsiteX291" fmla="*/ 7271970 w 12203155"/>
              <a:gd name="connsiteY291" fmla="*/ 544146 h 544146"/>
              <a:gd name="connsiteX292" fmla="*/ 6980145 w 12203155"/>
              <a:gd name="connsiteY292" fmla="*/ 544146 h 544146"/>
              <a:gd name="connsiteX293" fmla="*/ 6931376 w 12203155"/>
              <a:gd name="connsiteY293" fmla="*/ 541557 h 544146"/>
              <a:gd name="connsiteX294" fmla="*/ 6000536 w 12203155"/>
              <a:gd name="connsiteY294" fmla="*/ 480343 h 544146"/>
              <a:gd name="connsiteX295" fmla="*/ 5394495 w 12203155"/>
              <a:gd name="connsiteY295" fmla="*/ 436741 h 544146"/>
              <a:gd name="connsiteX296" fmla="*/ 5271530 w 12203155"/>
              <a:gd name="connsiteY296" fmla="*/ 428164 h 544146"/>
              <a:gd name="connsiteX297" fmla="*/ 5201264 w 12203155"/>
              <a:gd name="connsiteY297" fmla="*/ 423161 h 544146"/>
              <a:gd name="connsiteX298" fmla="*/ 5122214 w 12203155"/>
              <a:gd name="connsiteY298" fmla="*/ 418158 h 544146"/>
              <a:gd name="connsiteX299" fmla="*/ 4814800 w 12203155"/>
              <a:gd name="connsiteY299" fmla="*/ 399573 h 544146"/>
              <a:gd name="connsiteX300" fmla="*/ 4691837 w 12203155"/>
              <a:gd name="connsiteY300" fmla="*/ 393140 h 544146"/>
              <a:gd name="connsiteX301" fmla="*/ 4422484 w 12203155"/>
              <a:gd name="connsiteY301" fmla="*/ 380274 h 544146"/>
              <a:gd name="connsiteX302" fmla="*/ 2835650 w 12203155"/>
              <a:gd name="connsiteY302" fmla="*/ 353828 h 544146"/>
              <a:gd name="connsiteX303" fmla="*/ 1283946 w 12203155"/>
              <a:gd name="connsiteY303" fmla="*/ 418872 h 544146"/>
              <a:gd name="connsiteX304" fmla="*/ 559694 w 12203155"/>
              <a:gd name="connsiteY304" fmla="*/ 489278 h 544146"/>
              <a:gd name="connsiteX305" fmla="*/ 177676 w 12203155"/>
              <a:gd name="connsiteY305" fmla="*/ 544146 h 544146"/>
              <a:gd name="connsiteX306" fmla="*/ 62296 w 12203155"/>
              <a:gd name="connsiteY306" fmla="*/ 544146 h 544146"/>
              <a:gd name="connsiteX307" fmla="*/ 531880 w 12203155"/>
              <a:gd name="connsiteY307" fmla="*/ 476501 h 544146"/>
              <a:gd name="connsiteX308" fmla="*/ 1263450 w 12203155"/>
              <a:gd name="connsiteY308" fmla="*/ 405291 h 544146"/>
              <a:gd name="connsiteX309" fmla="*/ 2829794 w 12203155"/>
              <a:gd name="connsiteY309" fmla="*/ 339532 h 544146"/>
              <a:gd name="connsiteX310" fmla="*/ 3223254 w 12203155"/>
              <a:gd name="connsiteY310" fmla="*/ 337934 h 544146"/>
              <a:gd name="connsiteX311" fmla="*/ 4428340 w 12203155"/>
              <a:gd name="connsiteY311" fmla="*/ 365979 h 544146"/>
              <a:gd name="connsiteX312" fmla="*/ 4700618 w 12203155"/>
              <a:gd name="connsiteY312" fmla="*/ 378844 h 544146"/>
              <a:gd name="connsiteX313" fmla="*/ 4823583 w 12203155"/>
              <a:gd name="connsiteY313" fmla="*/ 385277 h 544146"/>
              <a:gd name="connsiteX314" fmla="*/ 5136850 w 12203155"/>
              <a:gd name="connsiteY314" fmla="*/ 403862 h 544146"/>
              <a:gd name="connsiteX315" fmla="*/ 5215901 w 12203155"/>
              <a:gd name="connsiteY315" fmla="*/ 408865 h 544146"/>
              <a:gd name="connsiteX316" fmla="*/ 5286167 w 12203155"/>
              <a:gd name="connsiteY316" fmla="*/ 413868 h 544146"/>
              <a:gd name="connsiteX317" fmla="*/ 5412059 w 12203155"/>
              <a:gd name="connsiteY317" fmla="*/ 422446 h 544146"/>
              <a:gd name="connsiteX318" fmla="*/ 6018103 w 12203155"/>
              <a:gd name="connsiteY318" fmla="*/ 466048 h 544146"/>
              <a:gd name="connsiteX319" fmla="*/ 6945465 w 12203155"/>
              <a:gd name="connsiteY319" fmla="*/ 526849 h 544146"/>
              <a:gd name="connsiteX320" fmla="*/ 8557040 w 12203155"/>
              <a:gd name="connsiteY320" fmla="*/ 544146 h 544146"/>
              <a:gd name="connsiteX321" fmla="*/ 8163662 w 12203155"/>
              <a:gd name="connsiteY321" fmla="*/ 544146 h 544146"/>
              <a:gd name="connsiteX322" fmla="*/ 7829643 w 12203155"/>
              <a:gd name="connsiteY322" fmla="*/ 531361 h 544146"/>
              <a:gd name="connsiteX323" fmla="*/ 6062020 w 12203155"/>
              <a:gd name="connsiteY323" fmla="*/ 426020 h 544146"/>
              <a:gd name="connsiteX324" fmla="*/ 5458902 w 12203155"/>
              <a:gd name="connsiteY324" fmla="*/ 382419 h 544146"/>
              <a:gd name="connsiteX325" fmla="*/ 5333011 w 12203155"/>
              <a:gd name="connsiteY325" fmla="*/ 373841 h 544146"/>
              <a:gd name="connsiteX326" fmla="*/ 5259819 w 12203155"/>
              <a:gd name="connsiteY326" fmla="*/ 368838 h 544146"/>
              <a:gd name="connsiteX327" fmla="*/ 5180768 w 12203155"/>
              <a:gd name="connsiteY327" fmla="*/ 363835 h 544146"/>
              <a:gd name="connsiteX328" fmla="*/ 4861645 w 12203155"/>
              <a:gd name="connsiteY328" fmla="*/ 344535 h 544146"/>
              <a:gd name="connsiteX329" fmla="*/ 4735751 w 12203155"/>
              <a:gd name="connsiteY329" fmla="*/ 338103 h 544146"/>
              <a:gd name="connsiteX330" fmla="*/ 4457616 w 12203155"/>
              <a:gd name="connsiteY330" fmla="*/ 324521 h 544146"/>
              <a:gd name="connsiteX331" fmla="*/ 2818080 w 12203155"/>
              <a:gd name="connsiteY331" fmla="*/ 297360 h 544146"/>
              <a:gd name="connsiteX332" fmla="*/ 1207821 w 12203155"/>
              <a:gd name="connsiteY332" fmla="*/ 364549 h 544146"/>
              <a:gd name="connsiteX333" fmla="*/ 450269 w 12203155"/>
              <a:gd name="connsiteY333" fmla="*/ 438350 h 544146"/>
              <a:gd name="connsiteX334" fmla="*/ 0 w 12203155"/>
              <a:gd name="connsiteY334" fmla="*/ 503021 h 544146"/>
              <a:gd name="connsiteX335" fmla="*/ 0 w 12203155"/>
              <a:gd name="connsiteY335" fmla="*/ 486335 h 544146"/>
              <a:gd name="connsiteX336" fmla="*/ 422822 w 12203155"/>
              <a:gd name="connsiteY336" fmla="*/ 425305 h 544146"/>
              <a:gd name="connsiteX337" fmla="*/ 1190257 w 12203155"/>
              <a:gd name="connsiteY337" fmla="*/ 350968 h 544146"/>
              <a:gd name="connsiteX338" fmla="*/ 2815153 w 12203155"/>
              <a:gd name="connsiteY338" fmla="*/ 283064 h 544146"/>
              <a:gd name="connsiteX339" fmla="*/ 3220552 w 12203155"/>
              <a:gd name="connsiteY339" fmla="*/ 281478 h 544146"/>
              <a:gd name="connsiteX340" fmla="*/ 4466398 w 12203155"/>
              <a:gd name="connsiteY340" fmla="*/ 310226 h 544146"/>
              <a:gd name="connsiteX341" fmla="*/ 4747461 w 12203155"/>
              <a:gd name="connsiteY341" fmla="*/ 323807 h 544146"/>
              <a:gd name="connsiteX342" fmla="*/ 4870427 w 12203155"/>
              <a:gd name="connsiteY342" fmla="*/ 330239 h 544146"/>
              <a:gd name="connsiteX343" fmla="*/ 5192479 w 12203155"/>
              <a:gd name="connsiteY343" fmla="*/ 349539 h 544146"/>
              <a:gd name="connsiteX344" fmla="*/ 5271529 w 12203155"/>
              <a:gd name="connsiteY344" fmla="*/ 354542 h 544146"/>
              <a:gd name="connsiteX345" fmla="*/ 5344721 w 12203155"/>
              <a:gd name="connsiteY345" fmla="*/ 359546 h 544146"/>
              <a:gd name="connsiteX346" fmla="*/ 5473542 w 12203155"/>
              <a:gd name="connsiteY346" fmla="*/ 368123 h 544146"/>
              <a:gd name="connsiteX347" fmla="*/ 6076656 w 12203155"/>
              <a:gd name="connsiteY347" fmla="*/ 411724 h 544146"/>
              <a:gd name="connsiteX348" fmla="*/ 7838060 w 12203155"/>
              <a:gd name="connsiteY348" fmla="*/ 516708 h 544146"/>
              <a:gd name="connsiteX349" fmla="*/ 11719966 w 12203155"/>
              <a:gd name="connsiteY349" fmla="*/ 544146 h 544146"/>
              <a:gd name="connsiteX350" fmla="*/ 11345677 w 12203155"/>
              <a:gd name="connsiteY350" fmla="*/ 544146 h 544146"/>
              <a:gd name="connsiteX351" fmla="*/ 11906525 w 12203155"/>
              <a:gd name="connsiteY351" fmla="*/ 522605 h 544146"/>
              <a:gd name="connsiteX352" fmla="*/ 12203155 w 12203155"/>
              <a:gd name="connsiteY352" fmla="*/ 505032 h 544146"/>
              <a:gd name="connsiteX353" fmla="*/ 12203155 w 12203155"/>
              <a:gd name="connsiteY353" fmla="*/ 519544 h 544146"/>
              <a:gd name="connsiteX354" fmla="*/ 11916770 w 12203155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203155" h="544146">
                <a:moveTo>
                  <a:pt x="10212823" y="299593"/>
                </a:moveTo>
                <a:cubicBezTo>
                  <a:pt x="9961037" y="300755"/>
                  <a:pt x="9707055" y="299504"/>
                  <a:pt x="9452342" y="295930"/>
                </a:cubicBezTo>
                <a:cubicBezTo>
                  <a:pt x="9405498" y="295216"/>
                  <a:pt x="9355728" y="294500"/>
                  <a:pt x="9308884" y="293786"/>
                </a:cubicBezTo>
                <a:cubicBezTo>
                  <a:pt x="9229834" y="292356"/>
                  <a:pt x="9150787" y="290927"/>
                  <a:pt x="9071735" y="289497"/>
                </a:cubicBezTo>
                <a:lnTo>
                  <a:pt x="8691129" y="278776"/>
                </a:lnTo>
                <a:lnTo>
                  <a:pt x="8310522" y="264480"/>
                </a:lnTo>
                <a:cubicBezTo>
                  <a:pt x="8228546" y="261621"/>
                  <a:pt x="8146569" y="257333"/>
                  <a:pt x="8067521" y="253758"/>
                </a:cubicBezTo>
                <a:cubicBezTo>
                  <a:pt x="8020677" y="251614"/>
                  <a:pt x="7973831" y="249470"/>
                  <a:pt x="7926990" y="247325"/>
                </a:cubicBezTo>
                <a:cubicBezTo>
                  <a:pt x="7464407" y="225167"/>
                  <a:pt x="6960835" y="194431"/>
                  <a:pt x="6386997" y="154404"/>
                </a:cubicBezTo>
                <a:lnTo>
                  <a:pt x="5792665" y="110803"/>
                </a:lnTo>
                <a:cubicBezTo>
                  <a:pt x="5778025" y="109373"/>
                  <a:pt x="5757531" y="108658"/>
                  <a:pt x="5739965" y="107229"/>
                </a:cubicBezTo>
                <a:lnTo>
                  <a:pt x="5491108" y="90789"/>
                </a:lnTo>
                <a:cubicBezTo>
                  <a:pt x="5371069" y="82926"/>
                  <a:pt x="5245179" y="74348"/>
                  <a:pt x="5119284" y="67916"/>
                </a:cubicBezTo>
                <a:cubicBezTo>
                  <a:pt x="5075366" y="65771"/>
                  <a:pt x="5031452" y="63627"/>
                  <a:pt x="4987534" y="60768"/>
                </a:cubicBezTo>
                <a:cubicBezTo>
                  <a:pt x="4882138" y="55050"/>
                  <a:pt x="4770881" y="49331"/>
                  <a:pt x="4659630" y="45043"/>
                </a:cubicBezTo>
                <a:cubicBezTo>
                  <a:pt x="4021378" y="17881"/>
                  <a:pt x="3386059" y="7159"/>
                  <a:pt x="2771235" y="14307"/>
                </a:cubicBezTo>
                <a:cubicBezTo>
                  <a:pt x="2112493" y="21455"/>
                  <a:pt x="1471316" y="48616"/>
                  <a:pt x="865272" y="94362"/>
                </a:cubicBezTo>
                <a:cubicBezTo>
                  <a:pt x="705710" y="106513"/>
                  <a:pt x="548527" y="120139"/>
                  <a:pt x="393997" y="135205"/>
                </a:cubicBezTo>
                <a:lnTo>
                  <a:pt x="0" y="178024"/>
                </a:lnTo>
                <a:lnTo>
                  <a:pt x="0" y="163761"/>
                </a:lnTo>
                <a:lnTo>
                  <a:pt x="367877" y="123892"/>
                </a:lnTo>
                <a:cubicBezTo>
                  <a:pt x="524008" y="108747"/>
                  <a:pt x="683022" y="95077"/>
                  <a:pt x="844780" y="82926"/>
                </a:cubicBezTo>
                <a:cubicBezTo>
                  <a:pt x="1453750" y="36465"/>
                  <a:pt x="2100779" y="9304"/>
                  <a:pt x="2765379" y="2156"/>
                </a:cubicBezTo>
                <a:cubicBezTo>
                  <a:pt x="2920549" y="369"/>
                  <a:pt x="3077000" y="-301"/>
                  <a:pt x="3234412" y="123"/>
                </a:cubicBezTo>
                <a:cubicBezTo>
                  <a:pt x="3706648" y="1396"/>
                  <a:pt x="4187531" y="12520"/>
                  <a:pt x="4668412" y="32891"/>
                </a:cubicBezTo>
                <a:cubicBezTo>
                  <a:pt x="4779665" y="36465"/>
                  <a:pt x="4890920" y="42898"/>
                  <a:pt x="4999248" y="48616"/>
                </a:cubicBezTo>
                <a:cubicBezTo>
                  <a:pt x="5043162" y="50761"/>
                  <a:pt x="5087080" y="53620"/>
                  <a:pt x="5130994" y="55764"/>
                </a:cubicBezTo>
                <a:cubicBezTo>
                  <a:pt x="5259815" y="62198"/>
                  <a:pt x="5385707" y="70059"/>
                  <a:pt x="5505746" y="78637"/>
                </a:cubicBezTo>
                <a:lnTo>
                  <a:pt x="5754605" y="95077"/>
                </a:lnTo>
                <a:cubicBezTo>
                  <a:pt x="5775098" y="96507"/>
                  <a:pt x="5792665" y="97936"/>
                  <a:pt x="5810231" y="98651"/>
                </a:cubicBezTo>
                <a:lnTo>
                  <a:pt x="6404565" y="141538"/>
                </a:lnTo>
                <a:cubicBezTo>
                  <a:pt x="6975473" y="182280"/>
                  <a:pt x="7476115" y="212301"/>
                  <a:pt x="7938701" y="234459"/>
                </a:cubicBezTo>
                <a:cubicBezTo>
                  <a:pt x="7985545" y="236604"/>
                  <a:pt x="8032385" y="238748"/>
                  <a:pt x="8079233" y="240892"/>
                </a:cubicBezTo>
                <a:cubicBezTo>
                  <a:pt x="8158280" y="244466"/>
                  <a:pt x="8240257" y="248040"/>
                  <a:pt x="8319308" y="251614"/>
                </a:cubicBezTo>
                <a:lnTo>
                  <a:pt x="8699914" y="265195"/>
                </a:lnTo>
                <a:lnTo>
                  <a:pt x="9080520" y="275202"/>
                </a:lnTo>
                <a:cubicBezTo>
                  <a:pt x="9159568" y="277346"/>
                  <a:pt x="9238618" y="278061"/>
                  <a:pt x="9314740" y="279491"/>
                </a:cubicBezTo>
                <a:cubicBezTo>
                  <a:pt x="9361584" y="280205"/>
                  <a:pt x="9411354" y="280920"/>
                  <a:pt x="9458197" y="281634"/>
                </a:cubicBezTo>
                <a:cubicBezTo>
                  <a:pt x="9961769" y="288782"/>
                  <a:pt x="10468270" y="285924"/>
                  <a:pt x="10957202" y="274487"/>
                </a:cubicBezTo>
                <a:cubicBezTo>
                  <a:pt x="11201669" y="267696"/>
                  <a:pt x="11446135" y="258226"/>
                  <a:pt x="11688406" y="246343"/>
                </a:cubicBezTo>
                <a:lnTo>
                  <a:pt x="12203155" y="215790"/>
                </a:lnTo>
                <a:lnTo>
                  <a:pt x="12203155" y="230161"/>
                </a:lnTo>
                <a:lnTo>
                  <a:pt x="11697189" y="260013"/>
                </a:lnTo>
                <a:cubicBezTo>
                  <a:pt x="11453454" y="271985"/>
                  <a:pt x="11207523" y="281634"/>
                  <a:pt x="10960128" y="288782"/>
                </a:cubicBezTo>
                <a:cubicBezTo>
                  <a:pt x="10714199" y="294858"/>
                  <a:pt x="10464609" y="298432"/>
                  <a:pt x="10212823" y="299593"/>
                </a:cubicBezTo>
                <a:close/>
                <a:moveTo>
                  <a:pt x="10205505" y="356419"/>
                </a:moveTo>
                <a:cubicBezTo>
                  <a:pt x="9947132" y="357759"/>
                  <a:pt x="9686563" y="356687"/>
                  <a:pt x="9425994" y="353113"/>
                </a:cubicBezTo>
                <a:cubicBezTo>
                  <a:pt x="9376222" y="352397"/>
                  <a:pt x="9329378" y="351683"/>
                  <a:pt x="9282533" y="350968"/>
                </a:cubicBezTo>
                <a:cubicBezTo>
                  <a:pt x="9203483" y="349538"/>
                  <a:pt x="9118579" y="348109"/>
                  <a:pt x="9036603" y="346680"/>
                </a:cubicBezTo>
                <a:lnTo>
                  <a:pt x="8647211" y="335958"/>
                </a:lnTo>
                <a:lnTo>
                  <a:pt x="8257824" y="321662"/>
                </a:lnTo>
                <a:cubicBezTo>
                  <a:pt x="8175847" y="318803"/>
                  <a:pt x="8090941" y="314515"/>
                  <a:pt x="8008967" y="310941"/>
                </a:cubicBezTo>
                <a:cubicBezTo>
                  <a:pt x="7962123" y="308796"/>
                  <a:pt x="7915276" y="306652"/>
                  <a:pt x="7868436" y="304508"/>
                </a:cubicBezTo>
                <a:cubicBezTo>
                  <a:pt x="7397067" y="282350"/>
                  <a:pt x="6887641" y="250899"/>
                  <a:pt x="6310876" y="210157"/>
                </a:cubicBezTo>
                <a:lnTo>
                  <a:pt x="5713617" y="166555"/>
                </a:lnTo>
                <a:cubicBezTo>
                  <a:pt x="5666774" y="162981"/>
                  <a:pt x="5617000" y="160122"/>
                  <a:pt x="5567231" y="156548"/>
                </a:cubicBezTo>
                <a:lnTo>
                  <a:pt x="5417913" y="146541"/>
                </a:lnTo>
                <a:cubicBezTo>
                  <a:pt x="5300804" y="138679"/>
                  <a:pt x="5177838" y="130816"/>
                  <a:pt x="5054874" y="124383"/>
                </a:cubicBezTo>
                <a:cubicBezTo>
                  <a:pt x="5010959" y="122238"/>
                  <a:pt x="4967041" y="120095"/>
                  <a:pt x="4923127" y="117235"/>
                </a:cubicBezTo>
                <a:cubicBezTo>
                  <a:pt x="4820655" y="111517"/>
                  <a:pt x="4712326" y="105799"/>
                  <a:pt x="4606928" y="102224"/>
                </a:cubicBezTo>
                <a:cubicBezTo>
                  <a:pt x="3986248" y="75778"/>
                  <a:pt x="3368495" y="65771"/>
                  <a:pt x="2768309" y="72204"/>
                </a:cubicBezTo>
                <a:cubicBezTo>
                  <a:pt x="2130057" y="79351"/>
                  <a:pt x="1509379" y="105084"/>
                  <a:pt x="923830" y="149400"/>
                </a:cubicBezTo>
                <a:cubicBezTo>
                  <a:pt x="616416" y="172988"/>
                  <a:pt x="317785" y="202115"/>
                  <a:pt x="30501" y="236603"/>
                </a:cubicBezTo>
                <a:lnTo>
                  <a:pt x="0" y="240630"/>
                </a:lnTo>
                <a:lnTo>
                  <a:pt x="0" y="225699"/>
                </a:lnTo>
                <a:lnTo>
                  <a:pt x="11471" y="224184"/>
                </a:lnTo>
                <a:cubicBezTo>
                  <a:pt x="300952" y="189428"/>
                  <a:pt x="601778" y="160121"/>
                  <a:pt x="912120" y="136534"/>
                </a:cubicBezTo>
                <a:cubicBezTo>
                  <a:pt x="1503524" y="91503"/>
                  <a:pt x="2127131" y="65771"/>
                  <a:pt x="2771235" y="58623"/>
                </a:cubicBezTo>
                <a:cubicBezTo>
                  <a:pt x="2922013" y="57015"/>
                  <a:pt x="3074073" y="56434"/>
                  <a:pt x="3227093" y="56881"/>
                </a:cubicBezTo>
                <a:cubicBezTo>
                  <a:pt x="3686155" y="58221"/>
                  <a:pt x="4153863" y="68809"/>
                  <a:pt x="4621568" y="88644"/>
                </a:cubicBezTo>
                <a:cubicBezTo>
                  <a:pt x="4729895" y="92218"/>
                  <a:pt x="4838221" y="97936"/>
                  <a:pt x="4940693" y="103654"/>
                </a:cubicBezTo>
                <a:cubicBezTo>
                  <a:pt x="4984608" y="105799"/>
                  <a:pt x="5028526" y="108658"/>
                  <a:pt x="5072440" y="110802"/>
                </a:cubicBezTo>
                <a:cubicBezTo>
                  <a:pt x="5195405" y="116520"/>
                  <a:pt x="5318371" y="125098"/>
                  <a:pt x="5438409" y="132960"/>
                </a:cubicBezTo>
                <a:lnTo>
                  <a:pt x="5587722" y="142967"/>
                </a:lnTo>
                <a:cubicBezTo>
                  <a:pt x="5637496" y="146541"/>
                  <a:pt x="5687266" y="149400"/>
                  <a:pt x="5734110" y="152974"/>
                </a:cubicBezTo>
                <a:lnTo>
                  <a:pt x="6331369" y="196576"/>
                </a:lnTo>
                <a:cubicBezTo>
                  <a:pt x="6908136" y="237318"/>
                  <a:pt x="7417561" y="268054"/>
                  <a:pt x="7883072" y="290927"/>
                </a:cubicBezTo>
                <a:cubicBezTo>
                  <a:pt x="7929916" y="293071"/>
                  <a:pt x="7976760" y="295215"/>
                  <a:pt x="8023605" y="297360"/>
                </a:cubicBezTo>
                <a:cubicBezTo>
                  <a:pt x="8105581" y="300933"/>
                  <a:pt x="8187558" y="305222"/>
                  <a:pt x="8269534" y="308081"/>
                </a:cubicBezTo>
                <a:lnTo>
                  <a:pt x="8658925" y="322377"/>
                </a:lnTo>
                <a:lnTo>
                  <a:pt x="9045387" y="333099"/>
                </a:lnTo>
                <a:cubicBezTo>
                  <a:pt x="9124435" y="335243"/>
                  <a:pt x="9209341" y="336672"/>
                  <a:pt x="9288388" y="337388"/>
                </a:cubicBezTo>
                <a:cubicBezTo>
                  <a:pt x="9335232" y="338102"/>
                  <a:pt x="9385005" y="338817"/>
                  <a:pt x="9431850" y="339532"/>
                </a:cubicBezTo>
                <a:cubicBezTo>
                  <a:pt x="9950058" y="346680"/>
                  <a:pt x="10465341" y="343820"/>
                  <a:pt x="10968912" y="331669"/>
                </a:cubicBezTo>
                <a:cubicBezTo>
                  <a:pt x="11220698" y="324522"/>
                  <a:pt x="11471752" y="314872"/>
                  <a:pt x="11720611" y="302721"/>
                </a:cubicBezTo>
                <a:lnTo>
                  <a:pt x="12203155" y="273998"/>
                </a:lnTo>
                <a:lnTo>
                  <a:pt x="12203155" y="288323"/>
                </a:lnTo>
                <a:lnTo>
                  <a:pt x="11729393" y="316301"/>
                </a:lnTo>
                <a:cubicBezTo>
                  <a:pt x="11478340" y="328452"/>
                  <a:pt x="11225091" y="338102"/>
                  <a:pt x="10971842" y="345250"/>
                </a:cubicBezTo>
                <a:cubicBezTo>
                  <a:pt x="10720056" y="351325"/>
                  <a:pt x="10463878" y="355078"/>
                  <a:pt x="10205505" y="356419"/>
                </a:cubicBezTo>
                <a:close/>
                <a:moveTo>
                  <a:pt x="10008614" y="413869"/>
                </a:moveTo>
                <a:cubicBezTo>
                  <a:pt x="9815383" y="413869"/>
                  <a:pt x="9619225" y="412439"/>
                  <a:pt x="9423066" y="409580"/>
                </a:cubicBezTo>
                <a:cubicBezTo>
                  <a:pt x="9373296" y="408866"/>
                  <a:pt x="9326451" y="408150"/>
                  <a:pt x="9276679" y="407436"/>
                </a:cubicBezTo>
                <a:cubicBezTo>
                  <a:pt x="9194701" y="406006"/>
                  <a:pt x="9109797" y="404577"/>
                  <a:pt x="9024892" y="402432"/>
                </a:cubicBezTo>
                <a:lnTo>
                  <a:pt x="8626719" y="391711"/>
                </a:lnTo>
                <a:lnTo>
                  <a:pt x="8228547" y="377415"/>
                </a:lnTo>
                <a:cubicBezTo>
                  <a:pt x="8143643" y="373841"/>
                  <a:pt x="8058737" y="370268"/>
                  <a:pt x="7976760" y="366693"/>
                </a:cubicBezTo>
                <a:cubicBezTo>
                  <a:pt x="7929916" y="364549"/>
                  <a:pt x="7880146" y="362404"/>
                  <a:pt x="7833303" y="360261"/>
                </a:cubicBezTo>
                <a:cubicBezTo>
                  <a:pt x="7356080" y="337388"/>
                  <a:pt x="6840796" y="305937"/>
                  <a:pt x="6255248" y="264480"/>
                </a:cubicBezTo>
                <a:lnTo>
                  <a:pt x="5655062" y="220878"/>
                </a:lnTo>
                <a:cubicBezTo>
                  <a:pt x="5608219" y="217304"/>
                  <a:pt x="5561372" y="214445"/>
                  <a:pt x="5514528" y="211586"/>
                </a:cubicBezTo>
                <a:cubicBezTo>
                  <a:pt x="5491109" y="210157"/>
                  <a:pt x="5467687" y="208727"/>
                  <a:pt x="5444263" y="206582"/>
                </a:cubicBezTo>
                <a:cubicBezTo>
                  <a:pt x="5417913" y="205153"/>
                  <a:pt x="5391565" y="203009"/>
                  <a:pt x="5365215" y="201579"/>
                </a:cubicBezTo>
                <a:cubicBezTo>
                  <a:pt x="5251032" y="193716"/>
                  <a:pt x="5133922" y="185854"/>
                  <a:pt x="5013886" y="180136"/>
                </a:cubicBezTo>
                <a:cubicBezTo>
                  <a:pt x="4969971" y="177991"/>
                  <a:pt x="4926053" y="175847"/>
                  <a:pt x="4885065" y="172988"/>
                </a:cubicBezTo>
                <a:cubicBezTo>
                  <a:pt x="4785521" y="167270"/>
                  <a:pt x="4680124" y="162266"/>
                  <a:pt x="4577650" y="158692"/>
                </a:cubicBezTo>
                <a:cubicBezTo>
                  <a:pt x="3974539" y="132960"/>
                  <a:pt x="3371423" y="122954"/>
                  <a:pt x="2788801" y="129386"/>
                </a:cubicBezTo>
                <a:cubicBezTo>
                  <a:pt x="2171049" y="136534"/>
                  <a:pt x="1567934" y="161552"/>
                  <a:pt x="1002878" y="204438"/>
                </a:cubicBezTo>
                <a:cubicBezTo>
                  <a:pt x="707176" y="226953"/>
                  <a:pt x="420257" y="254830"/>
                  <a:pt x="143952" y="287889"/>
                </a:cubicBezTo>
                <a:lnTo>
                  <a:pt x="0" y="306828"/>
                </a:lnTo>
                <a:lnTo>
                  <a:pt x="0" y="290536"/>
                </a:lnTo>
                <a:lnTo>
                  <a:pt x="115041" y="275380"/>
                </a:lnTo>
                <a:cubicBezTo>
                  <a:pt x="393909" y="241964"/>
                  <a:pt x="683756" y="213730"/>
                  <a:pt x="982386" y="190857"/>
                </a:cubicBezTo>
                <a:cubicBezTo>
                  <a:pt x="1553294" y="147256"/>
                  <a:pt x="2159336" y="122238"/>
                  <a:pt x="2782946" y="115091"/>
                </a:cubicBezTo>
                <a:cubicBezTo>
                  <a:pt x="2930065" y="113482"/>
                  <a:pt x="3078283" y="112902"/>
                  <a:pt x="3227323" y="113337"/>
                </a:cubicBezTo>
                <a:cubicBezTo>
                  <a:pt x="3674444" y="114644"/>
                  <a:pt x="4128975" y="125097"/>
                  <a:pt x="4583508" y="144397"/>
                </a:cubicBezTo>
                <a:cubicBezTo>
                  <a:pt x="4688908" y="147970"/>
                  <a:pt x="4791377" y="153689"/>
                  <a:pt x="4893849" y="159407"/>
                </a:cubicBezTo>
                <a:cubicBezTo>
                  <a:pt x="4937764" y="161552"/>
                  <a:pt x="4978753" y="164411"/>
                  <a:pt x="5022670" y="166555"/>
                </a:cubicBezTo>
                <a:cubicBezTo>
                  <a:pt x="5142706" y="172273"/>
                  <a:pt x="5262745" y="180136"/>
                  <a:pt x="5376925" y="187998"/>
                </a:cubicBezTo>
                <a:cubicBezTo>
                  <a:pt x="5403277" y="189428"/>
                  <a:pt x="5429625" y="191572"/>
                  <a:pt x="5455973" y="193002"/>
                </a:cubicBezTo>
                <a:cubicBezTo>
                  <a:pt x="5479398" y="194432"/>
                  <a:pt x="5502817" y="195861"/>
                  <a:pt x="5526242" y="198005"/>
                </a:cubicBezTo>
                <a:cubicBezTo>
                  <a:pt x="5576012" y="200864"/>
                  <a:pt x="5622856" y="204438"/>
                  <a:pt x="5669700" y="208012"/>
                </a:cubicBezTo>
                <a:lnTo>
                  <a:pt x="6266960" y="251614"/>
                </a:lnTo>
                <a:cubicBezTo>
                  <a:pt x="6849582" y="293071"/>
                  <a:pt x="7364864" y="324521"/>
                  <a:pt x="7839158" y="346679"/>
                </a:cubicBezTo>
                <a:cubicBezTo>
                  <a:pt x="7886000" y="348824"/>
                  <a:pt x="7935772" y="350968"/>
                  <a:pt x="7982616" y="353113"/>
                </a:cubicBezTo>
                <a:cubicBezTo>
                  <a:pt x="8064593" y="356686"/>
                  <a:pt x="8149495" y="360975"/>
                  <a:pt x="8234402" y="363834"/>
                </a:cubicBezTo>
                <a:lnTo>
                  <a:pt x="8629649" y="378129"/>
                </a:lnTo>
                <a:lnTo>
                  <a:pt x="9024892" y="388852"/>
                </a:lnTo>
                <a:cubicBezTo>
                  <a:pt x="9106869" y="390996"/>
                  <a:pt x="9191775" y="392425"/>
                  <a:pt x="9273752" y="393855"/>
                </a:cubicBezTo>
                <a:cubicBezTo>
                  <a:pt x="9323522" y="394570"/>
                  <a:pt x="9370366" y="395284"/>
                  <a:pt x="9420140" y="396000"/>
                </a:cubicBezTo>
                <a:cubicBezTo>
                  <a:pt x="9950058" y="403147"/>
                  <a:pt x="10479982" y="400288"/>
                  <a:pt x="10995264" y="388137"/>
                </a:cubicBezTo>
                <a:cubicBezTo>
                  <a:pt x="11254369" y="380989"/>
                  <a:pt x="11512742" y="370982"/>
                  <a:pt x="11768919" y="358384"/>
                </a:cubicBezTo>
                <a:lnTo>
                  <a:pt x="12203155" y="332518"/>
                </a:lnTo>
                <a:lnTo>
                  <a:pt x="12203155" y="346854"/>
                </a:lnTo>
                <a:lnTo>
                  <a:pt x="11779167" y="371965"/>
                </a:lnTo>
                <a:cubicBezTo>
                  <a:pt x="11521526" y="384563"/>
                  <a:pt x="11261689" y="394570"/>
                  <a:pt x="11001120" y="401718"/>
                </a:cubicBezTo>
                <a:cubicBezTo>
                  <a:pt x="10679069" y="409580"/>
                  <a:pt x="10345303" y="413869"/>
                  <a:pt x="10008614" y="413869"/>
                </a:cubicBezTo>
                <a:close/>
                <a:moveTo>
                  <a:pt x="10008613" y="470336"/>
                </a:moveTo>
                <a:cubicBezTo>
                  <a:pt x="9809530" y="470336"/>
                  <a:pt x="9610443" y="468907"/>
                  <a:pt x="9408428" y="466048"/>
                </a:cubicBezTo>
                <a:cubicBezTo>
                  <a:pt x="9358658" y="465333"/>
                  <a:pt x="9311814" y="464618"/>
                  <a:pt x="9262041" y="463903"/>
                </a:cubicBezTo>
                <a:cubicBezTo>
                  <a:pt x="9177137" y="462473"/>
                  <a:pt x="9089305" y="461044"/>
                  <a:pt x="9001473" y="458900"/>
                </a:cubicBezTo>
                <a:lnTo>
                  <a:pt x="8597445" y="448178"/>
                </a:lnTo>
                <a:lnTo>
                  <a:pt x="8193413" y="433168"/>
                </a:lnTo>
                <a:cubicBezTo>
                  <a:pt x="8105581" y="429594"/>
                  <a:pt x="8020677" y="426020"/>
                  <a:pt x="7935775" y="421731"/>
                </a:cubicBezTo>
                <a:cubicBezTo>
                  <a:pt x="7888931" y="419587"/>
                  <a:pt x="7839158" y="417443"/>
                  <a:pt x="7792314" y="415298"/>
                </a:cubicBezTo>
                <a:cubicBezTo>
                  <a:pt x="7309238" y="392425"/>
                  <a:pt x="6785171" y="360260"/>
                  <a:pt x="6193766" y="318803"/>
                </a:cubicBezTo>
                <a:lnTo>
                  <a:pt x="5593580" y="275201"/>
                </a:lnTo>
                <a:cubicBezTo>
                  <a:pt x="5549664" y="272342"/>
                  <a:pt x="5502820" y="268768"/>
                  <a:pt x="5455976" y="265909"/>
                </a:cubicBezTo>
                <a:cubicBezTo>
                  <a:pt x="5432555" y="264480"/>
                  <a:pt x="5409132" y="263050"/>
                  <a:pt x="5385709" y="260905"/>
                </a:cubicBezTo>
                <a:cubicBezTo>
                  <a:pt x="5359361" y="259476"/>
                  <a:pt x="5333011" y="257332"/>
                  <a:pt x="5306663" y="255902"/>
                </a:cubicBezTo>
                <a:cubicBezTo>
                  <a:pt x="5195405" y="248754"/>
                  <a:pt x="5081224" y="240891"/>
                  <a:pt x="4967044" y="235173"/>
                </a:cubicBezTo>
                <a:cubicBezTo>
                  <a:pt x="4923126" y="233029"/>
                  <a:pt x="4882138" y="230885"/>
                  <a:pt x="4838223" y="228026"/>
                </a:cubicBezTo>
                <a:cubicBezTo>
                  <a:pt x="4741607" y="223022"/>
                  <a:pt x="4642063" y="217304"/>
                  <a:pt x="4539594" y="213730"/>
                </a:cubicBezTo>
                <a:cubicBezTo>
                  <a:pt x="3951116" y="188713"/>
                  <a:pt x="3365567" y="178706"/>
                  <a:pt x="2800515" y="185139"/>
                </a:cubicBezTo>
                <a:cubicBezTo>
                  <a:pt x="2200327" y="191572"/>
                  <a:pt x="1620634" y="215875"/>
                  <a:pt x="1073147" y="257332"/>
                </a:cubicBezTo>
                <a:cubicBezTo>
                  <a:pt x="789155" y="279132"/>
                  <a:pt x="513214" y="305937"/>
                  <a:pt x="247887" y="337655"/>
                </a:cubicBezTo>
                <a:lnTo>
                  <a:pt x="0" y="373397"/>
                </a:lnTo>
                <a:lnTo>
                  <a:pt x="0" y="354084"/>
                </a:lnTo>
                <a:lnTo>
                  <a:pt x="221538" y="324878"/>
                </a:lnTo>
                <a:cubicBezTo>
                  <a:pt x="489792" y="292713"/>
                  <a:pt x="768660" y="265552"/>
                  <a:pt x="1055581" y="243751"/>
                </a:cubicBezTo>
                <a:cubicBezTo>
                  <a:pt x="1608923" y="202293"/>
                  <a:pt x="2194471" y="177277"/>
                  <a:pt x="2797587" y="170843"/>
                </a:cubicBezTo>
                <a:cubicBezTo>
                  <a:pt x="2940313" y="169235"/>
                  <a:pt x="3084140" y="168654"/>
                  <a:pt x="3228834" y="169079"/>
                </a:cubicBezTo>
                <a:cubicBezTo>
                  <a:pt x="3662917" y="170352"/>
                  <a:pt x="4104823" y="180672"/>
                  <a:pt x="4548376" y="199434"/>
                </a:cubicBezTo>
                <a:cubicBezTo>
                  <a:pt x="4650845" y="203009"/>
                  <a:pt x="4750391" y="208727"/>
                  <a:pt x="4849935" y="213730"/>
                </a:cubicBezTo>
                <a:cubicBezTo>
                  <a:pt x="4890923" y="215875"/>
                  <a:pt x="4934838" y="218018"/>
                  <a:pt x="4975826" y="220163"/>
                </a:cubicBezTo>
                <a:cubicBezTo>
                  <a:pt x="5092936" y="225882"/>
                  <a:pt x="5207116" y="233744"/>
                  <a:pt x="5321299" y="240891"/>
                </a:cubicBezTo>
                <a:cubicBezTo>
                  <a:pt x="5347651" y="242321"/>
                  <a:pt x="5373999" y="244466"/>
                  <a:pt x="5400347" y="245895"/>
                </a:cubicBezTo>
                <a:cubicBezTo>
                  <a:pt x="5423772" y="247325"/>
                  <a:pt x="5447194" y="248754"/>
                  <a:pt x="5470613" y="250898"/>
                </a:cubicBezTo>
                <a:cubicBezTo>
                  <a:pt x="5517456" y="253758"/>
                  <a:pt x="5564304" y="257332"/>
                  <a:pt x="5608218" y="260191"/>
                </a:cubicBezTo>
                <a:lnTo>
                  <a:pt x="6208406" y="303792"/>
                </a:lnTo>
                <a:cubicBezTo>
                  <a:pt x="6799811" y="345965"/>
                  <a:pt x="7320949" y="377415"/>
                  <a:pt x="7801098" y="400288"/>
                </a:cubicBezTo>
                <a:cubicBezTo>
                  <a:pt x="7847942" y="402432"/>
                  <a:pt x="7897713" y="404577"/>
                  <a:pt x="7944557" y="406721"/>
                </a:cubicBezTo>
                <a:cubicBezTo>
                  <a:pt x="8029463" y="410295"/>
                  <a:pt x="8114365" y="414584"/>
                  <a:pt x="8202198" y="418157"/>
                </a:cubicBezTo>
                <a:lnTo>
                  <a:pt x="8606227" y="433168"/>
                </a:lnTo>
                <a:lnTo>
                  <a:pt x="9010255" y="443889"/>
                </a:lnTo>
                <a:cubicBezTo>
                  <a:pt x="9095160" y="446034"/>
                  <a:pt x="9182993" y="447463"/>
                  <a:pt x="9267896" y="448893"/>
                </a:cubicBezTo>
                <a:cubicBezTo>
                  <a:pt x="9317668" y="449607"/>
                  <a:pt x="9364510" y="450323"/>
                  <a:pt x="9414283" y="451037"/>
                </a:cubicBezTo>
                <a:cubicBezTo>
                  <a:pt x="9955917" y="458185"/>
                  <a:pt x="10500477" y="456041"/>
                  <a:pt x="11027470" y="443175"/>
                </a:cubicBezTo>
                <a:cubicBezTo>
                  <a:pt x="11292430" y="435669"/>
                  <a:pt x="11557390" y="425484"/>
                  <a:pt x="11820521" y="412707"/>
                </a:cubicBezTo>
                <a:lnTo>
                  <a:pt x="12203155" y="390194"/>
                </a:lnTo>
                <a:lnTo>
                  <a:pt x="12203155" y="404899"/>
                </a:lnTo>
                <a:lnTo>
                  <a:pt x="11832964" y="426913"/>
                </a:lnTo>
                <a:cubicBezTo>
                  <a:pt x="11568369" y="439779"/>
                  <a:pt x="11301212" y="449965"/>
                  <a:pt x="11033323" y="457471"/>
                </a:cubicBezTo>
                <a:cubicBezTo>
                  <a:pt x="10696635" y="466048"/>
                  <a:pt x="10354090" y="470336"/>
                  <a:pt x="10008613" y="470336"/>
                </a:cubicBezTo>
                <a:close/>
                <a:moveTo>
                  <a:pt x="10008613" y="526089"/>
                </a:moveTo>
                <a:cubicBezTo>
                  <a:pt x="9803670" y="526089"/>
                  <a:pt x="9601658" y="524660"/>
                  <a:pt x="9396716" y="521801"/>
                </a:cubicBezTo>
                <a:cubicBezTo>
                  <a:pt x="9346946" y="521086"/>
                  <a:pt x="9297172" y="520371"/>
                  <a:pt x="9247399" y="518941"/>
                </a:cubicBezTo>
                <a:cubicBezTo>
                  <a:pt x="9159568" y="517512"/>
                  <a:pt x="9068808" y="516082"/>
                  <a:pt x="8980977" y="513938"/>
                </a:cubicBezTo>
                <a:lnTo>
                  <a:pt x="8568167" y="502501"/>
                </a:lnTo>
                <a:lnTo>
                  <a:pt x="8155354" y="487491"/>
                </a:lnTo>
                <a:cubicBezTo>
                  <a:pt x="8067521" y="483917"/>
                  <a:pt x="7976763" y="479628"/>
                  <a:pt x="7891857" y="476055"/>
                </a:cubicBezTo>
                <a:cubicBezTo>
                  <a:pt x="7842083" y="473910"/>
                  <a:pt x="7795242" y="471766"/>
                  <a:pt x="7745470" y="469621"/>
                </a:cubicBezTo>
                <a:cubicBezTo>
                  <a:pt x="7253609" y="446034"/>
                  <a:pt x="6723689" y="413868"/>
                  <a:pt x="6126430" y="371697"/>
                </a:cubicBezTo>
                <a:lnTo>
                  <a:pt x="5523314" y="328095"/>
                </a:lnTo>
                <a:cubicBezTo>
                  <a:pt x="5479398" y="325235"/>
                  <a:pt x="5435482" y="322377"/>
                  <a:pt x="5391565" y="319517"/>
                </a:cubicBezTo>
                <a:cubicBezTo>
                  <a:pt x="5368143" y="318088"/>
                  <a:pt x="5344721" y="316658"/>
                  <a:pt x="5318373" y="314514"/>
                </a:cubicBezTo>
                <a:cubicBezTo>
                  <a:pt x="5292023" y="313085"/>
                  <a:pt x="5265671" y="310940"/>
                  <a:pt x="5239323" y="309510"/>
                </a:cubicBezTo>
                <a:cubicBezTo>
                  <a:pt x="5130997" y="302363"/>
                  <a:pt x="5019740" y="295215"/>
                  <a:pt x="4911415" y="289497"/>
                </a:cubicBezTo>
                <a:cubicBezTo>
                  <a:pt x="4870427" y="287353"/>
                  <a:pt x="4826509" y="285208"/>
                  <a:pt x="4785521" y="283064"/>
                </a:cubicBezTo>
                <a:cubicBezTo>
                  <a:pt x="4691835" y="278060"/>
                  <a:pt x="4595219" y="272342"/>
                  <a:pt x="4495676" y="269483"/>
                </a:cubicBezTo>
                <a:cubicBezTo>
                  <a:pt x="3924768" y="245180"/>
                  <a:pt x="3356787" y="235888"/>
                  <a:pt x="2806371" y="241607"/>
                </a:cubicBezTo>
                <a:cubicBezTo>
                  <a:pt x="2226677" y="248039"/>
                  <a:pt x="1664551" y="271627"/>
                  <a:pt x="1137557" y="311655"/>
                </a:cubicBezTo>
                <a:cubicBezTo>
                  <a:pt x="865276" y="332383"/>
                  <a:pt x="601047" y="358115"/>
                  <a:pt x="346699" y="388583"/>
                </a:cubicBezTo>
                <a:lnTo>
                  <a:pt x="0" y="438505"/>
                </a:lnTo>
                <a:lnTo>
                  <a:pt x="0" y="421787"/>
                </a:lnTo>
                <a:lnTo>
                  <a:pt x="318153" y="375807"/>
                </a:lnTo>
                <a:cubicBezTo>
                  <a:pt x="575428" y="345071"/>
                  <a:pt x="843317" y="319160"/>
                  <a:pt x="1119988" y="298074"/>
                </a:cubicBezTo>
                <a:cubicBezTo>
                  <a:pt x="1652837" y="258046"/>
                  <a:pt x="2220823" y="233744"/>
                  <a:pt x="2803441" y="227311"/>
                </a:cubicBezTo>
                <a:cubicBezTo>
                  <a:pt x="2941776" y="225703"/>
                  <a:pt x="3081394" y="225122"/>
                  <a:pt x="3221973" y="225535"/>
                </a:cubicBezTo>
                <a:cubicBezTo>
                  <a:pt x="3643705" y="226775"/>
                  <a:pt x="4074082" y="236960"/>
                  <a:pt x="4504457" y="255187"/>
                </a:cubicBezTo>
                <a:cubicBezTo>
                  <a:pt x="4604003" y="258761"/>
                  <a:pt x="4700617" y="263765"/>
                  <a:pt x="4797231" y="268768"/>
                </a:cubicBezTo>
                <a:cubicBezTo>
                  <a:pt x="4838223" y="270912"/>
                  <a:pt x="4879212" y="273057"/>
                  <a:pt x="4923126" y="275201"/>
                </a:cubicBezTo>
                <a:cubicBezTo>
                  <a:pt x="5034380" y="280919"/>
                  <a:pt x="5148561" y="288067"/>
                  <a:pt x="5256889" y="295215"/>
                </a:cubicBezTo>
                <a:cubicBezTo>
                  <a:pt x="5283237" y="297359"/>
                  <a:pt x="5309588" y="298789"/>
                  <a:pt x="5335939" y="300219"/>
                </a:cubicBezTo>
                <a:cubicBezTo>
                  <a:pt x="5359361" y="301648"/>
                  <a:pt x="5382780" y="303078"/>
                  <a:pt x="5406205" y="305222"/>
                </a:cubicBezTo>
                <a:cubicBezTo>
                  <a:pt x="5450120" y="308081"/>
                  <a:pt x="5494038" y="310940"/>
                  <a:pt x="5540881" y="314514"/>
                </a:cubicBezTo>
                <a:lnTo>
                  <a:pt x="6143993" y="358115"/>
                </a:lnTo>
                <a:cubicBezTo>
                  <a:pt x="6741255" y="400288"/>
                  <a:pt x="7268248" y="432453"/>
                  <a:pt x="7757180" y="456041"/>
                </a:cubicBezTo>
                <a:cubicBezTo>
                  <a:pt x="7804024" y="458185"/>
                  <a:pt x="7853797" y="460329"/>
                  <a:pt x="7903567" y="462473"/>
                </a:cubicBezTo>
                <a:cubicBezTo>
                  <a:pt x="7988471" y="466762"/>
                  <a:pt x="8079232" y="470336"/>
                  <a:pt x="8167064" y="473910"/>
                </a:cubicBezTo>
                <a:lnTo>
                  <a:pt x="8576948" y="488921"/>
                </a:lnTo>
                <a:lnTo>
                  <a:pt x="8989761" y="500357"/>
                </a:lnTo>
                <a:cubicBezTo>
                  <a:pt x="9077593" y="502501"/>
                  <a:pt x="9168352" y="503931"/>
                  <a:pt x="9253258" y="505360"/>
                </a:cubicBezTo>
                <a:cubicBezTo>
                  <a:pt x="9303028" y="506075"/>
                  <a:pt x="9352801" y="506790"/>
                  <a:pt x="9399645" y="508220"/>
                </a:cubicBezTo>
                <a:cubicBezTo>
                  <a:pt x="9955917" y="516082"/>
                  <a:pt x="10509257" y="513223"/>
                  <a:pt x="11050891" y="499642"/>
                </a:cubicBezTo>
                <a:cubicBezTo>
                  <a:pt x="11323171" y="491780"/>
                  <a:pt x="11595450" y="481237"/>
                  <a:pt x="11865534" y="468102"/>
                </a:cubicBezTo>
                <a:lnTo>
                  <a:pt x="12203155" y="448267"/>
                </a:lnTo>
                <a:lnTo>
                  <a:pt x="12203155" y="462927"/>
                </a:lnTo>
                <a:lnTo>
                  <a:pt x="11875782" y="482309"/>
                </a:lnTo>
                <a:cubicBezTo>
                  <a:pt x="11604234" y="495532"/>
                  <a:pt x="11330490" y="506075"/>
                  <a:pt x="11056747" y="513938"/>
                </a:cubicBezTo>
                <a:cubicBezTo>
                  <a:pt x="10711270" y="522515"/>
                  <a:pt x="10362871" y="526089"/>
                  <a:pt x="10008613" y="526089"/>
                </a:cubicBezTo>
                <a:close/>
                <a:moveTo>
                  <a:pt x="4524572" y="544146"/>
                </a:moveTo>
                <a:lnTo>
                  <a:pt x="4183090" y="544146"/>
                </a:lnTo>
                <a:lnTo>
                  <a:pt x="3569044" y="525822"/>
                </a:lnTo>
                <a:cubicBezTo>
                  <a:pt x="3328969" y="521801"/>
                  <a:pt x="3091822" y="521086"/>
                  <a:pt x="2859068" y="523946"/>
                </a:cubicBezTo>
                <a:cubicBezTo>
                  <a:pt x="2618993" y="526447"/>
                  <a:pt x="2383310" y="532523"/>
                  <a:pt x="2153483" y="542083"/>
                </a:cubicBezTo>
                <a:lnTo>
                  <a:pt x="2118060" y="544146"/>
                </a:lnTo>
                <a:lnTo>
                  <a:pt x="1870748" y="544146"/>
                </a:lnTo>
                <a:lnTo>
                  <a:pt x="2143235" y="528413"/>
                </a:lnTo>
                <a:cubicBezTo>
                  <a:pt x="2375258" y="518763"/>
                  <a:pt x="2613137" y="512509"/>
                  <a:pt x="2856139" y="509650"/>
                </a:cubicBezTo>
                <a:cubicBezTo>
                  <a:pt x="2973249" y="508399"/>
                  <a:pt x="3091639" y="507952"/>
                  <a:pt x="3211037" y="508321"/>
                </a:cubicBezTo>
                <a:cubicBezTo>
                  <a:pt x="3569229" y="509426"/>
                  <a:pt x="3936476" y="517870"/>
                  <a:pt x="4305371" y="533953"/>
                </a:cubicBezTo>
                <a:close/>
                <a:moveTo>
                  <a:pt x="5437102" y="544146"/>
                </a:moveTo>
                <a:lnTo>
                  <a:pt x="5252149" y="544146"/>
                </a:lnTo>
                <a:lnTo>
                  <a:pt x="5145633" y="536812"/>
                </a:lnTo>
                <a:cubicBezTo>
                  <a:pt x="5122213" y="535382"/>
                  <a:pt x="5098791" y="533953"/>
                  <a:pt x="5075368" y="532523"/>
                </a:cubicBezTo>
                <a:cubicBezTo>
                  <a:pt x="5049017" y="531093"/>
                  <a:pt x="5022669" y="528949"/>
                  <a:pt x="4996321" y="527519"/>
                </a:cubicBezTo>
                <a:cubicBezTo>
                  <a:pt x="4902630" y="521086"/>
                  <a:pt x="4806016" y="514653"/>
                  <a:pt x="4709399" y="510364"/>
                </a:cubicBezTo>
                <a:cubicBezTo>
                  <a:pt x="4668411" y="508220"/>
                  <a:pt x="4630351" y="506076"/>
                  <a:pt x="4589363" y="503932"/>
                </a:cubicBezTo>
                <a:cubicBezTo>
                  <a:pt x="4507386" y="499643"/>
                  <a:pt x="4422483" y="494639"/>
                  <a:pt x="4337578" y="491780"/>
                </a:cubicBezTo>
                <a:cubicBezTo>
                  <a:pt x="3831080" y="470336"/>
                  <a:pt x="3333365" y="461759"/>
                  <a:pt x="2850285" y="467477"/>
                </a:cubicBezTo>
                <a:cubicBezTo>
                  <a:pt x="2349641" y="473196"/>
                  <a:pt x="1869493" y="493209"/>
                  <a:pt x="1415693" y="527519"/>
                </a:cubicBezTo>
                <a:lnTo>
                  <a:pt x="1243902" y="544146"/>
                </a:lnTo>
                <a:lnTo>
                  <a:pt x="1087085" y="544146"/>
                </a:lnTo>
                <a:lnTo>
                  <a:pt x="1398125" y="513938"/>
                </a:lnTo>
                <a:cubicBezTo>
                  <a:pt x="1854854" y="479629"/>
                  <a:pt x="2343783" y="458900"/>
                  <a:pt x="2847357" y="453897"/>
                </a:cubicBezTo>
                <a:cubicBezTo>
                  <a:pt x="2968858" y="452468"/>
                  <a:pt x="3091459" y="451931"/>
                  <a:pt x="3214972" y="452278"/>
                </a:cubicBezTo>
                <a:cubicBezTo>
                  <a:pt x="3585517" y="453316"/>
                  <a:pt x="3964291" y="462296"/>
                  <a:pt x="4346358" y="478914"/>
                </a:cubicBezTo>
                <a:cubicBezTo>
                  <a:pt x="4431264" y="481773"/>
                  <a:pt x="4519097" y="486777"/>
                  <a:pt x="4601073" y="491065"/>
                </a:cubicBezTo>
                <a:cubicBezTo>
                  <a:pt x="4639133" y="493209"/>
                  <a:pt x="4680121" y="495354"/>
                  <a:pt x="4718183" y="497498"/>
                </a:cubicBezTo>
                <a:cubicBezTo>
                  <a:pt x="4817726" y="501787"/>
                  <a:pt x="4914340" y="508935"/>
                  <a:pt x="5010958" y="515368"/>
                </a:cubicBezTo>
                <a:cubicBezTo>
                  <a:pt x="5037310" y="516798"/>
                  <a:pt x="5063657" y="518942"/>
                  <a:pt x="5090005" y="520371"/>
                </a:cubicBezTo>
                <a:cubicBezTo>
                  <a:pt x="5113431" y="521801"/>
                  <a:pt x="5136849" y="523230"/>
                  <a:pt x="5160275" y="524660"/>
                </a:cubicBezTo>
                <a:cubicBezTo>
                  <a:pt x="5198333" y="526805"/>
                  <a:pt x="5236393" y="529664"/>
                  <a:pt x="5277384" y="532523"/>
                </a:cubicBezTo>
                <a:close/>
                <a:moveTo>
                  <a:pt x="6288617" y="544146"/>
                </a:moveTo>
                <a:lnTo>
                  <a:pt x="6077406" y="544146"/>
                </a:lnTo>
                <a:lnTo>
                  <a:pt x="5933199" y="534667"/>
                </a:lnTo>
                <a:lnTo>
                  <a:pt x="5327155" y="490350"/>
                </a:lnTo>
                <a:cubicBezTo>
                  <a:pt x="5286167" y="487491"/>
                  <a:pt x="5245179" y="484632"/>
                  <a:pt x="5207116" y="482488"/>
                </a:cubicBezTo>
                <a:cubicBezTo>
                  <a:pt x="5183698" y="481059"/>
                  <a:pt x="5160276" y="479629"/>
                  <a:pt x="5136850" y="478200"/>
                </a:cubicBezTo>
                <a:cubicBezTo>
                  <a:pt x="5110502" y="476770"/>
                  <a:pt x="5084154" y="474626"/>
                  <a:pt x="5057803" y="473196"/>
                </a:cubicBezTo>
                <a:cubicBezTo>
                  <a:pt x="4961187" y="466763"/>
                  <a:pt x="4858717" y="459615"/>
                  <a:pt x="4759173" y="455327"/>
                </a:cubicBezTo>
                <a:cubicBezTo>
                  <a:pt x="4718185" y="453182"/>
                  <a:pt x="4677196" y="451038"/>
                  <a:pt x="4639134" y="448893"/>
                </a:cubicBezTo>
                <a:cubicBezTo>
                  <a:pt x="4554232" y="443890"/>
                  <a:pt x="4466399" y="439601"/>
                  <a:pt x="4378567" y="436742"/>
                </a:cubicBezTo>
                <a:cubicBezTo>
                  <a:pt x="3857429" y="414584"/>
                  <a:pt x="3339221" y="406006"/>
                  <a:pt x="2841505" y="411010"/>
                </a:cubicBezTo>
                <a:cubicBezTo>
                  <a:pt x="2323294" y="416728"/>
                  <a:pt x="1819722" y="437457"/>
                  <a:pt x="1348353" y="473196"/>
                </a:cubicBezTo>
                <a:cubicBezTo>
                  <a:pt x="1111208" y="491423"/>
                  <a:pt x="880649" y="513760"/>
                  <a:pt x="658506" y="540207"/>
                </a:cubicBezTo>
                <a:lnTo>
                  <a:pt x="631033" y="544146"/>
                </a:lnTo>
                <a:lnTo>
                  <a:pt x="513571" y="544146"/>
                </a:lnTo>
                <a:lnTo>
                  <a:pt x="629593" y="527430"/>
                </a:lnTo>
                <a:cubicBezTo>
                  <a:pt x="854298" y="500536"/>
                  <a:pt x="1087786" y="477842"/>
                  <a:pt x="1327861" y="459615"/>
                </a:cubicBezTo>
                <a:cubicBezTo>
                  <a:pt x="1805084" y="423876"/>
                  <a:pt x="2311582" y="402433"/>
                  <a:pt x="2835650" y="396715"/>
                </a:cubicBezTo>
                <a:cubicBezTo>
                  <a:pt x="2961542" y="395285"/>
                  <a:pt x="3088534" y="394749"/>
                  <a:pt x="3216393" y="395106"/>
                </a:cubicBezTo>
                <a:cubicBezTo>
                  <a:pt x="3599972" y="396178"/>
                  <a:pt x="3991371" y="405292"/>
                  <a:pt x="4384422" y="422447"/>
                </a:cubicBezTo>
                <a:cubicBezTo>
                  <a:pt x="4472254" y="425306"/>
                  <a:pt x="4563012" y="430309"/>
                  <a:pt x="4647919" y="435313"/>
                </a:cubicBezTo>
                <a:cubicBezTo>
                  <a:pt x="4688907" y="437457"/>
                  <a:pt x="4726967" y="439601"/>
                  <a:pt x="4767955" y="441745"/>
                </a:cubicBezTo>
                <a:cubicBezTo>
                  <a:pt x="4870427" y="446749"/>
                  <a:pt x="4972897" y="453182"/>
                  <a:pt x="5069514" y="460330"/>
                </a:cubicBezTo>
                <a:cubicBezTo>
                  <a:pt x="5095866" y="461759"/>
                  <a:pt x="5122214" y="463904"/>
                  <a:pt x="5148562" y="465333"/>
                </a:cubicBezTo>
                <a:cubicBezTo>
                  <a:pt x="5171986" y="466763"/>
                  <a:pt x="5195406" y="468193"/>
                  <a:pt x="5218830" y="469622"/>
                </a:cubicBezTo>
                <a:cubicBezTo>
                  <a:pt x="5259819" y="472481"/>
                  <a:pt x="5297878" y="474626"/>
                  <a:pt x="5341793" y="477484"/>
                </a:cubicBezTo>
                <a:lnTo>
                  <a:pt x="5947837" y="521802"/>
                </a:lnTo>
                <a:close/>
                <a:moveTo>
                  <a:pt x="7271970" y="544146"/>
                </a:moveTo>
                <a:lnTo>
                  <a:pt x="6980145" y="544146"/>
                </a:lnTo>
                <a:lnTo>
                  <a:pt x="6931376" y="541557"/>
                </a:lnTo>
                <a:cubicBezTo>
                  <a:pt x="6633477" y="523766"/>
                  <a:pt x="6324052" y="503395"/>
                  <a:pt x="6000536" y="480343"/>
                </a:cubicBezTo>
                <a:lnTo>
                  <a:pt x="5394495" y="436741"/>
                </a:lnTo>
                <a:cubicBezTo>
                  <a:pt x="5353503" y="433882"/>
                  <a:pt x="5312515" y="431023"/>
                  <a:pt x="5271530" y="428164"/>
                </a:cubicBezTo>
                <a:cubicBezTo>
                  <a:pt x="5248108" y="426735"/>
                  <a:pt x="5224683" y="425306"/>
                  <a:pt x="5201264" y="423161"/>
                </a:cubicBezTo>
                <a:cubicBezTo>
                  <a:pt x="5174912" y="421731"/>
                  <a:pt x="5148562" y="419587"/>
                  <a:pt x="5122214" y="418158"/>
                </a:cubicBezTo>
                <a:cubicBezTo>
                  <a:pt x="5022670" y="411724"/>
                  <a:pt x="4917271" y="404577"/>
                  <a:pt x="4814800" y="399573"/>
                </a:cubicBezTo>
                <a:cubicBezTo>
                  <a:pt x="4773813" y="397429"/>
                  <a:pt x="4732825" y="395284"/>
                  <a:pt x="4691837" y="393140"/>
                </a:cubicBezTo>
                <a:cubicBezTo>
                  <a:pt x="4604004" y="388136"/>
                  <a:pt x="4513243" y="383133"/>
                  <a:pt x="4422484" y="380274"/>
                </a:cubicBezTo>
                <a:cubicBezTo>
                  <a:pt x="3883780" y="357401"/>
                  <a:pt x="3350929" y="348109"/>
                  <a:pt x="2835650" y="353828"/>
                </a:cubicBezTo>
                <a:cubicBezTo>
                  <a:pt x="2296942" y="359545"/>
                  <a:pt x="1772877" y="381704"/>
                  <a:pt x="1283946" y="418872"/>
                </a:cubicBezTo>
                <a:cubicBezTo>
                  <a:pt x="1035088" y="437813"/>
                  <a:pt x="792817" y="461401"/>
                  <a:pt x="559694" y="489278"/>
                </a:cubicBezTo>
                <a:lnTo>
                  <a:pt x="177676" y="544146"/>
                </a:lnTo>
                <a:lnTo>
                  <a:pt x="62296" y="544146"/>
                </a:lnTo>
                <a:lnTo>
                  <a:pt x="531880" y="476501"/>
                </a:lnTo>
                <a:cubicBezTo>
                  <a:pt x="767197" y="448356"/>
                  <a:pt x="1011664" y="424590"/>
                  <a:pt x="1263450" y="405291"/>
                </a:cubicBezTo>
                <a:cubicBezTo>
                  <a:pt x="1758240" y="368123"/>
                  <a:pt x="2285234" y="345965"/>
                  <a:pt x="2829794" y="339532"/>
                </a:cubicBezTo>
                <a:cubicBezTo>
                  <a:pt x="2960078" y="338102"/>
                  <a:pt x="3091277" y="337566"/>
                  <a:pt x="3223254" y="337934"/>
                </a:cubicBezTo>
                <a:cubicBezTo>
                  <a:pt x="3619184" y="339040"/>
                  <a:pt x="4022115" y="348287"/>
                  <a:pt x="4428340" y="365979"/>
                </a:cubicBezTo>
                <a:cubicBezTo>
                  <a:pt x="4519098" y="368838"/>
                  <a:pt x="4612786" y="373841"/>
                  <a:pt x="4700618" y="378844"/>
                </a:cubicBezTo>
                <a:cubicBezTo>
                  <a:pt x="4741607" y="380988"/>
                  <a:pt x="4782595" y="383133"/>
                  <a:pt x="4823583" y="385277"/>
                </a:cubicBezTo>
                <a:cubicBezTo>
                  <a:pt x="4928982" y="390281"/>
                  <a:pt x="5034381" y="397429"/>
                  <a:pt x="5136850" y="403862"/>
                </a:cubicBezTo>
                <a:cubicBezTo>
                  <a:pt x="5163202" y="405291"/>
                  <a:pt x="5189553" y="407436"/>
                  <a:pt x="5215901" y="408865"/>
                </a:cubicBezTo>
                <a:cubicBezTo>
                  <a:pt x="5239323" y="410295"/>
                  <a:pt x="5262745" y="411724"/>
                  <a:pt x="5286167" y="413868"/>
                </a:cubicBezTo>
                <a:cubicBezTo>
                  <a:pt x="5327155" y="416727"/>
                  <a:pt x="5368143" y="419587"/>
                  <a:pt x="5412059" y="422446"/>
                </a:cubicBezTo>
                <a:lnTo>
                  <a:pt x="6018103" y="466048"/>
                </a:lnTo>
                <a:cubicBezTo>
                  <a:pt x="6340155" y="488921"/>
                  <a:pt x="6648482" y="509158"/>
                  <a:pt x="6945465" y="526849"/>
                </a:cubicBezTo>
                <a:close/>
                <a:moveTo>
                  <a:pt x="8557040" y="544146"/>
                </a:moveTo>
                <a:lnTo>
                  <a:pt x="8163662" y="544146"/>
                </a:lnTo>
                <a:lnTo>
                  <a:pt x="7829643" y="531361"/>
                </a:lnTo>
                <a:cubicBezTo>
                  <a:pt x="7282888" y="506255"/>
                  <a:pt x="6700267" y="471409"/>
                  <a:pt x="6062020" y="426020"/>
                </a:cubicBezTo>
                <a:lnTo>
                  <a:pt x="5458902" y="382419"/>
                </a:lnTo>
                <a:cubicBezTo>
                  <a:pt x="5417916" y="379559"/>
                  <a:pt x="5373999" y="376700"/>
                  <a:pt x="5333011" y="373841"/>
                </a:cubicBezTo>
                <a:cubicBezTo>
                  <a:pt x="5309589" y="372411"/>
                  <a:pt x="5283238" y="370982"/>
                  <a:pt x="5259819" y="368838"/>
                </a:cubicBezTo>
                <a:cubicBezTo>
                  <a:pt x="5233467" y="367408"/>
                  <a:pt x="5207116" y="365263"/>
                  <a:pt x="5180768" y="363835"/>
                </a:cubicBezTo>
                <a:cubicBezTo>
                  <a:pt x="5075368" y="356687"/>
                  <a:pt x="4969970" y="349539"/>
                  <a:pt x="4861645" y="344535"/>
                </a:cubicBezTo>
                <a:cubicBezTo>
                  <a:pt x="4820657" y="342391"/>
                  <a:pt x="4776739" y="340247"/>
                  <a:pt x="4735751" y="338103"/>
                </a:cubicBezTo>
                <a:cubicBezTo>
                  <a:pt x="4644992" y="333099"/>
                  <a:pt x="4551302" y="328096"/>
                  <a:pt x="4457616" y="324521"/>
                </a:cubicBezTo>
                <a:cubicBezTo>
                  <a:pt x="3901346" y="300933"/>
                  <a:pt x="3350929" y="291642"/>
                  <a:pt x="2818080" y="297360"/>
                </a:cubicBezTo>
                <a:cubicBezTo>
                  <a:pt x="2258882" y="303793"/>
                  <a:pt x="1717251" y="325951"/>
                  <a:pt x="1207821" y="364549"/>
                </a:cubicBezTo>
                <a:cubicBezTo>
                  <a:pt x="947252" y="384563"/>
                  <a:pt x="694003" y="409223"/>
                  <a:pt x="450269" y="438350"/>
                </a:cubicBezTo>
                <a:lnTo>
                  <a:pt x="0" y="503021"/>
                </a:lnTo>
                <a:lnTo>
                  <a:pt x="0" y="486335"/>
                </a:lnTo>
                <a:lnTo>
                  <a:pt x="422822" y="425305"/>
                </a:lnTo>
                <a:cubicBezTo>
                  <a:pt x="669118" y="395820"/>
                  <a:pt x="925296" y="370981"/>
                  <a:pt x="1190257" y="350968"/>
                </a:cubicBezTo>
                <a:cubicBezTo>
                  <a:pt x="1705537" y="312370"/>
                  <a:pt x="2250099" y="289497"/>
                  <a:pt x="2815153" y="283064"/>
                </a:cubicBezTo>
                <a:cubicBezTo>
                  <a:pt x="2949096" y="281635"/>
                  <a:pt x="3084321" y="281098"/>
                  <a:pt x="3220552" y="281478"/>
                </a:cubicBezTo>
                <a:cubicBezTo>
                  <a:pt x="3629246" y="282617"/>
                  <a:pt x="4046999" y="291999"/>
                  <a:pt x="4466398" y="310226"/>
                </a:cubicBezTo>
                <a:cubicBezTo>
                  <a:pt x="4560086" y="313085"/>
                  <a:pt x="4656703" y="318803"/>
                  <a:pt x="4747461" y="323807"/>
                </a:cubicBezTo>
                <a:cubicBezTo>
                  <a:pt x="4788450" y="325951"/>
                  <a:pt x="4829439" y="328096"/>
                  <a:pt x="4870427" y="330239"/>
                </a:cubicBezTo>
                <a:cubicBezTo>
                  <a:pt x="4978756" y="335243"/>
                  <a:pt x="5087080" y="342391"/>
                  <a:pt x="5192479" y="349539"/>
                </a:cubicBezTo>
                <a:cubicBezTo>
                  <a:pt x="5218830" y="350968"/>
                  <a:pt x="5245179" y="353112"/>
                  <a:pt x="5271529" y="354542"/>
                </a:cubicBezTo>
                <a:cubicBezTo>
                  <a:pt x="5294949" y="355972"/>
                  <a:pt x="5321299" y="358115"/>
                  <a:pt x="5344721" y="359546"/>
                </a:cubicBezTo>
                <a:cubicBezTo>
                  <a:pt x="5385709" y="362404"/>
                  <a:pt x="5429624" y="365263"/>
                  <a:pt x="5473542" y="368123"/>
                </a:cubicBezTo>
                <a:lnTo>
                  <a:pt x="6076656" y="411724"/>
                </a:lnTo>
                <a:cubicBezTo>
                  <a:pt x="6713442" y="457113"/>
                  <a:pt x="7293866" y="491780"/>
                  <a:pt x="7838060" y="516708"/>
                </a:cubicBezTo>
                <a:close/>
                <a:moveTo>
                  <a:pt x="11719966" y="544146"/>
                </a:moveTo>
                <a:lnTo>
                  <a:pt x="11345677" y="544146"/>
                </a:lnTo>
                <a:lnTo>
                  <a:pt x="11906525" y="522605"/>
                </a:lnTo>
                <a:lnTo>
                  <a:pt x="12203155" y="505032"/>
                </a:lnTo>
                <a:lnTo>
                  <a:pt x="12203155" y="519544"/>
                </a:lnTo>
                <a:lnTo>
                  <a:pt x="11916770" y="536543"/>
                </a:ln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3"/>
            </p:custDataLst>
          </p:nvPr>
        </p:nvSpPr>
        <p:spPr>
          <a:xfrm rot="10800000" flipH="1" flipV="1">
            <a:off x="-11430" y="6313805"/>
            <a:ext cx="12202795" cy="544195"/>
          </a:xfrm>
          <a:custGeom>
            <a:avLst/>
            <a:gdLst>
              <a:gd name="connsiteX0" fmla="*/ 10212823 w 12203155"/>
              <a:gd name="connsiteY0" fmla="*/ 299593 h 544146"/>
              <a:gd name="connsiteX1" fmla="*/ 9452342 w 12203155"/>
              <a:gd name="connsiteY1" fmla="*/ 295930 h 544146"/>
              <a:gd name="connsiteX2" fmla="*/ 9308884 w 12203155"/>
              <a:gd name="connsiteY2" fmla="*/ 293786 h 544146"/>
              <a:gd name="connsiteX3" fmla="*/ 9071735 w 12203155"/>
              <a:gd name="connsiteY3" fmla="*/ 289497 h 544146"/>
              <a:gd name="connsiteX4" fmla="*/ 8691129 w 12203155"/>
              <a:gd name="connsiteY4" fmla="*/ 278776 h 544146"/>
              <a:gd name="connsiteX5" fmla="*/ 8310522 w 12203155"/>
              <a:gd name="connsiteY5" fmla="*/ 264480 h 544146"/>
              <a:gd name="connsiteX6" fmla="*/ 8067521 w 12203155"/>
              <a:gd name="connsiteY6" fmla="*/ 253758 h 544146"/>
              <a:gd name="connsiteX7" fmla="*/ 7926990 w 12203155"/>
              <a:gd name="connsiteY7" fmla="*/ 247325 h 544146"/>
              <a:gd name="connsiteX8" fmla="*/ 6386997 w 12203155"/>
              <a:gd name="connsiteY8" fmla="*/ 154404 h 544146"/>
              <a:gd name="connsiteX9" fmla="*/ 5792665 w 12203155"/>
              <a:gd name="connsiteY9" fmla="*/ 110803 h 544146"/>
              <a:gd name="connsiteX10" fmla="*/ 5739965 w 12203155"/>
              <a:gd name="connsiteY10" fmla="*/ 107229 h 544146"/>
              <a:gd name="connsiteX11" fmla="*/ 5491108 w 12203155"/>
              <a:gd name="connsiteY11" fmla="*/ 90789 h 544146"/>
              <a:gd name="connsiteX12" fmla="*/ 5119284 w 12203155"/>
              <a:gd name="connsiteY12" fmla="*/ 67916 h 544146"/>
              <a:gd name="connsiteX13" fmla="*/ 4987534 w 12203155"/>
              <a:gd name="connsiteY13" fmla="*/ 60768 h 544146"/>
              <a:gd name="connsiteX14" fmla="*/ 4659630 w 12203155"/>
              <a:gd name="connsiteY14" fmla="*/ 45043 h 544146"/>
              <a:gd name="connsiteX15" fmla="*/ 2771235 w 12203155"/>
              <a:gd name="connsiteY15" fmla="*/ 14307 h 544146"/>
              <a:gd name="connsiteX16" fmla="*/ 865272 w 12203155"/>
              <a:gd name="connsiteY16" fmla="*/ 94362 h 544146"/>
              <a:gd name="connsiteX17" fmla="*/ 393997 w 12203155"/>
              <a:gd name="connsiteY17" fmla="*/ 135205 h 544146"/>
              <a:gd name="connsiteX18" fmla="*/ 0 w 12203155"/>
              <a:gd name="connsiteY18" fmla="*/ 178024 h 544146"/>
              <a:gd name="connsiteX19" fmla="*/ 0 w 12203155"/>
              <a:gd name="connsiteY19" fmla="*/ 163761 h 544146"/>
              <a:gd name="connsiteX20" fmla="*/ 367877 w 12203155"/>
              <a:gd name="connsiteY20" fmla="*/ 123892 h 544146"/>
              <a:gd name="connsiteX21" fmla="*/ 844780 w 12203155"/>
              <a:gd name="connsiteY21" fmla="*/ 82926 h 544146"/>
              <a:gd name="connsiteX22" fmla="*/ 2765379 w 12203155"/>
              <a:gd name="connsiteY22" fmla="*/ 2156 h 544146"/>
              <a:gd name="connsiteX23" fmla="*/ 3234412 w 12203155"/>
              <a:gd name="connsiteY23" fmla="*/ 123 h 544146"/>
              <a:gd name="connsiteX24" fmla="*/ 4668412 w 12203155"/>
              <a:gd name="connsiteY24" fmla="*/ 32891 h 544146"/>
              <a:gd name="connsiteX25" fmla="*/ 4999248 w 12203155"/>
              <a:gd name="connsiteY25" fmla="*/ 48616 h 544146"/>
              <a:gd name="connsiteX26" fmla="*/ 5130994 w 12203155"/>
              <a:gd name="connsiteY26" fmla="*/ 55764 h 544146"/>
              <a:gd name="connsiteX27" fmla="*/ 5505746 w 12203155"/>
              <a:gd name="connsiteY27" fmla="*/ 78637 h 544146"/>
              <a:gd name="connsiteX28" fmla="*/ 5754605 w 12203155"/>
              <a:gd name="connsiteY28" fmla="*/ 95077 h 544146"/>
              <a:gd name="connsiteX29" fmla="*/ 5810231 w 12203155"/>
              <a:gd name="connsiteY29" fmla="*/ 98651 h 544146"/>
              <a:gd name="connsiteX30" fmla="*/ 6404565 w 12203155"/>
              <a:gd name="connsiteY30" fmla="*/ 141538 h 544146"/>
              <a:gd name="connsiteX31" fmla="*/ 7938701 w 12203155"/>
              <a:gd name="connsiteY31" fmla="*/ 234459 h 544146"/>
              <a:gd name="connsiteX32" fmla="*/ 8079233 w 12203155"/>
              <a:gd name="connsiteY32" fmla="*/ 240892 h 544146"/>
              <a:gd name="connsiteX33" fmla="*/ 8319308 w 12203155"/>
              <a:gd name="connsiteY33" fmla="*/ 251614 h 544146"/>
              <a:gd name="connsiteX34" fmla="*/ 8699914 w 12203155"/>
              <a:gd name="connsiteY34" fmla="*/ 265195 h 544146"/>
              <a:gd name="connsiteX35" fmla="*/ 9080520 w 12203155"/>
              <a:gd name="connsiteY35" fmla="*/ 275202 h 544146"/>
              <a:gd name="connsiteX36" fmla="*/ 9314740 w 12203155"/>
              <a:gd name="connsiteY36" fmla="*/ 279491 h 544146"/>
              <a:gd name="connsiteX37" fmla="*/ 9458197 w 12203155"/>
              <a:gd name="connsiteY37" fmla="*/ 281634 h 544146"/>
              <a:gd name="connsiteX38" fmla="*/ 10957202 w 12203155"/>
              <a:gd name="connsiteY38" fmla="*/ 274487 h 544146"/>
              <a:gd name="connsiteX39" fmla="*/ 11688406 w 12203155"/>
              <a:gd name="connsiteY39" fmla="*/ 246343 h 544146"/>
              <a:gd name="connsiteX40" fmla="*/ 12203155 w 12203155"/>
              <a:gd name="connsiteY40" fmla="*/ 215790 h 544146"/>
              <a:gd name="connsiteX41" fmla="*/ 12203155 w 12203155"/>
              <a:gd name="connsiteY41" fmla="*/ 230161 h 544146"/>
              <a:gd name="connsiteX42" fmla="*/ 11697189 w 12203155"/>
              <a:gd name="connsiteY42" fmla="*/ 260013 h 544146"/>
              <a:gd name="connsiteX43" fmla="*/ 10960128 w 12203155"/>
              <a:gd name="connsiteY43" fmla="*/ 288782 h 544146"/>
              <a:gd name="connsiteX44" fmla="*/ 10212823 w 12203155"/>
              <a:gd name="connsiteY44" fmla="*/ 299593 h 544146"/>
              <a:gd name="connsiteX45" fmla="*/ 10205505 w 12203155"/>
              <a:gd name="connsiteY45" fmla="*/ 356419 h 544146"/>
              <a:gd name="connsiteX46" fmla="*/ 9425994 w 12203155"/>
              <a:gd name="connsiteY46" fmla="*/ 353113 h 544146"/>
              <a:gd name="connsiteX47" fmla="*/ 9282533 w 12203155"/>
              <a:gd name="connsiteY47" fmla="*/ 350968 h 544146"/>
              <a:gd name="connsiteX48" fmla="*/ 9036603 w 12203155"/>
              <a:gd name="connsiteY48" fmla="*/ 346680 h 544146"/>
              <a:gd name="connsiteX49" fmla="*/ 8647211 w 12203155"/>
              <a:gd name="connsiteY49" fmla="*/ 335958 h 544146"/>
              <a:gd name="connsiteX50" fmla="*/ 8257824 w 12203155"/>
              <a:gd name="connsiteY50" fmla="*/ 321662 h 544146"/>
              <a:gd name="connsiteX51" fmla="*/ 8008967 w 12203155"/>
              <a:gd name="connsiteY51" fmla="*/ 310941 h 544146"/>
              <a:gd name="connsiteX52" fmla="*/ 7868436 w 12203155"/>
              <a:gd name="connsiteY52" fmla="*/ 304508 h 544146"/>
              <a:gd name="connsiteX53" fmla="*/ 6310876 w 12203155"/>
              <a:gd name="connsiteY53" fmla="*/ 210157 h 544146"/>
              <a:gd name="connsiteX54" fmla="*/ 5713617 w 12203155"/>
              <a:gd name="connsiteY54" fmla="*/ 166555 h 544146"/>
              <a:gd name="connsiteX55" fmla="*/ 5567231 w 12203155"/>
              <a:gd name="connsiteY55" fmla="*/ 156548 h 544146"/>
              <a:gd name="connsiteX56" fmla="*/ 5417913 w 12203155"/>
              <a:gd name="connsiteY56" fmla="*/ 146541 h 544146"/>
              <a:gd name="connsiteX57" fmla="*/ 5054874 w 12203155"/>
              <a:gd name="connsiteY57" fmla="*/ 124383 h 544146"/>
              <a:gd name="connsiteX58" fmla="*/ 4923127 w 12203155"/>
              <a:gd name="connsiteY58" fmla="*/ 117235 h 544146"/>
              <a:gd name="connsiteX59" fmla="*/ 4606928 w 12203155"/>
              <a:gd name="connsiteY59" fmla="*/ 102224 h 544146"/>
              <a:gd name="connsiteX60" fmla="*/ 2768309 w 12203155"/>
              <a:gd name="connsiteY60" fmla="*/ 72204 h 544146"/>
              <a:gd name="connsiteX61" fmla="*/ 923830 w 12203155"/>
              <a:gd name="connsiteY61" fmla="*/ 149400 h 544146"/>
              <a:gd name="connsiteX62" fmla="*/ 30501 w 12203155"/>
              <a:gd name="connsiteY62" fmla="*/ 236603 h 544146"/>
              <a:gd name="connsiteX63" fmla="*/ 0 w 12203155"/>
              <a:gd name="connsiteY63" fmla="*/ 240630 h 544146"/>
              <a:gd name="connsiteX64" fmla="*/ 0 w 12203155"/>
              <a:gd name="connsiteY64" fmla="*/ 225699 h 544146"/>
              <a:gd name="connsiteX65" fmla="*/ 11471 w 12203155"/>
              <a:gd name="connsiteY65" fmla="*/ 224184 h 544146"/>
              <a:gd name="connsiteX66" fmla="*/ 912120 w 12203155"/>
              <a:gd name="connsiteY66" fmla="*/ 136534 h 544146"/>
              <a:gd name="connsiteX67" fmla="*/ 2771235 w 12203155"/>
              <a:gd name="connsiteY67" fmla="*/ 58623 h 544146"/>
              <a:gd name="connsiteX68" fmla="*/ 3227093 w 12203155"/>
              <a:gd name="connsiteY68" fmla="*/ 56881 h 544146"/>
              <a:gd name="connsiteX69" fmla="*/ 4621568 w 12203155"/>
              <a:gd name="connsiteY69" fmla="*/ 88644 h 544146"/>
              <a:gd name="connsiteX70" fmla="*/ 4940693 w 12203155"/>
              <a:gd name="connsiteY70" fmla="*/ 103654 h 544146"/>
              <a:gd name="connsiteX71" fmla="*/ 5072440 w 12203155"/>
              <a:gd name="connsiteY71" fmla="*/ 110802 h 544146"/>
              <a:gd name="connsiteX72" fmla="*/ 5438409 w 12203155"/>
              <a:gd name="connsiteY72" fmla="*/ 132960 h 544146"/>
              <a:gd name="connsiteX73" fmla="*/ 5587722 w 12203155"/>
              <a:gd name="connsiteY73" fmla="*/ 142967 h 544146"/>
              <a:gd name="connsiteX74" fmla="*/ 5734110 w 12203155"/>
              <a:gd name="connsiteY74" fmla="*/ 152974 h 544146"/>
              <a:gd name="connsiteX75" fmla="*/ 6331369 w 12203155"/>
              <a:gd name="connsiteY75" fmla="*/ 196576 h 544146"/>
              <a:gd name="connsiteX76" fmla="*/ 7883072 w 12203155"/>
              <a:gd name="connsiteY76" fmla="*/ 290927 h 544146"/>
              <a:gd name="connsiteX77" fmla="*/ 8023605 w 12203155"/>
              <a:gd name="connsiteY77" fmla="*/ 297360 h 544146"/>
              <a:gd name="connsiteX78" fmla="*/ 8269534 w 12203155"/>
              <a:gd name="connsiteY78" fmla="*/ 308081 h 544146"/>
              <a:gd name="connsiteX79" fmla="*/ 8658925 w 12203155"/>
              <a:gd name="connsiteY79" fmla="*/ 322377 h 544146"/>
              <a:gd name="connsiteX80" fmla="*/ 9045387 w 12203155"/>
              <a:gd name="connsiteY80" fmla="*/ 333099 h 544146"/>
              <a:gd name="connsiteX81" fmla="*/ 9288388 w 12203155"/>
              <a:gd name="connsiteY81" fmla="*/ 337388 h 544146"/>
              <a:gd name="connsiteX82" fmla="*/ 9431850 w 12203155"/>
              <a:gd name="connsiteY82" fmla="*/ 339532 h 544146"/>
              <a:gd name="connsiteX83" fmla="*/ 10968912 w 12203155"/>
              <a:gd name="connsiteY83" fmla="*/ 331669 h 544146"/>
              <a:gd name="connsiteX84" fmla="*/ 11720611 w 12203155"/>
              <a:gd name="connsiteY84" fmla="*/ 302721 h 544146"/>
              <a:gd name="connsiteX85" fmla="*/ 12203155 w 12203155"/>
              <a:gd name="connsiteY85" fmla="*/ 273998 h 544146"/>
              <a:gd name="connsiteX86" fmla="*/ 12203155 w 12203155"/>
              <a:gd name="connsiteY86" fmla="*/ 288323 h 544146"/>
              <a:gd name="connsiteX87" fmla="*/ 11729393 w 12203155"/>
              <a:gd name="connsiteY87" fmla="*/ 316301 h 544146"/>
              <a:gd name="connsiteX88" fmla="*/ 10971842 w 12203155"/>
              <a:gd name="connsiteY88" fmla="*/ 345250 h 544146"/>
              <a:gd name="connsiteX89" fmla="*/ 10205505 w 12203155"/>
              <a:gd name="connsiteY89" fmla="*/ 356419 h 544146"/>
              <a:gd name="connsiteX90" fmla="*/ 10008614 w 12203155"/>
              <a:gd name="connsiteY90" fmla="*/ 413869 h 544146"/>
              <a:gd name="connsiteX91" fmla="*/ 9423066 w 12203155"/>
              <a:gd name="connsiteY91" fmla="*/ 409580 h 544146"/>
              <a:gd name="connsiteX92" fmla="*/ 9276679 w 12203155"/>
              <a:gd name="connsiteY92" fmla="*/ 407436 h 544146"/>
              <a:gd name="connsiteX93" fmla="*/ 9024892 w 12203155"/>
              <a:gd name="connsiteY93" fmla="*/ 402432 h 544146"/>
              <a:gd name="connsiteX94" fmla="*/ 8626719 w 12203155"/>
              <a:gd name="connsiteY94" fmla="*/ 391711 h 544146"/>
              <a:gd name="connsiteX95" fmla="*/ 8228547 w 12203155"/>
              <a:gd name="connsiteY95" fmla="*/ 377415 h 544146"/>
              <a:gd name="connsiteX96" fmla="*/ 7976760 w 12203155"/>
              <a:gd name="connsiteY96" fmla="*/ 366693 h 544146"/>
              <a:gd name="connsiteX97" fmla="*/ 7833303 w 12203155"/>
              <a:gd name="connsiteY97" fmla="*/ 360261 h 544146"/>
              <a:gd name="connsiteX98" fmla="*/ 6255248 w 12203155"/>
              <a:gd name="connsiteY98" fmla="*/ 264480 h 544146"/>
              <a:gd name="connsiteX99" fmla="*/ 5655062 w 12203155"/>
              <a:gd name="connsiteY99" fmla="*/ 220878 h 544146"/>
              <a:gd name="connsiteX100" fmla="*/ 5514528 w 12203155"/>
              <a:gd name="connsiteY100" fmla="*/ 211586 h 544146"/>
              <a:gd name="connsiteX101" fmla="*/ 5444263 w 12203155"/>
              <a:gd name="connsiteY101" fmla="*/ 206582 h 544146"/>
              <a:gd name="connsiteX102" fmla="*/ 5365215 w 12203155"/>
              <a:gd name="connsiteY102" fmla="*/ 201579 h 544146"/>
              <a:gd name="connsiteX103" fmla="*/ 5013886 w 12203155"/>
              <a:gd name="connsiteY103" fmla="*/ 180136 h 544146"/>
              <a:gd name="connsiteX104" fmla="*/ 4885065 w 12203155"/>
              <a:gd name="connsiteY104" fmla="*/ 172988 h 544146"/>
              <a:gd name="connsiteX105" fmla="*/ 4577650 w 12203155"/>
              <a:gd name="connsiteY105" fmla="*/ 158692 h 544146"/>
              <a:gd name="connsiteX106" fmla="*/ 2788801 w 12203155"/>
              <a:gd name="connsiteY106" fmla="*/ 129386 h 544146"/>
              <a:gd name="connsiteX107" fmla="*/ 1002878 w 12203155"/>
              <a:gd name="connsiteY107" fmla="*/ 204438 h 544146"/>
              <a:gd name="connsiteX108" fmla="*/ 143952 w 12203155"/>
              <a:gd name="connsiteY108" fmla="*/ 287889 h 544146"/>
              <a:gd name="connsiteX109" fmla="*/ 0 w 12203155"/>
              <a:gd name="connsiteY109" fmla="*/ 306828 h 544146"/>
              <a:gd name="connsiteX110" fmla="*/ 0 w 12203155"/>
              <a:gd name="connsiteY110" fmla="*/ 290536 h 544146"/>
              <a:gd name="connsiteX111" fmla="*/ 115041 w 12203155"/>
              <a:gd name="connsiteY111" fmla="*/ 275380 h 544146"/>
              <a:gd name="connsiteX112" fmla="*/ 982386 w 12203155"/>
              <a:gd name="connsiteY112" fmla="*/ 190857 h 544146"/>
              <a:gd name="connsiteX113" fmla="*/ 2782946 w 12203155"/>
              <a:gd name="connsiteY113" fmla="*/ 115091 h 544146"/>
              <a:gd name="connsiteX114" fmla="*/ 3227323 w 12203155"/>
              <a:gd name="connsiteY114" fmla="*/ 113337 h 544146"/>
              <a:gd name="connsiteX115" fmla="*/ 4583508 w 12203155"/>
              <a:gd name="connsiteY115" fmla="*/ 144397 h 544146"/>
              <a:gd name="connsiteX116" fmla="*/ 4893849 w 12203155"/>
              <a:gd name="connsiteY116" fmla="*/ 159407 h 544146"/>
              <a:gd name="connsiteX117" fmla="*/ 5022670 w 12203155"/>
              <a:gd name="connsiteY117" fmla="*/ 166555 h 544146"/>
              <a:gd name="connsiteX118" fmla="*/ 5376925 w 12203155"/>
              <a:gd name="connsiteY118" fmla="*/ 187998 h 544146"/>
              <a:gd name="connsiteX119" fmla="*/ 5455973 w 12203155"/>
              <a:gd name="connsiteY119" fmla="*/ 193002 h 544146"/>
              <a:gd name="connsiteX120" fmla="*/ 5526242 w 12203155"/>
              <a:gd name="connsiteY120" fmla="*/ 198005 h 544146"/>
              <a:gd name="connsiteX121" fmla="*/ 5669700 w 12203155"/>
              <a:gd name="connsiteY121" fmla="*/ 208012 h 544146"/>
              <a:gd name="connsiteX122" fmla="*/ 6266960 w 12203155"/>
              <a:gd name="connsiteY122" fmla="*/ 251614 h 544146"/>
              <a:gd name="connsiteX123" fmla="*/ 7839158 w 12203155"/>
              <a:gd name="connsiteY123" fmla="*/ 346679 h 544146"/>
              <a:gd name="connsiteX124" fmla="*/ 7982616 w 12203155"/>
              <a:gd name="connsiteY124" fmla="*/ 353113 h 544146"/>
              <a:gd name="connsiteX125" fmla="*/ 8234402 w 12203155"/>
              <a:gd name="connsiteY125" fmla="*/ 363834 h 544146"/>
              <a:gd name="connsiteX126" fmla="*/ 8629649 w 12203155"/>
              <a:gd name="connsiteY126" fmla="*/ 378129 h 544146"/>
              <a:gd name="connsiteX127" fmla="*/ 9024892 w 12203155"/>
              <a:gd name="connsiteY127" fmla="*/ 388852 h 544146"/>
              <a:gd name="connsiteX128" fmla="*/ 9273752 w 12203155"/>
              <a:gd name="connsiteY128" fmla="*/ 393855 h 544146"/>
              <a:gd name="connsiteX129" fmla="*/ 9420140 w 12203155"/>
              <a:gd name="connsiteY129" fmla="*/ 396000 h 544146"/>
              <a:gd name="connsiteX130" fmla="*/ 10995264 w 12203155"/>
              <a:gd name="connsiteY130" fmla="*/ 388137 h 544146"/>
              <a:gd name="connsiteX131" fmla="*/ 11768919 w 12203155"/>
              <a:gd name="connsiteY131" fmla="*/ 358384 h 544146"/>
              <a:gd name="connsiteX132" fmla="*/ 12203155 w 12203155"/>
              <a:gd name="connsiteY132" fmla="*/ 332518 h 544146"/>
              <a:gd name="connsiteX133" fmla="*/ 12203155 w 12203155"/>
              <a:gd name="connsiteY133" fmla="*/ 346854 h 544146"/>
              <a:gd name="connsiteX134" fmla="*/ 11779167 w 12203155"/>
              <a:gd name="connsiteY134" fmla="*/ 371965 h 544146"/>
              <a:gd name="connsiteX135" fmla="*/ 11001120 w 12203155"/>
              <a:gd name="connsiteY135" fmla="*/ 401718 h 544146"/>
              <a:gd name="connsiteX136" fmla="*/ 10008614 w 12203155"/>
              <a:gd name="connsiteY136" fmla="*/ 413869 h 544146"/>
              <a:gd name="connsiteX137" fmla="*/ 10008613 w 12203155"/>
              <a:gd name="connsiteY137" fmla="*/ 470336 h 544146"/>
              <a:gd name="connsiteX138" fmla="*/ 9408428 w 12203155"/>
              <a:gd name="connsiteY138" fmla="*/ 466048 h 544146"/>
              <a:gd name="connsiteX139" fmla="*/ 9262041 w 12203155"/>
              <a:gd name="connsiteY139" fmla="*/ 463903 h 544146"/>
              <a:gd name="connsiteX140" fmla="*/ 9001473 w 12203155"/>
              <a:gd name="connsiteY140" fmla="*/ 458900 h 544146"/>
              <a:gd name="connsiteX141" fmla="*/ 8597445 w 12203155"/>
              <a:gd name="connsiteY141" fmla="*/ 448178 h 544146"/>
              <a:gd name="connsiteX142" fmla="*/ 8193413 w 12203155"/>
              <a:gd name="connsiteY142" fmla="*/ 433168 h 544146"/>
              <a:gd name="connsiteX143" fmla="*/ 7935775 w 12203155"/>
              <a:gd name="connsiteY143" fmla="*/ 421731 h 544146"/>
              <a:gd name="connsiteX144" fmla="*/ 7792314 w 12203155"/>
              <a:gd name="connsiteY144" fmla="*/ 415298 h 544146"/>
              <a:gd name="connsiteX145" fmla="*/ 6193766 w 12203155"/>
              <a:gd name="connsiteY145" fmla="*/ 318803 h 544146"/>
              <a:gd name="connsiteX146" fmla="*/ 5593580 w 12203155"/>
              <a:gd name="connsiteY146" fmla="*/ 275201 h 544146"/>
              <a:gd name="connsiteX147" fmla="*/ 5455976 w 12203155"/>
              <a:gd name="connsiteY147" fmla="*/ 265909 h 544146"/>
              <a:gd name="connsiteX148" fmla="*/ 5385709 w 12203155"/>
              <a:gd name="connsiteY148" fmla="*/ 260905 h 544146"/>
              <a:gd name="connsiteX149" fmla="*/ 5306663 w 12203155"/>
              <a:gd name="connsiteY149" fmla="*/ 255902 h 544146"/>
              <a:gd name="connsiteX150" fmla="*/ 4967044 w 12203155"/>
              <a:gd name="connsiteY150" fmla="*/ 235173 h 544146"/>
              <a:gd name="connsiteX151" fmla="*/ 4838223 w 12203155"/>
              <a:gd name="connsiteY151" fmla="*/ 228026 h 544146"/>
              <a:gd name="connsiteX152" fmla="*/ 4539594 w 12203155"/>
              <a:gd name="connsiteY152" fmla="*/ 213730 h 544146"/>
              <a:gd name="connsiteX153" fmla="*/ 2800515 w 12203155"/>
              <a:gd name="connsiteY153" fmla="*/ 185139 h 544146"/>
              <a:gd name="connsiteX154" fmla="*/ 1073147 w 12203155"/>
              <a:gd name="connsiteY154" fmla="*/ 257332 h 544146"/>
              <a:gd name="connsiteX155" fmla="*/ 247887 w 12203155"/>
              <a:gd name="connsiteY155" fmla="*/ 337655 h 544146"/>
              <a:gd name="connsiteX156" fmla="*/ 0 w 12203155"/>
              <a:gd name="connsiteY156" fmla="*/ 373397 h 544146"/>
              <a:gd name="connsiteX157" fmla="*/ 0 w 12203155"/>
              <a:gd name="connsiteY157" fmla="*/ 354084 h 544146"/>
              <a:gd name="connsiteX158" fmla="*/ 221538 w 12203155"/>
              <a:gd name="connsiteY158" fmla="*/ 324878 h 544146"/>
              <a:gd name="connsiteX159" fmla="*/ 1055581 w 12203155"/>
              <a:gd name="connsiteY159" fmla="*/ 243751 h 544146"/>
              <a:gd name="connsiteX160" fmla="*/ 2797587 w 12203155"/>
              <a:gd name="connsiteY160" fmla="*/ 170843 h 544146"/>
              <a:gd name="connsiteX161" fmla="*/ 3228834 w 12203155"/>
              <a:gd name="connsiteY161" fmla="*/ 169079 h 544146"/>
              <a:gd name="connsiteX162" fmla="*/ 4548376 w 12203155"/>
              <a:gd name="connsiteY162" fmla="*/ 199434 h 544146"/>
              <a:gd name="connsiteX163" fmla="*/ 4849935 w 12203155"/>
              <a:gd name="connsiteY163" fmla="*/ 213730 h 544146"/>
              <a:gd name="connsiteX164" fmla="*/ 4975826 w 12203155"/>
              <a:gd name="connsiteY164" fmla="*/ 220163 h 544146"/>
              <a:gd name="connsiteX165" fmla="*/ 5321299 w 12203155"/>
              <a:gd name="connsiteY165" fmla="*/ 240891 h 544146"/>
              <a:gd name="connsiteX166" fmla="*/ 5400347 w 12203155"/>
              <a:gd name="connsiteY166" fmla="*/ 245895 h 544146"/>
              <a:gd name="connsiteX167" fmla="*/ 5470613 w 12203155"/>
              <a:gd name="connsiteY167" fmla="*/ 250898 h 544146"/>
              <a:gd name="connsiteX168" fmla="*/ 5608218 w 12203155"/>
              <a:gd name="connsiteY168" fmla="*/ 260191 h 544146"/>
              <a:gd name="connsiteX169" fmla="*/ 6208406 w 12203155"/>
              <a:gd name="connsiteY169" fmla="*/ 303792 h 544146"/>
              <a:gd name="connsiteX170" fmla="*/ 7801098 w 12203155"/>
              <a:gd name="connsiteY170" fmla="*/ 400288 h 544146"/>
              <a:gd name="connsiteX171" fmla="*/ 7944557 w 12203155"/>
              <a:gd name="connsiteY171" fmla="*/ 406721 h 544146"/>
              <a:gd name="connsiteX172" fmla="*/ 8202198 w 12203155"/>
              <a:gd name="connsiteY172" fmla="*/ 418157 h 544146"/>
              <a:gd name="connsiteX173" fmla="*/ 8606227 w 12203155"/>
              <a:gd name="connsiteY173" fmla="*/ 433168 h 544146"/>
              <a:gd name="connsiteX174" fmla="*/ 9010255 w 12203155"/>
              <a:gd name="connsiteY174" fmla="*/ 443889 h 544146"/>
              <a:gd name="connsiteX175" fmla="*/ 9267896 w 12203155"/>
              <a:gd name="connsiteY175" fmla="*/ 448893 h 544146"/>
              <a:gd name="connsiteX176" fmla="*/ 9414283 w 12203155"/>
              <a:gd name="connsiteY176" fmla="*/ 451037 h 544146"/>
              <a:gd name="connsiteX177" fmla="*/ 11027470 w 12203155"/>
              <a:gd name="connsiteY177" fmla="*/ 443175 h 544146"/>
              <a:gd name="connsiteX178" fmla="*/ 11820521 w 12203155"/>
              <a:gd name="connsiteY178" fmla="*/ 412707 h 544146"/>
              <a:gd name="connsiteX179" fmla="*/ 12203155 w 12203155"/>
              <a:gd name="connsiteY179" fmla="*/ 390194 h 544146"/>
              <a:gd name="connsiteX180" fmla="*/ 12203155 w 12203155"/>
              <a:gd name="connsiteY180" fmla="*/ 404899 h 544146"/>
              <a:gd name="connsiteX181" fmla="*/ 11832964 w 12203155"/>
              <a:gd name="connsiteY181" fmla="*/ 426913 h 544146"/>
              <a:gd name="connsiteX182" fmla="*/ 11033323 w 12203155"/>
              <a:gd name="connsiteY182" fmla="*/ 457471 h 544146"/>
              <a:gd name="connsiteX183" fmla="*/ 10008613 w 12203155"/>
              <a:gd name="connsiteY183" fmla="*/ 470336 h 544146"/>
              <a:gd name="connsiteX184" fmla="*/ 10008613 w 12203155"/>
              <a:gd name="connsiteY184" fmla="*/ 526089 h 544146"/>
              <a:gd name="connsiteX185" fmla="*/ 9396716 w 12203155"/>
              <a:gd name="connsiteY185" fmla="*/ 521801 h 544146"/>
              <a:gd name="connsiteX186" fmla="*/ 9247399 w 12203155"/>
              <a:gd name="connsiteY186" fmla="*/ 518941 h 544146"/>
              <a:gd name="connsiteX187" fmla="*/ 8980977 w 12203155"/>
              <a:gd name="connsiteY187" fmla="*/ 513938 h 544146"/>
              <a:gd name="connsiteX188" fmla="*/ 8568167 w 12203155"/>
              <a:gd name="connsiteY188" fmla="*/ 502501 h 544146"/>
              <a:gd name="connsiteX189" fmla="*/ 8155354 w 12203155"/>
              <a:gd name="connsiteY189" fmla="*/ 487491 h 544146"/>
              <a:gd name="connsiteX190" fmla="*/ 7891857 w 12203155"/>
              <a:gd name="connsiteY190" fmla="*/ 476055 h 544146"/>
              <a:gd name="connsiteX191" fmla="*/ 7745470 w 12203155"/>
              <a:gd name="connsiteY191" fmla="*/ 469621 h 544146"/>
              <a:gd name="connsiteX192" fmla="*/ 6126430 w 12203155"/>
              <a:gd name="connsiteY192" fmla="*/ 371697 h 544146"/>
              <a:gd name="connsiteX193" fmla="*/ 5523314 w 12203155"/>
              <a:gd name="connsiteY193" fmla="*/ 328095 h 544146"/>
              <a:gd name="connsiteX194" fmla="*/ 5391565 w 12203155"/>
              <a:gd name="connsiteY194" fmla="*/ 319517 h 544146"/>
              <a:gd name="connsiteX195" fmla="*/ 5318373 w 12203155"/>
              <a:gd name="connsiteY195" fmla="*/ 314514 h 544146"/>
              <a:gd name="connsiteX196" fmla="*/ 5239323 w 12203155"/>
              <a:gd name="connsiteY196" fmla="*/ 309510 h 544146"/>
              <a:gd name="connsiteX197" fmla="*/ 4911415 w 12203155"/>
              <a:gd name="connsiteY197" fmla="*/ 289497 h 544146"/>
              <a:gd name="connsiteX198" fmla="*/ 4785521 w 12203155"/>
              <a:gd name="connsiteY198" fmla="*/ 283064 h 544146"/>
              <a:gd name="connsiteX199" fmla="*/ 4495676 w 12203155"/>
              <a:gd name="connsiteY199" fmla="*/ 269483 h 544146"/>
              <a:gd name="connsiteX200" fmla="*/ 2806371 w 12203155"/>
              <a:gd name="connsiteY200" fmla="*/ 241607 h 544146"/>
              <a:gd name="connsiteX201" fmla="*/ 1137557 w 12203155"/>
              <a:gd name="connsiteY201" fmla="*/ 311655 h 544146"/>
              <a:gd name="connsiteX202" fmla="*/ 346699 w 12203155"/>
              <a:gd name="connsiteY202" fmla="*/ 388583 h 544146"/>
              <a:gd name="connsiteX203" fmla="*/ 0 w 12203155"/>
              <a:gd name="connsiteY203" fmla="*/ 438505 h 544146"/>
              <a:gd name="connsiteX204" fmla="*/ 0 w 12203155"/>
              <a:gd name="connsiteY204" fmla="*/ 421787 h 544146"/>
              <a:gd name="connsiteX205" fmla="*/ 318153 w 12203155"/>
              <a:gd name="connsiteY205" fmla="*/ 375807 h 544146"/>
              <a:gd name="connsiteX206" fmla="*/ 1119988 w 12203155"/>
              <a:gd name="connsiteY206" fmla="*/ 298074 h 544146"/>
              <a:gd name="connsiteX207" fmla="*/ 2803441 w 12203155"/>
              <a:gd name="connsiteY207" fmla="*/ 227311 h 544146"/>
              <a:gd name="connsiteX208" fmla="*/ 3221973 w 12203155"/>
              <a:gd name="connsiteY208" fmla="*/ 225535 h 544146"/>
              <a:gd name="connsiteX209" fmla="*/ 4504457 w 12203155"/>
              <a:gd name="connsiteY209" fmla="*/ 255187 h 544146"/>
              <a:gd name="connsiteX210" fmla="*/ 4797231 w 12203155"/>
              <a:gd name="connsiteY210" fmla="*/ 268768 h 544146"/>
              <a:gd name="connsiteX211" fmla="*/ 4923126 w 12203155"/>
              <a:gd name="connsiteY211" fmla="*/ 275201 h 544146"/>
              <a:gd name="connsiteX212" fmla="*/ 5256889 w 12203155"/>
              <a:gd name="connsiteY212" fmla="*/ 295215 h 544146"/>
              <a:gd name="connsiteX213" fmla="*/ 5335939 w 12203155"/>
              <a:gd name="connsiteY213" fmla="*/ 300219 h 544146"/>
              <a:gd name="connsiteX214" fmla="*/ 5406205 w 12203155"/>
              <a:gd name="connsiteY214" fmla="*/ 305222 h 544146"/>
              <a:gd name="connsiteX215" fmla="*/ 5540881 w 12203155"/>
              <a:gd name="connsiteY215" fmla="*/ 314514 h 544146"/>
              <a:gd name="connsiteX216" fmla="*/ 6143993 w 12203155"/>
              <a:gd name="connsiteY216" fmla="*/ 358115 h 544146"/>
              <a:gd name="connsiteX217" fmla="*/ 7757180 w 12203155"/>
              <a:gd name="connsiteY217" fmla="*/ 456041 h 544146"/>
              <a:gd name="connsiteX218" fmla="*/ 7903567 w 12203155"/>
              <a:gd name="connsiteY218" fmla="*/ 462473 h 544146"/>
              <a:gd name="connsiteX219" fmla="*/ 8167064 w 12203155"/>
              <a:gd name="connsiteY219" fmla="*/ 473910 h 544146"/>
              <a:gd name="connsiteX220" fmla="*/ 8576948 w 12203155"/>
              <a:gd name="connsiteY220" fmla="*/ 488921 h 544146"/>
              <a:gd name="connsiteX221" fmla="*/ 8989761 w 12203155"/>
              <a:gd name="connsiteY221" fmla="*/ 500357 h 544146"/>
              <a:gd name="connsiteX222" fmla="*/ 9253258 w 12203155"/>
              <a:gd name="connsiteY222" fmla="*/ 505360 h 544146"/>
              <a:gd name="connsiteX223" fmla="*/ 9399645 w 12203155"/>
              <a:gd name="connsiteY223" fmla="*/ 508220 h 544146"/>
              <a:gd name="connsiteX224" fmla="*/ 11050891 w 12203155"/>
              <a:gd name="connsiteY224" fmla="*/ 499642 h 544146"/>
              <a:gd name="connsiteX225" fmla="*/ 11865534 w 12203155"/>
              <a:gd name="connsiteY225" fmla="*/ 468102 h 544146"/>
              <a:gd name="connsiteX226" fmla="*/ 12203155 w 12203155"/>
              <a:gd name="connsiteY226" fmla="*/ 448267 h 544146"/>
              <a:gd name="connsiteX227" fmla="*/ 12203155 w 12203155"/>
              <a:gd name="connsiteY227" fmla="*/ 462927 h 544146"/>
              <a:gd name="connsiteX228" fmla="*/ 11875782 w 12203155"/>
              <a:gd name="connsiteY228" fmla="*/ 482309 h 544146"/>
              <a:gd name="connsiteX229" fmla="*/ 11056747 w 12203155"/>
              <a:gd name="connsiteY229" fmla="*/ 513938 h 544146"/>
              <a:gd name="connsiteX230" fmla="*/ 10008613 w 12203155"/>
              <a:gd name="connsiteY230" fmla="*/ 526089 h 544146"/>
              <a:gd name="connsiteX231" fmla="*/ 4524572 w 12203155"/>
              <a:gd name="connsiteY231" fmla="*/ 544146 h 544146"/>
              <a:gd name="connsiteX232" fmla="*/ 4183090 w 12203155"/>
              <a:gd name="connsiteY232" fmla="*/ 544146 h 544146"/>
              <a:gd name="connsiteX233" fmla="*/ 3569044 w 12203155"/>
              <a:gd name="connsiteY233" fmla="*/ 525822 h 544146"/>
              <a:gd name="connsiteX234" fmla="*/ 2859068 w 12203155"/>
              <a:gd name="connsiteY234" fmla="*/ 523946 h 544146"/>
              <a:gd name="connsiteX235" fmla="*/ 2153483 w 12203155"/>
              <a:gd name="connsiteY235" fmla="*/ 542083 h 544146"/>
              <a:gd name="connsiteX236" fmla="*/ 2118060 w 12203155"/>
              <a:gd name="connsiteY236" fmla="*/ 544146 h 544146"/>
              <a:gd name="connsiteX237" fmla="*/ 1870748 w 12203155"/>
              <a:gd name="connsiteY237" fmla="*/ 544146 h 544146"/>
              <a:gd name="connsiteX238" fmla="*/ 2143235 w 12203155"/>
              <a:gd name="connsiteY238" fmla="*/ 528413 h 544146"/>
              <a:gd name="connsiteX239" fmla="*/ 2856139 w 12203155"/>
              <a:gd name="connsiteY239" fmla="*/ 509650 h 544146"/>
              <a:gd name="connsiteX240" fmla="*/ 3211037 w 12203155"/>
              <a:gd name="connsiteY240" fmla="*/ 508321 h 544146"/>
              <a:gd name="connsiteX241" fmla="*/ 4305371 w 12203155"/>
              <a:gd name="connsiteY241" fmla="*/ 533953 h 544146"/>
              <a:gd name="connsiteX242" fmla="*/ 5437102 w 12203155"/>
              <a:gd name="connsiteY242" fmla="*/ 544146 h 544146"/>
              <a:gd name="connsiteX243" fmla="*/ 5252149 w 12203155"/>
              <a:gd name="connsiteY243" fmla="*/ 544146 h 544146"/>
              <a:gd name="connsiteX244" fmla="*/ 5145633 w 12203155"/>
              <a:gd name="connsiteY244" fmla="*/ 536812 h 544146"/>
              <a:gd name="connsiteX245" fmla="*/ 5075368 w 12203155"/>
              <a:gd name="connsiteY245" fmla="*/ 532523 h 544146"/>
              <a:gd name="connsiteX246" fmla="*/ 4996321 w 12203155"/>
              <a:gd name="connsiteY246" fmla="*/ 527519 h 544146"/>
              <a:gd name="connsiteX247" fmla="*/ 4709399 w 12203155"/>
              <a:gd name="connsiteY247" fmla="*/ 510364 h 544146"/>
              <a:gd name="connsiteX248" fmla="*/ 4589363 w 12203155"/>
              <a:gd name="connsiteY248" fmla="*/ 503932 h 544146"/>
              <a:gd name="connsiteX249" fmla="*/ 4337578 w 12203155"/>
              <a:gd name="connsiteY249" fmla="*/ 491780 h 544146"/>
              <a:gd name="connsiteX250" fmla="*/ 2850285 w 12203155"/>
              <a:gd name="connsiteY250" fmla="*/ 467477 h 544146"/>
              <a:gd name="connsiteX251" fmla="*/ 1415693 w 12203155"/>
              <a:gd name="connsiteY251" fmla="*/ 527519 h 544146"/>
              <a:gd name="connsiteX252" fmla="*/ 1243902 w 12203155"/>
              <a:gd name="connsiteY252" fmla="*/ 544146 h 544146"/>
              <a:gd name="connsiteX253" fmla="*/ 1087085 w 12203155"/>
              <a:gd name="connsiteY253" fmla="*/ 544146 h 544146"/>
              <a:gd name="connsiteX254" fmla="*/ 1398125 w 12203155"/>
              <a:gd name="connsiteY254" fmla="*/ 513938 h 544146"/>
              <a:gd name="connsiteX255" fmla="*/ 2847357 w 12203155"/>
              <a:gd name="connsiteY255" fmla="*/ 453897 h 544146"/>
              <a:gd name="connsiteX256" fmla="*/ 3214972 w 12203155"/>
              <a:gd name="connsiteY256" fmla="*/ 452278 h 544146"/>
              <a:gd name="connsiteX257" fmla="*/ 4346358 w 12203155"/>
              <a:gd name="connsiteY257" fmla="*/ 478914 h 544146"/>
              <a:gd name="connsiteX258" fmla="*/ 4601073 w 12203155"/>
              <a:gd name="connsiteY258" fmla="*/ 491065 h 544146"/>
              <a:gd name="connsiteX259" fmla="*/ 4718183 w 12203155"/>
              <a:gd name="connsiteY259" fmla="*/ 497498 h 544146"/>
              <a:gd name="connsiteX260" fmla="*/ 5010958 w 12203155"/>
              <a:gd name="connsiteY260" fmla="*/ 515368 h 544146"/>
              <a:gd name="connsiteX261" fmla="*/ 5090005 w 12203155"/>
              <a:gd name="connsiteY261" fmla="*/ 520371 h 544146"/>
              <a:gd name="connsiteX262" fmla="*/ 5160275 w 12203155"/>
              <a:gd name="connsiteY262" fmla="*/ 524660 h 544146"/>
              <a:gd name="connsiteX263" fmla="*/ 5277384 w 12203155"/>
              <a:gd name="connsiteY263" fmla="*/ 532523 h 544146"/>
              <a:gd name="connsiteX264" fmla="*/ 6288617 w 12203155"/>
              <a:gd name="connsiteY264" fmla="*/ 544146 h 544146"/>
              <a:gd name="connsiteX265" fmla="*/ 6077406 w 12203155"/>
              <a:gd name="connsiteY265" fmla="*/ 544146 h 544146"/>
              <a:gd name="connsiteX266" fmla="*/ 5933199 w 12203155"/>
              <a:gd name="connsiteY266" fmla="*/ 534667 h 544146"/>
              <a:gd name="connsiteX267" fmla="*/ 5327155 w 12203155"/>
              <a:gd name="connsiteY267" fmla="*/ 490350 h 544146"/>
              <a:gd name="connsiteX268" fmla="*/ 5207116 w 12203155"/>
              <a:gd name="connsiteY268" fmla="*/ 482488 h 544146"/>
              <a:gd name="connsiteX269" fmla="*/ 5136850 w 12203155"/>
              <a:gd name="connsiteY269" fmla="*/ 478200 h 544146"/>
              <a:gd name="connsiteX270" fmla="*/ 5057803 w 12203155"/>
              <a:gd name="connsiteY270" fmla="*/ 473196 h 544146"/>
              <a:gd name="connsiteX271" fmla="*/ 4759173 w 12203155"/>
              <a:gd name="connsiteY271" fmla="*/ 455327 h 544146"/>
              <a:gd name="connsiteX272" fmla="*/ 4639134 w 12203155"/>
              <a:gd name="connsiteY272" fmla="*/ 448893 h 544146"/>
              <a:gd name="connsiteX273" fmla="*/ 4378567 w 12203155"/>
              <a:gd name="connsiteY273" fmla="*/ 436742 h 544146"/>
              <a:gd name="connsiteX274" fmla="*/ 2841505 w 12203155"/>
              <a:gd name="connsiteY274" fmla="*/ 411010 h 544146"/>
              <a:gd name="connsiteX275" fmla="*/ 1348353 w 12203155"/>
              <a:gd name="connsiteY275" fmla="*/ 473196 h 544146"/>
              <a:gd name="connsiteX276" fmla="*/ 658506 w 12203155"/>
              <a:gd name="connsiteY276" fmla="*/ 540207 h 544146"/>
              <a:gd name="connsiteX277" fmla="*/ 631033 w 12203155"/>
              <a:gd name="connsiteY277" fmla="*/ 544146 h 544146"/>
              <a:gd name="connsiteX278" fmla="*/ 513571 w 12203155"/>
              <a:gd name="connsiteY278" fmla="*/ 544146 h 544146"/>
              <a:gd name="connsiteX279" fmla="*/ 629593 w 12203155"/>
              <a:gd name="connsiteY279" fmla="*/ 527430 h 544146"/>
              <a:gd name="connsiteX280" fmla="*/ 1327861 w 12203155"/>
              <a:gd name="connsiteY280" fmla="*/ 459615 h 544146"/>
              <a:gd name="connsiteX281" fmla="*/ 2835650 w 12203155"/>
              <a:gd name="connsiteY281" fmla="*/ 396715 h 544146"/>
              <a:gd name="connsiteX282" fmla="*/ 3216393 w 12203155"/>
              <a:gd name="connsiteY282" fmla="*/ 395106 h 544146"/>
              <a:gd name="connsiteX283" fmla="*/ 4384422 w 12203155"/>
              <a:gd name="connsiteY283" fmla="*/ 422447 h 544146"/>
              <a:gd name="connsiteX284" fmla="*/ 4647919 w 12203155"/>
              <a:gd name="connsiteY284" fmla="*/ 435313 h 544146"/>
              <a:gd name="connsiteX285" fmla="*/ 4767955 w 12203155"/>
              <a:gd name="connsiteY285" fmla="*/ 441745 h 544146"/>
              <a:gd name="connsiteX286" fmla="*/ 5069514 w 12203155"/>
              <a:gd name="connsiteY286" fmla="*/ 460330 h 544146"/>
              <a:gd name="connsiteX287" fmla="*/ 5148562 w 12203155"/>
              <a:gd name="connsiteY287" fmla="*/ 465333 h 544146"/>
              <a:gd name="connsiteX288" fmla="*/ 5218830 w 12203155"/>
              <a:gd name="connsiteY288" fmla="*/ 469622 h 544146"/>
              <a:gd name="connsiteX289" fmla="*/ 5341793 w 12203155"/>
              <a:gd name="connsiteY289" fmla="*/ 477484 h 544146"/>
              <a:gd name="connsiteX290" fmla="*/ 5947837 w 12203155"/>
              <a:gd name="connsiteY290" fmla="*/ 521802 h 544146"/>
              <a:gd name="connsiteX291" fmla="*/ 7271970 w 12203155"/>
              <a:gd name="connsiteY291" fmla="*/ 544146 h 544146"/>
              <a:gd name="connsiteX292" fmla="*/ 6980145 w 12203155"/>
              <a:gd name="connsiteY292" fmla="*/ 544146 h 544146"/>
              <a:gd name="connsiteX293" fmla="*/ 6931376 w 12203155"/>
              <a:gd name="connsiteY293" fmla="*/ 541557 h 544146"/>
              <a:gd name="connsiteX294" fmla="*/ 6000536 w 12203155"/>
              <a:gd name="connsiteY294" fmla="*/ 480343 h 544146"/>
              <a:gd name="connsiteX295" fmla="*/ 5394495 w 12203155"/>
              <a:gd name="connsiteY295" fmla="*/ 436741 h 544146"/>
              <a:gd name="connsiteX296" fmla="*/ 5271530 w 12203155"/>
              <a:gd name="connsiteY296" fmla="*/ 428164 h 544146"/>
              <a:gd name="connsiteX297" fmla="*/ 5201264 w 12203155"/>
              <a:gd name="connsiteY297" fmla="*/ 423161 h 544146"/>
              <a:gd name="connsiteX298" fmla="*/ 5122214 w 12203155"/>
              <a:gd name="connsiteY298" fmla="*/ 418158 h 544146"/>
              <a:gd name="connsiteX299" fmla="*/ 4814800 w 12203155"/>
              <a:gd name="connsiteY299" fmla="*/ 399573 h 544146"/>
              <a:gd name="connsiteX300" fmla="*/ 4691837 w 12203155"/>
              <a:gd name="connsiteY300" fmla="*/ 393140 h 544146"/>
              <a:gd name="connsiteX301" fmla="*/ 4422484 w 12203155"/>
              <a:gd name="connsiteY301" fmla="*/ 380274 h 544146"/>
              <a:gd name="connsiteX302" fmla="*/ 2835650 w 12203155"/>
              <a:gd name="connsiteY302" fmla="*/ 353828 h 544146"/>
              <a:gd name="connsiteX303" fmla="*/ 1283946 w 12203155"/>
              <a:gd name="connsiteY303" fmla="*/ 418872 h 544146"/>
              <a:gd name="connsiteX304" fmla="*/ 559694 w 12203155"/>
              <a:gd name="connsiteY304" fmla="*/ 489278 h 544146"/>
              <a:gd name="connsiteX305" fmla="*/ 177676 w 12203155"/>
              <a:gd name="connsiteY305" fmla="*/ 544146 h 544146"/>
              <a:gd name="connsiteX306" fmla="*/ 62296 w 12203155"/>
              <a:gd name="connsiteY306" fmla="*/ 544146 h 544146"/>
              <a:gd name="connsiteX307" fmla="*/ 531880 w 12203155"/>
              <a:gd name="connsiteY307" fmla="*/ 476501 h 544146"/>
              <a:gd name="connsiteX308" fmla="*/ 1263450 w 12203155"/>
              <a:gd name="connsiteY308" fmla="*/ 405291 h 544146"/>
              <a:gd name="connsiteX309" fmla="*/ 2829794 w 12203155"/>
              <a:gd name="connsiteY309" fmla="*/ 339532 h 544146"/>
              <a:gd name="connsiteX310" fmla="*/ 3223254 w 12203155"/>
              <a:gd name="connsiteY310" fmla="*/ 337934 h 544146"/>
              <a:gd name="connsiteX311" fmla="*/ 4428340 w 12203155"/>
              <a:gd name="connsiteY311" fmla="*/ 365979 h 544146"/>
              <a:gd name="connsiteX312" fmla="*/ 4700618 w 12203155"/>
              <a:gd name="connsiteY312" fmla="*/ 378844 h 544146"/>
              <a:gd name="connsiteX313" fmla="*/ 4823583 w 12203155"/>
              <a:gd name="connsiteY313" fmla="*/ 385277 h 544146"/>
              <a:gd name="connsiteX314" fmla="*/ 5136850 w 12203155"/>
              <a:gd name="connsiteY314" fmla="*/ 403862 h 544146"/>
              <a:gd name="connsiteX315" fmla="*/ 5215901 w 12203155"/>
              <a:gd name="connsiteY315" fmla="*/ 408865 h 544146"/>
              <a:gd name="connsiteX316" fmla="*/ 5286167 w 12203155"/>
              <a:gd name="connsiteY316" fmla="*/ 413868 h 544146"/>
              <a:gd name="connsiteX317" fmla="*/ 5412059 w 12203155"/>
              <a:gd name="connsiteY317" fmla="*/ 422446 h 544146"/>
              <a:gd name="connsiteX318" fmla="*/ 6018103 w 12203155"/>
              <a:gd name="connsiteY318" fmla="*/ 466048 h 544146"/>
              <a:gd name="connsiteX319" fmla="*/ 6945465 w 12203155"/>
              <a:gd name="connsiteY319" fmla="*/ 526849 h 544146"/>
              <a:gd name="connsiteX320" fmla="*/ 8557040 w 12203155"/>
              <a:gd name="connsiteY320" fmla="*/ 544146 h 544146"/>
              <a:gd name="connsiteX321" fmla="*/ 8163662 w 12203155"/>
              <a:gd name="connsiteY321" fmla="*/ 544146 h 544146"/>
              <a:gd name="connsiteX322" fmla="*/ 7829643 w 12203155"/>
              <a:gd name="connsiteY322" fmla="*/ 531361 h 544146"/>
              <a:gd name="connsiteX323" fmla="*/ 6062020 w 12203155"/>
              <a:gd name="connsiteY323" fmla="*/ 426020 h 544146"/>
              <a:gd name="connsiteX324" fmla="*/ 5458902 w 12203155"/>
              <a:gd name="connsiteY324" fmla="*/ 382419 h 544146"/>
              <a:gd name="connsiteX325" fmla="*/ 5333011 w 12203155"/>
              <a:gd name="connsiteY325" fmla="*/ 373841 h 544146"/>
              <a:gd name="connsiteX326" fmla="*/ 5259819 w 12203155"/>
              <a:gd name="connsiteY326" fmla="*/ 368838 h 544146"/>
              <a:gd name="connsiteX327" fmla="*/ 5180768 w 12203155"/>
              <a:gd name="connsiteY327" fmla="*/ 363835 h 544146"/>
              <a:gd name="connsiteX328" fmla="*/ 4861645 w 12203155"/>
              <a:gd name="connsiteY328" fmla="*/ 344535 h 544146"/>
              <a:gd name="connsiteX329" fmla="*/ 4735751 w 12203155"/>
              <a:gd name="connsiteY329" fmla="*/ 338103 h 544146"/>
              <a:gd name="connsiteX330" fmla="*/ 4457616 w 12203155"/>
              <a:gd name="connsiteY330" fmla="*/ 324521 h 544146"/>
              <a:gd name="connsiteX331" fmla="*/ 2818080 w 12203155"/>
              <a:gd name="connsiteY331" fmla="*/ 297360 h 544146"/>
              <a:gd name="connsiteX332" fmla="*/ 1207821 w 12203155"/>
              <a:gd name="connsiteY332" fmla="*/ 364549 h 544146"/>
              <a:gd name="connsiteX333" fmla="*/ 450269 w 12203155"/>
              <a:gd name="connsiteY333" fmla="*/ 438350 h 544146"/>
              <a:gd name="connsiteX334" fmla="*/ 0 w 12203155"/>
              <a:gd name="connsiteY334" fmla="*/ 503021 h 544146"/>
              <a:gd name="connsiteX335" fmla="*/ 0 w 12203155"/>
              <a:gd name="connsiteY335" fmla="*/ 486335 h 544146"/>
              <a:gd name="connsiteX336" fmla="*/ 422822 w 12203155"/>
              <a:gd name="connsiteY336" fmla="*/ 425305 h 544146"/>
              <a:gd name="connsiteX337" fmla="*/ 1190257 w 12203155"/>
              <a:gd name="connsiteY337" fmla="*/ 350968 h 544146"/>
              <a:gd name="connsiteX338" fmla="*/ 2815153 w 12203155"/>
              <a:gd name="connsiteY338" fmla="*/ 283064 h 544146"/>
              <a:gd name="connsiteX339" fmla="*/ 3220552 w 12203155"/>
              <a:gd name="connsiteY339" fmla="*/ 281478 h 544146"/>
              <a:gd name="connsiteX340" fmla="*/ 4466398 w 12203155"/>
              <a:gd name="connsiteY340" fmla="*/ 310226 h 544146"/>
              <a:gd name="connsiteX341" fmla="*/ 4747461 w 12203155"/>
              <a:gd name="connsiteY341" fmla="*/ 323807 h 544146"/>
              <a:gd name="connsiteX342" fmla="*/ 4870427 w 12203155"/>
              <a:gd name="connsiteY342" fmla="*/ 330239 h 544146"/>
              <a:gd name="connsiteX343" fmla="*/ 5192479 w 12203155"/>
              <a:gd name="connsiteY343" fmla="*/ 349539 h 544146"/>
              <a:gd name="connsiteX344" fmla="*/ 5271529 w 12203155"/>
              <a:gd name="connsiteY344" fmla="*/ 354542 h 544146"/>
              <a:gd name="connsiteX345" fmla="*/ 5344721 w 12203155"/>
              <a:gd name="connsiteY345" fmla="*/ 359546 h 544146"/>
              <a:gd name="connsiteX346" fmla="*/ 5473542 w 12203155"/>
              <a:gd name="connsiteY346" fmla="*/ 368123 h 544146"/>
              <a:gd name="connsiteX347" fmla="*/ 6076656 w 12203155"/>
              <a:gd name="connsiteY347" fmla="*/ 411724 h 544146"/>
              <a:gd name="connsiteX348" fmla="*/ 7838060 w 12203155"/>
              <a:gd name="connsiteY348" fmla="*/ 516708 h 544146"/>
              <a:gd name="connsiteX349" fmla="*/ 11719966 w 12203155"/>
              <a:gd name="connsiteY349" fmla="*/ 544146 h 544146"/>
              <a:gd name="connsiteX350" fmla="*/ 11345677 w 12203155"/>
              <a:gd name="connsiteY350" fmla="*/ 544146 h 544146"/>
              <a:gd name="connsiteX351" fmla="*/ 11906525 w 12203155"/>
              <a:gd name="connsiteY351" fmla="*/ 522605 h 544146"/>
              <a:gd name="connsiteX352" fmla="*/ 12203155 w 12203155"/>
              <a:gd name="connsiteY352" fmla="*/ 505032 h 544146"/>
              <a:gd name="connsiteX353" fmla="*/ 12203155 w 12203155"/>
              <a:gd name="connsiteY353" fmla="*/ 519544 h 544146"/>
              <a:gd name="connsiteX354" fmla="*/ 11916770 w 12203155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203155" h="544146">
                <a:moveTo>
                  <a:pt x="10212823" y="299593"/>
                </a:moveTo>
                <a:cubicBezTo>
                  <a:pt x="9961037" y="300755"/>
                  <a:pt x="9707055" y="299504"/>
                  <a:pt x="9452342" y="295930"/>
                </a:cubicBezTo>
                <a:cubicBezTo>
                  <a:pt x="9405498" y="295216"/>
                  <a:pt x="9355728" y="294500"/>
                  <a:pt x="9308884" y="293786"/>
                </a:cubicBezTo>
                <a:cubicBezTo>
                  <a:pt x="9229834" y="292356"/>
                  <a:pt x="9150787" y="290927"/>
                  <a:pt x="9071735" y="289497"/>
                </a:cubicBezTo>
                <a:lnTo>
                  <a:pt x="8691129" y="278776"/>
                </a:lnTo>
                <a:lnTo>
                  <a:pt x="8310522" y="264480"/>
                </a:lnTo>
                <a:cubicBezTo>
                  <a:pt x="8228546" y="261621"/>
                  <a:pt x="8146569" y="257333"/>
                  <a:pt x="8067521" y="253758"/>
                </a:cubicBezTo>
                <a:cubicBezTo>
                  <a:pt x="8020677" y="251614"/>
                  <a:pt x="7973831" y="249470"/>
                  <a:pt x="7926990" y="247325"/>
                </a:cubicBezTo>
                <a:cubicBezTo>
                  <a:pt x="7464407" y="225167"/>
                  <a:pt x="6960835" y="194431"/>
                  <a:pt x="6386997" y="154404"/>
                </a:cubicBezTo>
                <a:lnTo>
                  <a:pt x="5792665" y="110803"/>
                </a:lnTo>
                <a:cubicBezTo>
                  <a:pt x="5778025" y="109373"/>
                  <a:pt x="5757531" y="108658"/>
                  <a:pt x="5739965" y="107229"/>
                </a:cubicBezTo>
                <a:lnTo>
                  <a:pt x="5491108" y="90789"/>
                </a:lnTo>
                <a:cubicBezTo>
                  <a:pt x="5371069" y="82926"/>
                  <a:pt x="5245179" y="74348"/>
                  <a:pt x="5119284" y="67916"/>
                </a:cubicBezTo>
                <a:cubicBezTo>
                  <a:pt x="5075366" y="65771"/>
                  <a:pt x="5031452" y="63627"/>
                  <a:pt x="4987534" y="60768"/>
                </a:cubicBezTo>
                <a:cubicBezTo>
                  <a:pt x="4882138" y="55050"/>
                  <a:pt x="4770881" y="49331"/>
                  <a:pt x="4659630" y="45043"/>
                </a:cubicBezTo>
                <a:cubicBezTo>
                  <a:pt x="4021378" y="17881"/>
                  <a:pt x="3386059" y="7159"/>
                  <a:pt x="2771235" y="14307"/>
                </a:cubicBezTo>
                <a:cubicBezTo>
                  <a:pt x="2112493" y="21455"/>
                  <a:pt x="1471316" y="48616"/>
                  <a:pt x="865272" y="94362"/>
                </a:cubicBezTo>
                <a:cubicBezTo>
                  <a:pt x="705710" y="106513"/>
                  <a:pt x="548527" y="120139"/>
                  <a:pt x="393997" y="135205"/>
                </a:cubicBezTo>
                <a:lnTo>
                  <a:pt x="0" y="178024"/>
                </a:lnTo>
                <a:lnTo>
                  <a:pt x="0" y="163761"/>
                </a:lnTo>
                <a:lnTo>
                  <a:pt x="367877" y="123892"/>
                </a:lnTo>
                <a:cubicBezTo>
                  <a:pt x="524008" y="108747"/>
                  <a:pt x="683022" y="95077"/>
                  <a:pt x="844780" y="82926"/>
                </a:cubicBezTo>
                <a:cubicBezTo>
                  <a:pt x="1453750" y="36465"/>
                  <a:pt x="2100779" y="9304"/>
                  <a:pt x="2765379" y="2156"/>
                </a:cubicBezTo>
                <a:cubicBezTo>
                  <a:pt x="2920549" y="369"/>
                  <a:pt x="3077000" y="-301"/>
                  <a:pt x="3234412" y="123"/>
                </a:cubicBezTo>
                <a:cubicBezTo>
                  <a:pt x="3706648" y="1396"/>
                  <a:pt x="4187531" y="12520"/>
                  <a:pt x="4668412" y="32891"/>
                </a:cubicBezTo>
                <a:cubicBezTo>
                  <a:pt x="4779665" y="36465"/>
                  <a:pt x="4890920" y="42898"/>
                  <a:pt x="4999248" y="48616"/>
                </a:cubicBezTo>
                <a:cubicBezTo>
                  <a:pt x="5043162" y="50761"/>
                  <a:pt x="5087080" y="53620"/>
                  <a:pt x="5130994" y="55764"/>
                </a:cubicBezTo>
                <a:cubicBezTo>
                  <a:pt x="5259815" y="62198"/>
                  <a:pt x="5385707" y="70059"/>
                  <a:pt x="5505746" y="78637"/>
                </a:cubicBezTo>
                <a:lnTo>
                  <a:pt x="5754605" y="95077"/>
                </a:lnTo>
                <a:cubicBezTo>
                  <a:pt x="5775098" y="96507"/>
                  <a:pt x="5792665" y="97936"/>
                  <a:pt x="5810231" y="98651"/>
                </a:cubicBezTo>
                <a:lnTo>
                  <a:pt x="6404565" y="141538"/>
                </a:lnTo>
                <a:cubicBezTo>
                  <a:pt x="6975473" y="182280"/>
                  <a:pt x="7476115" y="212301"/>
                  <a:pt x="7938701" y="234459"/>
                </a:cubicBezTo>
                <a:cubicBezTo>
                  <a:pt x="7985545" y="236604"/>
                  <a:pt x="8032385" y="238748"/>
                  <a:pt x="8079233" y="240892"/>
                </a:cubicBezTo>
                <a:cubicBezTo>
                  <a:pt x="8158280" y="244466"/>
                  <a:pt x="8240257" y="248040"/>
                  <a:pt x="8319308" y="251614"/>
                </a:cubicBezTo>
                <a:lnTo>
                  <a:pt x="8699914" y="265195"/>
                </a:lnTo>
                <a:lnTo>
                  <a:pt x="9080520" y="275202"/>
                </a:lnTo>
                <a:cubicBezTo>
                  <a:pt x="9159568" y="277346"/>
                  <a:pt x="9238618" y="278061"/>
                  <a:pt x="9314740" y="279491"/>
                </a:cubicBezTo>
                <a:cubicBezTo>
                  <a:pt x="9361584" y="280205"/>
                  <a:pt x="9411354" y="280920"/>
                  <a:pt x="9458197" y="281634"/>
                </a:cubicBezTo>
                <a:cubicBezTo>
                  <a:pt x="9961769" y="288782"/>
                  <a:pt x="10468270" y="285924"/>
                  <a:pt x="10957202" y="274487"/>
                </a:cubicBezTo>
                <a:cubicBezTo>
                  <a:pt x="11201669" y="267696"/>
                  <a:pt x="11446135" y="258226"/>
                  <a:pt x="11688406" y="246343"/>
                </a:cubicBezTo>
                <a:lnTo>
                  <a:pt x="12203155" y="215790"/>
                </a:lnTo>
                <a:lnTo>
                  <a:pt x="12203155" y="230161"/>
                </a:lnTo>
                <a:lnTo>
                  <a:pt x="11697189" y="260013"/>
                </a:lnTo>
                <a:cubicBezTo>
                  <a:pt x="11453454" y="271985"/>
                  <a:pt x="11207523" y="281634"/>
                  <a:pt x="10960128" y="288782"/>
                </a:cubicBezTo>
                <a:cubicBezTo>
                  <a:pt x="10714199" y="294858"/>
                  <a:pt x="10464609" y="298432"/>
                  <a:pt x="10212823" y="299593"/>
                </a:cubicBezTo>
                <a:close/>
                <a:moveTo>
                  <a:pt x="10205505" y="356419"/>
                </a:moveTo>
                <a:cubicBezTo>
                  <a:pt x="9947132" y="357759"/>
                  <a:pt x="9686563" y="356687"/>
                  <a:pt x="9425994" y="353113"/>
                </a:cubicBezTo>
                <a:cubicBezTo>
                  <a:pt x="9376222" y="352397"/>
                  <a:pt x="9329378" y="351683"/>
                  <a:pt x="9282533" y="350968"/>
                </a:cubicBezTo>
                <a:cubicBezTo>
                  <a:pt x="9203483" y="349538"/>
                  <a:pt x="9118579" y="348109"/>
                  <a:pt x="9036603" y="346680"/>
                </a:cubicBezTo>
                <a:lnTo>
                  <a:pt x="8647211" y="335958"/>
                </a:lnTo>
                <a:lnTo>
                  <a:pt x="8257824" y="321662"/>
                </a:lnTo>
                <a:cubicBezTo>
                  <a:pt x="8175847" y="318803"/>
                  <a:pt x="8090941" y="314515"/>
                  <a:pt x="8008967" y="310941"/>
                </a:cubicBezTo>
                <a:cubicBezTo>
                  <a:pt x="7962123" y="308796"/>
                  <a:pt x="7915276" y="306652"/>
                  <a:pt x="7868436" y="304508"/>
                </a:cubicBezTo>
                <a:cubicBezTo>
                  <a:pt x="7397067" y="282350"/>
                  <a:pt x="6887641" y="250899"/>
                  <a:pt x="6310876" y="210157"/>
                </a:cubicBezTo>
                <a:lnTo>
                  <a:pt x="5713617" y="166555"/>
                </a:lnTo>
                <a:cubicBezTo>
                  <a:pt x="5666774" y="162981"/>
                  <a:pt x="5617000" y="160122"/>
                  <a:pt x="5567231" y="156548"/>
                </a:cubicBezTo>
                <a:lnTo>
                  <a:pt x="5417913" y="146541"/>
                </a:lnTo>
                <a:cubicBezTo>
                  <a:pt x="5300804" y="138679"/>
                  <a:pt x="5177838" y="130816"/>
                  <a:pt x="5054874" y="124383"/>
                </a:cubicBezTo>
                <a:cubicBezTo>
                  <a:pt x="5010959" y="122238"/>
                  <a:pt x="4967041" y="120095"/>
                  <a:pt x="4923127" y="117235"/>
                </a:cubicBezTo>
                <a:cubicBezTo>
                  <a:pt x="4820655" y="111517"/>
                  <a:pt x="4712326" y="105799"/>
                  <a:pt x="4606928" y="102224"/>
                </a:cubicBezTo>
                <a:cubicBezTo>
                  <a:pt x="3986248" y="75778"/>
                  <a:pt x="3368495" y="65771"/>
                  <a:pt x="2768309" y="72204"/>
                </a:cubicBezTo>
                <a:cubicBezTo>
                  <a:pt x="2130057" y="79351"/>
                  <a:pt x="1509379" y="105084"/>
                  <a:pt x="923830" y="149400"/>
                </a:cubicBezTo>
                <a:cubicBezTo>
                  <a:pt x="616416" y="172988"/>
                  <a:pt x="317785" y="202115"/>
                  <a:pt x="30501" y="236603"/>
                </a:cubicBezTo>
                <a:lnTo>
                  <a:pt x="0" y="240630"/>
                </a:lnTo>
                <a:lnTo>
                  <a:pt x="0" y="225699"/>
                </a:lnTo>
                <a:lnTo>
                  <a:pt x="11471" y="224184"/>
                </a:lnTo>
                <a:cubicBezTo>
                  <a:pt x="300952" y="189428"/>
                  <a:pt x="601778" y="160121"/>
                  <a:pt x="912120" y="136534"/>
                </a:cubicBezTo>
                <a:cubicBezTo>
                  <a:pt x="1503524" y="91503"/>
                  <a:pt x="2127131" y="65771"/>
                  <a:pt x="2771235" y="58623"/>
                </a:cubicBezTo>
                <a:cubicBezTo>
                  <a:pt x="2922013" y="57015"/>
                  <a:pt x="3074073" y="56434"/>
                  <a:pt x="3227093" y="56881"/>
                </a:cubicBezTo>
                <a:cubicBezTo>
                  <a:pt x="3686155" y="58221"/>
                  <a:pt x="4153863" y="68809"/>
                  <a:pt x="4621568" y="88644"/>
                </a:cubicBezTo>
                <a:cubicBezTo>
                  <a:pt x="4729895" y="92218"/>
                  <a:pt x="4838221" y="97936"/>
                  <a:pt x="4940693" y="103654"/>
                </a:cubicBezTo>
                <a:cubicBezTo>
                  <a:pt x="4984608" y="105799"/>
                  <a:pt x="5028526" y="108658"/>
                  <a:pt x="5072440" y="110802"/>
                </a:cubicBezTo>
                <a:cubicBezTo>
                  <a:pt x="5195405" y="116520"/>
                  <a:pt x="5318371" y="125098"/>
                  <a:pt x="5438409" y="132960"/>
                </a:cubicBezTo>
                <a:lnTo>
                  <a:pt x="5587722" y="142967"/>
                </a:lnTo>
                <a:cubicBezTo>
                  <a:pt x="5637496" y="146541"/>
                  <a:pt x="5687266" y="149400"/>
                  <a:pt x="5734110" y="152974"/>
                </a:cubicBezTo>
                <a:lnTo>
                  <a:pt x="6331369" y="196576"/>
                </a:lnTo>
                <a:cubicBezTo>
                  <a:pt x="6908136" y="237318"/>
                  <a:pt x="7417561" y="268054"/>
                  <a:pt x="7883072" y="290927"/>
                </a:cubicBezTo>
                <a:cubicBezTo>
                  <a:pt x="7929916" y="293071"/>
                  <a:pt x="7976760" y="295215"/>
                  <a:pt x="8023605" y="297360"/>
                </a:cubicBezTo>
                <a:cubicBezTo>
                  <a:pt x="8105581" y="300933"/>
                  <a:pt x="8187558" y="305222"/>
                  <a:pt x="8269534" y="308081"/>
                </a:cubicBezTo>
                <a:lnTo>
                  <a:pt x="8658925" y="322377"/>
                </a:lnTo>
                <a:lnTo>
                  <a:pt x="9045387" y="333099"/>
                </a:lnTo>
                <a:cubicBezTo>
                  <a:pt x="9124435" y="335243"/>
                  <a:pt x="9209341" y="336672"/>
                  <a:pt x="9288388" y="337388"/>
                </a:cubicBezTo>
                <a:cubicBezTo>
                  <a:pt x="9335232" y="338102"/>
                  <a:pt x="9385005" y="338817"/>
                  <a:pt x="9431850" y="339532"/>
                </a:cubicBezTo>
                <a:cubicBezTo>
                  <a:pt x="9950058" y="346680"/>
                  <a:pt x="10465341" y="343820"/>
                  <a:pt x="10968912" y="331669"/>
                </a:cubicBezTo>
                <a:cubicBezTo>
                  <a:pt x="11220698" y="324522"/>
                  <a:pt x="11471752" y="314872"/>
                  <a:pt x="11720611" y="302721"/>
                </a:cubicBezTo>
                <a:lnTo>
                  <a:pt x="12203155" y="273998"/>
                </a:lnTo>
                <a:lnTo>
                  <a:pt x="12203155" y="288323"/>
                </a:lnTo>
                <a:lnTo>
                  <a:pt x="11729393" y="316301"/>
                </a:lnTo>
                <a:cubicBezTo>
                  <a:pt x="11478340" y="328452"/>
                  <a:pt x="11225091" y="338102"/>
                  <a:pt x="10971842" y="345250"/>
                </a:cubicBezTo>
                <a:cubicBezTo>
                  <a:pt x="10720056" y="351325"/>
                  <a:pt x="10463878" y="355078"/>
                  <a:pt x="10205505" y="356419"/>
                </a:cubicBezTo>
                <a:close/>
                <a:moveTo>
                  <a:pt x="10008614" y="413869"/>
                </a:moveTo>
                <a:cubicBezTo>
                  <a:pt x="9815383" y="413869"/>
                  <a:pt x="9619225" y="412439"/>
                  <a:pt x="9423066" y="409580"/>
                </a:cubicBezTo>
                <a:cubicBezTo>
                  <a:pt x="9373296" y="408866"/>
                  <a:pt x="9326451" y="408150"/>
                  <a:pt x="9276679" y="407436"/>
                </a:cubicBezTo>
                <a:cubicBezTo>
                  <a:pt x="9194701" y="406006"/>
                  <a:pt x="9109797" y="404577"/>
                  <a:pt x="9024892" y="402432"/>
                </a:cubicBezTo>
                <a:lnTo>
                  <a:pt x="8626719" y="391711"/>
                </a:lnTo>
                <a:lnTo>
                  <a:pt x="8228547" y="377415"/>
                </a:lnTo>
                <a:cubicBezTo>
                  <a:pt x="8143643" y="373841"/>
                  <a:pt x="8058737" y="370268"/>
                  <a:pt x="7976760" y="366693"/>
                </a:cubicBezTo>
                <a:cubicBezTo>
                  <a:pt x="7929916" y="364549"/>
                  <a:pt x="7880146" y="362404"/>
                  <a:pt x="7833303" y="360261"/>
                </a:cubicBezTo>
                <a:cubicBezTo>
                  <a:pt x="7356080" y="337388"/>
                  <a:pt x="6840796" y="305937"/>
                  <a:pt x="6255248" y="264480"/>
                </a:cubicBezTo>
                <a:lnTo>
                  <a:pt x="5655062" y="220878"/>
                </a:lnTo>
                <a:cubicBezTo>
                  <a:pt x="5608219" y="217304"/>
                  <a:pt x="5561372" y="214445"/>
                  <a:pt x="5514528" y="211586"/>
                </a:cubicBezTo>
                <a:cubicBezTo>
                  <a:pt x="5491109" y="210157"/>
                  <a:pt x="5467687" y="208727"/>
                  <a:pt x="5444263" y="206582"/>
                </a:cubicBezTo>
                <a:cubicBezTo>
                  <a:pt x="5417913" y="205153"/>
                  <a:pt x="5391565" y="203009"/>
                  <a:pt x="5365215" y="201579"/>
                </a:cubicBezTo>
                <a:cubicBezTo>
                  <a:pt x="5251032" y="193716"/>
                  <a:pt x="5133922" y="185854"/>
                  <a:pt x="5013886" y="180136"/>
                </a:cubicBezTo>
                <a:cubicBezTo>
                  <a:pt x="4969971" y="177991"/>
                  <a:pt x="4926053" y="175847"/>
                  <a:pt x="4885065" y="172988"/>
                </a:cubicBezTo>
                <a:cubicBezTo>
                  <a:pt x="4785521" y="167270"/>
                  <a:pt x="4680124" y="162266"/>
                  <a:pt x="4577650" y="158692"/>
                </a:cubicBezTo>
                <a:cubicBezTo>
                  <a:pt x="3974539" y="132960"/>
                  <a:pt x="3371423" y="122954"/>
                  <a:pt x="2788801" y="129386"/>
                </a:cubicBezTo>
                <a:cubicBezTo>
                  <a:pt x="2171049" y="136534"/>
                  <a:pt x="1567934" y="161552"/>
                  <a:pt x="1002878" y="204438"/>
                </a:cubicBezTo>
                <a:cubicBezTo>
                  <a:pt x="707176" y="226953"/>
                  <a:pt x="420257" y="254830"/>
                  <a:pt x="143952" y="287889"/>
                </a:cubicBezTo>
                <a:lnTo>
                  <a:pt x="0" y="306828"/>
                </a:lnTo>
                <a:lnTo>
                  <a:pt x="0" y="290536"/>
                </a:lnTo>
                <a:lnTo>
                  <a:pt x="115041" y="275380"/>
                </a:lnTo>
                <a:cubicBezTo>
                  <a:pt x="393909" y="241964"/>
                  <a:pt x="683756" y="213730"/>
                  <a:pt x="982386" y="190857"/>
                </a:cubicBezTo>
                <a:cubicBezTo>
                  <a:pt x="1553294" y="147256"/>
                  <a:pt x="2159336" y="122238"/>
                  <a:pt x="2782946" y="115091"/>
                </a:cubicBezTo>
                <a:cubicBezTo>
                  <a:pt x="2930065" y="113482"/>
                  <a:pt x="3078283" y="112902"/>
                  <a:pt x="3227323" y="113337"/>
                </a:cubicBezTo>
                <a:cubicBezTo>
                  <a:pt x="3674444" y="114644"/>
                  <a:pt x="4128975" y="125097"/>
                  <a:pt x="4583508" y="144397"/>
                </a:cubicBezTo>
                <a:cubicBezTo>
                  <a:pt x="4688908" y="147970"/>
                  <a:pt x="4791377" y="153689"/>
                  <a:pt x="4893849" y="159407"/>
                </a:cubicBezTo>
                <a:cubicBezTo>
                  <a:pt x="4937764" y="161552"/>
                  <a:pt x="4978753" y="164411"/>
                  <a:pt x="5022670" y="166555"/>
                </a:cubicBezTo>
                <a:cubicBezTo>
                  <a:pt x="5142706" y="172273"/>
                  <a:pt x="5262745" y="180136"/>
                  <a:pt x="5376925" y="187998"/>
                </a:cubicBezTo>
                <a:cubicBezTo>
                  <a:pt x="5403277" y="189428"/>
                  <a:pt x="5429625" y="191572"/>
                  <a:pt x="5455973" y="193002"/>
                </a:cubicBezTo>
                <a:cubicBezTo>
                  <a:pt x="5479398" y="194432"/>
                  <a:pt x="5502817" y="195861"/>
                  <a:pt x="5526242" y="198005"/>
                </a:cubicBezTo>
                <a:cubicBezTo>
                  <a:pt x="5576012" y="200864"/>
                  <a:pt x="5622856" y="204438"/>
                  <a:pt x="5669700" y="208012"/>
                </a:cubicBezTo>
                <a:lnTo>
                  <a:pt x="6266960" y="251614"/>
                </a:lnTo>
                <a:cubicBezTo>
                  <a:pt x="6849582" y="293071"/>
                  <a:pt x="7364864" y="324521"/>
                  <a:pt x="7839158" y="346679"/>
                </a:cubicBezTo>
                <a:cubicBezTo>
                  <a:pt x="7886000" y="348824"/>
                  <a:pt x="7935772" y="350968"/>
                  <a:pt x="7982616" y="353113"/>
                </a:cubicBezTo>
                <a:cubicBezTo>
                  <a:pt x="8064593" y="356686"/>
                  <a:pt x="8149495" y="360975"/>
                  <a:pt x="8234402" y="363834"/>
                </a:cubicBezTo>
                <a:lnTo>
                  <a:pt x="8629649" y="378129"/>
                </a:lnTo>
                <a:lnTo>
                  <a:pt x="9024892" y="388852"/>
                </a:lnTo>
                <a:cubicBezTo>
                  <a:pt x="9106869" y="390996"/>
                  <a:pt x="9191775" y="392425"/>
                  <a:pt x="9273752" y="393855"/>
                </a:cubicBezTo>
                <a:cubicBezTo>
                  <a:pt x="9323522" y="394570"/>
                  <a:pt x="9370366" y="395284"/>
                  <a:pt x="9420140" y="396000"/>
                </a:cubicBezTo>
                <a:cubicBezTo>
                  <a:pt x="9950058" y="403147"/>
                  <a:pt x="10479982" y="400288"/>
                  <a:pt x="10995264" y="388137"/>
                </a:cubicBezTo>
                <a:cubicBezTo>
                  <a:pt x="11254369" y="380989"/>
                  <a:pt x="11512742" y="370982"/>
                  <a:pt x="11768919" y="358384"/>
                </a:cubicBezTo>
                <a:lnTo>
                  <a:pt x="12203155" y="332518"/>
                </a:lnTo>
                <a:lnTo>
                  <a:pt x="12203155" y="346854"/>
                </a:lnTo>
                <a:lnTo>
                  <a:pt x="11779167" y="371965"/>
                </a:lnTo>
                <a:cubicBezTo>
                  <a:pt x="11521526" y="384563"/>
                  <a:pt x="11261689" y="394570"/>
                  <a:pt x="11001120" y="401718"/>
                </a:cubicBezTo>
                <a:cubicBezTo>
                  <a:pt x="10679069" y="409580"/>
                  <a:pt x="10345303" y="413869"/>
                  <a:pt x="10008614" y="413869"/>
                </a:cubicBezTo>
                <a:close/>
                <a:moveTo>
                  <a:pt x="10008613" y="470336"/>
                </a:moveTo>
                <a:cubicBezTo>
                  <a:pt x="9809530" y="470336"/>
                  <a:pt x="9610443" y="468907"/>
                  <a:pt x="9408428" y="466048"/>
                </a:cubicBezTo>
                <a:cubicBezTo>
                  <a:pt x="9358658" y="465333"/>
                  <a:pt x="9311814" y="464618"/>
                  <a:pt x="9262041" y="463903"/>
                </a:cubicBezTo>
                <a:cubicBezTo>
                  <a:pt x="9177137" y="462473"/>
                  <a:pt x="9089305" y="461044"/>
                  <a:pt x="9001473" y="458900"/>
                </a:cubicBezTo>
                <a:lnTo>
                  <a:pt x="8597445" y="448178"/>
                </a:lnTo>
                <a:lnTo>
                  <a:pt x="8193413" y="433168"/>
                </a:lnTo>
                <a:cubicBezTo>
                  <a:pt x="8105581" y="429594"/>
                  <a:pt x="8020677" y="426020"/>
                  <a:pt x="7935775" y="421731"/>
                </a:cubicBezTo>
                <a:cubicBezTo>
                  <a:pt x="7888931" y="419587"/>
                  <a:pt x="7839158" y="417443"/>
                  <a:pt x="7792314" y="415298"/>
                </a:cubicBezTo>
                <a:cubicBezTo>
                  <a:pt x="7309238" y="392425"/>
                  <a:pt x="6785171" y="360260"/>
                  <a:pt x="6193766" y="318803"/>
                </a:cubicBezTo>
                <a:lnTo>
                  <a:pt x="5593580" y="275201"/>
                </a:lnTo>
                <a:cubicBezTo>
                  <a:pt x="5549664" y="272342"/>
                  <a:pt x="5502820" y="268768"/>
                  <a:pt x="5455976" y="265909"/>
                </a:cubicBezTo>
                <a:cubicBezTo>
                  <a:pt x="5432555" y="264480"/>
                  <a:pt x="5409132" y="263050"/>
                  <a:pt x="5385709" y="260905"/>
                </a:cubicBezTo>
                <a:cubicBezTo>
                  <a:pt x="5359361" y="259476"/>
                  <a:pt x="5333011" y="257332"/>
                  <a:pt x="5306663" y="255902"/>
                </a:cubicBezTo>
                <a:cubicBezTo>
                  <a:pt x="5195405" y="248754"/>
                  <a:pt x="5081224" y="240891"/>
                  <a:pt x="4967044" y="235173"/>
                </a:cubicBezTo>
                <a:cubicBezTo>
                  <a:pt x="4923126" y="233029"/>
                  <a:pt x="4882138" y="230885"/>
                  <a:pt x="4838223" y="228026"/>
                </a:cubicBezTo>
                <a:cubicBezTo>
                  <a:pt x="4741607" y="223022"/>
                  <a:pt x="4642063" y="217304"/>
                  <a:pt x="4539594" y="213730"/>
                </a:cubicBezTo>
                <a:cubicBezTo>
                  <a:pt x="3951116" y="188713"/>
                  <a:pt x="3365567" y="178706"/>
                  <a:pt x="2800515" y="185139"/>
                </a:cubicBezTo>
                <a:cubicBezTo>
                  <a:pt x="2200327" y="191572"/>
                  <a:pt x="1620634" y="215875"/>
                  <a:pt x="1073147" y="257332"/>
                </a:cubicBezTo>
                <a:cubicBezTo>
                  <a:pt x="789155" y="279132"/>
                  <a:pt x="513214" y="305937"/>
                  <a:pt x="247887" y="337655"/>
                </a:cubicBezTo>
                <a:lnTo>
                  <a:pt x="0" y="373397"/>
                </a:lnTo>
                <a:lnTo>
                  <a:pt x="0" y="354084"/>
                </a:lnTo>
                <a:lnTo>
                  <a:pt x="221538" y="324878"/>
                </a:lnTo>
                <a:cubicBezTo>
                  <a:pt x="489792" y="292713"/>
                  <a:pt x="768660" y="265552"/>
                  <a:pt x="1055581" y="243751"/>
                </a:cubicBezTo>
                <a:cubicBezTo>
                  <a:pt x="1608923" y="202293"/>
                  <a:pt x="2194471" y="177277"/>
                  <a:pt x="2797587" y="170843"/>
                </a:cubicBezTo>
                <a:cubicBezTo>
                  <a:pt x="2940313" y="169235"/>
                  <a:pt x="3084140" y="168654"/>
                  <a:pt x="3228834" y="169079"/>
                </a:cubicBezTo>
                <a:cubicBezTo>
                  <a:pt x="3662917" y="170352"/>
                  <a:pt x="4104823" y="180672"/>
                  <a:pt x="4548376" y="199434"/>
                </a:cubicBezTo>
                <a:cubicBezTo>
                  <a:pt x="4650845" y="203009"/>
                  <a:pt x="4750391" y="208727"/>
                  <a:pt x="4849935" y="213730"/>
                </a:cubicBezTo>
                <a:cubicBezTo>
                  <a:pt x="4890923" y="215875"/>
                  <a:pt x="4934838" y="218018"/>
                  <a:pt x="4975826" y="220163"/>
                </a:cubicBezTo>
                <a:cubicBezTo>
                  <a:pt x="5092936" y="225882"/>
                  <a:pt x="5207116" y="233744"/>
                  <a:pt x="5321299" y="240891"/>
                </a:cubicBezTo>
                <a:cubicBezTo>
                  <a:pt x="5347651" y="242321"/>
                  <a:pt x="5373999" y="244466"/>
                  <a:pt x="5400347" y="245895"/>
                </a:cubicBezTo>
                <a:cubicBezTo>
                  <a:pt x="5423772" y="247325"/>
                  <a:pt x="5447194" y="248754"/>
                  <a:pt x="5470613" y="250898"/>
                </a:cubicBezTo>
                <a:cubicBezTo>
                  <a:pt x="5517456" y="253758"/>
                  <a:pt x="5564304" y="257332"/>
                  <a:pt x="5608218" y="260191"/>
                </a:cubicBezTo>
                <a:lnTo>
                  <a:pt x="6208406" y="303792"/>
                </a:lnTo>
                <a:cubicBezTo>
                  <a:pt x="6799811" y="345965"/>
                  <a:pt x="7320949" y="377415"/>
                  <a:pt x="7801098" y="400288"/>
                </a:cubicBezTo>
                <a:cubicBezTo>
                  <a:pt x="7847942" y="402432"/>
                  <a:pt x="7897713" y="404577"/>
                  <a:pt x="7944557" y="406721"/>
                </a:cubicBezTo>
                <a:cubicBezTo>
                  <a:pt x="8029463" y="410295"/>
                  <a:pt x="8114365" y="414584"/>
                  <a:pt x="8202198" y="418157"/>
                </a:cubicBezTo>
                <a:lnTo>
                  <a:pt x="8606227" y="433168"/>
                </a:lnTo>
                <a:lnTo>
                  <a:pt x="9010255" y="443889"/>
                </a:lnTo>
                <a:cubicBezTo>
                  <a:pt x="9095160" y="446034"/>
                  <a:pt x="9182993" y="447463"/>
                  <a:pt x="9267896" y="448893"/>
                </a:cubicBezTo>
                <a:cubicBezTo>
                  <a:pt x="9317668" y="449607"/>
                  <a:pt x="9364510" y="450323"/>
                  <a:pt x="9414283" y="451037"/>
                </a:cubicBezTo>
                <a:cubicBezTo>
                  <a:pt x="9955917" y="458185"/>
                  <a:pt x="10500477" y="456041"/>
                  <a:pt x="11027470" y="443175"/>
                </a:cubicBezTo>
                <a:cubicBezTo>
                  <a:pt x="11292430" y="435669"/>
                  <a:pt x="11557390" y="425484"/>
                  <a:pt x="11820521" y="412707"/>
                </a:cubicBezTo>
                <a:lnTo>
                  <a:pt x="12203155" y="390194"/>
                </a:lnTo>
                <a:lnTo>
                  <a:pt x="12203155" y="404899"/>
                </a:lnTo>
                <a:lnTo>
                  <a:pt x="11832964" y="426913"/>
                </a:lnTo>
                <a:cubicBezTo>
                  <a:pt x="11568369" y="439779"/>
                  <a:pt x="11301212" y="449965"/>
                  <a:pt x="11033323" y="457471"/>
                </a:cubicBezTo>
                <a:cubicBezTo>
                  <a:pt x="10696635" y="466048"/>
                  <a:pt x="10354090" y="470336"/>
                  <a:pt x="10008613" y="470336"/>
                </a:cubicBezTo>
                <a:close/>
                <a:moveTo>
                  <a:pt x="10008613" y="526089"/>
                </a:moveTo>
                <a:cubicBezTo>
                  <a:pt x="9803670" y="526089"/>
                  <a:pt x="9601658" y="524660"/>
                  <a:pt x="9396716" y="521801"/>
                </a:cubicBezTo>
                <a:cubicBezTo>
                  <a:pt x="9346946" y="521086"/>
                  <a:pt x="9297172" y="520371"/>
                  <a:pt x="9247399" y="518941"/>
                </a:cubicBezTo>
                <a:cubicBezTo>
                  <a:pt x="9159568" y="517512"/>
                  <a:pt x="9068808" y="516082"/>
                  <a:pt x="8980977" y="513938"/>
                </a:cubicBezTo>
                <a:lnTo>
                  <a:pt x="8568167" y="502501"/>
                </a:lnTo>
                <a:lnTo>
                  <a:pt x="8155354" y="487491"/>
                </a:lnTo>
                <a:cubicBezTo>
                  <a:pt x="8067521" y="483917"/>
                  <a:pt x="7976763" y="479628"/>
                  <a:pt x="7891857" y="476055"/>
                </a:cubicBezTo>
                <a:cubicBezTo>
                  <a:pt x="7842083" y="473910"/>
                  <a:pt x="7795242" y="471766"/>
                  <a:pt x="7745470" y="469621"/>
                </a:cubicBezTo>
                <a:cubicBezTo>
                  <a:pt x="7253609" y="446034"/>
                  <a:pt x="6723689" y="413868"/>
                  <a:pt x="6126430" y="371697"/>
                </a:cubicBezTo>
                <a:lnTo>
                  <a:pt x="5523314" y="328095"/>
                </a:lnTo>
                <a:cubicBezTo>
                  <a:pt x="5479398" y="325235"/>
                  <a:pt x="5435482" y="322377"/>
                  <a:pt x="5391565" y="319517"/>
                </a:cubicBezTo>
                <a:cubicBezTo>
                  <a:pt x="5368143" y="318088"/>
                  <a:pt x="5344721" y="316658"/>
                  <a:pt x="5318373" y="314514"/>
                </a:cubicBezTo>
                <a:cubicBezTo>
                  <a:pt x="5292023" y="313085"/>
                  <a:pt x="5265671" y="310940"/>
                  <a:pt x="5239323" y="309510"/>
                </a:cubicBezTo>
                <a:cubicBezTo>
                  <a:pt x="5130997" y="302363"/>
                  <a:pt x="5019740" y="295215"/>
                  <a:pt x="4911415" y="289497"/>
                </a:cubicBezTo>
                <a:cubicBezTo>
                  <a:pt x="4870427" y="287353"/>
                  <a:pt x="4826509" y="285208"/>
                  <a:pt x="4785521" y="283064"/>
                </a:cubicBezTo>
                <a:cubicBezTo>
                  <a:pt x="4691835" y="278060"/>
                  <a:pt x="4595219" y="272342"/>
                  <a:pt x="4495676" y="269483"/>
                </a:cubicBezTo>
                <a:cubicBezTo>
                  <a:pt x="3924768" y="245180"/>
                  <a:pt x="3356787" y="235888"/>
                  <a:pt x="2806371" y="241607"/>
                </a:cubicBezTo>
                <a:cubicBezTo>
                  <a:pt x="2226677" y="248039"/>
                  <a:pt x="1664551" y="271627"/>
                  <a:pt x="1137557" y="311655"/>
                </a:cubicBezTo>
                <a:cubicBezTo>
                  <a:pt x="865276" y="332383"/>
                  <a:pt x="601047" y="358115"/>
                  <a:pt x="346699" y="388583"/>
                </a:cubicBezTo>
                <a:lnTo>
                  <a:pt x="0" y="438505"/>
                </a:lnTo>
                <a:lnTo>
                  <a:pt x="0" y="421787"/>
                </a:lnTo>
                <a:lnTo>
                  <a:pt x="318153" y="375807"/>
                </a:lnTo>
                <a:cubicBezTo>
                  <a:pt x="575428" y="345071"/>
                  <a:pt x="843317" y="319160"/>
                  <a:pt x="1119988" y="298074"/>
                </a:cubicBezTo>
                <a:cubicBezTo>
                  <a:pt x="1652837" y="258046"/>
                  <a:pt x="2220823" y="233744"/>
                  <a:pt x="2803441" y="227311"/>
                </a:cubicBezTo>
                <a:cubicBezTo>
                  <a:pt x="2941776" y="225703"/>
                  <a:pt x="3081394" y="225122"/>
                  <a:pt x="3221973" y="225535"/>
                </a:cubicBezTo>
                <a:cubicBezTo>
                  <a:pt x="3643705" y="226775"/>
                  <a:pt x="4074082" y="236960"/>
                  <a:pt x="4504457" y="255187"/>
                </a:cubicBezTo>
                <a:cubicBezTo>
                  <a:pt x="4604003" y="258761"/>
                  <a:pt x="4700617" y="263765"/>
                  <a:pt x="4797231" y="268768"/>
                </a:cubicBezTo>
                <a:cubicBezTo>
                  <a:pt x="4838223" y="270912"/>
                  <a:pt x="4879212" y="273057"/>
                  <a:pt x="4923126" y="275201"/>
                </a:cubicBezTo>
                <a:cubicBezTo>
                  <a:pt x="5034380" y="280919"/>
                  <a:pt x="5148561" y="288067"/>
                  <a:pt x="5256889" y="295215"/>
                </a:cubicBezTo>
                <a:cubicBezTo>
                  <a:pt x="5283237" y="297359"/>
                  <a:pt x="5309588" y="298789"/>
                  <a:pt x="5335939" y="300219"/>
                </a:cubicBezTo>
                <a:cubicBezTo>
                  <a:pt x="5359361" y="301648"/>
                  <a:pt x="5382780" y="303078"/>
                  <a:pt x="5406205" y="305222"/>
                </a:cubicBezTo>
                <a:cubicBezTo>
                  <a:pt x="5450120" y="308081"/>
                  <a:pt x="5494038" y="310940"/>
                  <a:pt x="5540881" y="314514"/>
                </a:cubicBezTo>
                <a:lnTo>
                  <a:pt x="6143993" y="358115"/>
                </a:lnTo>
                <a:cubicBezTo>
                  <a:pt x="6741255" y="400288"/>
                  <a:pt x="7268248" y="432453"/>
                  <a:pt x="7757180" y="456041"/>
                </a:cubicBezTo>
                <a:cubicBezTo>
                  <a:pt x="7804024" y="458185"/>
                  <a:pt x="7853797" y="460329"/>
                  <a:pt x="7903567" y="462473"/>
                </a:cubicBezTo>
                <a:cubicBezTo>
                  <a:pt x="7988471" y="466762"/>
                  <a:pt x="8079232" y="470336"/>
                  <a:pt x="8167064" y="473910"/>
                </a:cubicBezTo>
                <a:lnTo>
                  <a:pt x="8576948" y="488921"/>
                </a:lnTo>
                <a:lnTo>
                  <a:pt x="8989761" y="500357"/>
                </a:lnTo>
                <a:cubicBezTo>
                  <a:pt x="9077593" y="502501"/>
                  <a:pt x="9168352" y="503931"/>
                  <a:pt x="9253258" y="505360"/>
                </a:cubicBezTo>
                <a:cubicBezTo>
                  <a:pt x="9303028" y="506075"/>
                  <a:pt x="9352801" y="506790"/>
                  <a:pt x="9399645" y="508220"/>
                </a:cubicBezTo>
                <a:cubicBezTo>
                  <a:pt x="9955917" y="516082"/>
                  <a:pt x="10509257" y="513223"/>
                  <a:pt x="11050891" y="499642"/>
                </a:cubicBezTo>
                <a:cubicBezTo>
                  <a:pt x="11323171" y="491780"/>
                  <a:pt x="11595450" y="481237"/>
                  <a:pt x="11865534" y="468102"/>
                </a:cubicBezTo>
                <a:lnTo>
                  <a:pt x="12203155" y="448267"/>
                </a:lnTo>
                <a:lnTo>
                  <a:pt x="12203155" y="462927"/>
                </a:lnTo>
                <a:lnTo>
                  <a:pt x="11875782" y="482309"/>
                </a:lnTo>
                <a:cubicBezTo>
                  <a:pt x="11604234" y="495532"/>
                  <a:pt x="11330490" y="506075"/>
                  <a:pt x="11056747" y="513938"/>
                </a:cubicBezTo>
                <a:cubicBezTo>
                  <a:pt x="10711270" y="522515"/>
                  <a:pt x="10362871" y="526089"/>
                  <a:pt x="10008613" y="526089"/>
                </a:cubicBezTo>
                <a:close/>
                <a:moveTo>
                  <a:pt x="4524572" y="544146"/>
                </a:moveTo>
                <a:lnTo>
                  <a:pt x="4183090" y="544146"/>
                </a:lnTo>
                <a:lnTo>
                  <a:pt x="3569044" y="525822"/>
                </a:lnTo>
                <a:cubicBezTo>
                  <a:pt x="3328969" y="521801"/>
                  <a:pt x="3091822" y="521086"/>
                  <a:pt x="2859068" y="523946"/>
                </a:cubicBezTo>
                <a:cubicBezTo>
                  <a:pt x="2618993" y="526447"/>
                  <a:pt x="2383310" y="532523"/>
                  <a:pt x="2153483" y="542083"/>
                </a:cubicBezTo>
                <a:lnTo>
                  <a:pt x="2118060" y="544146"/>
                </a:lnTo>
                <a:lnTo>
                  <a:pt x="1870748" y="544146"/>
                </a:lnTo>
                <a:lnTo>
                  <a:pt x="2143235" y="528413"/>
                </a:lnTo>
                <a:cubicBezTo>
                  <a:pt x="2375258" y="518763"/>
                  <a:pt x="2613137" y="512509"/>
                  <a:pt x="2856139" y="509650"/>
                </a:cubicBezTo>
                <a:cubicBezTo>
                  <a:pt x="2973249" y="508399"/>
                  <a:pt x="3091639" y="507952"/>
                  <a:pt x="3211037" y="508321"/>
                </a:cubicBezTo>
                <a:cubicBezTo>
                  <a:pt x="3569229" y="509426"/>
                  <a:pt x="3936476" y="517870"/>
                  <a:pt x="4305371" y="533953"/>
                </a:cubicBezTo>
                <a:close/>
                <a:moveTo>
                  <a:pt x="5437102" y="544146"/>
                </a:moveTo>
                <a:lnTo>
                  <a:pt x="5252149" y="544146"/>
                </a:lnTo>
                <a:lnTo>
                  <a:pt x="5145633" y="536812"/>
                </a:lnTo>
                <a:cubicBezTo>
                  <a:pt x="5122213" y="535382"/>
                  <a:pt x="5098791" y="533953"/>
                  <a:pt x="5075368" y="532523"/>
                </a:cubicBezTo>
                <a:cubicBezTo>
                  <a:pt x="5049017" y="531093"/>
                  <a:pt x="5022669" y="528949"/>
                  <a:pt x="4996321" y="527519"/>
                </a:cubicBezTo>
                <a:cubicBezTo>
                  <a:pt x="4902630" y="521086"/>
                  <a:pt x="4806016" y="514653"/>
                  <a:pt x="4709399" y="510364"/>
                </a:cubicBezTo>
                <a:cubicBezTo>
                  <a:pt x="4668411" y="508220"/>
                  <a:pt x="4630351" y="506076"/>
                  <a:pt x="4589363" y="503932"/>
                </a:cubicBezTo>
                <a:cubicBezTo>
                  <a:pt x="4507386" y="499643"/>
                  <a:pt x="4422483" y="494639"/>
                  <a:pt x="4337578" y="491780"/>
                </a:cubicBezTo>
                <a:cubicBezTo>
                  <a:pt x="3831080" y="470336"/>
                  <a:pt x="3333365" y="461759"/>
                  <a:pt x="2850285" y="467477"/>
                </a:cubicBezTo>
                <a:cubicBezTo>
                  <a:pt x="2349641" y="473196"/>
                  <a:pt x="1869493" y="493209"/>
                  <a:pt x="1415693" y="527519"/>
                </a:cubicBezTo>
                <a:lnTo>
                  <a:pt x="1243902" y="544146"/>
                </a:lnTo>
                <a:lnTo>
                  <a:pt x="1087085" y="544146"/>
                </a:lnTo>
                <a:lnTo>
                  <a:pt x="1398125" y="513938"/>
                </a:lnTo>
                <a:cubicBezTo>
                  <a:pt x="1854854" y="479629"/>
                  <a:pt x="2343783" y="458900"/>
                  <a:pt x="2847357" y="453897"/>
                </a:cubicBezTo>
                <a:cubicBezTo>
                  <a:pt x="2968858" y="452468"/>
                  <a:pt x="3091459" y="451931"/>
                  <a:pt x="3214972" y="452278"/>
                </a:cubicBezTo>
                <a:cubicBezTo>
                  <a:pt x="3585517" y="453316"/>
                  <a:pt x="3964291" y="462296"/>
                  <a:pt x="4346358" y="478914"/>
                </a:cubicBezTo>
                <a:cubicBezTo>
                  <a:pt x="4431264" y="481773"/>
                  <a:pt x="4519097" y="486777"/>
                  <a:pt x="4601073" y="491065"/>
                </a:cubicBezTo>
                <a:cubicBezTo>
                  <a:pt x="4639133" y="493209"/>
                  <a:pt x="4680121" y="495354"/>
                  <a:pt x="4718183" y="497498"/>
                </a:cubicBezTo>
                <a:cubicBezTo>
                  <a:pt x="4817726" y="501787"/>
                  <a:pt x="4914340" y="508935"/>
                  <a:pt x="5010958" y="515368"/>
                </a:cubicBezTo>
                <a:cubicBezTo>
                  <a:pt x="5037310" y="516798"/>
                  <a:pt x="5063657" y="518942"/>
                  <a:pt x="5090005" y="520371"/>
                </a:cubicBezTo>
                <a:cubicBezTo>
                  <a:pt x="5113431" y="521801"/>
                  <a:pt x="5136849" y="523230"/>
                  <a:pt x="5160275" y="524660"/>
                </a:cubicBezTo>
                <a:cubicBezTo>
                  <a:pt x="5198333" y="526805"/>
                  <a:pt x="5236393" y="529664"/>
                  <a:pt x="5277384" y="532523"/>
                </a:cubicBezTo>
                <a:close/>
                <a:moveTo>
                  <a:pt x="6288617" y="544146"/>
                </a:moveTo>
                <a:lnTo>
                  <a:pt x="6077406" y="544146"/>
                </a:lnTo>
                <a:lnTo>
                  <a:pt x="5933199" y="534667"/>
                </a:lnTo>
                <a:lnTo>
                  <a:pt x="5327155" y="490350"/>
                </a:lnTo>
                <a:cubicBezTo>
                  <a:pt x="5286167" y="487491"/>
                  <a:pt x="5245179" y="484632"/>
                  <a:pt x="5207116" y="482488"/>
                </a:cubicBezTo>
                <a:cubicBezTo>
                  <a:pt x="5183698" y="481059"/>
                  <a:pt x="5160276" y="479629"/>
                  <a:pt x="5136850" y="478200"/>
                </a:cubicBezTo>
                <a:cubicBezTo>
                  <a:pt x="5110502" y="476770"/>
                  <a:pt x="5084154" y="474626"/>
                  <a:pt x="5057803" y="473196"/>
                </a:cubicBezTo>
                <a:cubicBezTo>
                  <a:pt x="4961187" y="466763"/>
                  <a:pt x="4858717" y="459615"/>
                  <a:pt x="4759173" y="455327"/>
                </a:cubicBezTo>
                <a:cubicBezTo>
                  <a:pt x="4718185" y="453182"/>
                  <a:pt x="4677196" y="451038"/>
                  <a:pt x="4639134" y="448893"/>
                </a:cubicBezTo>
                <a:cubicBezTo>
                  <a:pt x="4554232" y="443890"/>
                  <a:pt x="4466399" y="439601"/>
                  <a:pt x="4378567" y="436742"/>
                </a:cubicBezTo>
                <a:cubicBezTo>
                  <a:pt x="3857429" y="414584"/>
                  <a:pt x="3339221" y="406006"/>
                  <a:pt x="2841505" y="411010"/>
                </a:cubicBezTo>
                <a:cubicBezTo>
                  <a:pt x="2323294" y="416728"/>
                  <a:pt x="1819722" y="437457"/>
                  <a:pt x="1348353" y="473196"/>
                </a:cubicBezTo>
                <a:cubicBezTo>
                  <a:pt x="1111208" y="491423"/>
                  <a:pt x="880649" y="513760"/>
                  <a:pt x="658506" y="540207"/>
                </a:cubicBezTo>
                <a:lnTo>
                  <a:pt x="631033" y="544146"/>
                </a:lnTo>
                <a:lnTo>
                  <a:pt x="513571" y="544146"/>
                </a:lnTo>
                <a:lnTo>
                  <a:pt x="629593" y="527430"/>
                </a:lnTo>
                <a:cubicBezTo>
                  <a:pt x="854298" y="500536"/>
                  <a:pt x="1087786" y="477842"/>
                  <a:pt x="1327861" y="459615"/>
                </a:cubicBezTo>
                <a:cubicBezTo>
                  <a:pt x="1805084" y="423876"/>
                  <a:pt x="2311582" y="402433"/>
                  <a:pt x="2835650" y="396715"/>
                </a:cubicBezTo>
                <a:cubicBezTo>
                  <a:pt x="2961542" y="395285"/>
                  <a:pt x="3088534" y="394749"/>
                  <a:pt x="3216393" y="395106"/>
                </a:cubicBezTo>
                <a:cubicBezTo>
                  <a:pt x="3599972" y="396178"/>
                  <a:pt x="3991371" y="405292"/>
                  <a:pt x="4384422" y="422447"/>
                </a:cubicBezTo>
                <a:cubicBezTo>
                  <a:pt x="4472254" y="425306"/>
                  <a:pt x="4563012" y="430309"/>
                  <a:pt x="4647919" y="435313"/>
                </a:cubicBezTo>
                <a:cubicBezTo>
                  <a:pt x="4688907" y="437457"/>
                  <a:pt x="4726967" y="439601"/>
                  <a:pt x="4767955" y="441745"/>
                </a:cubicBezTo>
                <a:cubicBezTo>
                  <a:pt x="4870427" y="446749"/>
                  <a:pt x="4972897" y="453182"/>
                  <a:pt x="5069514" y="460330"/>
                </a:cubicBezTo>
                <a:cubicBezTo>
                  <a:pt x="5095866" y="461759"/>
                  <a:pt x="5122214" y="463904"/>
                  <a:pt x="5148562" y="465333"/>
                </a:cubicBezTo>
                <a:cubicBezTo>
                  <a:pt x="5171986" y="466763"/>
                  <a:pt x="5195406" y="468193"/>
                  <a:pt x="5218830" y="469622"/>
                </a:cubicBezTo>
                <a:cubicBezTo>
                  <a:pt x="5259819" y="472481"/>
                  <a:pt x="5297878" y="474626"/>
                  <a:pt x="5341793" y="477484"/>
                </a:cubicBezTo>
                <a:lnTo>
                  <a:pt x="5947837" y="521802"/>
                </a:lnTo>
                <a:close/>
                <a:moveTo>
                  <a:pt x="7271970" y="544146"/>
                </a:moveTo>
                <a:lnTo>
                  <a:pt x="6980145" y="544146"/>
                </a:lnTo>
                <a:lnTo>
                  <a:pt x="6931376" y="541557"/>
                </a:lnTo>
                <a:cubicBezTo>
                  <a:pt x="6633477" y="523766"/>
                  <a:pt x="6324052" y="503395"/>
                  <a:pt x="6000536" y="480343"/>
                </a:cubicBezTo>
                <a:lnTo>
                  <a:pt x="5394495" y="436741"/>
                </a:lnTo>
                <a:cubicBezTo>
                  <a:pt x="5353503" y="433882"/>
                  <a:pt x="5312515" y="431023"/>
                  <a:pt x="5271530" y="428164"/>
                </a:cubicBezTo>
                <a:cubicBezTo>
                  <a:pt x="5248108" y="426735"/>
                  <a:pt x="5224683" y="425306"/>
                  <a:pt x="5201264" y="423161"/>
                </a:cubicBezTo>
                <a:cubicBezTo>
                  <a:pt x="5174912" y="421731"/>
                  <a:pt x="5148562" y="419587"/>
                  <a:pt x="5122214" y="418158"/>
                </a:cubicBezTo>
                <a:cubicBezTo>
                  <a:pt x="5022670" y="411724"/>
                  <a:pt x="4917271" y="404577"/>
                  <a:pt x="4814800" y="399573"/>
                </a:cubicBezTo>
                <a:cubicBezTo>
                  <a:pt x="4773813" y="397429"/>
                  <a:pt x="4732825" y="395284"/>
                  <a:pt x="4691837" y="393140"/>
                </a:cubicBezTo>
                <a:cubicBezTo>
                  <a:pt x="4604004" y="388136"/>
                  <a:pt x="4513243" y="383133"/>
                  <a:pt x="4422484" y="380274"/>
                </a:cubicBezTo>
                <a:cubicBezTo>
                  <a:pt x="3883780" y="357401"/>
                  <a:pt x="3350929" y="348109"/>
                  <a:pt x="2835650" y="353828"/>
                </a:cubicBezTo>
                <a:cubicBezTo>
                  <a:pt x="2296942" y="359545"/>
                  <a:pt x="1772877" y="381704"/>
                  <a:pt x="1283946" y="418872"/>
                </a:cubicBezTo>
                <a:cubicBezTo>
                  <a:pt x="1035088" y="437813"/>
                  <a:pt x="792817" y="461401"/>
                  <a:pt x="559694" y="489278"/>
                </a:cubicBezTo>
                <a:lnTo>
                  <a:pt x="177676" y="544146"/>
                </a:lnTo>
                <a:lnTo>
                  <a:pt x="62296" y="544146"/>
                </a:lnTo>
                <a:lnTo>
                  <a:pt x="531880" y="476501"/>
                </a:lnTo>
                <a:cubicBezTo>
                  <a:pt x="767197" y="448356"/>
                  <a:pt x="1011664" y="424590"/>
                  <a:pt x="1263450" y="405291"/>
                </a:cubicBezTo>
                <a:cubicBezTo>
                  <a:pt x="1758240" y="368123"/>
                  <a:pt x="2285234" y="345965"/>
                  <a:pt x="2829794" y="339532"/>
                </a:cubicBezTo>
                <a:cubicBezTo>
                  <a:pt x="2960078" y="338102"/>
                  <a:pt x="3091277" y="337566"/>
                  <a:pt x="3223254" y="337934"/>
                </a:cubicBezTo>
                <a:cubicBezTo>
                  <a:pt x="3619184" y="339040"/>
                  <a:pt x="4022115" y="348287"/>
                  <a:pt x="4428340" y="365979"/>
                </a:cubicBezTo>
                <a:cubicBezTo>
                  <a:pt x="4519098" y="368838"/>
                  <a:pt x="4612786" y="373841"/>
                  <a:pt x="4700618" y="378844"/>
                </a:cubicBezTo>
                <a:cubicBezTo>
                  <a:pt x="4741607" y="380988"/>
                  <a:pt x="4782595" y="383133"/>
                  <a:pt x="4823583" y="385277"/>
                </a:cubicBezTo>
                <a:cubicBezTo>
                  <a:pt x="4928982" y="390281"/>
                  <a:pt x="5034381" y="397429"/>
                  <a:pt x="5136850" y="403862"/>
                </a:cubicBezTo>
                <a:cubicBezTo>
                  <a:pt x="5163202" y="405291"/>
                  <a:pt x="5189553" y="407436"/>
                  <a:pt x="5215901" y="408865"/>
                </a:cubicBezTo>
                <a:cubicBezTo>
                  <a:pt x="5239323" y="410295"/>
                  <a:pt x="5262745" y="411724"/>
                  <a:pt x="5286167" y="413868"/>
                </a:cubicBezTo>
                <a:cubicBezTo>
                  <a:pt x="5327155" y="416727"/>
                  <a:pt x="5368143" y="419587"/>
                  <a:pt x="5412059" y="422446"/>
                </a:cubicBezTo>
                <a:lnTo>
                  <a:pt x="6018103" y="466048"/>
                </a:lnTo>
                <a:cubicBezTo>
                  <a:pt x="6340155" y="488921"/>
                  <a:pt x="6648482" y="509158"/>
                  <a:pt x="6945465" y="526849"/>
                </a:cubicBezTo>
                <a:close/>
                <a:moveTo>
                  <a:pt x="8557040" y="544146"/>
                </a:moveTo>
                <a:lnTo>
                  <a:pt x="8163662" y="544146"/>
                </a:lnTo>
                <a:lnTo>
                  <a:pt x="7829643" y="531361"/>
                </a:lnTo>
                <a:cubicBezTo>
                  <a:pt x="7282888" y="506255"/>
                  <a:pt x="6700267" y="471409"/>
                  <a:pt x="6062020" y="426020"/>
                </a:cubicBezTo>
                <a:lnTo>
                  <a:pt x="5458902" y="382419"/>
                </a:lnTo>
                <a:cubicBezTo>
                  <a:pt x="5417916" y="379559"/>
                  <a:pt x="5373999" y="376700"/>
                  <a:pt x="5333011" y="373841"/>
                </a:cubicBezTo>
                <a:cubicBezTo>
                  <a:pt x="5309589" y="372411"/>
                  <a:pt x="5283238" y="370982"/>
                  <a:pt x="5259819" y="368838"/>
                </a:cubicBezTo>
                <a:cubicBezTo>
                  <a:pt x="5233467" y="367408"/>
                  <a:pt x="5207116" y="365263"/>
                  <a:pt x="5180768" y="363835"/>
                </a:cubicBezTo>
                <a:cubicBezTo>
                  <a:pt x="5075368" y="356687"/>
                  <a:pt x="4969970" y="349539"/>
                  <a:pt x="4861645" y="344535"/>
                </a:cubicBezTo>
                <a:cubicBezTo>
                  <a:pt x="4820657" y="342391"/>
                  <a:pt x="4776739" y="340247"/>
                  <a:pt x="4735751" y="338103"/>
                </a:cubicBezTo>
                <a:cubicBezTo>
                  <a:pt x="4644992" y="333099"/>
                  <a:pt x="4551302" y="328096"/>
                  <a:pt x="4457616" y="324521"/>
                </a:cubicBezTo>
                <a:cubicBezTo>
                  <a:pt x="3901346" y="300933"/>
                  <a:pt x="3350929" y="291642"/>
                  <a:pt x="2818080" y="297360"/>
                </a:cubicBezTo>
                <a:cubicBezTo>
                  <a:pt x="2258882" y="303793"/>
                  <a:pt x="1717251" y="325951"/>
                  <a:pt x="1207821" y="364549"/>
                </a:cubicBezTo>
                <a:cubicBezTo>
                  <a:pt x="947252" y="384563"/>
                  <a:pt x="694003" y="409223"/>
                  <a:pt x="450269" y="438350"/>
                </a:cubicBezTo>
                <a:lnTo>
                  <a:pt x="0" y="503021"/>
                </a:lnTo>
                <a:lnTo>
                  <a:pt x="0" y="486335"/>
                </a:lnTo>
                <a:lnTo>
                  <a:pt x="422822" y="425305"/>
                </a:lnTo>
                <a:cubicBezTo>
                  <a:pt x="669118" y="395820"/>
                  <a:pt x="925296" y="370981"/>
                  <a:pt x="1190257" y="350968"/>
                </a:cubicBezTo>
                <a:cubicBezTo>
                  <a:pt x="1705537" y="312370"/>
                  <a:pt x="2250099" y="289497"/>
                  <a:pt x="2815153" y="283064"/>
                </a:cubicBezTo>
                <a:cubicBezTo>
                  <a:pt x="2949096" y="281635"/>
                  <a:pt x="3084321" y="281098"/>
                  <a:pt x="3220552" y="281478"/>
                </a:cubicBezTo>
                <a:cubicBezTo>
                  <a:pt x="3629246" y="282617"/>
                  <a:pt x="4046999" y="291999"/>
                  <a:pt x="4466398" y="310226"/>
                </a:cubicBezTo>
                <a:cubicBezTo>
                  <a:pt x="4560086" y="313085"/>
                  <a:pt x="4656703" y="318803"/>
                  <a:pt x="4747461" y="323807"/>
                </a:cubicBezTo>
                <a:cubicBezTo>
                  <a:pt x="4788450" y="325951"/>
                  <a:pt x="4829439" y="328096"/>
                  <a:pt x="4870427" y="330239"/>
                </a:cubicBezTo>
                <a:cubicBezTo>
                  <a:pt x="4978756" y="335243"/>
                  <a:pt x="5087080" y="342391"/>
                  <a:pt x="5192479" y="349539"/>
                </a:cubicBezTo>
                <a:cubicBezTo>
                  <a:pt x="5218830" y="350968"/>
                  <a:pt x="5245179" y="353112"/>
                  <a:pt x="5271529" y="354542"/>
                </a:cubicBezTo>
                <a:cubicBezTo>
                  <a:pt x="5294949" y="355972"/>
                  <a:pt x="5321299" y="358115"/>
                  <a:pt x="5344721" y="359546"/>
                </a:cubicBezTo>
                <a:cubicBezTo>
                  <a:pt x="5385709" y="362404"/>
                  <a:pt x="5429624" y="365263"/>
                  <a:pt x="5473542" y="368123"/>
                </a:cubicBezTo>
                <a:lnTo>
                  <a:pt x="6076656" y="411724"/>
                </a:lnTo>
                <a:cubicBezTo>
                  <a:pt x="6713442" y="457113"/>
                  <a:pt x="7293866" y="491780"/>
                  <a:pt x="7838060" y="516708"/>
                </a:cubicBezTo>
                <a:close/>
                <a:moveTo>
                  <a:pt x="11719966" y="544146"/>
                </a:moveTo>
                <a:lnTo>
                  <a:pt x="11345677" y="544146"/>
                </a:lnTo>
                <a:lnTo>
                  <a:pt x="11906525" y="522605"/>
                </a:lnTo>
                <a:lnTo>
                  <a:pt x="12203155" y="505032"/>
                </a:lnTo>
                <a:lnTo>
                  <a:pt x="12203155" y="519544"/>
                </a:lnTo>
                <a:lnTo>
                  <a:pt x="11916770" y="536543"/>
                </a:ln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 userDrawn="1">
            <p:custDataLst>
              <p:tags r:id="rId4"/>
            </p:custDataLst>
          </p:nvPr>
        </p:nvGrpSpPr>
        <p:grpSpPr>
          <a:xfrm rot="0" flipH="1">
            <a:off x="294005" y="2986405"/>
            <a:ext cx="415290" cy="885190"/>
            <a:chOff x="11620500" y="0"/>
            <a:chExt cx="571500" cy="1218783"/>
          </a:xfrm>
        </p:grpSpPr>
        <p:sp>
          <p:nvSpPr>
            <p:cNvPr id="37" name="等腰三角形 36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等腰三角形 37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 userDrawn="1">
            <p:custDataLst>
              <p:tags r:id="rId7"/>
            </p:custDataLst>
          </p:nvPr>
        </p:nvGrpSpPr>
        <p:grpSpPr>
          <a:xfrm rot="10800000" flipH="1">
            <a:off x="11480800" y="2986405"/>
            <a:ext cx="415290" cy="885190"/>
            <a:chOff x="11620500" y="0"/>
            <a:chExt cx="571500" cy="1218783"/>
          </a:xfrm>
        </p:grpSpPr>
        <p:sp>
          <p:nvSpPr>
            <p:cNvPr id="35" name="等腰三角形 34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等腰三角形 35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11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2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PDF档样式</a:t>
            </a:r>
            <a:endParaRPr kumimoji="0" lang="en-US" altLang="zh-CN" sz="3220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2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: 圆角 108"/>
          <p:cNvSpPr/>
          <p:nvPr>
            <p:custDataLst>
              <p:tags r:id="rId15"/>
            </p:custDataLst>
          </p:nvPr>
        </p:nvSpPr>
        <p:spPr>
          <a:xfrm>
            <a:off x="2322830" y="2354751"/>
            <a:ext cx="7569200" cy="12642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椭圆 110"/>
          <p:cNvSpPr/>
          <p:nvPr>
            <p:custDataLst>
              <p:tags r:id="rId16"/>
            </p:custDataLst>
          </p:nvPr>
        </p:nvSpPr>
        <p:spPr>
          <a:xfrm>
            <a:off x="2531745" y="2504611"/>
            <a:ext cx="965200" cy="96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文本框 10"/>
          <p:cNvSpPr txBox="1"/>
          <p:nvPr>
            <p:custDataLst>
              <p:tags r:id="rId17"/>
            </p:custDataLst>
          </p:nvPr>
        </p:nvSpPr>
        <p:spPr>
          <a:xfrm>
            <a:off x="3852545" y="2482386"/>
            <a:ext cx="5099685" cy="96520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40000"/>
              </a:lnSpc>
            </a:pPr>
            <a:r>
              <a:rPr lang="zh-CN" altLang="en-US" sz="2380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完整表单的样式布局等必须和原模板（.docx）完全一致吗？</a:t>
            </a:r>
            <a:endParaRPr lang="zh-CN" altLang="en-US" sz="2380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2649220" y="2632246"/>
            <a:ext cx="729615" cy="66484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2800" b="1" spc="3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</a:rPr>
              <a:t>01</a:t>
            </a:r>
            <a:endParaRPr lang="en-US" altLang="zh-CN" sz="2800" b="1" spc="3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8" name="矩形: 圆角 108"/>
          <p:cNvSpPr/>
          <p:nvPr>
            <p:custDataLst>
              <p:tags r:id="rId19"/>
            </p:custDataLst>
          </p:nvPr>
        </p:nvSpPr>
        <p:spPr>
          <a:xfrm>
            <a:off x="2322830" y="3952070"/>
            <a:ext cx="7569200" cy="12642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20"/>
            </p:custDataLst>
          </p:nvPr>
        </p:nvSpPr>
        <p:spPr>
          <a:xfrm>
            <a:off x="2531745" y="4101929"/>
            <a:ext cx="965200" cy="96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10"/>
          <p:cNvSpPr txBox="1"/>
          <p:nvPr>
            <p:custDataLst>
              <p:tags r:id="rId21"/>
            </p:custDataLst>
          </p:nvPr>
        </p:nvSpPr>
        <p:spPr>
          <a:xfrm>
            <a:off x="3852545" y="4079704"/>
            <a:ext cx="5099685" cy="96520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40000"/>
              </a:lnSpc>
            </a:pPr>
            <a:r>
              <a:rPr lang="zh-CN" altLang="en-US" sz="2380" spc="15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如果允许差异，最大可以做怎样的改动？</a:t>
            </a:r>
            <a:endParaRPr lang="zh-CN" altLang="en-US" sz="2380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标题 5"/>
          <p:cNvSpPr>
            <a:spLocks noGrp="1"/>
          </p:cNvSpPr>
          <p:nvPr>
            <p:custDataLst>
              <p:tags r:id="rId22"/>
            </p:custDataLst>
          </p:nvPr>
        </p:nvSpPr>
        <p:spPr>
          <a:xfrm>
            <a:off x="2649220" y="4229565"/>
            <a:ext cx="729615" cy="66484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2800" b="1" spc="30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</a:rPr>
              <a:t>02</a:t>
            </a:r>
            <a:endParaRPr lang="en-US" altLang="zh-CN" sz="2800" b="1" spc="300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5400000">
            <a:off x="5888355" y="6207760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任意多边形: 形状 20"/>
          <p:cNvSpPr/>
          <p:nvPr userDrawn="1">
            <p:custDataLst>
              <p:tags r:id="rId5"/>
            </p:custDataLst>
          </p:nvPr>
        </p:nvSpPr>
        <p:spPr>
          <a:xfrm rot="10800000">
            <a:off x="0" y="0"/>
            <a:ext cx="12192000" cy="544195"/>
          </a:xfrm>
          <a:custGeom>
            <a:avLst/>
            <a:gdLst>
              <a:gd name="connsiteX0" fmla="*/ 10201668 w 12192000"/>
              <a:gd name="connsiteY0" fmla="*/ 299593 h 544146"/>
              <a:gd name="connsiteX1" fmla="*/ 9441187 w 12192000"/>
              <a:gd name="connsiteY1" fmla="*/ 295930 h 544146"/>
              <a:gd name="connsiteX2" fmla="*/ 9297729 w 12192000"/>
              <a:gd name="connsiteY2" fmla="*/ 293786 h 544146"/>
              <a:gd name="connsiteX3" fmla="*/ 9060580 w 12192000"/>
              <a:gd name="connsiteY3" fmla="*/ 289498 h 544146"/>
              <a:gd name="connsiteX4" fmla="*/ 8679974 w 12192000"/>
              <a:gd name="connsiteY4" fmla="*/ 278776 h 544146"/>
              <a:gd name="connsiteX5" fmla="*/ 8299367 w 12192000"/>
              <a:gd name="connsiteY5" fmla="*/ 264480 h 544146"/>
              <a:gd name="connsiteX6" fmla="*/ 8056366 w 12192000"/>
              <a:gd name="connsiteY6" fmla="*/ 253758 h 544146"/>
              <a:gd name="connsiteX7" fmla="*/ 7915835 w 12192000"/>
              <a:gd name="connsiteY7" fmla="*/ 247325 h 544146"/>
              <a:gd name="connsiteX8" fmla="*/ 6375842 w 12192000"/>
              <a:gd name="connsiteY8" fmla="*/ 154404 h 544146"/>
              <a:gd name="connsiteX9" fmla="*/ 5781510 w 12192000"/>
              <a:gd name="connsiteY9" fmla="*/ 110803 h 544146"/>
              <a:gd name="connsiteX10" fmla="*/ 5728810 w 12192000"/>
              <a:gd name="connsiteY10" fmla="*/ 107229 h 544146"/>
              <a:gd name="connsiteX11" fmla="*/ 5479953 w 12192000"/>
              <a:gd name="connsiteY11" fmla="*/ 90789 h 544146"/>
              <a:gd name="connsiteX12" fmla="*/ 5108129 w 12192000"/>
              <a:gd name="connsiteY12" fmla="*/ 67916 h 544146"/>
              <a:gd name="connsiteX13" fmla="*/ 4976379 w 12192000"/>
              <a:gd name="connsiteY13" fmla="*/ 60768 h 544146"/>
              <a:gd name="connsiteX14" fmla="*/ 4648475 w 12192000"/>
              <a:gd name="connsiteY14" fmla="*/ 45043 h 544146"/>
              <a:gd name="connsiteX15" fmla="*/ 2760080 w 12192000"/>
              <a:gd name="connsiteY15" fmla="*/ 14307 h 544146"/>
              <a:gd name="connsiteX16" fmla="*/ 854117 w 12192000"/>
              <a:gd name="connsiteY16" fmla="*/ 94362 h 544146"/>
              <a:gd name="connsiteX17" fmla="*/ 382842 w 12192000"/>
              <a:gd name="connsiteY17" fmla="*/ 135205 h 544146"/>
              <a:gd name="connsiteX18" fmla="*/ 0 w 12192000"/>
              <a:gd name="connsiteY18" fmla="*/ 176812 h 544146"/>
              <a:gd name="connsiteX19" fmla="*/ 0 w 12192000"/>
              <a:gd name="connsiteY19" fmla="*/ 162552 h 544146"/>
              <a:gd name="connsiteX20" fmla="*/ 356722 w 12192000"/>
              <a:gd name="connsiteY20" fmla="*/ 123892 h 544146"/>
              <a:gd name="connsiteX21" fmla="*/ 833625 w 12192000"/>
              <a:gd name="connsiteY21" fmla="*/ 82926 h 544146"/>
              <a:gd name="connsiteX22" fmla="*/ 2754224 w 12192000"/>
              <a:gd name="connsiteY22" fmla="*/ 2156 h 544146"/>
              <a:gd name="connsiteX23" fmla="*/ 3223257 w 12192000"/>
              <a:gd name="connsiteY23" fmla="*/ 123 h 544146"/>
              <a:gd name="connsiteX24" fmla="*/ 4657257 w 12192000"/>
              <a:gd name="connsiteY24" fmla="*/ 32891 h 544146"/>
              <a:gd name="connsiteX25" fmla="*/ 4988093 w 12192000"/>
              <a:gd name="connsiteY25" fmla="*/ 48616 h 544146"/>
              <a:gd name="connsiteX26" fmla="*/ 5119839 w 12192000"/>
              <a:gd name="connsiteY26" fmla="*/ 55764 h 544146"/>
              <a:gd name="connsiteX27" fmla="*/ 5494591 w 12192000"/>
              <a:gd name="connsiteY27" fmla="*/ 78637 h 544146"/>
              <a:gd name="connsiteX28" fmla="*/ 5743450 w 12192000"/>
              <a:gd name="connsiteY28" fmla="*/ 95077 h 544146"/>
              <a:gd name="connsiteX29" fmla="*/ 5799076 w 12192000"/>
              <a:gd name="connsiteY29" fmla="*/ 98651 h 544146"/>
              <a:gd name="connsiteX30" fmla="*/ 6393410 w 12192000"/>
              <a:gd name="connsiteY30" fmla="*/ 141538 h 544146"/>
              <a:gd name="connsiteX31" fmla="*/ 7927546 w 12192000"/>
              <a:gd name="connsiteY31" fmla="*/ 234459 h 544146"/>
              <a:gd name="connsiteX32" fmla="*/ 8068078 w 12192000"/>
              <a:gd name="connsiteY32" fmla="*/ 240892 h 544146"/>
              <a:gd name="connsiteX33" fmla="*/ 8308153 w 12192000"/>
              <a:gd name="connsiteY33" fmla="*/ 251614 h 544146"/>
              <a:gd name="connsiteX34" fmla="*/ 8688759 w 12192000"/>
              <a:gd name="connsiteY34" fmla="*/ 265195 h 544146"/>
              <a:gd name="connsiteX35" fmla="*/ 9069365 w 12192000"/>
              <a:gd name="connsiteY35" fmla="*/ 275202 h 544146"/>
              <a:gd name="connsiteX36" fmla="*/ 9303585 w 12192000"/>
              <a:gd name="connsiteY36" fmla="*/ 279491 h 544146"/>
              <a:gd name="connsiteX37" fmla="*/ 9447042 w 12192000"/>
              <a:gd name="connsiteY37" fmla="*/ 281634 h 544146"/>
              <a:gd name="connsiteX38" fmla="*/ 10946047 w 12192000"/>
              <a:gd name="connsiteY38" fmla="*/ 274487 h 544146"/>
              <a:gd name="connsiteX39" fmla="*/ 11677251 w 12192000"/>
              <a:gd name="connsiteY39" fmla="*/ 246343 h 544146"/>
              <a:gd name="connsiteX40" fmla="*/ 12192000 w 12192000"/>
              <a:gd name="connsiteY40" fmla="*/ 215790 h 544146"/>
              <a:gd name="connsiteX41" fmla="*/ 12192000 w 12192000"/>
              <a:gd name="connsiteY41" fmla="*/ 230161 h 544146"/>
              <a:gd name="connsiteX42" fmla="*/ 11686034 w 12192000"/>
              <a:gd name="connsiteY42" fmla="*/ 260013 h 544146"/>
              <a:gd name="connsiteX43" fmla="*/ 10948973 w 12192000"/>
              <a:gd name="connsiteY43" fmla="*/ 288782 h 544146"/>
              <a:gd name="connsiteX44" fmla="*/ 10201668 w 12192000"/>
              <a:gd name="connsiteY44" fmla="*/ 299593 h 544146"/>
              <a:gd name="connsiteX45" fmla="*/ 10194350 w 12192000"/>
              <a:gd name="connsiteY45" fmla="*/ 356419 h 544146"/>
              <a:gd name="connsiteX46" fmla="*/ 9414839 w 12192000"/>
              <a:gd name="connsiteY46" fmla="*/ 353113 h 544146"/>
              <a:gd name="connsiteX47" fmla="*/ 9271378 w 12192000"/>
              <a:gd name="connsiteY47" fmla="*/ 350968 h 544146"/>
              <a:gd name="connsiteX48" fmla="*/ 9025448 w 12192000"/>
              <a:gd name="connsiteY48" fmla="*/ 346680 h 544146"/>
              <a:gd name="connsiteX49" fmla="*/ 8636056 w 12192000"/>
              <a:gd name="connsiteY49" fmla="*/ 335958 h 544146"/>
              <a:gd name="connsiteX50" fmla="*/ 8246669 w 12192000"/>
              <a:gd name="connsiteY50" fmla="*/ 321662 h 544146"/>
              <a:gd name="connsiteX51" fmla="*/ 7997812 w 12192000"/>
              <a:gd name="connsiteY51" fmla="*/ 310941 h 544146"/>
              <a:gd name="connsiteX52" fmla="*/ 7857281 w 12192000"/>
              <a:gd name="connsiteY52" fmla="*/ 304508 h 544146"/>
              <a:gd name="connsiteX53" fmla="*/ 6299721 w 12192000"/>
              <a:gd name="connsiteY53" fmla="*/ 210157 h 544146"/>
              <a:gd name="connsiteX54" fmla="*/ 5702462 w 12192000"/>
              <a:gd name="connsiteY54" fmla="*/ 166555 h 544146"/>
              <a:gd name="connsiteX55" fmla="*/ 5556076 w 12192000"/>
              <a:gd name="connsiteY55" fmla="*/ 156548 h 544146"/>
              <a:gd name="connsiteX56" fmla="*/ 5406758 w 12192000"/>
              <a:gd name="connsiteY56" fmla="*/ 146541 h 544146"/>
              <a:gd name="connsiteX57" fmla="*/ 5043719 w 12192000"/>
              <a:gd name="connsiteY57" fmla="*/ 124383 h 544146"/>
              <a:gd name="connsiteX58" fmla="*/ 4911972 w 12192000"/>
              <a:gd name="connsiteY58" fmla="*/ 117235 h 544146"/>
              <a:gd name="connsiteX59" fmla="*/ 4595773 w 12192000"/>
              <a:gd name="connsiteY59" fmla="*/ 102224 h 544146"/>
              <a:gd name="connsiteX60" fmla="*/ 2757154 w 12192000"/>
              <a:gd name="connsiteY60" fmla="*/ 72204 h 544146"/>
              <a:gd name="connsiteX61" fmla="*/ 912675 w 12192000"/>
              <a:gd name="connsiteY61" fmla="*/ 149400 h 544146"/>
              <a:gd name="connsiteX62" fmla="*/ 19346 w 12192000"/>
              <a:gd name="connsiteY62" fmla="*/ 236603 h 544146"/>
              <a:gd name="connsiteX63" fmla="*/ 0 w 12192000"/>
              <a:gd name="connsiteY63" fmla="*/ 239158 h 544146"/>
              <a:gd name="connsiteX64" fmla="*/ 0 w 12192000"/>
              <a:gd name="connsiteY64" fmla="*/ 224226 h 544146"/>
              <a:gd name="connsiteX65" fmla="*/ 316 w 12192000"/>
              <a:gd name="connsiteY65" fmla="*/ 224184 h 544146"/>
              <a:gd name="connsiteX66" fmla="*/ 900965 w 12192000"/>
              <a:gd name="connsiteY66" fmla="*/ 136534 h 544146"/>
              <a:gd name="connsiteX67" fmla="*/ 2760080 w 12192000"/>
              <a:gd name="connsiteY67" fmla="*/ 58623 h 544146"/>
              <a:gd name="connsiteX68" fmla="*/ 3215938 w 12192000"/>
              <a:gd name="connsiteY68" fmla="*/ 56881 h 544146"/>
              <a:gd name="connsiteX69" fmla="*/ 4610413 w 12192000"/>
              <a:gd name="connsiteY69" fmla="*/ 88644 h 544146"/>
              <a:gd name="connsiteX70" fmla="*/ 4929538 w 12192000"/>
              <a:gd name="connsiteY70" fmla="*/ 103654 h 544146"/>
              <a:gd name="connsiteX71" fmla="*/ 5061285 w 12192000"/>
              <a:gd name="connsiteY71" fmla="*/ 110802 h 544146"/>
              <a:gd name="connsiteX72" fmla="*/ 5427254 w 12192000"/>
              <a:gd name="connsiteY72" fmla="*/ 132960 h 544146"/>
              <a:gd name="connsiteX73" fmla="*/ 5576567 w 12192000"/>
              <a:gd name="connsiteY73" fmla="*/ 142967 h 544146"/>
              <a:gd name="connsiteX74" fmla="*/ 5722955 w 12192000"/>
              <a:gd name="connsiteY74" fmla="*/ 152974 h 544146"/>
              <a:gd name="connsiteX75" fmla="*/ 6320214 w 12192000"/>
              <a:gd name="connsiteY75" fmla="*/ 196576 h 544146"/>
              <a:gd name="connsiteX76" fmla="*/ 7871917 w 12192000"/>
              <a:gd name="connsiteY76" fmla="*/ 290927 h 544146"/>
              <a:gd name="connsiteX77" fmla="*/ 8012450 w 12192000"/>
              <a:gd name="connsiteY77" fmla="*/ 297360 h 544146"/>
              <a:gd name="connsiteX78" fmla="*/ 8258379 w 12192000"/>
              <a:gd name="connsiteY78" fmla="*/ 308081 h 544146"/>
              <a:gd name="connsiteX79" fmla="*/ 8647770 w 12192000"/>
              <a:gd name="connsiteY79" fmla="*/ 322377 h 544146"/>
              <a:gd name="connsiteX80" fmla="*/ 9034232 w 12192000"/>
              <a:gd name="connsiteY80" fmla="*/ 333099 h 544146"/>
              <a:gd name="connsiteX81" fmla="*/ 9277233 w 12192000"/>
              <a:gd name="connsiteY81" fmla="*/ 337388 h 544146"/>
              <a:gd name="connsiteX82" fmla="*/ 9420695 w 12192000"/>
              <a:gd name="connsiteY82" fmla="*/ 339532 h 544146"/>
              <a:gd name="connsiteX83" fmla="*/ 10957757 w 12192000"/>
              <a:gd name="connsiteY83" fmla="*/ 331669 h 544146"/>
              <a:gd name="connsiteX84" fmla="*/ 11709456 w 12192000"/>
              <a:gd name="connsiteY84" fmla="*/ 302721 h 544146"/>
              <a:gd name="connsiteX85" fmla="*/ 12192000 w 12192000"/>
              <a:gd name="connsiteY85" fmla="*/ 273998 h 544146"/>
              <a:gd name="connsiteX86" fmla="*/ 12192000 w 12192000"/>
              <a:gd name="connsiteY86" fmla="*/ 288323 h 544146"/>
              <a:gd name="connsiteX87" fmla="*/ 11718238 w 12192000"/>
              <a:gd name="connsiteY87" fmla="*/ 316301 h 544146"/>
              <a:gd name="connsiteX88" fmla="*/ 10960687 w 12192000"/>
              <a:gd name="connsiteY88" fmla="*/ 345250 h 544146"/>
              <a:gd name="connsiteX89" fmla="*/ 10194350 w 12192000"/>
              <a:gd name="connsiteY89" fmla="*/ 356419 h 544146"/>
              <a:gd name="connsiteX90" fmla="*/ 9997459 w 12192000"/>
              <a:gd name="connsiteY90" fmla="*/ 413869 h 544146"/>
              <a:gd name="connsiteX91" fmla="*/ 9411911 w 12192000"/>
              <a:gd name="connsiteY91" fmla="*/ 409580 h 544146"/>
              <a:gd name="connsiteX92" fmla="*/ 9265524 w 12192000"/>
              <a:gd name="connsiteY92" fmla="*/ 407436 h 544146"/>
              <a:gd name="connsiteX93" fmla="*/ 9013737 w 12192000"/>
              <a:gd name="connsiteY93" fmla="*/ 402432 h 544146"/>
              <a:gd name="connsiteX94" fmla="*/ 8615564 w 12192000"/>
              <a:gd name="connsiteY94" fmla="*/ 391711 h 544146"/>
              <a:gd name="connsiteX95" fmla="*/ 8217392 w 12192000"/>
              <a:gd name="connsiteY95" fmla="*/ 377415 h 544146"/>
              <a:gd name="connsiteX96" fmla="*/ 7965605 w 12192000"/>
              <a:gd name="connsiteY96" fmla="*/ 366693 h 544146"/>
              <a:gd name="connsiteX97" fmla="*/ 7822148 w 12192000"/>
              <a:gd name="connsiteY97" fmla="*/ 360261 h 544146"/>
              <a:gd name="connsiteX98" fmla="*/ 6244093 w 12192000"/>
              <a:gd name="connsiteY98" fmla="*/ 264480 h 544146"/>
              <a:gd name="connsiteX99" fmla="*/ 5643907 w 12192000"/>
              <a:gd name="connsiteY99" fmla="*/ 220878 h 544146"/>
              <a:gd name="connsiteX100" fmla="*/ 5503373 w 12192000"/>
              <a:gd name="connsiteY100" fmla="*/ 211586 h 544146"/>
              <a:gd name="connsiteX101" fmla="*/ 5433108 w 12192000"/>
              <a:gd name="connsiteY101" fmla="*/ 206582 h 544146"/>
              <a:gd name="connsiteX102" fmla="*/ 5354060 w 12192000"/>
              <a:gd name="connsiteY102" fmla="*/ 201579 h 544146"/>
              <a:gd name="connsiteX103" fmla="*/ 5002731 w 12192000"/>
              <a:gd name="connsiteY103" fmla="*/ 180136 h 544146"/>
              <a:gd name="connsiteX104" fmla="*/ 4873910 w 12192000"/>
              <a:gd name="connsiteY104" fmla="*/ 172988 h 544146"/>
              <a:gd name="connsiteX105" fmla="*/ 4566495 w 12192000"/>
              <a:gd name="connsiteY105" fmla="*/ 158692 h 544146"/>
              <a:gd name="connsiteX106" fmla="*/ 2777646 w 12192000"/>
              <a:gd name="connsiteY106" fmla="*/ 129386 h 544146"/>
              <a:gd name="connsiteX107" fmla="*/ 991723 w 12192000"/>
              <a:gd name="connsiteY107" fmla="*/ 204439 h 544146"/>
              <a:gd name="connsiteX108" fmla="*/ 132797 w 12192000"/>
              <a:gd name="connsiteY108" fmla="*/ 287889 h 544146"/>
              <a:gd name="connsiteX109" fmla="*/ 0 w 12192000"/>
              <a:gd name="connsiteY109" fmla="*/ 305360 h 544146"/>
              <a:gd name="connsiteX110" fmla="*/ 0 w 12192000"/>
              <a:gd name="connsiteY110" fmla="*/ 289066 h 544146"/>
              <a:gd name="connsiteX111" fmla="*/ 103886 w 12192000"/>
              <a:gd name="connsiteY111" fmla="*/ 275380 h 544146"/>
              <a:gd name="connsiteX112" fmla="*/ 971231 w 12192000"/>
              <a:gd name="connsiteY112" fmla="*/ 190857 h 544146"/>
              <a:gd name="connsiteX113" fmla="*/ 2771791 w 12192000"/>
              <a:gd name="connsiteY113" fmla="*/ 115091 h 544146"/>
              <a:gd name="connsiteX114" fmla="*/ 3216168 w 12192000"/>
              <a:gd name="connsiteY114" fmla="*/ 113337 h 544146"/>
              <a:gd name="connsiteX115" fmla="*/ 4572353 w 12192000"/>
              <a:gd name="connsiteY115" fmla="*/ 144397 h 544146"/>
              <a:gd name="connsiteX116" fmla="*/ 4882694 w 12192000"/>
              <a:gd name="connsiteY116" fmla="*/ 159407 h 544146"/>
              <a:gd name="connsiteX117" fmla="*/ 5011515 w 12192000"/>
              <a:gd name="connsiteY117" fmla="*/ 166555 h 544146"/>
              <a:gd name="connsiteX118" fmla="*/ 5365770 w 12192000"/>
              <a:gd name="connsiteY118" fmla="*/ 187998 h 544146"/>
              <a:gd name="connsiteX119" fmla="*/ 5444818 w 12192000"/>
              <a:gd name="connsiteY119" fmla="*/ 193002 h 544146"/>
              <a:gd name="connsiteX120" fmla="*/ 5515087 w 12192000"/>
              <a:gd name="connsiteY120" fmla="*/ 198005 h 544146"/>
              <a:gd name="connsiteX121" fmla="*/ 5658545 w 12192000"/>
              <a:gd name="connsiteY121" fmla="*/ 208012 h 544146"/>
              <a:gd name="connsiteX122" fmla="*/ 6255804 w 12192000"/>
              <a:gd name="connsiteY122" fmla="*/ 251614 h 544146"/>
              <a:gd name="connsiteX123" fmla="*/ 7828003 w 12192000"/>
              <a:gd name="connsiteY123" fmla="*/ 346679 h 544146"/>
              <a:gd name="connsiteX124" fmla="*/ 7971461 w 12192000"/>
              <a:gd name="connsiteY124" fmla="*/ 353113 h 544146"/>
              <a:gd name="connsiteX125" fmla="*/ 8223247 w 12192000"/>
              <a:gd name="connsiteY125" fmla="*/ 363834 h 544146"/>
              <a:gd name="connsiteX126" fmla="*/ 8618494 w 12192000"/>
              <a:gd name="connsiteY126" fmla="*/ 378130 h 544146"/>
              <a:gd name="connsiteX127" fmla="*/ 9013737 w 12192000"/>
              <a:gd name="connsiteY127" fmla="*/ 388852 h 544146"/>
              <a:gd name="connsiteX128" fmla="*/ 9262597 w 12192000"/>
              <a:gd name="connsiteY128" fmla="*/ 393855 h 544146"/>
              <a:gd name="connsiteX129" fmla="*/ 9408985 w 12192000"/>
              <a:gd name="connsiteY129" fmla="*/ 396000 h 544146"/>
              <a:gd name="connsiteX130" fmla="*/ 10984109 w 12192000"/>
              <a:gd name="connsiteY130" fmla="*/ 388137 h 544146"/>
              <a:gd name="connsiteX131" fmla="*/ 11757764 w 12192000"/>
              <a:gd name="connsiteY131" fmla="*/ 358384 h 544146"/>
              <a:gd name="connsiteX132" fmla="*/ 12192000 w 12192000"/>
              <a:gd name="connsiteY132" fmla="*/ 332518 h 544146"/>
              <a:gd name="connsiteX133" fmla="*/ 12192000 w 12192000"/>
              <a:gd name="connsiteY133" fmla="*/ 346854 h 544146"/>
              <a:gd name="connsiteX134" fmla="*/ 11768011 w 12192000"/>
              <a:gd name="connsiteY134" fmla="*/ 371965 h 544146"/>
              <a:gd name="connsiteX135" fmla="*/ 10989965 w 12192000"/>
              <a:gd name="connsiteY135" fmla="*/ 401718 h 544146"/>
              <a:gd name="connsiteX136" fmla="*/ 9997459 w 12192000"/>
              <a:gd name="connsiteY136" fmla="*/ 413869 h 544146"/>
              <a:gd name="connsiteX137" fmla="*/ 9997458 w 12192000"/>
              <a:gd name="connsiteY137" fmla="*/ 470336 h 544146"/>
              <a:gd name="connsiteX138" fmla="*/ 9397273 w 12192000"/>
              <a:gd name="connsiteY138" fmla="*/ 466048 h 544146"/>
              <a:gd name="connsiteX139" fmla="*/ 9250886 w 12192000"/>
              <a:gd name="connsiteY139" fmla="*/ 463903 h 544146"/>
              <a:gd name="connsiteX140" fmla="*/ 8990318 w 12192000"/>
              <a:gd name="connsiteY140" fmla="*/ 458900 h 544146"/>
              <a:gd name="connsiteX141" fmla="*/ 8586290 w 12192000"/>
              <a:gd name="connsiteY141" fmla="*/ 448178 h 544146"/>
              <a:gd name="connsiteX142" fmla="*/ 8182258 w 12192000"/>
              <a:gd name="connsiteY142" fmla="*/ 433168 h 544146"/>
              <a:gd name="connsiteX143" fmla="*/ 7924620 w 12192000"/>
              <a:gd name="connsiteY143" fmla="*/ 421731 h 544146"/>
              <a:gd name="connsiteX144" fmla="*/ 7781159 w 12192000"/>
              <a:gd name="connsiteY144" fmla="*/ 415298 h 544146"/>
              <a:gd name="connsiteX145" fmla="*/ 6182611 w 12192000"/>
              <a:gd name="connsiteY145" fmla="*/ 318803 h 544146"/>
              <a:gd name="connsiteX146" fmla="*/ 5582425 w 12192000"/>
              <a:gd name="connsiteY146" fmla="*/ 275201 h 544146"/>
              <a:gd name="connsiteX147" fmla="*/ 5444821 w 12192000"/>
              <a:gd name="connsiteY147" fmla="*/ 265909 h 544146"/>
              <a:gd name="connsiteX148" fmla="*/ 5374554 w 12192000"/>
              <a:gd name="connsiteY148" fmla="*/ 260905 h 544146"/>
              <a:gd name="connsiteX149" fmla="*/ 5295508 w 12192000"/>
              <a:gd name="connsiteY149" fmla="*/ 255902 h 544146"/>
              <a:gd name="connsiteX150" fmla="*/ 4955889 w 12192000"/>
              <a:gd name="connsiteY150" fmla="*/ 235173 h 544146"/>
              <a:gd name="connsiteX151" fmla="*/ 4827068 w 12192000"/>
              <a:gd name="connsiteY151" fmla="*/ 228026 h 544146"/>
              <a:gd name="connsiteX152" fmla="*/ 4528439 w 12192000"/>
              <a:gd name="connsiteY152" fmla="*/ 213730 h 544146"/>
              <a:gd name="connsiteX153" fmla="*/ 2789360 w 12192000"/>
              <a:gd name="connsiteY153" fmla="*/ 185139 h 544146"/>
              <a:gd name="connsiteX154" fmla="*/ 1061992 w 12192000"/>
              <a:gd name="connsiteY154" fmla="*/ 257332 h 544146"/>
              <a:gd name="connsiteX155" fmla="*/ 236732 w 12192000"/>
              <a:gd name="connsiteY155" fmla="*/ 337655 h 544146"/>
              <a:gd name="connsiteX156" fmla="*/ 0 w 12192000"/>
              <a:gd name="connsiteY156" fmla="*/ 371788 h 544146"/>
              <a:gd name="connsiteX157" fmla="*/ 0 w 12192000"/>
              <a:gd name="connsiteY157" fmla="*/ 352614 h 544146"/>
              <a:gd name="connsiteX158" fmla="*/ 210383 w 12192000"/>
              <a:gd name="connsiteY158" fmla="*/ 324878 h 544146"/>
              <a:gd name="connsiteX159" fmla="*/ 1044426 w 12192000"/>
              <a:gd name="connsiteY159" fmla="*/ 243751 h 544146"/>
              <a:gd name="connsiteX160" fmla="*/ 2786432 w 12192000"/>
              <a:gd name="connsiteY160" fmla="*/ 170843 h 544146"/>
              <a:gd name="connsiteX161" fmla="*/ 3217679 w 12192000"/>
              <a:gd name="connsiteY161" fmla="*/ 169079 h 544146"/>
              <a:gd name="connsiteX162" fmla="*/ 4537221 w 12192000"/>
              <a:gd name="connsiteY162" fmla="*/ 199434 h 544146"/>
              <a:gd name="connsiteX163" fmla="*/ 4838780 w 12192000"/>
              <a:gd name="connsiteY163" fmla="*/ 213730 h 544146"/>
              <a:gd name="connsiteX164" fmla="*/ 4964671 w 12192000"/>
              <a:gd name="connsiteY164" fmla="*/ 220163 h 544146"/>
              <a:gd name="connsiteX165" fmla="*/ 5310144 w 12192000"/>
              <a:gd name="connsiteY165" fmla="*/ 240892 h 544146"/>
              <a:gd name="connsiteX166" fmla="*/ 5389192 w 12192000"/>
              <a:gd name="connsiteY166" fmla="*/ 245895 h 544146"/>
              <a:gd name="connsiteX167" fmla="*/ 5459458 w 12192000"/>
              <a:gd name="connsiteY167" fmla="*/ 250898 h 544146"/>
              <a:gd name="connsiteX168" fmla="*/ 5597063 w 12192000"/>
              <a:gd name="connsiteY168" fmla="*/ 260191 h 544146"/>
              <a:gd name="connsiteX169" fmla="*/ 6197251 w 12192000"/>
              <a:gd name="connsiteY169" fmla="*/ 303792 h 544146"/>
              <a:gd name="connsiteX170" fmla="*/ 7789943 w 12192000"/>
              <a:gd name="connsiteY170" fmla="*/ 400288 h 544146"/>
              <a:gd name="connsiteX171" fmla="*/ 7933402 w 12192000"/>
              <a:gd name="connsiteY171" fmla="*/ 406721 h 544146"/>
              <a:gd name="connsiteX172" fmla="*/ 8191043 w 12192000"/>
              <a:gd name="connsiteY172" fmla="*/ 418157 h 544146"/>
              <a:gd name="connsiteX173" fmla="*/ 8595072 w 12192000"/>
              <a:gd name="connsiteY173" fmla="*/ 433168 h 544146"/>
              <a:gd name="connsiteX174" fmla="*/ 8999100 w 12192000"/>
              <a:gd name="connsiteY174" fmla="*/ 443889 h 544146"/>
              <a:gd name="connsiteX175" fmla="*/ 9256741 w 12192000"/>
              <a:gd name="connsiteY175" fmla="*/ 448893 h 544146"/>
              <a:gd name="connsiteX176" fmla="*/ 9403128 w 12192000"/>
              <a:gd name="connsiteY176" fmla="*/ 451037 h 544146"/>
              <a:gd name="connsiteX177" fmla="*/ 11016315 w 12192000"/>
              <a:gd name="connsiteY177" fmla="*/ 443175 h 544146"/>
              <a:gd name="connsiteX178" fmla="*/ 11809366 w 12192000"/>
              <a:gd name="connsiteY178" fmla="*/ 412707 h 544146"/>
              <a:gd name="connsiteX179" fmla="*/ 12192000 w 12192000"/>
              <a:gd name="connsiteY179" fmla="*/ 390194 h 544146"/>
              <a:gd name="connsiteX180" fmla="*/ 12192000 w 12192000"/>
              <a:gd name="connsiteY180" fmla="*/ 404899 h 544146"/>
              <a:gd name="connsiteX181" fmla="*/ 11821809 w 12192000"/>
              <a:gd name="connsiteY181" fmla="*/ 426913 h 544146"/>
              <a:gd name="connsiteX182" fmla="*/ 11022168 w 12192000"/>
              <a:gd name="connsiteY182" fmla="*/ 457471 h 544146"/>
              <a:gd name="connsiteX183" fmla="*/ 9997458 w 12192000"/>
              <a:gd name="connsiteY183" fmla="*/ 470336 h 544146"/>
              <a:gd name="connsiteX184" fmla="*/ 9997458 w 12192000"/>
              <a:gd name="connsiteY184" fmla="*/ 526089 h 544146"/>
              <a:gd name="connsiteX185" fmla="*/ 9385561 w 12192000"/>
              <a:gd name="connsiteY185" fmla="*/ 521801 h 544146"/>
              <a:gd name="connsiteX186" fmla="*/ 9236244 w 12192000"/>
              <a:gd name="connsiteY186" fmla="*/ 518941 h 544146"/>
              <a:gd name="connsiteX187" fmla="*/ 8969822 w 12192000"/>
              <a:gd name="connsiteY187" fmla="*/ 513938 h 544146"/>
              <a:gd name="connsiteX188" fmla="*/ 8557012 w 12192000"/>
              <a:gd name="connsiteY188" fmla="*/ 502501 h 544146"/>
              <a:gd name="connsiteX189" fmla="*/ 8144199 w 12192000"/>
              <a:gd name="connsiteY189" fmla="*/ 487491 h 544146"/>
              <a:gd name="connsiteX190" fmla="*/ 7880702 w 12192000"/>
              <a:gd name="connsiteY190" fmla="*/ 476055 h 544146"/>
              <a:gd name="connsiteX191" fmla="*/ 7734315 w 12192000"/>
              <a:gd name="connsiteY191" fmla="*/ 469621 h 544146"/>
              <a:gd name="connsiteX192" fmla="*/ 6115275 w 12192000"/>
              <a:gd name="connsiteY192" fmla="*/ 371697 h 544146"/>
              <a:gd name="connsiteX193" fmla="*/ 5512159 w 12192000"/>
              <a:gd name="connsiteY193" fmla="*/ 328095 h 544146"/>
              <a:gd name="connsiteX194" fmla="*/ 5380410 w 12192000"/>
              <a:gd name="connsiteY194" fmla="*/ 319517 h 544146"/>
              <a:gd name="connsiteX195" fmla="*/ 5307218 w 12192000"/>
              <a:gd name="connsiteY195" fmla="*/ 314514 h 544146"/>
              <a:gd name="connsiteX196" fmla="*/ 5228168 w 12192000"/>
              <a:gd name="connsiteY196" fmla="*/ 309510 h 544146"/>
              <a:gd name="connsiteX197" fmla="*/ 4900260 w 12192000"/>
              <a:gd name="connsiteY197" fmla="*/ 289497 h 544146"/>
              <a:gd name="connsiteX198" fmla="*/ 4774366 w 12192000"/>
              <a:gd name="connsiteY198" fmla="*/ 283064 h 544146"/>
              <a:gd name="connsiteX199" fmla="*/ 4484521 w 12192000"/>
              <a:gd name="connsiteY199" fmla="*/ 269483 h 544146"/>
              <a:gd name="connsiteX200" fmla="*/ 2795216 w 12192000"/>
              <a:gd name="connsiteY200" fmla="*/ 241607 h 544146"/>
              <a:gd name="connsiteX201" fmla="*/ 1126402 w 12192000"/>
              <a:gd name="connsiteY201" fmla="*/ 311655 h 544146"/>
              <a:gd name="connsiteX202" fmla="*/ 335545 w 12192000"/>
              <a:gd name="connsiteY202" fmla="*/ 388583 h 544146"/>
              <a:gd name="connsiteX203" fmla="*/ 0 w 12192000"/>
              <a:gd name="connsiteY203" fmla="*/ 436899 h 544146"/>
              <a:gd name="connsiteX204" fmla="*/ 0 w 12192000"/>
              <a:gd name="connsiteY204" fmla="*/ 420175 h 544146"/>
              <a:gd name="connsiteX205" fmla="*/ 306998 w 12192000"/>
              <a:gd name="connsiteY205" fmla="*/ 375807 h 544146"/>
              <a:gd name="connsiteX206" fmla="*/ 1108833 w 12192000"/>
              <a:gd name="connsiteY206" fmla="*/ 298074 h 544146"/>
              <a:gd name="connsiteX207" fmla="*/ 2792286 w 12192000"/>
              <a:gd name="connsiteY207" fmla="*/ 227311 h 544146"/>
              <a:gd name="connsiteX208" fmla="*/ 3210818 w 12192000"/>
              <a:gd name="connsiteY208" fmla="*/ 225535 h 544146"/>
              <a:gd name="connsiteX209" fmla="*/ 4493302 w 12192000"/>
              <a:gd name="connsiteY209" fmla="*/ 255187 h 544146"/>
              <a:gd name="connsiteX210" fmla="*/ 4786076 w 12192000"/>
              <a:gd name="connsiteY210" fmla="*/ 268768 h 544146"/>
              <a:gd name="connsiteX211" fmla="*/ 4911971 w 12192000"/>
              <a:gd name="connsiteY211" fmla="*/ 275201 h 544146"/>
              <a:gd name="connsiteX212" fmla="*/ 5245734 w 12192000"/>
              <a:gd name="connsiteY212" fmla="*/ 295215 h 544146"/>
              <a:gd name="connsiteX213" fmla="*/ 5324784 w 12192000"/>
              <a:gd name="connsiteY213" fmla="*/ 300219 h 544146"/>
              <a:gd name="connsiteX214" fmla="*/ 5395050 w 12192000"/>
              <a:gd name="connsiteY214" fmla="*/ 305222 h 544146"/>
              <a:gd name="connsiteX215" fmla="*/ 5529726 w 12192000"/>
              <a:gd name="connsiteY215" fmla="*/ 314514 h 544146"/>
              <a:gd name="connsiteX216" fmla="*/ 6132838 w 12192000"/>
              <a:gd name="connsiteY216" fmla="*/ 358115 h 544146"/>
              <a:gd name="connsiteX217" fmla="*/ 7746025 w 12192000"/>
              <a:gd name="connsiteY217" fmla="*/ 456041 h 544146"/>
              <a:gd name="connsiteX218" fmla="*/ 7892412 w 12192000"/>
              <a:gd name="connsiteY218" fmla="*/ 462473 h 544146"/>
              <a:gd name="connsiteX219" fmla="*/ 8155909 w 12192000"/>
              <a:gd name="connsiteY219" fmla="*/ 473910 h 544146"/>
              <a:gd name="connsiteX220" fmla="*/ 8565793 w 12192000"/>
              <a:gd name="connsiteY220" fmla="*/ 488921 h 544146"/>
              <a:gd name="connsiteX221" fmla="*/ 8978606 w 12192000"/>
              <a:gd name="connsiteY221" fmla="*/ 500357 h 544146"/>
              <a:gd name="connsiteX222" fmla="*/ 9242103 w 12192000"/>
              <a:gd name="connsiteY222" fmla="*/ 505360 h 544146"/>
              <a:gd name="connsiteX223" fmla="*/ 9388490 w 12192000"/>
              <a:gd name="connsiteY223" fmla="*/ 508220 h 544146"/>
              <a:gd name="connsiteX224" fmla="*/ 11039736 w 12192000"/>
              <a:gd name="connsiteY224" fmla="*/ 499642 h 544146"/>
              <a:gd name="connsiteX225" fmla="*/ 11854379 w 12192000"/>
              <a:gd name="connsiteY225" fmla="*/ 468102 h 544146"/>
              <a:gd name="connsiteX226" fmla="*/ 12192000 w 12192000"/>
              <a:gd name="connsiteY226" fmla="*/ 448267 h 544146"/>
              <a:gd name="connsiteX227" fmla="*/ 12192000 w 12192000"/>
              <a:gd name="connsiteY227" fmla="*/ 462927 h 544146"/>
              <a:gd name="connsiteX228" fmla="*/ 11864627 w 12192000"/>
              <a:gd name="connsiteY228" fmla="*/ 482309 h 544146"/>
              <a:gd name="connsiteX229" fmla="*/ 11045592 w 12192000"/>
              <a:gd name="connsiteY229" fmla="*/ 513938 h 544146"/>
              <a:gd name="connsiteX230" fmla="*/ 9997458 w 12192000"/>
              <a:gd name="connsiteY230" fmla="*/ 526089 h 544146"/>
              <a:gd name="connsiteX231" fmla="*/ 4513417 w 12192000"/>
              <a:gd name="connsiteY231" fmla="*/ 544146 h 544146"/>
              <a:gd name="connsiteX232" fmla="*/ 4171935 w 12192000"/>
              <a:gd name="connsiteY232" fmla="*/ 544146 h 544146"/>
              <a:gd name="connsiteX233" fmla="*/ 3557889 w 12192000"/>
              <a:gd name="connsiteY233" fmla="*/ 525822 h 544146"/>
              <a:gd name="connsiteX234" fmla="*/ 2847913 w 12192000"/>
              <a:gd name="connsiteY234" fmla="*/ 523946 h 544146"/>
              <a:gd name="connsiteX235" fmla="*/ 2142328 w 12192000"/>
              <a:gd name="connsiteY235" fmla="*/ 542083 h 544146"/>
              <a:gd name="connsiteX236" fmla="*/ 2106905 w 12192000"/>
              <a:gd name="connsiteY236" fmla="*/ 544146 h 544146"/>
              <a:gd name="connsiteX237" fmla="*/ 1859593 w 12192000"/>
              <a:gd name="connsiteY237" fmla="*/ 544146 h 544146"/>
              <a:gd name="connsiteX238" fmla="*/ 2132080 w 12192000"/>
              <a:gd name="connsiteY238" fmla="*/ 528413 h 544146"/>
              <a:gd name="connsiteX239" fmla="*/ 2844984 w 12192000"/>
              <a:gd name="connsiteY239" fmla="*/ 509650 h 544146"/>
              <a:gd name="connsiteX240" fmla="*/ 3199882 w 12192000"/>
              <a:gd name="connsiteY240" fmla="*/ 508321 h 544146"/>
              <a:gd name="connsiteX241" fmla="*/ 4294216 w 12192000"/>
              <a:gd name="connsiteY241" fmla="*/ 533953 h 544146"/>
              <a:gd name="connsiteX242" fmla="*/ 5425947 w 12192000"/>
              <a:gd name="connsiteY242" fmla="*/ 544146 h 544146"/>
              <a:gd name="connsiteX243" fmla="*/ 5240994 w 12192000"/>
              <a:gd name="connsiteY243" fmla="*/ 544146 h 544146"/>
              <a:gd name="connsiteX244" fmla="*/ 5134478 w 12192000"/>
              <a:gd name="connsiteY244" fmla="*/ 536812 h 544146"/>
              <a:gd name="connsiteX245" fmla="*/ 5064213 w 12192000"/>
              <a:gd name="connsiteY245" fmla="*/ 532523 h 544146"/>
              <a:gd name="connsiteX246" fmla="*/ 4985166 w 12192000"/>
              <a:gd name="connsiteY246" fmla="*/ 527519 h 544146"/>
              <a:gd name="connsiteX247" fmla="*/ 4698244 w 12192000"/>
              <a:gd name="connsiteY247" fmla="*/ 510364 h 544146"/>
              <a:gd name="connsiteX248" fmla="*/ 4578208 w 12192000"/>
              <a:gd name="connsiteY248" fmla="*/ 503932 h 544146"/>
              <a:gd name="connsiteX249" fmla="*/ 4326423 w 12192000"/>
              <a:gd name="connsiteY249" fmla="*/ 491780 h 544146"/>
              <a:gd name="connsiteX250" fmla="*/ 2839130 w 12192000"/>
              <a:gd name="connsiteY250" fmla="*/ 467477 h 544146"/>
              <a:gd name="connsiteX251" fmla="*/ 1404538 w 12192000"/>
              <a:gd name="connsiteY251" fmla="*/ 527519 h 544146"/>
              <a:gd name="connsiteX252" fmla="*/ 1232747 w 12192000"/>
              <a:gd name="connsiteY252" fmla="*/ 544146 h 544146"/>
              <a:gd name="connsiteX253" fmla="*/ 1075930 w 12192000"/>
              <a:gd name="connsiteY253" fmla="*/ 544146 h 544146"/>
              <a:gd name="connsiteX254" fmla="*/ 1386970 w 12192000"/>
              <a:gd name="connsiteY254" fmla="*/ 513938 h 544146"/>
              <a:gd name="connsiteX255" fmla="*/ 2836202 w 12192000"/>
              <a:gd name="connsiteY255" fmla="*/ 453897 h 544146"/>
              <a:gd name="connsiteX256" fmla="*/ 3203817 w 12192000"/>
              <a:gd name="connsiteY256" fmla="*/ 452278 h 544146"/>
              <a:gd name="connsiteX257" fmla="*/ 4335203 w 12192000"/>
              <a:gd name="connsiteY257" fmla="*/ 478914 h 544146"/>
              <a:gd name="connsiteX258" fmla="*/ 4589918 w 12192000"/>
              <a:gd name="connsiteY258" fmla="*/ 491065 h 544146"/>
              <a:gd name="connsiteX259" fmla="*/ 4707028 w 12192000"/>
              <a:gd name="connsiteY259" fmla="*/ 497498 h 544146"/>
              <a:gd name="connsiteX260" fmla="*/ 4999803 w 12192000"/>
              <a:gd name="connsiteY260" fmla="*/ 515368 h 544146"/>
              <a:gd name="connsiteX261" fmla="*/ 5078850 w 12192000"/>
              <a:gd name="connsiteY261" fmla="*/ 520371 h 544146"/>
              <a:gd name="connsiteX262" fmla="*/ 5149120 w 12192000"/>
              <a:gd name="connsiteY262" fmla="*/ 524660 h 544146"/>
              <a:gd name="connsiteX263" fmla="*/ 5266229 w 12192000"/>
              <a:gd name="connsiteY263" fmla="*/ 532523 h 544146"/>
              <a:gd name="connsiteX264" fmla="*/ 6277462 w 12192000"/>
              <a:gd name="connsiteY264" fmla="*/ 544146 h 544146"/>
              <a:gd name="connsiteX265" fmla="*/ 6066251 w 12192000"/>
              <a:gd name="connsiteY265" fmla="*/ 544146 h 544146"/>
              <a:gd name="connsiteX266" fmla="*/ 5922044 w 12192000"/>
              <a:gd name="connsiteY266" fmla="*/ 534667 h 544146"/>
              <a:gd name="connsiteX267" fmla="*/ 5316000 w 12192000"/>
              <a:gd name="connsiteY267" fmla="*/ 490350 h 544146"/>
              <a:gd name="connsiteX268" fmla="*/ 5195961 w 12192000"/>
              <a:gd name="connsiteY268" fmla="*/ 482488 h 544146"/>
              <a:gd name="connsiteX269" fmla="*/ 5125695 w 12192000"/>
              <a:gd name="connsiteY269" fmla="*/ 478200 h 544146"/>
              <a:gd name="connsiteX270" fmla="*/ 5046648 w 12192000"/>
              <a:gd name="connsiteY270" fmla="*/ 473196 h 544146"/>
              <a:gd name="connsiteX271" fmla="*/ 4748018 w 12192000"/>
              <a:gd name="connsiteY271" fmla="*/ 455327 h 544146"/>
              <a:gd name="connsiteX272" fmla="*/ 4627979 w 12192000"/>
              <a:gd name="connsiteY272" fmla="*/ 448893 h 544146"/>
              <a:gd name="connsiteX273" fmla="*/ 4367412 w 12192000"/>
              <a:gd name="connsiteY273" fmla="*/ 436742 h 544146"/>
              <a:gd name="connsiteX274" fmla="*/ 2830350 w 12192000"/>
              <a:gd name="connsiteY274" fmla="*/ 411010 h 544146"/>
              <a:gd name="connsiteX275" fmla="*/ 1337198 w 12192000"/>
              <a:gd name="connsiteY275" fmla="*/ 473196 h 544146"/>
              <a:gd name="connsiteX276" fmla="*/ 647351 w 12192000"/>
              <a:gd name="connsiteY276" fmla="*/ 540207 h 544146"/>
              <a:gd name="connsiteX277" fmla="*/ 619879 w 12192000"/>
              <a:gd name="connsiteY277" fmla="*/ 544146 h 544146"/>
              <a:gd name="connsiteX278" fmla="*/ 502416 w 12192000"/>
              <a:gd name="connsiteY278" fmla="*/ 544146 h 544146"/>
              <a:gd name="connsiteX279" fmla="*/ 618438 w 12192000"/>
              <a:gd name="connsiteY279" fmla="*/ 527430 h 544146"/>
              <a:gd name="connsiteX280" fmla="*/ 1316706 w 12192000"/>
              <a:gd name="connsiteY280" fmla="*/ 459615 h 544146"/>
              <a:gd name="connsiteX281" fmla="*/ 2824495 w 12192000"/>
              <a:gd name="connsiteY281" fmla="*/ 396715 h 544146"/>
              <a:gd name="connsiteX282" fmla="*/ 3205238 w 12192000"/>
              <a:gd name="connsiteY282" fmla="*/ 395106 h 544146"/>
              <a:gd name="connsiteX283" fmla="*/ 4373267 w 12192000"/>
              <a:gd name="connsiteY283" fmla="*/ 422447 h 544146"/>
              <a:gd name="connsiteX284" fmla="*/ 4636764 w 12192000"/>
              <a:gd name="connsiteY284" fmla="*/ 435313 h 544146"/>
              <a:gd name="connsiteX285" fmla="*/ 4756800 w 12192000"/>
              <a:gd name="connsiteY285" fmla="*/ 441745 h 544146"/>
              <a:gd name="connsiteX286" fmla="*/ 5058359 w 12192000"/>
              <a:gd name="connsiteY286" fmla="*/ 460330 h 544146"/>
              <a:gd name="connsiteX287" fmla="*/ 5137407 w 12192000"/>
              <a:gd name="connsiteY287" fmla="*/ 465333 h 544146"/>
              <a:gd name="connsiteX288" fmla="*/ 5207675 w 12192000"/>
              <a:gd name="connsiteY288" fmla="*/ 469622 h 544146"/>
              <a:gd name="connsiteX289" fmla="*/ 5330638 w 12192000"/>
              <a:gd name="connsiteY289" fmla="*/ 477484 h 544146"/>
              <a:gd name="connsiteX290" fmla="*/ 5936682 w 12192000"/>
              <a:gd name="connsiteY290" fmla="*/ 521802 h 544146"/>
              <a:gd name="connsiteX291" fmla="*/ 7260815 w 12192000"/>
              <a:gd name="connsiteY291" fmla="*/ 544146 h 544146"/>
              <a:gd name="connsiteX292" fmla="*/ 6968990 w 12192000"/>
              <a:gd name="connsiteY292" fmla="*/ 544146 h 544146"/>
              <a:gd name="connsiteX293" fmla="*/ 6920221 w 12192000"/>
              <a:gd name="connsiteY293" fmla="*/ 541557 h 544146"/>
              <a:gd name="connsiteX294" fmla="*/ 5989381 w 12192000"/>
              <a:gd name="connsiteY294" fmla="*/ 480343 h 544146"/>
              <a:gd name="connsiteX295" fmla="*/ 5383340 w 12192000"/>
              <a:gd name="connsiteY295" fmla="*/ 436741 h 544146"/>
              <a:gd name="connsiteX296" fmla="*/ 5260375 w 12192000"/>
              <a:gd name="connsiteY296" fmla="*/ 428164 h 544146"/>
              <a:gd name="connsiteX297" fmla="*/ 5190109 w 12192000"/>
              <a:gd name="connsiteY297" fmla="*/ 423161 h 544146"/>
              <a:gd name="connsiteX298" fmla="*/ 5111059 w 12192000"/>
              <a:gd name="connsiteY298" fmla="*/ 418158 h 544146"/>
              <a:gd name="connsiteX299" fmla="*/ 4803645 w 12192000"/>
              <a:gd name="connsiteY299" fmla="*/ 399573 h 544146"/>
              <a:gd name="connsiteX300" fmla="*/ 4680682 w 12192000"/>
              <a:gd name="connsiteY300" fmla="*/ 393140 h 544146"/>
              <a:gd name="connsiteX301" fmla="*/ 4411329 w 12192000"/>
              <a:gd name="connsiteY301" fmla="*/ 380274 h 544146"/>
              <a:gd name="connsiteX302" fmla="*/ 2824495 w 12192000"/>
              <a:gd name="connsiteY302" fmla="*/ 353828 h 544146"/>
              <a:gd name="connsiteX303" fmla="*/ 1272791 w 12192000"/>
              <a:gd name="connsiteY303" fmla="*/ 418872 h 544146"/>
              <a:gd name="connsiteX304" fmla="*/ 548540 w 12192000"/>
              <a:gd name="connsiteY304" fmla="*/ 489278 h 544146"/>
              <a:gd name="connsiteX305" fmla="*/ 166522 w 12192000"/>
              <a:gd name="connsiteY305" fmla="*/ 544146 h 544146"/>
              <a:gd name="connsiteX306" fmla="*/ 51147 w 12192000"/>
              <a:gd name="connsiteY306" fmla="*/ 544146 h 544146"/>
              <a:gd name="connsiteX307" fmla="*/ 520725 w 12192000"/>
              <a:gd name="connsiteY307" fmla="*/ 476501 h 544146"/>
              <a:gd name="connsiteX308" fmla="*/ 1252295 w 12192000"/>
              <a:gd name="connsiteY308" fmla="*/ 405291 h 544146"/>
              <a:gd name="connsiteX309" fmla="*/ 2818639 w 12192000"/>
              <a:gd name="connsiteY309" fmla="*/ 339532 h 544146"/>
              <a:gd name="connsiteX310" fmla="*/ 3212099 w 12192000"/>
              <a:gd name="connsiteY310" fmla="*/ 337934 h 544146"/>
              <a:gd name="connsiteX311" fmla="*/ 4417185 w 12192000"/>
              <a:gd name="connsiteY311" fmla="*/ 365979 h 544146"/>
              <a:gd name="connsiteX312" fmla="*/ 4689463 w 12192000"/>
              <a:gd name="connsiteY312" fmla="*/ 378844 h 544146"/>
              <a:gd name="connsiteX313" fmla="*/ 4812428 w 12192000"/>
              <a:gd name="connsiteY313" fmla="*/ 385277 h 544146"/>
              <a:gd name="connsiteX314" fmla="*/ 5125695 w 12192000"/>
              <a:gd name="connsiteY314" fmla="*/ 403862 h 544146"/>
              <a:gd name="connsiteX315" fmla="*/ 5204746 w 12192000"/>
              <a:gd name="connsiteY315" fmla="*/ 408865 h 544146"/>
              <a:gd name="connsiteX316" fmla="*/ 5275012 w 12192000"/>
              <a:gd name="connsiteY316" fmla="*/ 413868 h 544146"/>
              <a:gd name="connsiteX317" fmla="*/ 5400904 w 12192000"/>
              <a:gd name="connsiteY317" fmla="*/ 422446 h 544146"/>
              <a:gd name="connsiteX318" fmla="*/ 6006948 w 12192000"/>
              <a:gd name="connsiteY318" fmla="*/ 466048 h 544146"/>
              <a:gd name="connsiteX319" fmla="*/ 6934310 w 12192000"/>
              <a:gd name="connsiteY319" fmla="*/ 526849 h 544146"/>
              <a:gd name="connsiteX320" fmla="*/ 8545886 w 12192000"/>
              <a:gd name="connsiteY320" fmla="*/ 544146 h 544146"/>
              <a:gd name="connsiteX321" fmla="*/ 8152508 w 12192000"/>
              <a:gd name="connsiteY321" fmla="*/ 544146 h 544146"/>
              <a:gd name="connsiteX322" fmla="*/ 7818489 w 12192000"/>
              <a:gd name="connsiteY322" fmla="*/ 531361 h 544146"/>
              <a:gd name="connsiteX323" fmla="*/ 6050865 w 12192000"/>
              <a:gd name="connsiteY323" fmla="*/ 426020 h 544146"/>
              <a:gd name="connsiteX324" fmla="*/ 5447747 w 12192000"/>
              <a:gd name="connsiteY324" fmla="*/ 382419 h 544146"/>
              <a:gd name="connsiteX325" fmla="*/ 5321856 w 12192000"/>
              <a:gd name="connsiteY325" fmla="*/ 373841 h 544146"/>
              <a:gd name="connsiteX326" fmla="*/ 5248664 w 12192000"/>
              <a:gd name="connsiteY326" fmla="*/ 368838 h 544146"/>
              <a:gd name="connsiteX327" fmla="*/ 5169613 w 12192000"/>
              <a:gd name="connsiteY327" fmla="*/ 363835 h 544146"/>
              <a:gd name="connsiteX328" fmla="*/ 4850490 w 12192000"/>
              <a:gd name="connsiteY328" fmla="*/ 344535 h 544146"/>
              <a:gd name="connsiteX329" fmla="*/ 4724596 w 12192000"/>
              <a:gd name="connsiteY329" fmla="*/ 338103 h 544146"/>
              <a:gd name="connsiteX330" fmla="*/ 4446461 w 12192000"/>
              <a:gd name="connsiteY330" fmla="*/ 324521 h 544146"/>
              <a:gd name="connsiteX331" fmla="*/ 2806925 w 12192000"/>
              <a:gd name="connsiteY331" fmla="*/ 297360 h 544146"/>
              <a:gd name="connsiteX332" fmla="*/ 1196666 w 12192000"/>
              <a:gd name="connsiteY332" fmla="*/ 364549 h 544146"/>
              <a:gd name="connsiteX333" fmla="*/ 439114 w 12192000"/>
              <a:gd name="connsiteY333" fmla="*/ 438350 h 544146"/>
              <a:gd name="connsiteX334" fmla="*/ 0 w 12192000"/>
              <a:gd name="connsiteY334" fmla="*/ 501419 h 544146"/>
              <a:gd name="connsiteX335" fmla="*/ 0 w 12192000"/>
              <a:gd name="connsiteY335" fmla="*/ 484725 h 544146"/>
              <a:gd name="connsiteX336" fmla="*/ 411667 w 12192000"/>
              <a:gd name="connsiteY336" fmla="*/ 425305 h 544146"/>
              <a:gd name="connsiteX337" fmla="*/ 1179102 w 12192000"/>
              <a:gd name="connsiteY337" fmla="*/ 350968 h 544146"/>
              <a:gd name="connsiteX338" fmla="*/ 2803998 w 12192000"/>
              <a:gd name="connsiteY338" fmla="*/ 283064 h 544146"/>
              <a:gd name="connsiteX339" fmla="*/ 3209397 w 12192000"/>
              <a:gd name="connsiteY339" fmla="*/ 281478 h 544146"/>
              <a:gd name="connsiteX340" fmla="*/ 4455243 w 12192000"/>
              <a:gd name="connsiteY340" fmla="*/ 310226 h 544146"/>
              <a:gd name="connsiteX341" fmla="*/ 4736306 w 12192000"/>
              <a:gd name="connsiteY341" fmla="*/ 323807 h 544146"/>
              <a:gd name="connsiteX342" fmla="*/ 4859272 w 12192000"/>
              <a:gd name="connsiteY342" fmla="*/ 330239 h 544146"/>
              <a:gd name="connsiteX343" fmla="*/ 5181324 w 12192000"/>
              <a:gd name="connsiteY343" fmla="*/ 349539 h 544146"/>
              <a:gd name="connsiteX344" fmla="*/ 5260374 w 12192000"/>
              <a:gd name="connsiteY344" fmla="*/ 354542 h 544146"/>
              <a:gd name="connsiteX345" fmla="*/ 5333566 w 12192000"/>
              <a:gd name="connsiteY345" fmla="*/ 359546 h 544146"/>
              <a:gd name="connsiteX346" fmla="*/ 5462387 w 12192000"/>
              <a:gd name="connsiteY346" fmla="*/ 368123 h 544146"/>
              <a:gd name="connsiteX347" fmla="*/ 6065501 w 12192000"/>
              <a:gd name="connsiteY347" fmla="*/ 411724 h 544146"/>
              <a:gd name="connsiteX348" fmla="*/ 7826905 w 12192000"/>
              <a:gd name="connsiteY348" fmla="*/ 516708 h 544146"/>
              <a:gd name="connsiteX349" fmla="*/ 11708811 w 12192000"/>
              <a:gd name="connsiteY349" fmla="*/ 544146 h 544146"/>
              <a:gd name="connsiteX350" fmla="*/ 11334522 w 12192000"/>
              <a:gd name="connsiteY350" fmla="*/ 544146 h 544146"/>
              <a:gd name="connsiteX351" fmla="*/ 11895369 w 12192000"/>
              <a:gd name="connsiteY351" fmla="*/ 522605 h 544146"/>
              <a:gd name="connsiteX352" fmla="*/ 12192000 w 12192000"/>
              <a:gd name="connsiteY352" fmla="*/ 505032 h 544146"/>
              <a:gd name="connsiteX353" fmla="*/ 12192000 w 12192000"/>
              <a:gd name="connsiteY353" fmla="*/ 519544 h 544146"/>
              <a:gd name="connsiteX354" fmla="*/ 11905615 w 12192000"/>
              <a:gd name="connsiteY354" fmla="*/ 536543 h 54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12192000" h="544146">
                <a:moveTo>
                  <a:pt x="10201668" y="299593"/>
                </a:moveTo>
                <a:cubicBezTo>
                  <a:pt x="9949882" y="300755"/>
                  <a:pt x="9695900" y="299504"/>
                  <a:pt x="9441187" y="295930"/>
                </a:cubicBezTo>
                <a:cubicBezTo>
                  <a:pt x="9394343" y="295216"/>
                  <a:pt x="9344573" y="294500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0"/>
                </a:lnTo>
                <a:cubicBezTo>
                  <a:pt x="8217391" y="261621"/>
                  <a:pt x="8135414" y="257333"/>
                  <a:pt x="8056366" y="253758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7"/>
                  <a:pt x="6949680" y="194431"/>
                  <a:pt x="6375842" y="154404"/>
                </a:cubicBezTo>
                <a:lnTo>
                  <a:pt x="5781510" y="110803"/>
                </a:lnTo>
                <a:cubicBezTo>
                  <a:pt x="5766870" y="109373"/>
                  <a:pt x="5746376" y="108658"/>
                  <a:pt x="5728810" y="107229"/>
                </a:cubicBezTo>
                <a:lnTo>
                  <a:pt x="5479953" y="90789"/>
                </a:lnTo>
                <a:cubicBezTo>
                  <a:pt x="5359914" y="82926"/>
                  <a:pt x="5234024" y="74348"/>
                  <a:pt x="5108129" y="67916"/>
                </a:cubicBezTo>
                <a:cubicBezTo>
                  <a:pt x="5064211" y="65771"/>
                  <a:pt x="5020297" y="63627"/>
                  <a:pt x="4976379" y="60768"/>
                </a:cubicBezTo>
                <a:cubicBezTo>
                  <a:pt x="4870983" y="55050"/>
                  <a:pt x="4759726" y="49331"/>
                  <a:pt x="4648475" y="45043"/>
                </a:cubicBezTo>
                <a:cubicBezTo>
                  <a:pt x="4010223" y="17881"/>
                  <a:pt x="3374904" y="7159"/>
                  <a:pt x="2760080" y="14307"/>
                </a:cubicBezTo>
                <a:cubicBezTo>
                  <a:pt x="2101338" y="21455"/>
                  <a:pt x="1460161" y="48616"/>
                  <a:pt x="854117" y="94362"/>
                </a:cubicBezTo>
                <a:cubicBezTo>
                  <a:pt x="694555" y="106513"/>
                  <a:pt x="537372" y="120139"/>
                  <a:pt x="382842" y="135205"/>
                </a:cubicBezTo>
                <a:lnTo>
                  <a:pt x="0" y="176812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5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ubicBezTo>
                  <a:pt x="3695493" y="1396"/>
                  <a:pt x="4176376" y="12520"/>
                  <a:pt x="4657257" y="32891"/>
                </a:cubicBezTo>
                <a:cubicBezTo>
                  <a:pt x="4768510" y="36465"/>
                  <a:pt x="4879765" y="42898"/>
                  <a:pt x="4988093" y="48616"/>
                </a:cubicBezTo>
                <a:cubicBezTo>
                  <a:pt x="5032007" y="50761"/>
                  <a:pt x="5075925" y="53620"/>
                  <a:pt x="5119839" y="55764"/>
                </a:cubicBezTo>
                <a:cubicBezTo>
                  <a:pt x="5248660" y="62198"/>
                  <a:pt x="5374552" y="70059"/>
                  <a:pt x="5494591" y="78637"/>
                </a:cubicBezTo>
                <a:lnTo>
                  <a:pt x="5743450" y="95077"/>
                </a:lnTo>
                <a:cubicBezTo>
                  <a:pt x="5763943" y="96507"/>
                  <a:pt x="5781510" y="97936"/>
                  <a:pt x="5799076" y="98651"/>
                </a:cubicBezTo>
                <a:lnTo>
                  <a:pt x="6393410" y="141538"/>
                </a:lnTo>
                <a:cubicBezTo>
                  <a:pt x="6964318" y="182280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2"/>
                </a:cubicBezTo>
                <a:cubicBezTo>
                  <a:pt x="8147125" y="244466"/>
                  <a:pt x="8229102" y="248040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4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6"/>
                  <a:pt x="11434980" y="258226"/>
                  <a:pt x="11677251" y="246343"/>
                </a:cubicBezTo>
                <a:lnTo>
                  <a:pt x="12192000" y="215790"/>
                </a:lnTo>
                <a:lnTo>
                  <a:pt x="12192000" y="230161"/>
                </a:lnTo>
                <a:lnTo>
                  <a:pt x="11686034" y="260013"/>
                </a:lnTo>
                <a:cubicBezTo>
                  <a:pt x="11442299" y="271985"/>
                  <a:pt x="11196368" y="281635"/>
                  <a:pt x="10948973" y="288782"/>
                </a:cubicBezTo>
                <a:cubicBezTo>
                  <a:pt x="10703044" y="294858"/>
                  <a:pt x="10453454" y="298432"/>
                  <a:pt x="10201668" y="299593"/>
                </a:cubicBezTo>
                <a:close/>
                <a:moveTo>
                  <a:pt x="10194350" y="356419"/>
                </a:moveTo>
                <a:cubicBezTo>
                  <a:pt x="9935977" y="357759"/>
                  <a:pt x="9675408" y="356687"/>
                  <a:pt x="9414839" y="353113"/>
                </a:cubicBezTo>
                <a:cubicBezTo>
                  <a:pt x="9365067" y="352397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2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6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1" y="210157"/>
                </a:cubicBezTo>
                <a:lnTo>
                  <a:pt x="5702462" y="166555"/>
                </a:lnTo>
                <a:cubicBezTo>
                  <a:pt x="5655619" y="162981"/>
                  <a:pt x="5605845" y="160122"/>
                  <a:pt x="5556076" y="156548"/>
                </a:cubicBezTo>
                <a:lnTo>
                  <a:pt x="5406758" y="146541"/>
                </a:lnTo>
                <a:cubicBezTo>
                  <a:pt x="5289649" y="138679"/>
                  <a:pt x="5166683" y="130816"/>
                  <a:pt x="5043719" y="124383"/>
                </a:cubicBezTo>
                <a:cubicBezTo>
                  <a:pt x="4999804" y="122238"/>
                  <a:pt x="4955886" y="120095"/>
                  <a:pt x="4911972" y="117235"/>
                </a:cubicBezTo>
                <a:cubicBezTo>
                  <a:pt x="4809500" y="111517"/>
                  <a:pt x="4701171" y="105799"/>
                  <a:pt x="4595773" y="102224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1"/>
                  <a:pt x="1498224" y="105084"/>
                  <a:pt x="912675" y="149400"/>
                </a:cubicBezTo>
                <a:cubicBezTo>
                  <a:pt x="605261" y="172988"/>
                  <a:pt x="306630" y="202115"/>
                  <a:pt x="19346" y="236603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1"/>
                  <a:pt x="900965" y="136534"/>
                </a:cubicBezTo>
                <a:cubicBezTo>
                  <a:pt x="1492369" y="91503"/>
                  <a:pt x="2115976" y="65771"/>
                  <a:pt x="2760080" y="58623"/>
                </a:cubicBezTo>
                <a:cubicBezTo>
                  <a:pt x="2910858" y="57015"/>
                  <a:pt x="3062918" y="56434"/>
                  <a:pt x="3215938" y="56881"/>
                </a:cubicBezTo>
                <a:cubicBezTo>
                  <a:pt x="3675000" y="58221"/>
                  <a:pt x="4142708" y="68809"/>
                  <a:pt x="4610413" y="88644"/>
                </a:cubicBezTo>
                <a:cubicBezTo>
                  <a:pt x="4718740" y="92218"/>
                  <a:pt x="4827066" y="97936"/>
                  <a:pt x="4929538" y="103654"/>
                </a:cubicBezTo>
                <a:cubicBezTo>
                  <a:pt x="4973453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4" y="132960"/>
                </a:cubicBezTo>
                <a:lnTo>
                  <a:pt x="5576567" y="142967"/>
                </a:lnTo>
                <a:cubicBezTo>
                  <a:pt x="5626341" y="146541"/>
                  <a:pt x="5676111" y="149400"/>
                  <a:pt x="5722955" y="152974"/>
                </a:cubicBezTo>
                <a:lnTo>
                  <a:pt x="6320214" y="196576"/>
                </a:lnTo>
                <a:cubicBezTo>
                  <a:pt x="6896981" y="237318"/>
                  <a:pt x="7406406" y="268054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3"/>
                  <a:pt x="8176403" y="305222"/>
                  <a:pt x="8258379" y="308081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2"/>
                  <a:pt x="9277233" y="337388"/>
                </a:cubicBezTo>
                <a:cubicBezTo>
                  <a:pt x="9324077" y="338102"/>
                  <a:pt x="9373850" y="338817"/>
                  <a:pt x="9420695" y="339532"/>
                </a:cubicBezTo>
                <a:cubicBezTo>
                  <a:pt x="9938903" y="346680"/>
                  <a:pt x="10454186" y="343820"/>
                  <a:pt x="10957757" y="331669"/>
                </a:cubicBezTo>
                <a:cubicBezTo>
                  <a:pt x="11209543" y="324522"/>
                  <a:pt x="11460597" y="314872"/>
                  <a:pt x="11709456" y="302721"/>
                </a:cubicBezTo>
                <a:lnTo>
                  <a:pt x="12192000" y="273998"/>
                </a:lnTo>
                <a:lnTo>
                  <a:pt x="12192000" y="288323"/>
                </a:lnTo>
                <a:lnTo>
                  <a:pt x="11718238" y="316301"/>
                </a:lnTo>
                <a:cubicBezTo>
                  <a:pt x="11467185" y="328452"/>
                  <a:pt x="11213936" y="338102"/>
                  <a:pt x="10960687" y="345250"/>
                </a:cubicBezTo>
                <a:cubicBezTo>
                  <a:pt x="10708901" y="351325"/>
                  <a:pt x="10452723" y="355078"/>
                  <a:pt x="10194350" y="356419"/>
                </a:cubicBezTo>
                <a:close/>
                <a:moveTo>
                  <a:pt x="9997459" y="413869"/>
                </a:move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0"/>
                  <a:pt x="9265524" y="407436"/>
                </a:cubicBezTo>
                <a:cubicBezTo>
                  <a:pt x="9183546" y="406006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3"/>
                </a:cubicBezTo>
                <a:cubicBezTo>
                  <a:pt x="7918761" y="364549"/>
                  <a:pt x="7868991" y="362404"/>
                  <a:pt x="7822148" y="360261"/>
                </a:cubicBezTo>
                <a:cubicBezTo>
                  <a:pt x="7344925" y="337388"/>
                  <a:pt x="6829641" y="305937"/>
                  <a:pt x="6244093" y="264480"/>
                </a:cubicBezTo>
                <a:lnTo>
                  <a:pt x="5643907" y="220878"/>
                </a:lnTo>
                <a:cubicBezTo>
                  <a:pt x="5597064" y="217304"/>
                  <a:pt x="5550217" y="214445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58" y="205153"/>
                  <a:pt x="5380410" y="203009"/>
                  <a:pt x="5354060" y="201579"/>
                </a:cubicBezTo>
                <a:cubicBezTo>
                  <a:pt x="5239877" y="193716"/>
                  <a:pt x="5122767" y="185854"/>
                  <a:pt x="5002731" y="180136"/>
                </a:cubicBezTo>
                <a:cubicBezTo>
                  <a:pt x="4958816" y="177991"/>
                  <a:pt x="4914898" y="175847"/>
                  <a:pt x="4873910" y="172988"/>
                </a:cubicBezTo>
                <a:cubicBezTo>
                  <a:pt x="4774366" y="167270"/>
                  <a:pt x="4668969" y="162266"/>
                  <a:pt x="4566495" y="158692"/>
                </a:cubicBezTo>
                <a:cubicBezTo>
                  <a:pt x="3963384" y="132960"/>
                  <a:pt x="3360268" y="122954"/>
                  <a:pt x="2777646" y="129386"/>
                </a:cubicBezTo>
                <a:cubicBezTo>
                  <a:pt x="2159894" y="136534"/>
                  <a:pt x="1556779" y="161552"/>
                  <a:pt x="991723" y="204439"/>
                </a:cubicBezTo>
                <a:cubicBezTo>
                  <a:pt x="696021" y="226954"/>
                  <a:pt x="409102" y="254830"/>
                  <a:pt x="132797" y="287889"/>
                </a:cubicBezTo>
                <a:lnTo>
                  <a:pt x="0" y="305360"/>
                </a:lnTo>
                <a:lnTo>
                  <a:pt x="0" y="289066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1" y="115091"/>
                </a:cubicBezTo>
                <a:cubicBezTo>
                  <a:pt x="2918910" y="113482"/>
                  <a:pt x="3067128" y="112902"/>
                  <a:pt x="3216168" y="113337"/>
                </a:cubicBez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0"/>
                  <a:pt x="4780222" y="153689"/>
                  <a:pt x="4882694" y="159407"/>
                </a:cubicBezTo>
                <a:cubicBezTo>
                  <a:pt x="4926609" y="161552"/>
                  <a:pt x="4967598" y="164411"/>
                  <a:pt x="5011515" y="166555"/>
                </a:cubicBezTo>
                <a:cubicBezTo>
                  <a:pt x="5131551" y="172273"/>
                  <a:pt x="5251590" y="180136"/>
                  <a:pt x="5365770" y="187998"/>
                </a:cubicBezTo>
                <a:cubicBezTo>
                  <a:pt x="5392122" y="189428"/>
                  <a:pt x="5418470" y="191572"/>
                  <a:pt x="5444818" y="193002"/>
                </a:cubicBezTo>
                <a:cubicBezTo>
                  <a:pt x="5468243" y="194432"/>
                  <a:pt x="5491662" y="195861"/>
                  <a:pt x="5515087" y="198005"/>
                </a:cubicBezTo>
                <a:cubicBezTo>
                  <a:pt x="5564857" y="200864"/>
                  <a:pt x="5611701" y="204439"/>
                  <a:pt x="5658545" y="208012"/>
                </a:cubicBezTo>
                <a:lnTo>
                  <a:pt x="6255804" y="251614"/>
                </a:lnTo>
                <a:cubicBezTo>
                  <a:pt x="6838427" y="293071"/>
                  <a:pt x="7353709" y="324521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5"/>
                  <a:pt x="9262597" y="393855"/>
                </a:cubicBezTo>
                <a:cubicBezTo>
                  <a:pt x="9312367" y="394570"/>
                  <a:pt x="9359211" y="395284"/>
                  <a:pt x="9408985" y="396000"/>
                </a:cubicBezTo>
                <a:cubicBezTo>
                  <a:pt x="9938903" y="403147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8"/>
                </a:lnTo>
                <a:lnTo>
                  <a:pt x="12192000" y="346854"/>
                </a:lnTo>
                <a:lnTo>
                  <a:pt x="11768011" y="371965"/>
                </a:lnTo>
                <a:cubicBezTo>
                  <a:pt x="11510371" y="384563"/>
                  <a:pt x="11250534" y="394570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lose/>
                <a:moveTo>
                  <a:pt x="9997458" y="470336"/>
                </a:moveTo>
                <a:cubicBezTo>
                  <a:pt x="9798375" y="470336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3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1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0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8"/>
                  <a:pt x="5444821" y="265909"/>
                </a:cubicBezTo>
                <a:cubicBezTo>
                  <a:pt x="5421400" y="264480"/>
                  <a:pt x="5397977" y="263050"/>
                  <a:pt x="5374554" y="260905"/>
                </a:cubicBezTo>
                <a:cubicBezTo>
                  <a:pt x="5348206" y="259476"/>
                  <a:pt x="5321856" y="257332"/>
                  <a:pt x="5295508" y="255902"/>
                </a:cubicBezTo>
                <a:cubicBezTo>
                  <a:pt x="5184250" y="248754"/>
                  <a:pt x="5070069" y="240892"/>
                  <a:pt x="4955889" y="235173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2" y="223022"/>
                  <a:pt x="4630908" y="217304"/>
                  <a:pt x="4528439" y="213730"/>
                </a:cubicBezTo>
                <a:cubicBezTo>
                  <a:pt x="3939961" y="188713"/>
                  <a:pt x="3354412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7999" y="279132"/>
                  <a:pt x="502059" y="305937"/>
                  <a:pt x="236732" y="337655"/>
                </a:cubicBezTo>
                <a:lnTo>
                  <a:pt x="0" y="371788"/>
                </a:lnTo>
                <a:lnTo>
                  <a:pt x="0" y="352614"/>
                </a:lnTo>
                <a:lnTo>
                  <a:pt x="210383" y="324878"/>
                </a:lnTo>
                <a:cubicBezTo>
                  <a:pt x="478637" y="292713"/>
                  <a:pt x="757506" y="265552"/>
                  <a:pt x="1044426" y="243751"/>
                </a:cubicBezTo>
                <a:cubicBezTo>
                  <a:pt x="1597768" y="202293"/>
                  <a:pt x="2183316" y="177277"/>
                  <a:pt x="2786432" y="170843"/>
                </a:cubicBezTo>
                <a:cubicBezTo>
                  <a:pt x="2929158" y="169235"/>
                  <a:pt x="3072985" y="168654"/>
                  <a:pt x="3217679" y="169079"/>
                </a:cubicBezTo>
                <a:cubicBezTo>
                  <a:pt x="3651762" y="170352"/>
                  <a:pt x="4093668" y="180672"/>
                  <a:pt x="4537221" y="199434"/>
                </a:cubicBezTo>
                <a:cubicBezTo>
                  <a:pt x="4639690" y="203009"/>
                  <a:pt x="4739236" y="208727"/>
                  <a:pt x="4838780" y="213730"/>
                </a:cubicBezTo>
                <a:cubicBezTo>
                  <a:pt x="4879768" y="215875"/>
                  <a:pt x="4923683" y="218018"/>
                  <a:pt x="4964671" y="220163"/>
                </a:cubicBezTo>
                <a:cubicBezTo>
                  <a:pt x="5081781" y="225882"/>
                  <a:pt x="5195961" y="233744"/>
                  <a:pt x="5310144" y="240892"/>
                </a:cubicBezTo>
                <a:cubicBezTo>
                  <a:pt x="5336496" y="242321"/>
                  <a:pt x="5362844" y="244466"/>
                  <a:pt x="5389192" y="245895"/>
                </a:cubicBezTo>
                <a:cubicBezTo>
                  <a:pt x="5412617" y="247325"/>
                  <a:pt x="5436039" y="248754"/>
                  <a:pt x="5459458" y="250898"/>
                </a:cubicBezTo>
                <a:cubicBezTo>
                  <a:pt x="5506301" y="253758"/>
                  <a:pt x="5553149" y="257332"/>
                  <a:pt x="5597063" y="260191"/>
                </a:cubicBezTo>
                <a:lnTo>
                  <a:pt x="6197251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3"/>
                  <a:pt x="9256741" y="448893"/>
                </a:cubicBezTo>
                <a:cubicBezTo>
                  <a:pt x="9306513" y="449607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69"/>
                  <a:pt x="11546235" y="425484"/>
                  <a:pt x="11809366" y="412707"/>
                </a:cubicBezTo>
                <a:lnTo>
                  <a:pt x="12192000" y="390194"/>
                </a:lnTo>
                <a:lnTo>
                  <a:pt x="12192000" y="404899"/>
                </a:lnTo>
                <a:lnTo>
                  <a:pt x="11821809" y="426913"/>
                </a:lnTo>
                <a:cubicBezTo>
                  <a:pt x="11557214" y="439779"/>
                  <a:pt x="11290057" y="449965"/>
                  <a:pt x="11022168" y="457471"/>
                </a:cubicBezTo>
                <a:cubicBezTo>
                  <a:pt x="10685480" y="466048"/>
                  <a:pt x="10342935" y="470336"/>
                  <a:pt x="9997458" y="470336"/>
                </a:cubicBezTo>
                <a:close/>
                <a:moveTo>
                  <a:pt x="9997458" y="526089"/>
                </a:moveTo>
                <a:cubicBezTo>
                  <a:pt x="9792515" y="526089"/>
                  <a:pt x="9590503" y="524660"/>
                  <a:pt x="9385561" y="521801"/>
                </a:cubicBezTo>
                <a:cubicBezTo>
                  <a:pt x="9335791" y="521085"/>
                  <a:pt x="9286017" y="520371"/>
                  <a:pt x="9236244" y="518941"/>
                </a:cubicBezTo>
                <a:cubicBezTo>
                  <a:pt x="9148413" y="517512"/>
                  <a:pt x="9057653" y="516082"/>
                  <a:pt x="8969822" y="513938"/>
                </a:cubicBezTo>
                <a:lnTo>
                  <a:pt x="8557012" y="502501"/>
                </a:lnTo>
                <a:lnTo>
                  <a:pt x="8144199" y="487491"/>
                </a:lnTo>
                <a:cubicBezTo>
                  <a:pt x="8056366" y="483917"/>
                  <a:pt x="7965608" y="479628"/>
                  <a:pt x="7880702" y="476055"/>
                </a:cubicBez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4" y="413868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7" y="322377"/>
                  <a:pt x="5380410" y="319517"/>
                </a:cubicBezTo>
                <a:cubicBezTo>
                  <a:pt x="5356988" y="318088"/>
                  <a:pt x="5333566" y="316658"/>
                  <a:pt x="5307218" y="314514"/>
                </a:cubicBezTo>
                <a:cubicBezTo>
                  <a:pt x="5280868" y="313085"/>
                  <a:pt x="5254516" y="310940"/>
                  <a:pt x="5228168" y="309510"/>
                </a:cubicBezTo>
                <a:cubicBezTo>
                  <a:pt x="5119842" y="302363"/>
                  <a:pt x="5008585" y="295215"/>
                  <a:pt x="4900260" y="289497"/>
                </a:cubicBezTo>
                <a:cubicBezTo>
                  <a:pt x="4859272" y="287353"/>
                  <a:pt x="4815354" y="285208"/>
                  <a:pt x="4774366" y="283064"/>
                </a:cubicBezTo>
                <a:cubicBezTo>
                  <a:pt x="4680680" y="278060"/>
                  <a:pt x="4584064" y="272342"/>
                  <a:pt x="4484521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39"/>
                  <a:pt x="1653396" y="271627"/>
                  <a:pt x="1126402" y="311655"/>
                </a:cubicBezTo>
                <a:cubicBezTo>
                  <a:pt x="854121" y="332383"/>
                  <a:pt x="589892" y="358115"/>
                  <a:pt x="335545" y="388583"/>
                </a:cubicBezTo>
                <a:lnTo>
                  <a:pt x="0" y="436899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3" y="345071"/>
                  <a:pt x="832162" y="319160"/>
                  <a:pt x="1108833" y="298074"/>
                </a:cubicBezTo>
                <a:cubicBezTo>
                  <a:pt x="1641682" y="258046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ubicBezTo>
                  <a:pt x="3632550" y="226775"/>
                  <a:pt x="4062927" y="236960"/>
                  <a:pt x="4493302" y="255187"/>
                </a:cubicBezTo>
                <a:cubicBezTo>
                  <a:pt x="4592848" y="258761"/>
                  <a:pt x="4689462" y="263765"/>
                  <a:pt x="4786076" y="268768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19"/>
                  <a:pt x="5137406" y="288067"/>
                  <a:pt x="5245734" y="295215"/>
                </a:cubicBezTo>
                <a:cubicBezTo>
                  <a:pt x="5272082" y="297359"/>
                  <a:pt x="5298433" y="298789"/>
                  <a:pt x="5324784" y="300219"/>
                </a:cubicBezTo>
                <a:cubicBezTo>
                  <a:pt x="5348206" y="301648"/>
                  <a:pt x="5371625" y="303078"/>
                  <a:pt x="5395050" y="305222"/>
                </a:cubicBezTo>
                <a:cubicBezTo>
                  <a:pt x="5438965" y="308081"/>
                  <a:pt x="5482883" y="310940"/>
                  <a:pt x="5529726" y="314514"/>
                </a:cubicBezTo>
                <a:lnTo>
                  <a:pt x="6132838" y="358115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3"/>
                </a:cubicBezTo>
                <a:cubicBezTo>
                  <a:pt x="7977316" y="466762"/>
                  <a:pt x="8068077" y="470336"/>
                  <a:pt x="8155909" y="473910"/>
                </a:cubicBezTo>
                <a:lnTo>
                  <a:pt x="8565793" y="488921"/>
                </a:lnTo>
                <a:lnTo>
                  <a:pt x="8978606" y="500357"/>
                </a:lnTo>
                <a:cubicBezTo>
                  <a:pt x="9066438" y="502501"/>
                  <a:pt x="9157197" y="503931"/>
                  <a:pt x="9242103" y="505360"/>
                </a:cubicBezTo>
                <a:cubicBezTo>
                  <a:pt x="9291873" y="506075"/>
                  <a:pt x="9341646" y="506790"/>
                  <a:pt x="9388490" y="508220"/>
                </a:cubicBezTo>
                <a:cubicBezTo>
                  <a:pt x="9944762" y="516082"/>
                  <a:pt x="10498102" y="513223"/>
                  <a:pt x="11039736" y="499642"/>
                </a:cubicBezTo>
                <a:cubicBezTo>
                  <a:pt x="11312016" y="491780"/>
                  <a:pt x="11584295" y="481237"/>
                  <a:pt x="11854379" y="468102"/>
                </a:cubicBezTo>
                <a:lnTo>
                  <a:pt x="12192000" y="448267"/>
                </a:lnTo>
                <a:lnTo>
                  <a:pt x="12192000" y="462927"/>
                </a:lnTo>
                <a:lnTo>
                  <a:pt x="11864627" y="482309"/>
                </a:lnTo>
                <a:cubicBezTo>
                  <a:pt x="11593079" y="495532"/>
                  <a:pt x="11319335" y="506075"/>
                  <a:pt x="11045592" y="513938"/>
                </a:cubicBezTo>
                <a:cubicBezTo>
                  <a:pt x="10700115" y="522515"/>
                  <a:pt x="10351716" y="526089"/>
                  <a:pt x="9997458" y="526089"/>
                </a:cubicBezTo>
                <a:close/>
                <a:moveTo>
                  <a:pt x="4513417" y="544146"/>
                </a:moveTo>
                <a:lnTo>
                  <a:pt x="4171935" y="544146"/>
                </a:lnTo>
                <a:lnTo>
                  <a:pt x="3557889" y="525822"/>
                </a:lnTo>
                <a:cubicBezTo>
                  <a:pt x="3317814" y="521801"/>
                  <a:pt x="3080668" y="521086"/>
                  <a:pt x="2847913" y="523946"/>
                </a:cubicBezTo>
                <a:cubicBezTo>
                  <a:pt x="2607839" y="526448"/>
                  <a:pt x="2372156" y="532523"/>
                  <a:pt x="2142328" y="542083"/>
                </a:cubicBezTo>
                <a:lnTo>
                  <a:pt x="2106905" y="544146"/>
                </a:lnTo>
                <a:lnTo>
                  <a:pt x="1859593" y="544146"/>
                </a:lnTo>
                <a:lnTo>
                  <a:pt x="2132080" y="528413"/>
                </a:lnTo>
                <a:cubicBezTo>
                  <a:pt x="2364103" y="518763"/>
                  <a:pt x="2601981" y="512509"/>
                  <a:pt x="2844984" y="509650"/>
                </a:cubicBezTo>
                <a:cubicBezTo>
                  <a:pt x="2962094" y="508399"/>
                  <a:pt x="3080484" y="507952"/>
                  <a:pt x="3199882" y="508321"/>
                </a:cubicBezTo>
                <a:cubicBezTo>
                  <a:pt x="3558074" y="509426"/>
                  <a:pt x="3925321" y="517870"/>
                  <a:pt x="4294216" y="533953"/>
                </a:cubicBezTo>
                <a:close/>
                <a:moveTo>
                  <a:pt x="5425947" y="544146"/>
                </a:moveTo>
                <a:lnTo>
                  <a:pt x="5240994" y="544146"/>
                </a:lnTo>
                <a:lnTo>
                  <a:pt x="5134478" y="536812"/>
                </a:lnTo>
                <a:cubicBezTo>
                  <a:pt x="5111058" y="535382"/>
                  <a:pt x="5087636" y="533953"/>
                  <a:pt x="5064213" y="532523"/>
                </a:cubicBezTo>
                <a:cubicBezTo>
                  <a:pt x="5037862" y="531093"/>
                  <a:pt x="5011514" y="528949"/>
                  <a:pt x="4985166" y="527519"/>
                </a:cubicBezTo>
                <a:cubicBezTo>
                  <a:pt x="4891475" y="521086"/>
                  <a:pt x="4794861" y="514653"/>
                  <a:pt x="4698244" y="510364"/>
                </a:cubicBezTo>
                <a:cubicBezTo>
                  <a:pt x="4657256" y="508220"/>
                  <a:pt x="4619196" y="506076"/>
                  <a:pt x="4578208" y="503932"/>
                </a:cubicBezTo>
                <a:cubicBezTo>
                  <a:pt x="4496231" y="499643"/>
                  <a:pt x="4411328" y="494639"/>
                  <a:pt x="4326423" y="491780"/>
                </a:cubicBezTo>
                <a:cubicBezTo>
                  <a:pt x="3819925" y="470336"/>
                  <a:pt x="3322210" y="461759"/>
                  <a:pt x="2839130" y="467477"/>
                </a:cubicBezTo>
                <a:cubicBezTo>
                  <a:pt x="2338486" y="473196"/>
                  <a:pt x="1858338" y="493209"/>
                  <a:pt x="1404538" y="527519"/>
                </a:cubicBezTo>
                <a:lnTo>
                  <a:pt x="1232747" y="544146"/>
                </a:lnTo>
                <a:lnTo>
                  <a:pt x="1075930" y="544146"/>
                </a:lnTo>
                <a:lnTo>
                  <a:pt x="1386970" y="513938"/>
                </a:lnTo>
                <a:cubicBezTo>
                  <a:pt x="1843699" y="479629"/>
                  <a:pt x="2332628" y="458900"/>
                  <a:pt x="2836202" y="453897"/>
                </a:cubicBezTo>
                <a:cubicBezTo>
                  <a:pt x="2957703" y="452468"/>
                  <a:pt x="3080304" y="451931"/>
                  <a:pt x="3203817" y="452278"/>
                </a:cubicBezTo>
                <a:cubicBezTo>
                  <a:pt x="3574362" y="453316"/>
                  <a:pt x="3953136" y="462296"/>
                  <a:pt x="4335203" y="478914"/>
                </a:cubicBezTo>
                <a:cubicBezTo>
                  <a:pt x="4420109" y="481773"/>
                  <a:pt x="4507942" y="486777"/>
                  <a:pt x="4589918" y="491065"/>
                </a:cubicBezTo>
                <a:cubicBezTo>
                  <a:pt x="4627978" y="493209"/>
                  <a:pt x="4668966" y="495354"/>
                  <a:pt x="4707028" y="497498"/>
                </a:cubicBezTo>
                <a:cubicBezTo>
                  <a:pt x="4806571" y="501787"/>
                  <a:pt x="4903185" y="508935"/>
                  <a:pt x="4999803" y="515368"/>
                </a:cubicBezTo>
                <a:cubicBezTo>
                  <a:pt x="5026155" y="516798"/>
                  <a:pt x="5052502" y="518942"/>
                  <a:pt x="5078850" y="520371"/>
                </a:cubicBezTo>
                <a:cubicBezTo>
                  <a:pt x="5102276" y="521801"/>
                  <a:pt x="5125694" y="523230"/>
                  <a:pt x="5149120" y="524660"/>
                </a:cubicBezTo>
                <a:cubicBezTo>
                  <a:pt x="5187178" y="526805"/>
                  <a:pt x="5225238" y="529664"/>
                  <a:pt x="5266229" y="532523"/>
                </a:cubicBezTo>
                <a:close/>
                <a:moveTo>
                  <a:pt x="6277462" y="544146"/>
                </a:moveTo>
                <a:lnTo>
                  <a:pt x="6066251" y="544146"/>
                </a:lnTo>
                <a:lnTo>
                  <a:pt x="5922044" y="534667"/>
                </a:lnTo>
                <a:lnTo>
                  <a:pt x="5316000" y="490350"/>
                </a:lnTo>
                <a:cubicBezTo>
                  <a:pt x="5275012" y="487491"/>
                  <a:pt x="5234024" y="484632"/>
                  <a:pt x="5195961" y="482488"/>
                </a:cubicBezTo>
                <a:cubicBezTo>
                  <a:pt x="5172543" y="481059"/>
                  <a:pt x="5149121" y="479629"/>
                  <a:pt x="5125695" y="478200"/>
                </a:cubicBezTo>
                <a:cubicBezTo>
                  <a:pt x="5099347" y="476770"/>
                  <a:pt x="5072999" y="474626"/>
                  <a:pt x="5046648" y="473196"/>
                </a:cubicBezTo>
                <a:cubicBezTo>
                  <a:pt x="4950032" y="466763"/>
                  <a:pt x="4847562" y="459615"/>
                  <a:pt x="4748018" y="455327"/>
                </a:cubicBezTo>
                <a:cubicBezTo>
                  <a:pt x="4707030" y="453183"/>
                  <a:pt x="4666041" y="451038"/>
                  <a:pt x="4627979" y="448893"/>
                </a:cubicBezTo>
                <a:cubicBezTo>
                  <a:pt x="4543077" y="443890"/>
                  <a:pt x="4455244" y="439601"/>
                  <a:pt x="4367412" y="436742"/>
                </a:cubicBezTo>
                <a:cubicBezTo>
                  <a:pt x="3846274" y="414584"/>
                  <a:pt x="3328066" y="406006"/>
                  <a:pt x="2830350" y="411010"/>
                </a:cubicBezTo>
                <a:cubicBezTo>
                  <a:pt x="2312139" y="416728"/>
                  <a:pt x="1808567" y="437457"/>
                  <a:pt x="1337198" y="473196"/>
                </a:cubicBezTo>
                <a:cubicBezTo>
                  <a:pt x="1100053" y="491423"/>
                  <a:pt x="869494" y="513760"/>
                  <a:pt x="647351" y="540207"/>
                </a:cubicBezTo>
                <a:lnTo>
                  <a:pt x="619879" y="544146"/>
                </a:lnTo>
                <a:lnTo>
                  <a:pt x="502416" y="544146"/>
                </a:lnTo>
                <a:lnTo>
                  <a:pt x="618438" y="527430"/>
                </a:lnTo>
                <a:cubicBezTo>
                  <a:pt x="843143" y="500536"/>
                  <a:pt x="1076631" y="477842"/>
                  <a:pt x="1316706" y="459615"/>
                </a:cubicBez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8" y="395106"/>
                </a:cubicBezTo>
                <a:cubicBezTo>
                  <a:pt x="3588817" y="396178"/>
                  <a:pt x="3980216" y="405292"/>
                  <a:pt x="4373267" y="422447"/>
                </a:cubicBezTo>
                <a:cubicBezTo>
                  <a:pt x="4461099" y="425306"/>
                  <a:pt x="4551857" y="430309"/>
                  <a:pt x="4636764" y="435313"/>
                </a:cubicBezTo>
                <a:cubicBezTo>
                  <a:pt x="4677752" y="437457"/>
                  <a:pt x="4715812" y="439601"/>
                  <a:pt x="4756800" y="441745"/>
                </a:cubicBezTo>
                <a:cubicBezTo>
                  <a:pt x="4859272" y="446749"/>
                  <a:pt x="4961742" y="453183"/>
                  <a:pt x="5058359" y="460330"/>
                </a:cubicBezTo>
                <a:cubicBezTo>
                  <a:pt x="5084711" y="461759"/>
                  <a:pt x="5111059" y="463904"/>
                  <a:pt x="5137407" y="465333"/>
                </a:cubicBezTo>
                <a:cubicBezTo>
                  <a:pt x="5160831" y="466763"/>
                  <a:pt x="5184251" y="468193"/>
                  <a:pt x="5207675" y="469622"/>
                </a:cubicBezTo>
                <a:cubicBezTo>
                  <a:pt x="5248664" y="472481"/>
                  <a:pt x="5286723" y="474626"/>
                  <a:pt x="5330638" y="477484"/>
                </a:cubicBezTo>
                <a:lnTo>
                  <a:pt x="5936682" y="521802"/>
                </a:lnTo>
                <a:close/>
                <a:moveTo>
                  <a:pt x="7260815" y="544146"/>
                </a:moveTo>
                <a:lnTo>
                  <a:pt x="6968990" y="544146"/>
                </a:lnTo>
                <a:lnTo>
                  <a:pt x="6920221" y="541557"/>
                </a:lnTo>
                <a:cubicBezTo>
                  <a:pt x="6622323" y="523766"/>
                  <a:pt x="6312897" y="503395"/>
                  <a:pt x="5989381" y="480343"/>
                </a:cubicBezTo>
                <a:lnTo>
                  <a:pt x="5383340" y="436741"/>
                </a:lnTo>
                <a:cubicBezTo>
                  <a:pt x="5342348" y="433882"/>
                  <a:pt x="5301360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7" y="421731"/>
                  <a:pt x="5137407" y="419587"/>
                  <a:pt x="5111059" y="418158"/>
                </a:cubicBezTo>
                <a:cubicBezTo>
                  <a:pt x="5011515" y="411724"/>
                  <a:pt x="4906116" y="404577"/>
                  <a:pt x="4803645" y="399573"/>
                </a:cubicBezTo>
                <a:cubicBezTo>
                  <a:pt x="4762658" y="397429"/>
                  <a:pt x="4721670" y="395284"/>
                  <a:pt x="4680682" y="393140"/>
                </a:cubicBezTo>
                <a:cubicBezTo>
                  <a:pt x="4592849" y="388136"/>
                  <a:pt x="4502088" y="383133"/>
                  <a:pt x="4411329" y="380274"/>
                </a:cubicBezTo>
                <a:cubicBezTo>
                  <a:pt x="3872625" y="357401"/>
                  <a:pt x="3339774" y="348109"/>
                  <a:pt x="2824495" y="353828"/>
                </a:cubicBezTo>
                <a:cubicBezTo>
                  <a:pt x="2285787" y="359545"/>
                  <a:pt x="1761722" y="381704"/>
                  <a:pt x="1272791" y="418872"/>
                </a:cubicBezTo>
                <a:cubicBezTo>
                  <a:pt x="1023933" y="437813"/>
                  <a:pt x="781662" y="461401"/>
                  <a:pt x="548540" y="489278"/>
                </a:cubicBezTo>
                <a:lnTo>
                  <a:pt x="166522" y="544146"/>
                </a:lnTo>
                <a:lnTo>
                  <a:pt x="51147" y="544146"/>
                </a:lnTo>
                <a:lnTo>
                  <a:pt x="520725" y="476501"/>
                </a:lnTo>
                <a:cubicBezTo>
                  <a:pt x="756042" y="448356"/>
                  <a:pt x="1000509" y="424590"/>
                  <a:pt x="1252295" y="405291"/>
                </a:cubicBezTo>
                <a:cubicBezTo>
                  <a:pt x="1747085" y="368123"/>
                  <a:pt x="2274079" y="345965"/>
                  <a:pt x="2818639" y="339532"/>
                </a:cubicBezTo>
                <a:cubicBezTo>
                  <a:pt x="2948923" y="338102"/>
                  <a:pt x="3080122" y="337566"/>
                  <a:pt x="3212099" y="337934"/>
                </a:cubicBezTo>
                <a:cubicBezTo>
                  <a:pt x="3608029" y="339040"/>
                  <a:pt x="4010960" y="348287"/>
                  <a:pt x="4417185" y="365979"/>
                </a:cubicBezTo>
                <a:cubicBezTo>
                  <a:pt x="4507943" y="368838"/>
                  <a:pt x="4601631" y="373841"/>
                  <a:pt x="4689463" y="378844"/>
                </a:cubicBezTo>
                <a:cubicBezTo>
                  <a:pt x="4730452" y="380988"/>
                  <a:pt x="4771440" y="383133"/>
                  <a:pt x="4812428" y="385277"/>
                </a:cubicBezTo>
                <a:cubicBezTo>
                  <a:pt x="4917827" y="390281"/>
                  <a:pt x="5023226" y="397429"/>
                  <a:pt x="5125695" y="403862"/>
                </a:cubicBezTo>
                <a:cubicBezTo>
                  <a:pt x="5152047" y="405291"/>
                  <a:pt x="5178398" y="407436"/>
                  <a:pt x="5204746" y="408865"/>
                </a:cubicBezTo>
                <a:cubicBezTo>
                  <a:pt x="5228168" y="410295"/>
                  <a:pt x="5251590" y="411724"/>
                  <a:pt x="5275012" y="413868"/>
                </a:cubicBezTo>
                <a:cubicBezTo>
                  <a:pt x="5316000" y="416727"/>
                  <a:pt x="5356988" y="419587"/>
                  <a:pt x="5400904" y="422446"/>
                </a:cubicBezTo>
                <a:lnTo>
                  <a:pt x="6006948" y="466048"/>
                </a:lnTo>
                <a:cubicBezTo>
                  <a:pt x="6329000" y="488921"/>
                  <a:pt x="6637327" y="509158"/>
                  <a:pt x="6934310" y="526849"/>
                </a:cubicBezTo>
                <a:close/>
                <a:moveTo>
                  <a:pt x="8545886" y="544146"/>
                </a:moveTo>
                <a:lnTo>
                  <a:pt x="8152508" y="544146"/>
                </a:lnTo>
                <a:lnTo>
                  <a:pt x="7818489" y="531361"/>
                </a:lnTo>
                <a:cubicBezTo>
                  <a:pt x="7271733" y="506255"/>
                  <a:pt x="6689113" y="471409"/>
                  <a:pt x="6050865" y="426020"/>
                </a:cubicBezTo>
                <a:lnTo>
                  <a:pt x="5447747" y="382419"/>
                </a:lnTo>
                <a:cubicBezTo>
                  <a:pt x="5406761" y="379559"/>
                  <a:pt x="5362844" y="376700"/>
                  <a:pt x="5321856" y="373841"/>
                </a:cubicBezTo>
                <a:cubicBezTo>
                  <a:pt x="5298434" y="372411"/>
                  <a:pt x="5272083" y="370983"/>
                  <a:pt x="5248664" y="368838"/>
                </a:cubicBezTo>
                <a:cubicBezTo>
                  <a:pt x="5222312" y="367408"/>
                  <a:pt x="5195961" y="365263"/>
                  <a:pt x="5169613" y="363835"/>
                </a:cubicBezTo>
                <a:cubicBezTo>
                  <a:pt x="5064213" y="356687"/>
                  <a:pt x="4958815" y="349539"/>
                  <a:pt x="4850490" y="344535"/>
                </a:cubicBezTo>
                <a:cubicBezTo>
                  <a:pt x="4809502" y="342391"/>
                  <a:pt x="4765584" y="340247"/>
                  <a:pt x="4724596" y="338103"/>
                </a:cubicBezTo>
                <a:cubicBezTo>
                  <a:pt x="4633837" y="333099"/>
                  <a:pt x="4540147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7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0"/>
                </a:cubicBezTo>
                <a:lnTo>
                  <a:pt x="0" y="50141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4" y="395820"/>
                  <a:pt x="914141" y="370981"/>
                  <a:pt x="1179102" y="350968"/>
                </a:cubicBezTo>
                <a:cubicBezTo>
                  <a:pt x="1694382" y="312370"/>
                  <a:pt x="2238944" y="289497"/>
                  <a:pt x="2803998" y="283064"/>
                </a:cubicBezTo>
                <a:cubicBezTo>
                  <a:pt x="2937941" y="281635"/>
                  <a:pt x="3073166" y="281098"/>
                  <a:pt x="3209397" y="281478"/>
                </a:cubicBezTo>
                <a:cubicBezTo>
                  <a:pt x="3618091" y="282617"/>
                  <a:pt x="4035844" y="291999"/>
                  <a:pt x="4455243" y="310226"/>
                </a:cubicBezTo>
                <a:cubicBezTo>
                  <a:pt x="4548931" y="313085"/>
                  <a:pt x="4645548" y="318803"/>
                  <a:pt x="4736306" y="323807"/>
                </a:cubicBezTo>
                <a:cubicBezTo>
                  <a:pt x="4777295" y="325951"/>
                  <a:pt x="4818284" y="328096"/>
                  <a:pt x="4859272" y="330239"/>
                </a:cubicBezTo>
                <a:cubicBezTo>
                  <a:pt x="4967601" y="335243"/>
                  <a:pt x="5075925" y="342391"/>
                  <a:pt x="5181324" y="349539"/>
                </a:cubicBezTo>
                <a:cubicBezTo>
                  <a:pt x="5207675" y="350968"/>
                  <a:pt x="5234024" y="353112"/>
                  <a:pt x="5260374" y="354542"/>
                </a:cubicBezTo>
                <a:cubicBezTo>
                  <a:pt x="5283794" y="355972"/>
                  <a:pt x="5310144" y="358115"/>
                  <a:pt x="5333566" y="359546"/>
                </a:cubicBezTo>
                <a:cubicBezTo>
                  <a:pt x="5374554" y="362404"/>
                  <a:pt x="5418469" y="365263"/>
                  <a:pt x="5462387" y="368123"/>
                </a:cubicBezTo>
                <a:lnTo>
                  <a:pt x="6065501" y="411724"/>
                </a:lnTo>
                <a:cubicBezTo>
                  <a:pt x="6702287" y="457113"/>
                  <a:pt x="7282711" y="491780"/>
                  <a:pt x="7826905" y="516708"/>
                </a:cubicBezTo>
                <a:close/>
                <a:moveTo>
                  <a:pt x="11708811" y="544146"/>
                </a:moveTo>
                <a:lnTo>
                  <a:pt x="11334522" y="544146"/>
                </a:lnTo>
                <a:lnTo>
                  <a:pt x="11895369" y="522605"/>
                </a:lnTo>
                <a:lnTo>
                  <a:pt x="12192000" y="505032"/>
                </a:lnTo>
                <a:lnTo>
                  <a:pt x="12192000" y="519544"/>
                </a:lnTo>
                <a:lnTo>
                  <a:pt x="11905615" y="536543"/>
                </a:ln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在线咨询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3666670" y="2892180"/>
            <a:ext cx="5366028" cy="634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endParaRPr lang="zh-CN" altLang="en-US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>
            <p:custDataLst>
              <p:tags r:id="rId8"/>
            </p:custDataLst>
          </p:nvPr>
        </p:nvSpPr>
        <p:spPr>
          <a:xfrm>
            <a:off x="3159879" y="2700464"/>
            <a:ext cx="1014577" cy="10142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spc="1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pc="15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299663" y="2905093"/>
            <a:ext cx="4733036" cy="57812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什么形式的在线咨询？留言 / 实时聊天？</a:t>
            </a:r>
            <a:endParaRPr lang="zh-CN" altLang="en-US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7" name="矩形 56"/>
          <p:cNvSpPr/>
          <p:nvPr>
            <p:custDataLst>
              <p:tags r:id="rId10"/>
            </p:custDataLst>
          </p:nvPr>
        </p:nvSpPr>
        <p:spPr>
          <a:xfrm>
            <a:off x="3666670" y="4418751"/>
            <a:ext cx="5366028" cy="634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20000"/>
              </a:lnSpc>
            </a:pPr>
            <a:endParaRPr lang="zh-CN" altLang="en-US" spc="1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椭圆 57"/>
          <p:cNvSpPr/>
          <p:nvPr>
            <p:custDataLst>
              <p:tags r:id="rId11"/>
            </p:custDataLst>
          </p:nvPr>
        </p:nvSpPr>
        <p:spPr>
          <a:xfrm>
            <a:off x="3159879" y="4227035"/>
            <a:ext cx="1014577" cy="10142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en-US" altLang="zh-CN" spc="15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pc="15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12"/>
            </p:custDataLst>
          </p:nvPr>
        </p:nvSpPr>
        <p:spPr>
          <a:xfrm>
            <a:off x="4299663" y="4431664"/>
            <a:ext cx="4733036" cy="57812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什么身份的在线咨询？需注册 / 访客可用？</a:t>
            </a:r>
            <a:endParaRPr lang="zh-CN" altLang="en-US" spc="15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pc="0" dirty="0">
                <a:sym typeface="+mn-ea"/>
              </a:rPr>
              <a:t>感谢聆听</a:t>
            </a:r>
            <a:endParaRPr lang="en-US" altLang="zh-CN" spc="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2" name="等腰三角形 1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5768975" y="213360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4800" b="1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01.</a:t>
            </a:r>
            <a:endParaRPr lang="en-US" altLang="zh-CN" sz="4800" b="1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6878955" y="2310640"/>
            <a:ext cx="3300095" cy="475865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Finished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5768975" y="341884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4800" b="1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02.</a:t>
            </a:r>
            <a:endParaRPr lang="en-US" altLang="zh-CN" sz="4800" b="1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5768975" y="470408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4800" b="1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03.</a:t>
            </a:r>
            <a:endParaRPr lang="en-US" altLang="zh-CN" sz="4800" b="1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10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1212215" y="1592262"/>
            <a:ext cx="1526540" cy="7683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r"/>
            <a:r>
              <a:rPr lang="zh-CN" altLang="en-US" sz="4445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45" b="1" spc="30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6878955" y="3595880"/>
            <a:ext cx="3300095" cy="475865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Developing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6878955" y="4881120"/>
            <a:ext cx="3300095" cy="475865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Question</a:t>
            </a:r>
            <a:endParaRPr lang="zh-CN" altLang="en-US" sz="2000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3200" y="3452400"/>
            <a:ext cx="7293600" cy="895350"/>
          </a:xfrm>
          <a:noFill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回顾</a:t>
            </a:r>
            <a:endParaRPr lang="zh-CN" altLang="en-US" spc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870999" y="1299518"/>
            <a:ext cx="4318002" cy="2153475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1500" b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11500" b="1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 descr="D:\aiwppcache\download\20220424\0b9acfe434181d6cc83b57507dcd69c8.png0b9acfe434181d6cc83b57507dcd69c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5198250" y="1751013"/>
            <a:ext cx="6993737" cy="3355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53" h="10800">
                <a:moveTo>
                  <a:pt x="0" y="0"/>
                </a:moveTo>
                <a:lnTo>
                  <a:pt x="8153" y="0"/>
                </a:lnTo>
                <a:lnTo>
                  <a:pt x="8153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914400" y="2132965"/>
            <a:ext cx="3365005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需求文档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14400" y="3047365"/>
            <a:ext cx="3365005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初版需求文档已产生并在团队内部使用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09562" y="609605"/>
            <a:ext cx="109728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总进度一览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932473" y="2161236"/>
          <a:ext cx="5735955" cy="390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/>
                <a:gridCol w="1508760"/>
                <a:gridCol w="1236345"/>
                <a:gridCol w="1482725"/>
              </a:tblGrid>
              <a:tr h="4692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应用</a:t>
                      </a: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C88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功能点</a:t>
                      </a: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C2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实现情况</a:t>
                      </a:r>
                      <a:endParaRPr lang="zh-CN" altLang="en-US" sz="16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AAC2"/>
                    </a:solidFill>
                  </a:tcPr>
                </a:tc>
              </a:tr>
              <a:tr h="429260">
                <a:tc rowSpan="8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信息网站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机构信息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89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资质信息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260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政策法规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260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业务信息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260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新闻咨询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89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友情链接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260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客户服务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9260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联系我们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66675" marB="66675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7296175" y="2027886"/>
          <a:ext cx="4286250" cy="417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/>
                <a:gridCol w="1285240"/>
                <a:gridCol w="1356360"/>
                <a:gridCol w="953770"/>
              </a:tblGrid>
              <a:tr h="3327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应用</a:t>
                      </a:r>
                      <a:endParaRPr lang="zh-CN" altLang="en-US" sz="15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15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C88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功能点</a:t>
                      </a:r>
                      <a:endParaRPr lang="zh-CN" altLang="en-US" sz="15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C2A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5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实现情况</a:t>
                      </a:r>
                      <a:endParaRPr lang="zh-CN" altLang="en-US" sz="15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AAC2"/>
                    </a:solidFill>
                  </a:tcPr>
                </a:tc>
              </a:tr>
              <a:tr h="295275">
                <a:tc rowSpan="13"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在线业务平台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用户登录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已实现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用户注册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已实现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用户信息维护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已实现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用户注销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已实现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会话状态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已实现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客户管理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委托管理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合同管理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样品管理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报告管理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测试项目管理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文档生成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实现中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文档回传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已实现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文档管理</a:t>
                      </a: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 userDrawn="1">
            <p:custDataLst>
              <p:tags r:id="rId1"/>
            </p:custDataLst>
          </p:nvPr>
        </p:nvSpPr>
        <p:spPr>
          <a:xfrm>
            <a:off x="0" y="6371590"/>
            <a:ext cx="12192000" cy="486410"/>
          </a:xfrm>
          <a:custGeom>
            <a:avLst/>
            <a:gdLst>
              <a:gd name="connsiteX0" fmla="*/ 3203817 w 12192000"/>
              <a:gd name="connsiteY0" fmla="*/ 452278 h 486439"/>
              <a:gd name="connsiteX1" fmla="*/ 4335203 w 12192000"/>
              <a:gd name="connsiteY1" fmla="*/ 478914 h 486439"/>
              <a:gd name="connsiteX2" fmla="*/ 4492933 w 12192000"/>
              <a:gd name="connsiteY2" fmla="*/ 486439 h 486439"/>
              <a:gd name="connsiteX3" fmla="*/ 4146508 w 12192000"/>
              <a:gd name="connsiteY3" fmla="*/ 486439 h 486439"/>
              <a:gd name="connsiteX4" fmla="*/ 3573995 w 12192000"/>
              <a:gd name="connsiteY4" fmla="*/ 469444 h 486439"/>
              <a:gd name="connsiteX5" fmla="*/ 2839131 w 12192000"/>
              <a:gd name="connsiteY5" fmla="*/ 467478 h 486439"/>
              <a:gd name="connsiteX6" fmla="*/ 2117133 w 12192000"/>
              <a:gd name="connsiteY6" fmla="*/ 486439 h 486439"/>
              <a:gd name="connsiteX7" fmla="*/ 1861083 w 12192000"/>
              <a:gd name="connsiteY7" fmla="*/ 486439 h 486439"/>
              <a:gd name="connsiteX8" fmla="*/ 2094020 w 12192000"/>
              <a:gd name="connsiteY8" fmla="*/ 472928 h 486439"/>
              <a:gd name="connsiteX9" fmla="*/ 2836202 w 12192000"/>
              <a:gd name="connsiteY9" fmla="*/ 453897 h 486439"/>
              <a:gd name="connsiteX10" fmla="*/ 3203817 w 12192000"/>
              <a:gd name="connsiteY10" fmla="*/ 452278 h 486439"/>
              <a:gd name="connsiteX11" fmla="*/ 12192000 w 12192000"/>
              <a:gd name="connsiteY11" fmla="*/ 448267 h 486439"/>
              <a:gd name="connsiteX12" fmla="*/ 12192000 w 12192000"/>
              <a:gd name="connsiteY12" fmla="*/ 462927 h 486439"/>
              <a:gd name="connsiteX13" fmla="*/ 11864627 w 12192000"/>
              <a:gd name="connsiteY13" fmla="*/ 482309 h 486439"/>
              <a:gd name="connsiteX14" fmla="*/ 11757680 w 12192000"/>
              <a:gd name="connsiteY14" fmla="*/ 486439 h 486439"/>
              <a:gd name="connsiteX15" fmla="*/ 11380766 w 12192000"/>
              <a:gd name="connsiteY15" fmla="*/ 486439 h 486439"/>
              <a:gd name="connsiteX16" fmla="*/ 11854380 w 12192000"/>
              <a:gd name="connsiteY16" fmla="*/ 468103 h 486439"/>
              <a:gd name="connsiteX17" fmla="*/ 3205239 w 12192000"/>
              <a:gd name="connsiteY17" fmla="*/ 395107 h 486439"/>
              <a:gd name="connsiteX18" fmla="*/ 4373268 w 12192000"/>
              <a:gd name="connsiteY18" fmla="*/ 422447 h 486439"/>
              <a:gd name="connsiteX19" fmla="*/ 4636764 w 12192000"/>
              <a:gd name="connsiteY19" fmla="*/ 435313 h 486439"/>
              <a:gd name="connsiteX20" fmla="*/ 4756801 w 12192000"/>
              <a:gd name="connsiteY20" fmla="*/ 441746 h 486439"/>
              <a:gd name="connsiteX21" fmla="*/ 5058359 w 12192000"/>
              <a:gd name="connsiteY21" fmla="*/ 460331 h 486439"/>
              <a:gd name="connsiteX22" fmla="*/ 5137407 w 12192000"/>
              <a:gd name="connsiteY22" fmla="*/ 465334 h 486439"/>
              <a:gd name="connsiteX23" fmla="*/ 5207676 w 12192000"/>
              <a:gd name="connsiteY23" fmla="*/ 469622 h 486439"/>
              <a:gd name="connsiteX24" fmla="*/ 5330638 w 12192000"/>
              <a:gd name="connsiteY24" fmla="*/ 477485 h 486439"/>
              <a:gd name="connsiteX25" fmla="*/ 5453086 w 12192000"/>
              <a:gd name="connsiteY25" fmla="*/ 486439 h 486439"/>
              <a:gd name="connsiteX26" fmla="*/ 5256281 w 12192000"/>
              <a:gd name="connsiteY26" fmla="*/ 486439 h 486439"/>
              <a:gd name="connsiteX27" fmla="*/ 5195963 w 12192000"/>
              <a:gd name="connsiteY27" fmla="*/ 482488 h 486439"/>
              <a:gd name="connsiteX28" fmla="*/ 5125695 w 12192000"/>
              <a:gd name="connsiteY28" fmla="*/ 478200 h 486439"/>
              <a:gd name="connsiteX29" fmla="*/ 5046649 w 12192000"/>
              <a:gd name="connsiteY29" fmla="*/ 473196 h 486439"/>
              <a:gd name="connsiteX30" fmla="*/ 4748019 w 12192000"/>
              <a:gd name="connsiteY30" fmla="*/ 455327 h 486439"/>
              <a:gd name="connsiteX31" fmla="*/ 4627981 w 12192000"/>
              <a:gd name="connsiteY31" fmla="*/ 448894 h 486439"/>
              <a:gd name="connsiteX32" fmla="*/ 4367413 w 12192000"/>
              <a:gd name="connsiteY32" fmla="*/ 436743 h 486439"/>
              <a:gd name="connsiteX33" fmla="*/ 2830350 w 12192000"/>
              <a:gd name="connsiteY33" fmla="*/ 411010 h 486439"/>
              <a:gd name="connsiteX34" fmla="*/ 1337198 w 12192000"/>
              <a:gd name="connsiteY34" fmla="*/ 473196 h 486439"/>
              <a:gd name="connsiteX35" fmla="*/ 1200868 w 12192000"/>
              <a:gd name="connsiteY35" fmla="*/ 486439 h 486439"/>
              <a:gd name="connsiteX36" fmla="*/ 1040513 w 12192000"/>
              <a:gd name="connsiteY36" fmla="*/ 486439 h 486439"/>
              <a:gd name="connsiteX37" fmla="*/ 1316706 w 12192000"/>
              <a:gd name="connsiteY37" fmla="*/ 459615 h 486439"/>
              <a:gd name="connsiteX38" fmla="*/ 2824495 w 12192000"/>
              <a:gd name="connsiteY38" fmla="*/ 396715 h 486439"/>
              <a:gd name="connsiteX39" fmla="*/ 3205239 w 12192000"/>
              <a:gd name="connsiteY39" fmla="*/ 395107 h 486439"/>
              <a:gd name="connsiteX40" fmla="*/ 3212099 w 12192000"/>
              <a:gd name="connsiteY40" fmla="*/ 337935 h 486439"/>
              <a:gd name="connsiteX41" fmla="*/ 4417185 w 12192000"/>
              <a:gd name="connsiteY41" fmla="*/ 365979 h 486439"/>
              <a:gd name="connsiteX42" fmla="*/ 4689465 w 12192000"/>
              <a:gd name="connsiteY42" fmla="*/ 378845 h 486439"/>
              <a:gd name="connsiteX43" fmla="*/ 4812429 w 12192000"/>
              <a:gd name="connsiteY43" fmla="*/ 385277 h 486439"/>
              <a:gd name="connsiteX44" fmla="*/ 5125695 w 12192000"/>
              <a:gd name="connsiteY44" fmla="*/ 403862 h 486439"/>
              <a:gd name="connsiteX45" fmla="*/ 5204747 w 12192000"/>
              <a:gd name="connsiteY45" fmla="*/ 408866 h 486439"/>
              <a:gd name="connsiteX46" fmla="*/ 5275014 w 12192000"/>
              <a:gd name="connsiteY46" fmla="*/ 413869 h 486439"/>
              <a:gd name="connsiteX47" fmla="*/ 5400906 w 12192000"/>
              <a:gd name="connsiteY47" fmla="*/ 422446 h 486439"/>
              <a:gd name="connsiteX48" fmla="*/ 6006949 w 12192000"/>
              <a:gd name="connsiteY48" fmla="*/ 466048 h 486439"/>
              <a:gd name="connsiteX49" fmla="*/ 6317962 w 12192000"/>
              <a:gd name="connsiteY49" fmla="*/ 486439 h 486439"/>
              <a:gd name="connsiteX50" fmla="*/ 6082064 w 12192000"/>
              <a:gd name="connsiteY50" fmla="*/ 486439 h 486439"/>
              <a:gd name="connsiteX51" fmla="*/ 5989381 w 12192000"/>
              <a:gd name="connsiteY51" fmla="*/ 480344 h 486439"/>
              <a:gd name="connsiteX52" fmla="*/ 5383340 w 12192000"/>
              <a:gd name="connsiteY52" fmla="*/ 436742 h 486439"/>
              <a:gd name="connsiteX53" fmla="*/ 5260375 w 12192000"/>
              <a:gd name="connsiteY53" fmla="*/ 428164 h 486439"/>
              <a:gd name="connsiteX54" fmla="*/ 5190109 w 12192000"/>
              <a:gd name="connsiteY54" fmla="*/ 423161 h 486439"/>
              <a:gd name="connsiteX55" fmla="*/ 5111059 w 12192000"/>
              <a:gd name="connsiteY55" fmla="*/ 418158 h 486439"/>
              <a:gd name="connsiteX56" fmla="*/ 4803646 w 12192000"/>
              <a:gd name="connsiteY56" fmla="*/ 399573 h 486439"/>
              <a:gd name="connsiteX57" fmla="*/ 4680683 w 12192000"/>
              <a:gd name="connsiteY57" fmla="*/ 393141 h 486439"/>
              <a:gd name="connsiteX58" fmla="*/ 4411329 w 12192000"/>
              <a:gd name="connsiteY58" fmla="*/ 380274 h 486439"/>
              <a:gd name="connsiteX59" fmla="*/ 2824495 w 12192000"/>
              <a:gd name="connsiteY59" fmla="*/ 353828 h 486439"/>
              <a:gd name="connsiteX60" fmla="*/ 1272791 w 12192000"/>
              <a:gd name="connsiteY60" fmla="*/ 418873 h 486439"/>
              <a:gd name="connsiteX61" fmla="*/ 577745 w 12192000"/>
              <a:gd name="connsiteY61" fmla="*/ 486439 h 486439"/>
              <a:gd name="connsiteX62" fmla="*/ 451738 w 12192000"/>
              <a:gd name="connsiteY62" fmla="*/ 486439 h 486439"/>
              <a:gd name="connsiteX63" fmla="*/ 520725 w 12192000"/>
              <a:gd name="connsiteY63" fmla="*/ 476501 h 486439"/>
              <a:gd name="connsiteX64" fmla="*/ 1252296 w 12192000"/>
              <a:gd name="connsiteY64" fmla="*/ 405291 h 486439"/>
              <a:gd name="connsiteX65" fmla="*/ 2818639 w 12192000"/>
              <a:gd name="connsiteY65" fmla="*/ 339532 h 486439"/>
              <a:gd name="connsiteX66" fmla="*/ 3212099 w 12192000"/>
              <a:gd name="connsiteY66" fmla="*/ 337935 h 486439"/>
              <a:gd name="connsiteX67" fmla="*/ 3209398 w 12192000"/>
              <a:gd name="connsiteY67" fmla="*/ 281478 h 486439"/>
              <a:gd name="connsiteX68" fmla="*/ 4455243 w 12192000"/>
              <a:gd name="connsiteY68" fmla="*/ 310226 h 486439"/>
              <a:gd name="connsiteX69" fmla="*/ 4736307 w 12192000"/>
              <a:gd name="connsiteY69" fmla="*/ 323807 h 486439"/>
              <a:gd name="connsiteX70" fmla="*/ 4859274 w 12192000"/>
              <a:gd name="connsiteY70" fmla="*/ 330240 h 486439"/>
              <a:gd name="connsiteX71" fmla="*/ 5181325 w 12192000"/>
              <a:gd name="connsiteY71" fmla="*/ 349539 h 486439"/>
              <a:gd name="connsiteX72" fmla="*/ 5260374 w 12192000"/>
              <a:gd name="connsiteY72" fmla="*/ 354542 h 486439"/>
              <a:gd name="connsiteX73" fmla="*/ 5333566 w 12192000"/>
              <a:gd name="connsiteY73" fmla="*/ 359546 h 486439"/>
              <a:gd name="connsiteX74" fmla="*/ 5462388 w 12192000"/>
              <a:gd name="connsiteY74" fmla="*/ 368123 h 486439"/>
              <a:gd name="connsiteX75" fmla="*/ 6065502 w 12192000"/>
              <a:gd name="connsiteY75" fmla="*/ 411725 h 486439"/>
              <a:gd name="connsiteX76" fmla="*/ 6980925 w 12192000"/>
              <a:gd name="connsiteY76" fmla="*/ 471890 h 486439"/>
              <a:gd name="connsiteX77" fmla="*/ 7255559 w 12192000"/>
              <a:gd name="connsiteY77" fmla="*/ 486439 h 486439"/>
              <a:gd name="connsiteX78" fmla="*/ 6971674 w 12192000"/>
              <a:gd name="connsiteY78" fmla="*/ 486439 h 486439"/>
              <a:gd name="connsiteX79" fmla="*/ 6968987 w 12192000"/>
              <a:gd name="connsiteY79" fmla="*/ 486297 h 486439"/>
              <a:gd name="connsiteX80" fmla="*/ 6050865 w 12192000"/>
              <a:gd name="connsiteY80" fmla="*/ 426020 h 486439"/>
              <a:gd name="connsiteX81" fmla="*/ 5447749 w 12192000"/>
              <a:gd name="connsiteY81" fmla="*/ 382419 h 486439"/>
              <a:gd name="connsiteX82" fmla="*/ 5321856 w 12192000"/>
              <a:gd name="connsiteY82" fmla="*/ 373842 h 486439"/>
              <a:gd name="connsiteX83" fmla="*/ 5248665 w 12192000"/>
              <a:gd name="connsiteY83" fmla="*/ 368838 h 486439"/>
              <a:gd name="connsiteX84" fmla="*/ 5169615 w 12192000"/>
              <a:gd name="connsiteY84" fmla="*/ 363835 h 486439"/>
              <a:gd name="connsiteX85" fmla="*/ 4850490 w 12192000"/>
              <a:gd name="connsiteY85" fmla="*/ 344535 h 486439"/>
              <a:gd name="connsiteX86" fmla="*/ 4724596 w 12192000"/>
              <a:gd name="connsiteY86" fmla="*/ 338103 h 486439"/>
              <a:gd name="connsiteX87" fmla="*/ 4446461 w 12192000"/>
              <a:gd name="connsiteY87" fmla="*/ 324521 h 486439"/>
              <a:gd name="connsiteX88" fmla="*/ 2806925 w 12192000"/>
              <a:gd name="connsiteY88" fmla="*/ 297360 h 486439"/>
              <a:gd name="connsiteX89" fmla="*/ 1196666 w 12192000"/>
              <a:gd name="connsiteY89" fmla="*/ 364549 h 486439"/>
              <a:gd name="connsiteX90" fmla="*/ 439114 w 12192000"/>
              <a:gd name="connsiteY90" fmla="*/ 438351 h 486439"/>
              <a:gd name="connsiteX91" fmla="*/ 104299 w 12192000"/>
              <a:gd name="connsiteY91" fmla="*/ 486439 h 486439"/>
              <a:gd name="connsiteX92" fmla="*/ 0 w 12192000"/>
              <a:gd name="connsiteY92" fmla="*/ 486439 h 486439"/>
              <a:gd name="connsiteX93" fmla="*/ 0 w 12192000"/>
              <a:gd name="connsiteY93" fmla="*/ 484725 h 486439"/>
              <a:gd name="connsiteX94" fmla="*/ 411667 w 12192000"/>
              <a:gd name="connsiteY94" fmla="*/ 425305 h 486439"/>
              <a:gd name="connsiteX95" fmla="*/ 1179102 w 12192000"/>
              <a:gd name="connsiteY95" fmla="*/ 350968 h 486439"/>
              <a:gd name="connsiteX96" fmla="*/ 2803998 w 12192000"/>
              <a:gd name="connsiteY96" fmla="*/ 283064 h 486439"/>
              <a:gd name="connsiteX97" fmla="*/ 3209398 w 12192000"/>
              <a:gd name="connsiteY97" fmla="*/ 281478 h 486439"/>
              <a:gd name="connsiteX98" fmla="*/ 3210818 w 12192000"/>
              <a:gd name="connsiteY98" fmla="*/ 225535 h 486439"/>
              <a:gd name="connsiteX99" fmla="*/ 4493303 w 12192000"/>
              <a:gd name="connsiteY99" fmla="*/ 255187 h 486439"/>
              <a:gd name="connsiteX100" fmla="*/ 4786077 w 12192000"/>
              <a:gd name="connsiteY100" fmla="*/ 268769 h 486439"/>
              <a:gd name="connsiteX101" fmla="*/ 4911971 w 12192000"/>
              <a:gd name="connsiteY101" fmla="*/ 275201 h 486439"/>
              <a:gd name="connsiteX102" fmla="*/ 5245735 w 12192000"/>
              <a:gd name="connsiteY102" fmla="*/ 295215 h 486439"/>
              <a:gd name="connsiteX103" fmla="*/ 5324784 w 12192000"/>
              <a:gd name="connsiteY103" fmla="*/ 300219 h 486439"/>
              <a:gd name="connsiteX104" fmla="*/ 5395051 w 12192000"/>
              <a:gd name="connsiteY104" fmla="*/ 305222 h 486439"/>
              <a:gd name="connsiteX105" fmla="*/ 5529726 w 12192000"/>
              <a:gd name="connsiteY105" fmla="*/ 314515 h 486439"/>
              <a:gd name="connsiteX106" fmla="*/ 6132838 w 12192000"/>
              <a:gd name="connsiteY106" fmla="*/ 358116 h 486439"/>
              <a:gd name="connsiteX107" fmla="*/ 7746025 w 12192000"/>
              <a:gd name="connsiteY107" fmla="*/ 456041 h 486439"/>
              <a:gd name="connsiteX108" fmla="*/ 7892412 w 12192000"/>
              <a:gd name="connsiteY108" fmla="*/ 462474 h 486439"/>
              <a:gd name="connsiteX109" fmla="*/ 8155909 w 12192000"/>
              <a:gd name="connsiteY109" fmla="*/ 473910 h 486439"/>
              <a:gd name="connsiteX110" fmla="*/ 8498021 w 12192000"/>
              <a:gd name="connsiteY110" fmla="*/ 486439 h 486439"/>
              <a:gd name="connsiteX111" fmla="*/ 8119960 w 12192000"/>
              <a:gd name="connsiteY111" fmla="*/ 486439 h 486439"/>
              <a:gd name="connsiteX112" fmla="*/ 7880702 w 12192000"/>
              <a:gd name="connsiteY112" fmla="*/ 476055 h 486439"/>
              <a:gd name="connsiteX113" fmla="*/ 7734315 w 12192000"/>
              <a:gd name="connsiteY113" fmla="*/ 469621 h 486439"/>
              <a:gd name="connsiteX114" fmla="*/ 6115275 w 12192000"/>
              <a:gd name="connsiteY114" fmla="*/ 371697 h 486439"/>
              <a:gd name="connsiteX115" fmla="*/ 5512159 w 12192000"/>
              <a:gd name="connsiteY115" fmla="*/ 328095 h 486439"/>
              <a:gd name="connsiteX116" fmla="*/ 5380411 w 12192000"/>
              <a:gd name="connsiteY116" fmla="*/ 319518 h 486439"/>
              <a:gd name="connsiteX117" fmla="*/ 5307220 w 12192000"/>
              <a:gd name="connsiteY117" fmla="*/ 314515 h 486439"/>
              <a:gd name="connsiteX118" fmla="*/ 5228169 w 12192000"/>
              <a:gd name="connsiteY118" fmla="*/ 309511 h 486439"/>
              <a:gd name="connsiteX119" fmla="*/ 4900261 w 12192000"/>
              <a:gd name="connsiteY119" fmla="*/ 289497 h 486439"/>
              <a:gd name="connsiteX120" fmla="*/ 4774366 w 12192000"/>
              <a:gd name="connsiteY120" fmla="*/ 283064 h 486439"/>
              <a:gd name="connsiteX121" fmla="*/ 4484522 w 12192000"/>
              <a:gd name="connsiteY121" fmla="*/ 269483 h 486439"/>
              <a:gd name="connsiteX122" fmla="*/ 2795216 w 12192000"/>
              <a:gd name="connsiteY122" fmla="*/ 241607 h 486439"/>
              <a:gd name="connsiteX123" fmla="*/ 1126402 w 12192000"/>
              <a:gd name="connsiteY123" fmla="*/ 311656 h 486439"/>
              <a:gd name="connsiteX124" fmla="*/ 335544 w 12192000"/>
              <a:gd name="connsiteY124" fmla="*/ 388584 h 486439"/>
              <a:gd name="connsiteX125" fmla="*/ 0 w 12192000"/>
              <a:gd name="connsiteY125" fmla="*/ 436900 h 486439"/>
              <a:gd name="connsiteX126" fmla="*/ 0 w 12192000"/>
              <a:gd name="connsiteY126" fmla="*/ 420175 h 486439"/>
              <a:gd name="connsiteX127" fmla="*/ 306998 w 12192000"/>
              <a:gd name="connsiteY127" fmla="*/ 375807 h 486439"/>
              <a:gd name="connsiteX128" fmla="*/ 1108834 w 12192000"/>
              <a:gd name="connsiteY128" fmla="*/ 298074 h 486439"/>
              <a:gd name="connsiteX129" fmla="*/ 2792286 w 12192000"/>
              <a:gd name="connsiteY129" fmla="*/ 227311 h 486439"/>
              <a:gd name="connsiteX130" fmla="*/ 3210818 w 12192000"/>
              <a:gd name="connsiteY130" fmla="*/ 225535 h 486439"/>
              <a:gd name="connsiteX131" fmla="*/ 3217679 w 12192000"/>
              <a:gd name="connsiteY131" fmla="*/ 169079 h 486439"/>
              <a:gd name="connsiteX132" fmla="*/ 4537221 w 12192000"/>
              <a:gd name="connsiteY132" fmla="*/ 199435 h 486439"/>
              <a:gd name="connsiteX133" fmla="*/ 4838780 w 12192000"/>
              <a:gd name="connsiteY133" fmla="*/ 213730 h 486439"/>
              <a:gd name="connsiteX134" fmla="*/ 4964672 w 12192000"/>
              <a:gd name="connsiteY134" fmla="*/ 220164 h 486439"/>
              <a:gd name="connsiteX135" fmla="*/ 5310144 w 12192000"/>
              <a:gd name="connsiteY135" fmla="*/ 240892 h 486439"/>
              <a:gd name="connsiteX136" fmla="*/ 5389194 w 12192000"/>
              <a:gd name="connsiteY136" fmla="*/ 245896 h 486439"/>
              <a:gd name="connsiteX137" fmla="*/ 5459460 w 12192000"/>
              <a:gd name="connsiteY137" fmla="*/ 250899 h 486439"/>
              <a:gd name="connsiteX138" fmla="*/ 5597064 w 12192000"/>
              <a:gd name="connsiteY138" fmla="*/ 260191 h 486439"/>
              <a:gd name="connsiteX139" fmla="*/ 6197252 w 12192000"/>
              <a:gd name="connsiteY139" fmla="*/ 303792 h 486439"/>
              <a:gd name="connsiteX140" fmla="*/ 7789943 w 12192000"/>
              <a:gd name="connsiteY140" fmla="*/ 400288 h 486439"/>
              <a:gd name="connsiteX141" fmla="*/ 7933402 w 12192000"/>
              <a:gd name="connsiteY141" fmla="*/ 406721 h 486439"/>
              <a:gd name="connsiteX142" fmla="*/ 8191043 w 12192000"/>
              <a:gd name="connsiteY142" fmla="*/ 418157 h 486439"/>
              <a:gd name="connsiteX143" fmla="*/ 8595072 w 12192000"/>
              <a:gd name="connsiteY143" fmla="*/ 433168 h 486439"/>
              <a:gd name="connsiteX144" fmla="*/ 8999100 w 12192000"/>
              <a:gd name="connsiteY144" fmla="*/ 443889 h 486439"/>
              <a:gd name="connsiteX145" fmla="*/ 9256741 w 12192000"/>
              <a:gd name="connsiteY145" fmla="*/ 448893 h 486439"/>
              <a:gd name="connsiteX146" fmla="*/ 9403128 w 12192000"/>
              <a:gd name="connsiteY146" fmla="*/ 451037 h 486439"/>
              <a:gd name="connsiteX147" fmla="*/ 11016315 w 12192000"/>
              <a:gd name="connsiteY147" fmla="*/ 443175 h 486439"/>
              <a:gd name="connsiteX148" fmla="*/ 11809366 w 12192000"/>
              <a:gd name="connsiteY148" fmla="*/ 412707 h 486439"/>
              <a:gd name="connsiteX149" fmla="*/ 12192000 w 12192000"/>
              <a:gd name="connsiteY149" fmla="*/ 390195 h 486439"/>
              <a:gd name="connsiteX150" fmla="*/ 12192000 w 12192000"/>
              <a:gd name="connsiteY150" fmla="*/ 404899 h 486439"/>
              <a:gd name="connsiteX151" fmla="*/ 11821809 w 12192000"/>
              <a:gd name="connsiteY151" fmla="*/ 426914 h 486439"/>
              <a:gd name="connsiteX152" fmla="*/ 11022168 w 12192000"/>
              <a:gd name="connsiteY152" fmla="*/ 457471 h 486439"/>
              <a:gd name="connsiteX153" fmla="*/ 9997458 w 12192000"/>
              <a:gd name="connsiteY153" fmla="*/ 470337 h 486439"/>
              <a:gd name="connsiteX154" fmla="*/ 9397273 w 12192000"/>
              <a:gd name="connsiteY154" fmla="*/ 466048 h 486439"/>
              <a:gd name="connsiteX155" fmla="*/ 9250886 w 12192000"/>
              <a:gd name="connsiteY155" fmla="*/ 463903 h 486439"/>
              <a:gd name="connsiteX156" fmla="*/ 8990318 w 12192000"/>
              <a:gd name="connsiteY156" fmla="*/ 458900 h 486439"/>
              <a:gd name="connsiteX157" fmla="*/ 8586290 w 12192000"/>
              <a:gd name="connsiteY157" fmla="*/ 448178 h 486439"/>
              <a:gd name="connsiteX158" fmla="*/ 8182258 w 12192000"/>
              <a:gd name="connsiteY158" fmla="*/ 433168 h 486439"/>
              <a:gd name="connsiteX159" fmla="*/ 7924620 w 12192000"/>
              <a:gd name="connsiteY159" fmla="*/ 421732 h 486439"/>
              <a:gd name="connsiteX160" fmla="*/ 7781159 w 12192000"/>
              <a:gd name="connsiteY160" fmla="*/ 415298 h 486439"/>
              <a:gd name="connsiteX161" fmla="*/ 6182611 w 12192000"/>
              <a:gd name="connsiteY161" fmla="*/ 318803 h 486439"/>
              <a:gd name="connsiteX162" fmla="*/ 5582425 w 12192000"/>
              <a:gd name="connsiteY162" fmla="*/ 275201 h 486439"/>
              <a:gd name="connsiteX163" fmla="*/ 5444822 w 12192000"/>
              <a:gd name="connsiteY163" fmla="*/ 265909 h 486439"/>
              <a:gd name="connsiteX164" fmla="*/ 5374554 w 12192000"/>
              <a:gd name="connsiteY164" fmla="*/ 260906 h 486439"/>
              <a:gd name="connsiteX165" fmla="*/ 5295508 w 12192000"/>
              <a:gd name="connsiteY165" fmla="*/ 255903 h 486439"/>
              <a:gd name="connsiteX166" fmla="*/ 4955890 w 12192000"/>
              <a:gd name="connsiteY166" fmla="*/ 235174 h 486439"/>
              <a:gd name="connsiteX167" fmla="*/ 4827068 w 12192000"/>
              <a:gd name="connsiteY167" fmla="*/ 228026 h 486439"/>
              <a:gd name="connsiteX168" fmla="*/ 4528439 w 12192000"/>
              <a:gd name="connsiteY168" fmla="*/ 213730 h 486439"/>
              <a:gd name="connsiteX169" fmla="*/ 2789360 w 12192000"/>
              <a:gd name="connsiteY169" fmla="*/ 185139 h 486439"/>
              <a:gd name="connsiteX170" fmla="*/ 1061992 w 12192000"/>
              <a:gd name="connsiteY170" fmla="*/ 257332 h 486439"/>
              <a:gd name="connsiteX171" fmla="*/ 236733 w 12192000"/>
              <a:gd name="connsiteY171" fmla="*/ 337655 h 486439"/>
              <a:gd name="connsiteX172" fmla="*/ 0 w 12192000"/>
              <a:gd name="connsiteY172" fmla="*/ 371789 h 486439"/>
              <a:gd name="connsiteX173" fmla="*/ 0 w 12192000"/>
              <a:gd name="connsiteY173" fmla="*/ 352614 h 486439"/>
              <a:gd name="connsiteX174" fmla="*/ 210383 w 12192000"/>
              <a:gd name="connsiteY174" fmla="*/ 324879 h 486439"/>
              <a:gd name="connsiteX175" fmla="*/ 1044426 w 12192000"/>
              <a:gd name="connsiteY175" fmla="*/ 243751 h 486439"/>
              <a:gd name="connsiteX176" fmla="*/ 2786432 w 12192000"/>
              <a:gd name="connsiteY176" fmla="*/ 170843 h 486439"/>
              <a:gd name="connsiteX177" fmla="*/ 3217679 w 12192000"/>
              <a:gd name="connsiteY177" fmla="*/ 169079 h 486439"/>
              <a:gd name="connsiteX178" fmla="*/ 3216169 w 12192000"/>
              <a:gd name="connsiteY178" fmla="*/ 113337 h 486439"/>
              <a:gd name="connsiteX179" fmla="*/ 4572353 w 12192000"/>
              <a:gd name="connsiteY179" fmla="*/ 144397 h 486439"/>
              <a:gd name="connsiteX180" fmla="*/ 4882695 w 12192000"/>
              <a:gd name="connsiteY180" fmla="*/ 159407 h 486439"/>
              <a:gd name="connsiteX181" fmla="*/ 5011515 w 12192000"/>
              <a:gd name="connsiteY181" fmla="*/ 166555 h 486439"/>
              <a:gd name="connsiteX182" fmla="*/ 5365772 w 12192000"/>
              <a:gd name="connsiteY182" fmla="*/ 187998 h 486439"/>
              <a:gd name="connsiteX183" fmla="*/ 5444819 w 12192000"/>
              <a:gd name="connsiteY183" fmla="*/ 193002 h 486439"/>
              <a:gd name="connsiteX184" fmla="*/ 5515087 w 12192000"/>
              <a:gd name="connsiteY184" fmla="*/ 198005 h 486439"/>
              <a:gd name="connsiteX185" fmla="*/ 5658545 w 12192000"/>
              <a:gd name="connsiteY185" fmla="*/ 208012 h 486439"/>
              <a:gd name="connsiteX186" fmla="*/ 6255806 w 12192000"/>
              <a:gd name="connsiteY186" fmla="*/ 251614 h 486439"/>
              <a:gd name="connsiteX187" fmla="*/ 7828003 w 12192000"/>
              <a:gd name="connsiteY187" fmla="*/ 346679 h 486439"/>
              <a:gd name="connsiteX188" fmla="*/ 7971461 w 12192000"/>
              <a:gd name="connsiteY188" fmla="*/ 353113 h 486439"/>
              <a:gd name="connsiteX189" fmla="*/ 8223247 w 12192000"/>
              <a:gd name="connsiteY189" fmla="*/ 363834 h 486439"/>
              <a:gd name="connsiteX190" fmla="*/ 8618494 w 12192000"/>
              <a:gd name="connsiteY190" fmla="*/ 378130 h 486439"/>
              <a:gd name="connsiteX191" fmla="*/ 9013737 w 12192000"/>
              <a:gd name="connsiteY191" fmla="*/ 388852 h 486439"/>
              <a:gd name="connsiteX192" fmla="*/ 9262597 w 12192000"/>
              <a:gd name="connsiteY192" fmla="*/ 393855 h 486439"/>
              <a:gd name="connsiteX193" fmla="*/ 9408985 w 12192000"/>
              <a:gd name="connsiteY193" fmla="*/ 396000 h 486439"/>
              <a:gd name="connsiteX194" fmla="*/ 10984109 w 12192000"/>
              <a:gd name="connsiteY194" fmla="*/ 388137 h 486439"/>
              <a:gd name="connsiteX195" fmla="*/ 11757764 w 12192000"/>
              <a:gd name="connsiteY195" fmla="*/ 358384 h 486439"/>
              <a:gd name="connsiteX196" fmla="*/ 12192000 w 12192000"/>
              <a:gd name="connsiteY196" fmla="*/ 332519 h 486439"/>
              <a:gd name="connsiteX197" fmla="*/ 12192000 w 12192000"/>
              <a:gd name="connsiteY197" fmla="*/ 346855 h 486439"/>
              <a:gd name="connsiteX198" fmla="*/ 11768012 w 12192000"/>
              <a:gd name="connsiteY198" fmla="*/ 371966 h 486439"/>
              <a:gd name="connsiteX199" fmla="*/ 10989965 w 12192000"/>
              <a:gd name="connsiteY199" fmla="*/ 401718 h 486439"/>
              <a:gd name="connsiteX200" fmla="*/ 9997459 w 12192000"/>
              <a:gd name="connsiteY200" fmla="*/ 413869 h 486439"/>
              <a:gd name="connsiteX201" fmla="*/ 9411911 w 12192000"/>
              <a:gd name="connsiteY201" fmla="*/ 409580 h 486439"/>
              <a:gd name="connsiteX202" fmla="*/ 9265524 w 12192000"/>
              <a:gd name="connsiteY202" fmla="*/ 407436 h 486439"/>
              <a:gd name="connsiteX203" fmla="*/ 9013737 w 12192000"/>
              <a:gd name="connsiteY203" fmla="*/ 402432 h 486439"/>
              <a:gd name="connsiteX204" fmla="*/ 8615564 w 12192000"/>
              <a:gd name="connsiteY204" fmla="*/ 391711 h 486439"/>
              <a:gd name="connsiteX205" fmla="*/ 8217392 w 12192000"/>
              <a:gd name="connsiteY205" fmla="*/ 377415 h 486439"/>
              <a:gd name="connsiteX206" fmla="*/ 7965605 w 12192000"/>
              <a:gd name="connsiteY206" fmla="*/ 366694 h 486439"/>
              <a:gd name="connsiteX207" fmla="*/ 7822148 w 12192000"/>
              <a:gd name="connsiteY207" fmla="*/ 360261 h 486439"/>
              <a:gd name="connsiteX208" fmla="*/ 6244094 w 12192000"/>
              <a:gd name="connsiteY208" fmla="*/ 264480 h 486439"/>
              <a:gd name="connsiteX209" fmla="*/ 5643909 w 12192000"/>
              <a:gd name="connsiteY209" fmla="*/ 220878 h 486439"/>
              <a:gd name="connsiteX210" fmla="*/ 5503373 w 12192000"/>
              <a:gd name="connsiteY210" fmla="*/ 211586 h 486439"/>
              <a:gd name="connsiteX211" fmla="*/ 5433108 w 12192000"/>
              <a:gd name="connsiteY211" fmla="*/ 206582 h 486439"/>
              <a:gd name="connsiteX212" fmla="*/ 5354060 w 12192000"/>
              <a:gd name="connsiteY212" fmla="*/ 201579 h 486439"/>
              <a:gd name="connsiteX213" fmla="*/ 5002732 w 12192000"/>
              <a:gd name="connsiteY213" fmla="*/ 180136 h 486439"/>
              <a:gd name="connsiteX214" fmla="*/ 4873910 w 12192000"/>
              <a:gd name="connsiteY214" fmla="*/ 172988 h 486439"/>
              <a:gd name="connsiteX215" fmla="*/ 4566495 w 12192000"/>
              <a:gd name="connsiteY215" fmla="*/ 158693 h 486439"/>
              <a:gd name="connsiteX216" fmla="*/ 2777646 w 12192000"/>
              <a:gd name="connsiteY216" fmla="*/ 129386 h 486439"/>
              <a:gd name="connsiteX217" fmla="*/ 991723 w 12192000"/>
              <a:gd name="connsiteY217" fmla="*/ 204439 h 486439"/>
              <a:gd name="connsiteX218" fmla="*/ 132797 w 12192000"/>
              <a:gd name="connsiteY218" fmla="*/ 287889 h 486439"/>
              <a:gd name="connsiteX219" fmla="*/ 0 w 12192000"/>
              <a:gd name="connsiteY219" fmla="*/ 305361 h 486439"/>
              <a:gd name="connsiteX220" fmla="*/ 0 w 12192000"/>
              <a:gd name="connsiteY220" fmla="*/ 289067 h 486439"/>
              <a:gd name="connsiteX221" fmla="*/ 103886 w 12192000"/>
              <a:gd name="connsiteY221" fmla="*/ 275380 h 486439"/>
              <a:gd name="connsiteX222" fmla="*/ 971231 w 12192000"/>
              <a:gd name="connsiteY222" fmla="*/ 190857 h 486439"/>
              <a:gd name="connsiteX223" fmla="*/ 2771792 w 12192000"/>
              <a:gd name="connsiteY223" fmla="*/ 115091 h 486439"/>
              <a:gd name="connsiteX224" fmla="*/ 3216169 w 12192000"/>
              <a:gd name="connsiteY224" fmla="*/ 113337 h 486439"/>
              <a:gd name="connsiteX225" fmla="*/ 3215939 w 12192000"/>
              <a:gd name="connsiteY225" fmla="*/ 56881 h 486439"/>
              <a:gd name="connsiteX226" fmla="*/ 4610415 w 12192000"/>
              <a:gd name="connsiteY226" fmla="*/ 88644 h 486439"/>
              <a:gd name="connsiteX227" fmla="*/ 4929539 w 12192000"/>
              <a:gd name="connsiteY227" fmla="*/ 103654 h 486439"/>
              <a:gd name="connsiteX228" fmla="*/ 5061285 w 12192000"/>
              <a:gd name="connsiteY228" fmla="*/ 110802 h 486439"/>
              <a:gd name="connsiteX229" fmla="*/ 5427255 w 12192000"/>
              <a:gd name="connsiteY229" fmla="*/ 132961 h 486439"/>
              <a:gd name="connsiteX230" fmla="*/ 5576568 w 12192000"/>
              <a:gd name="connsiteY230" fmla="*/ 142968 h 486439"/>
              <a:gd name="connsiteX231" fmla="*/ 5722956 w 12192000"/>
              <a:gd name="connsiteY231" fmla="*/ 152974 h 486439"/>
              <a:gd name="connsiteX232" fmla="*/ 6320214 w 12192000"/>
              <a:gd name="connsiteY232" fmla="*/ 196577 h 486439"/>
              <a:gd name="connsiteX233" fmla="*/ 7871917 w 12192000"/>
              <a:gd name="connsiteY233" fmla="*/ 290927 h 486439"/>
              <a:gd name="connsiteX234" fmla="*/ 8012450 w 12192000"/>
              <a:gd name="connsiteY234" fmla="*/ 297360 h 486439"/>
              <a:gd name="connsiteX235" fmla="*/ 8258379 w 12192000"/>
              <a:gd name="connsiteY235" fmla="*/ 308082 h 486439"/>
              <a:gd name="connsiteX236" fmla="*/ 8647770 w 12192000"/>
              <a:gd name="connsiteY236" fmla="*/ 322377 h 486439"/>
              <a:gd name="connsiteX237" fmla="*/ 9034232 w 12192000"/>
              <a:gd name="connsiteY237" fmla="*/ 333099 h 486439"/>
              <a:gd name="connsiteX238" fmla="*/ 9277233 w 12192000"/>
              <a:gd name="connsiteY238" fmla="*/ 337388 h 486439"/>
              <a:gd name="connsiteX239" fmla="*/ 9420695 w 12192000"/>
              <a:gd name="connsiteY239" fmla="*/ 339532 h 486439"/>
              <a:gd name="connsiteX240" fmla="*/ 10957757 w 12192000"/>
              <a:gd name="connsiteY240" fmla="*/ 331670 h 486439"/>
              <a:gd name="connsiteX241" fmla="*/ 11709456 w 12192000"/>
              <a:gd name="connsiteY241" fmla="*/ 302721 h 486439"/>
              <a:gd name="connsiteX242" fmla="*/ 12192000 w 12192000"/>
              <a:gd name="connsiteY242" fmla="*/ 273999 h 486439"/>
              <a:gd name="connsiteX243" fmla="*/ 12192000 w 12192000"/>
              <a:gd name="connsiteY243" fmla="*/ 288324 h 486439"/>
              <a:gd name="connsiteX244" fmla="*/ 11718238 w 12192000"/>
              <a:gd name="connsiteY244" fmla="*/ 316302 h 486439"/>
              <a:gd name="connsiteX245" fmla="*/ 10960687 w 12192000"/>
              <a:gd name="connsiteY245" fmla="*/ 345250 h 486439"/>
              <a:gd name="connsiteX246" fmla="*/ 9414839 w 12192000"/>
              <a:gd name="connsiteY246" fmla="*/ 353113 h 486439"/>
              <a:gd name="connsiteX247" fmla="*/ 9271378 w 12192000"/>
              <a:gd name="connsiteY247" fmla="*/ 350968 h 486439"/>
              <a:gd name="connsiteX248" fmla="*/ 9025448 w 12192000"/>
              <a:gd name="connsiteY248" fmla="*/ 346680 h 486439"/>
              <a:gd name="connsiteX249" fmla="*/ 8636056 w 12192000"/>
              <a:gd name="connsiteY249" fmla="*/ 335958 h 486439"/>
              <a:gd name="connsiteX250" fmla="*/ 8246669 w 12192000"/>
              <a:gd name="connsiteY250" fmla="*/ 321663 h 486439"/>
              <a:gd name="connsiteX251" fmla="*/ 7997812 w 12192000"/>
              <a:gd name="connsiteY251" fmla="*/ 310941 h 486439"/>
              <a:gd name="connsiteX252" fmla="*/ 7857281 w 12192000"/>
              <a:gd name="connsiteY252" fmla="*/ 304508 h 486439"/>
              <a:gd name="connsiteX253" fmla="*/ 6299723 w 12192000"/>
              <a:gd name="connsiteY253" fmla="*/ 210157 h 486439"/>
              <a:gd name="connsiteX254" fmla="*/ 5702462 w 12192000"/>
              <a:gd name="connsiteY254" fmla="*/ 166555 h 486439"/>
              <a:gd name="connsiteX255" fmla="*/ 5556077 w 12192000"/>
              <a:gd name="connsiteY255" fmla="*/ 156548 h 486439"/>
              <a:gd name="connsiteX256" fmla="*/ 5406760 w 12192000"/>
              <a:gd name="connsiteY256" fmla="*/ 146541 h 486439"/>
              <a:gd name="connsiteX257" fmla="*/ 5043720 w 12192000"/>
              <a:gd name="connsiteY257" fmla="*/ 124383 h 486439"/>
              <a:gd name="connsiteX258" fmla="*/ 4911972 w 12192000"/>
              <a:gd name="connsiteY258" fmla="*/ 117235 h 486439"/>
              <a:gd name="connsiteX259" fmla="*/ 4595774 w 12192000"/>
              <a:gd name="connsiteY259" fmla="*/ 102225 h 486439"/>
              <a:gd name="connsiteX260" fmla="*/ 2757154 w 12192000"/>
              <a:gd name="connsiteY260" fmla="*/ 72204 h 486439"/>
              <a:gd name="connsiteX261" fmla="*/ 912675 w 12192000"/>
              <a:gd name="connsiteY261" fmla="*/ 149400 h 486439"/>
              <a:gd name="connsiteX262" fmla="*/ 19345 w 12192000"/>
              <a:gd name="connsiteY262" fmla="*/ 236604 h 486439"/>
              <a:gd name="connsiteX263" fmla="*/ 0 w 12192000"/>
              <a:gd name="connsiteY263" fmla="*/ 239158 h 486439"/>
              <a:gd name="connsiteX264" fmla="*/ 0 w 12192000"/>
              <a:gd name="connsiteY264" fmla="*/ 224226 h 486439"/>
              <a:gd name="connsiteX265" fmla="*/ 316 w 12192000"/>
              <a:gd name="connsiteY265" fmla="*/ 224184 h 486439"/>
              <a:gd name="connsiteX266" fmla="*/ 900965 w 12192000"/>
              <a:gd name="connsiteY266" fmla="*/ 136534 h 486439"/>
              <a:gd name="connsiteX267" fmla="*/ 2760080 w 12192000"/>
              <a:gd name="connsiteY267" fmla="*/ 58624 h 486439"/>
              <a:gd name="connsiteX268" fmla="*/ 3215939 w 12192000"/>
              <a:gd name="connsiteY268" fmla="*/ 56881 h 486439"/>
              <a:gd name="connsiteX269" fmla="*/ 3223257 w 12192000"/>
              <a:gd name="connsiteY269" fmla="*/ 123 h 486439"/>
              <a:gd name="connsiteX270" fmla="*/ 4657257 w 12192000"/>
              <a:gd name="connsiteY270" fmla="*/ 32891 h 486439"/>
              <a:gd name="connsiteX271" fmla="*/ 4988093 w 12192000"/>
              <a:gd name="connsiteY271" fmla="*/ 48617 h 486439"/>
              <a:gd name="connsiteX272" fmla="*/ 5119840 w 12192000"/>
              <a:gd name="connsiteY272" fmla="*/ 55764 h 486439"/>
              <a:gd name="connsiteX273" fmla="*/ 5494591 w 12192000"/>
              <a:gd name="connsiteY273" fmla="*/ 78637 h 486439"/>
              <a:gd name="connsiteX274" fmla="*/ 5743450 w 12192000"/>
              <a:gd name="connsiteY274" fmla="*/ 95077 h 486439"/>
              <a:gd name="connsiteX275" fmla="*/ 5799077 w 12192000"/>
              <a:gd name="connsiteY275" fmla="*/ 98651 h 486439"/>
              <a:gd name="connsiteX276" fmla="*/ 6393410 w 12192000"/>
              <a:gd name="connsiteY276" fmla="*/ 141538 h 486439"/>
              <a:gd name="connsiteX277" fmla="*/ 7927546 w 12192000"/>
              <a:gd name="connsiteY277" fmla="*/ 234459 h 486439"/>
              <a:gd name="connsiteX278" fmla="*/ 8068078 w 12192000"/>
              <a:gd name="connsiteY278" fmla="*/ 240893 h 486439"/>
              <a:gd name="connsiteX279" fmla="*/ 8308153 w 12192000"/>
              <a:gd name="connsiteY279" fmla="*/ 251614 h 486439"/>
              <a:gd name="connsiteX280" fmla="*/ 8688759 w 12192000"/>
              <a:gd name="connsiteY280" fmla="*/ 265195 h 486439"/>
              <a:gd name="connsiteX281" fmla="*/ 9069365 w 12192000"/>
              <a:gd name="connsiteY281" fmla="*/ 275202 h 486439"/>
              <a:gd name="connsiteX282" fmla="*/ 9303585 w 12192000"/>
              <a:gd name="connsiteY282" fmla="*/ 279491 h 486439"/>
              <a:gd name="connsiteX283" fmla="*/ 9447042 w 12192000"/>
              <a:gd name="connsiteY283" fmla="*/ 281635 h 486439"/>
              <a:gd name="connsiteX284" fmla="*/ 10946047 w 12192000"/>
              <a:gd name="connsiteY284" fmla="*/ 274487 h 486439"/>
              <a:gd name="connsiteX285" fmla="*/ 11677251 w 12192000"/>
              <a:gd name="connsiteY285" fmla="*/ 246343 h 486439"/>
              <a:gd name="connsiteX286" fmla="*/ 12192000 w 12192000"/>
              <a:gd name="connsiteY286" fmla="*/ 215790 h 486439"/>
              <a:gd name="connsiteX287" fmla="*/ 12192000 w 12192000"/>
              <a:gd name="connsiteY287" fmla="*/ 230162 h 486439"/>
              <a:gd name="connsiteX288" fmla="*/ 11686034 w 12192000"/>
              <a:gd name="connsiteY288" fmla="*/ 260013 h 486439"/>
              <a:gd name="connsiteX289" fmla="*/ 10948973 w 12192000"/>
              <a:gd name="connsiteY289" fmla="*/ 288782 h 486439"/>
              <a:gd name="connsiteX290" fmla="*/ 9441187 w 12192000"/>
              <a:gd name="connsiteY290" fmla="*/ 295930 h 486439"/>
              <a:gd name="connsiteX291" fmla="*/ 9297729 w 12192000"/>
              <a:gd name="connsiteY291" fmla="*/ 293786 h 486439"/>
              <a:gd name="connsiteX292" fmla="*/ 9060580 w 12192000"/>
              <a:gd name="connsiteY292" fmla="*/ 289498 h 486439"/>
              <a:gd name="connsiteX293" fmla="*/ 8679974 w 12192000"/>
              <a:gd name="connsiteY293" fmla="*/ 278776 h 486439"/>
              <a:gd name="connsiteX294" fmla="*/ 8299367 w 12192000"/>
              <a:gd name="connsiteY294" fmla="*/ 264481 h 486439"/>
              <a:gd name="connsiteX295" fmla="*/ 8056366 w 12192000"/>
              <a:gd name="connsiteY295" fmla="*/ 253759 h 486439"/>
              <a:gd name="connsiteX296" fmla="*/ 7915835 w 12192000"/>
              <a:gd name="connsiteY296" fmla="*/ 247325 h 486439"/>
              <a:gd name="connsiteX297" fmla="*/ 6375842 w 12192000"/>
              <a:gd name="connsiteY297" fmla="*/ 154404 h 486439"/>
              <a:gd name="connsiteX298" fmla="*/ 5781511 w 12192000"/>
              <a:gd name="connsiteY298" fmla="*/ 110803 h 486439"/>
              <a:gd name="connsiteX299" fmla="*/ 5728810 w 12192000"/>
              <a:gd name="connsiteY299" fmla="*/ 107229 h 486439"/>
              <a:gd name="connsiteX300" fmla="*/ 5479953 w 12192000"/>
              <a:gd name="connsiteY300" fmla="*/ 90789 h 486439"/>
              <a:gd name="connsiteX301" fmla="*/ 5108131 w 12192000"/>
              <a:gd name="connsiteY301" fmla="*/ 67916 h 486439"/>
              <a:gd name="connsiteX302" fmla="*/ 4976380 w 12192000"/>
              <a:gd name="connsiteY302" fmla="*/ 60768 h 486439"/>
              <a:gd name="connsiteX303" fmla="*/ 4648476 w 12192000"/>
              <a:gd name="connsiteY303" fmla="*/ 45043 h 486439"/>
              <a:gd name="connsiteX304" fmla="*/ 2760080 w 12192000"/>
              <a:gd name="connsiteY304" fmla="*/ 14307 h 486439"/>
              <a:gd name="connsiteX305" fmla="*/ 854117 w 12192000"/>
              <a:gd name="connsiteY305" fmla="*/ 94362 h 486439"/>
              <a:gd name="connsiteX306" fmla="*/ 382842 w 12192000"/>
              <a:gd name="connsiteY306" fmla="*/ 135206 h 486439"/>
              <a:gd name="connsiteX307" fmla="*/ 0 w 12192000"/>
              <a:gd name="connsiteY307" fmla="*/ 176813 h 486439"/>
              <a:gd name="connsiteX308" fmla="*/ 0 w 12192000"/>
              <a:gd name="connsiteY308" fmla="*/ 162552 h 486439"/>
              <a:gd name="connsiteX309" fmla="*/ 356722 w 12192000"/>
              <a:gd name="connsiteY309" fmla="*/ 123892 h 486439"/>
              <a:gd name="connsiteX310" fmla="*/ 833625 w 12192000"/>
              <a:gd name="connsiteY310" fmla="*/ 82926 h 486439"/>
              <a:gd name="connsiteX311" fmla="*/ 2754224 w 12192000"/>
              <a:gd name="connsiteY311" fmla="*/ 2156 h 486439"/>
              <a:gd name="connsiteX312" fmla="*/ 3223257 w 12192000"/>
              <a:gd name="connsiteY312" fmla="*/ 123 h 4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12192000" h="486439">
                <a:moveTo>
                  <a:pt x="3203817" y="452278"/>
                </a:moveTo>
                <a:cubicBezTo>
                  <a:pt x="3574362" y="453316"/>
                  <a:pt x="3953136" y="462296"/>
                  <a:pt x="4335203" y="478914"/>
                </a:cubicBezTo>
                <a:lnTo>
                  <a:pt x="4492933" y="486439"/>
                </a:lnTo>
                <a:lnTo>
                  <a:pt x="4146508" y="486439"/>
                </a:lnTo>
                <a:lnTo>
                  <a:pt x="3573995" y="469444"/>
                </a:lnTo>
                <a:cubicBezTo>
                  <a:pt x="3325869" y="465334"/>
                  <a:pt x="3080671" y="464619"/>
                  <a:pt x="2839131" y="467478"/>
                </a:cubicBezTo>
                <a:lnTo>
                  <a:pt x="2117133" y="486439"/>
                </a:lnTo>
                <a:lnTo>
                  <a:pt x="1861083" y="486439"/>
                </a:lnTo>
                <a:lnTo>
                  <a:pt x="2094020" y="472928"/>
                </a:lnTo>
                <a:cubicBezTo>
                  <a:pt x="2336290" y="462832"/>
                  <a:pt x="2584416" y="456399"/>
                  <a:pt x="2836202" y="453897"/>
                </a:cubicBezTo>
                <a:cubicBezTo>
                  <a:pt x="2957704" y="452468"/>
                  <a:pt x="3080304" y="451931"/>
                  <a:pt x="3203817" y="452278"/>
                </a:cubicBezTo>
                <a:close/>
                <a:moveTo>
                  <a:pt x="12192000" y="448267"/>
                </a:moveTo>
                <a:lnTo>
                  <a:pt x="12192000" y="462927"/>
                </a:lnTo>
                <a:lnTo>
                  <a:pt x="11864627" y="482309"/>
                </a:lnTo>
                <a:lnTo>
                  <a:pt x="11757680" y="486439"/>
                </a:lnTo>
                <a:lnTo>
                  <a:pt x="11380766" y="486439"/>
                </a:lnTo>
                <a:lnTo>
                  <a:pt x="11854380" y="468103"/>
                </a:lnTo>
                <a:close/>
                <a:moveTo>
                  <a:pt x="3205239" y="395107"/>
                </a:moveTo>
                <a:cubicBezTo>
                  <a:pt x="3588817" y="396179"/>
                  <a:pt x="3980216" y="405292"/>
                  <a:pt x="4373268" y="422447"/>
                </a:cubicBezTo>
                <a:cubicBezTo>
                  <a:pt x="4461100" y="425306"/>
                  <a:pt x="4551859" y="430309"/>
                  <a:pt x="4636764" y="435313"/>
                </a:cubicBezTo>
                <a:cubicBezTo>
                  <a:pt x="4677752" y="437457"/>
                  <a:pt x="4715813" y="439602"/>
                  <a:pt x="4756801" y="441746"/>
                </a:cubicBezTo>
                <a:cubicBezTo>
                  <a:pt x="4859274" y="446750"/>
                  <a:pt x="4961744" y="453183"/>
                  <a:pt x="5058359" y="460331"/>
                </a:cubicBezTo>
                <a:cubicBezTo>
                  <a:pt x="5084712" y="461759"/>
                  <a:pt x="5111059" y="463904"/>
                  <a:pt x="5137407" y="465334"/>
                </a:cubicBezTo>
                <a:cubicBezTo>
                  <a:pt x="5160833" y="466763"/>
                  <a:pt x="5184251" y="468193"/>
                  <a:pt x="5207676" y="469622"/>
                </a:cubicBezTo>
                <a:cubicBezTo>
                  <a:pt x="5248665" y="472482"/>
                  <a:pt x="5286723" y="474626"/>
                  <a:pt x="5330638" y="477485"/>
                </a:cubicBezTo>
                <a:lnTo>
                  <a:pt x="5453086" y="486439"/>
                </a:lnTo>
                <a:lnTo>
                  <a:pt x="5256281" y="486439"/>
                </a:lnTo>
                <a:lnTo>
                  <a:pt x="5195963" y="482488"/>
                </a:lnTo>
                <a:cubicBezTo>
                  <a:pt x="5172543" y="481059"/>
                  <a:pt x="5149121" y="479629"/>
                  <a:pt x="5125695" y="478200"/>
                </a:cubicBezTo>
                <a:cubicBezTo>
                  <a:pt x="5099348" y="476770"/>
                  <a:pt x="5073000" y="474626"/>
                  <a:pt x="5046649" y="473196"/>
                </a:cubicBezTo>
                <a:cubicBezTo>
                  <a:pt x="4950032" y="466763"/>
                  <a:pt x="4847563" y="459615"/>
                  <a:pt x="4748019" y="455327"/>
                </a:cubicBezTo>
                <a:cubicBezTo>
                  <a:pt x="4707030" y="453183"/>
                  <a:pt x="4666043" y="451038"/>
                  <a:pt x="4627981" y="448894"/>
                </a:cubicBezTo>
                <a:cubicBezTo>
                  <a:pt x="4543078" y="443890"/>
                  <a:pt x="4455244" y="439602"/>
                  <a:pt x="4367413" y="436743"/>
                </a:cubicBezTo>
                <a:cubicBezTo>
                  <a:pt x="3846274" y="414585"/>
                  <a:pt x="3328066" y="406007"/>
                  <a:pt x="2830350" y="411010"/>
                </a:cubicBezTo>
                <a:cubicBezTo>
                  <a:pt x="2312139" y="416729"/>
                  <a:pt x="1808567" y="437457"/>
                  <a:pt x="1337198" y="473196"/>
                </a:cubicBezTo>
                <a:lnTo>
                  <a:pt x="1200868" y="486439"/>
                </a:lnTo>
                <a:lnTo>
                  <a:pt x="1040513" y="486439"/>
                </a:lnTo>
                <a:lnTo>
                  <a:pt x="1316706" y="459615"/>
                </a:lnTo>
                <a:cubicBezTo>
                  <a:pt x="1793929" y="423876"/>
                  <a:pt x="2300427" y="402433"/>
                  <a:pt x="2824495" y="396715"/>
                </a:cubicBezTo>
                <a:cubicBezTo>
                  <a:pt x="2950387" y="395285"/>
                  <a:pt x="3077379" y="394749"/>
                  <a:pt x="3205239" y="395107"/>
                </a:cubicBezTo>
                <a:close/>
                <a:moveTo>
                  <a:pt x="3212099" y="337935"/>
                </a:moveTo>
                <a:cubicBezTo>
                  <a:pt x="3608029" y="339040"/>
                  <a:pt x="4010960" y="348288"/>
                  <a:pt x="4417185" y="365979"/>
                </a:cubicBezTo>
                <a:cubicBezTo>
                  <a:pt x="4507944" y="368838"/>
                  <a:pt x="4601633" y="373841"/>
                  <a:pt x="4689465" y="378845"/>
                </a:cubicBezTo>
                <a:cubicBezTo>
                  <a:pt x="4730453" y="380989"/>
                  <a:pt x="4771441" y="383133"/>
                  <a:pt x="4812429" y="385277"/>
                </a:cubicBezTo>
                <a:cubicBezTo>
                  <a:pt x="4917827" y="390281"/>
                  <a:pt x="5023227" y="397429"/>
                  <a:pt x="5125695" y="403862"/>
                </a:cubicBezTo>
                <a:cubicBezTo>
                  <a:pt x="5152047" y="405291"/>
                  <a:pt x="5178398" y="407436"/>
                  <a:pt x="5204747" y="408866"/>
                </a:cubicBezTo>
                <a:cubicBezTo>
                  <a:pt x="5228169" y="410295"/>
                  <a:pt x="5251592" y="411725"/>
                  <a:pt x="5275014" y="413869"/>
                </a:cubicBezTo>
                <a:cubicBezTo>
                  <a:pt x="5316002" y="416728"/>
                  <a:pt x="5356988" y="419587"/>
                  <a:pt x="5400906" y="422446"/>
                </a:cubicBezTo>
                <a:lnTo>
                  <a:pt x="6006949" y="466048"/>
                </a:lnTo>
                <a:lnTo>
                  <a:pt x="6317962" y="486439"/>
                </a:lnTo>
                <a:lnTo>
                  <a:pt x="6082064" y="486439"/>
                </a:lnTo>
                <a:lnTo>
                  <a:pt x="5989381" y="480344"/>
                </a:lnTo>
                <a:lnTo>
                  <a:pt x="5383340" y="436742"/>
                </a:lnTo>
                <a:cubicBezTo>
                  <a:pt x="5342349" y="433882"/>
                  <a:pt x="5301361" y="431023"/>
                  <a:pt x="5260375" y="428164"/>
                </a:cubicBezTo>
                <a:cubicBezTo>
                  <a:pt x="5236953" y="426735"/>
                  <a:pt x="5213528" y="425306"/>
                  <a:pt x="5190109" y="423161"/>
                </a:cubicBezTo>
                <a:cubicBezTo>
                  <a:pt x="5163758" y="421732"/>
                  <a:pt x="5137407" y="419587"/>
                  <a:pt x="5111059" y="418158"/>
                </a:cubicBezTo>
                <a:cubicBezTo>
                  <a:pt x="5011515" y="411725"/>
                  <a:pt x="4906117" y="404577"/>
                  <a:pt x="4803646" y="399573"/>
                </a:cubicBezTo>
                <a:cubicBezTo>
                  <a:pt x="4762659" y="397429"/>
                  <a:pt x="4721670" y="395284"/>
                  <a:pt x="4680683" y="393141"/>
                </a:cubicBezTo>
                <a:cubicBezTo>
                  <a:pt x="4592851" y="388137"/>
                  <a:pt x="4502089" y="383133"/>
                  <a:pt x="4411329" y="380274"/>
                </a:cubicBezTo>
                <a:cubicBezTo>
                  <a:pt x="3872625" y="357401"/>
                  <a:pt x="3339775" y="348109"/>
                  <a:pt x="2824495" y="353828"/>
                </a:cubicBezTo>
                <a:cubicBezTo>
                  <a:pt x="2285787" y="359545"/>
                  <a:pt x="1761722" y="381704"/>
                  <a:pt x="1272791" y="418873"/>
                </a:cubicBezTo>
                <a:lnTo>
                  <a:pt x="577745" y="486439"/>
                </a:lnTo>
                <a:lnTo>
                  <a:pt x="451738" y="486439"/>
                </a:lnTo>
                <a:lnTo>
                  <a:pt x="520725" y="476501"/>
                </a:lnTo>
                <a:cubicBezTo>
                  <a:pt x="756043" y="448357"/>
                  <a:pt x="1000510" y="424590"/>
                  <a:pt x="1252296" y="405291"/>
                </a:cubicBezTo>
                <a:cubicBezTo>
                  <a:pt x="1747086" y="368123"/>
                  <a:pt x="2274079" y="345965"/>
                  <a:pt x="2818639" y="339532"/>
                </a:cubicBezTo>
                <a:cubicBezTo>
                  <a:pt x="2948923" y="338103"/>
                  <a:pt x="3080122" y="337566"/>
                  <a:pt x="3212099" y="337935"/>
                </a:cubicBezTo>
                <a:close/>
                <a:moveTo>
                  <a:pt x="3209398" y="281478"/>
                </a:moveTo>
                <a:cubicBezTo>
                  <a:pt x="3618091" y="282617"/>
                  <a:pt x="4035844" y="291999"/>
                  <a:pt x="4455243" y="310226"/>
                </a:cubicBezTo>
                <a:cubicBezTo>
                  <a:pt x="4548932" y="313085"/>
                  <a:pt x="4645550" y="318803"/>
                  <a:pt x="4736307" y="323807"/>
                </a:cubicBezTo>
                <a:cubicBezTo>
                  <a:pt x="4777297" y="325951"/>
                  <a:pt x="4818286" y="328096"/>
                  <a:pt x="4859274" y="330240"/>
                </a:cubicBezTo>
                <a:cubicBezTo>
                  <a:pt x="4967601" y="335244"/>
                  <a:pt x="5075926" y="342391"/>
                  <a:pt x="5181325" y="349539"/>
                </a:cubicBezTo>
                <a:cubicBezTo>
                  <a:pt x="5207676" y="350968"/>
                  <a:pt x="5234026" y="353113"/>
                  <a:pt x="5260374" y="354542"/>
                </a:cubicBezTo>
                <a:cubicBezTo>
                  <a:pt x="5283794" y="355972"/>
                  <a:pt x="5310144" y="358116"/>
                  <a:pt x="5333566" y="359546"/>
                </a:cubicBezTo>
                <a:cubicBezTo>
                  <a:pt x="5374554" y="362405"/>
                  <a:pt x="5418470" y="365264"/>
                  <a:pt x="5462388" y="368123"/>
                </a:cubicBezTo>
                <a:lnTo>
                  <a:pt x="6065502" y="411725"/>
                </a:lnTo>
                <a:cubicBezTo>
                  <a:pt x="6383894" y="434420"/>
                  <a:pt x="6688197" y="454433"/>
                  <a:pt x="6980925" y="471890"/>
                </a:cubicBezTo>
                <a:lnTo>
                  <a:pt x="7255559" y="486439"/>
                </a:lnTo>
                <a:lnTo>
                  <a:pt x="6971674" y="486439"/>
                </a:lnTo>
                <a:lnTo>
                  <a:pt x="6968987" y="486297"/>
                </a:lnTo>
                <a:cubicBezTo>
                  <a:pt x="6675206" y="468773"/>
                  <a:pt x="6369989" y="448715"/>
                  <a:pt x="6050865" y="426020"/>
                </a:cubicBezTo>
                <a:lnTo>
                  <a:pt x="5447749" y="382419"/>
                </a:lnTo>
                <a:cubicBezTo>
                  <a:pt x="5406762" y="379559"/>
                  <a:pt x="5362845" y="376700"/>
                  <a:pt x="5321856" y="373842"/>
                </a:cubicBezTo>
                <a:cubicBezTo>
                  <a:pt x="5298436" y="372412"/>
                  <a:pt x="5272083" y="370983"/>
                  <a:pt x="5248665" y="368838"/>
                </a:cubicBezTo>
                <a:cubicBezTo>
                  <a:pt x="5222313" y="367408"/>
                  <a:pt x="5195963" y="365264"/>
                  <a:pt x="5169615" y="363835"/>
                </a:cubicBezTo>
                <a:cubicBezTo>
                  <a:pt x="5064214" y="356687"/>
                  <a:pt x="4958815" y="349539"/>
                  <a:pt x="4850490" y="344535"/>
                </a:cubicBezTo>
                <a:cubicBezTo>
                  <a:pt x="4809504" y="342391"/>
                  <a:pt x="4765585" y="340247"/>
                  <a:pt x="4724596" y="338103"/>
                </a:cubicBezTo>
                <a:cubicBezTo>
                  <a:pt x="4633838" y="333099"/>
                  <a:pt x="4540148" y="328096"/>
                  <a:pt x="4446461" y="324521"/>
                </a:cubicBezTo>
                <a:cubicBezTo>
                  <a:pt x="3890191" y="300933"/>
                  <a:pt x="3339774" y="291642"/>
                  <a:pt x="2806925" y="297360"/>
                </a:cubicBezTo>
                <a:cubicBezTo>
                  <a:pt x="2247728" y="303793"/>
                  <a:pt x="1706096" y="325951"/>
                  <a:pt x="1196666" y="364549"/>
                </a:cubicBezTo>
                <a:cubicBezTo>
                  <a:pt x="936097" y="384563"/>
                  <a:pt x="682848" y="409223"/>
                  <a:pt x="439114" y="438351"/>
                </a:cubicBezTo>
                <a:lnTo>
                  <a:pt x="104299" y="486439"/>
                </a:lnTo>
                <a:lnTo>
                  <a:pt x="0" y="486439"/>
                </a:lnTo>
                <a:lnTo>
                  <a:pt x="0" y="484725"/>
                </a:lnTo>
                <a:lnTo>
                  <a:pt x="411667" y="425305"/>
                </a:lnTo>
                <a:cubicBezTo>
                  <a:pt x="657963" y="395821"/>
                  <a:pt x="914141" y="370982"/>
                  <a:pt x="1179102" y="350968"/>
                </a:cubicBezTo>
                <a:cubicBezTo>
                  <a:pt x="1694382" y="312370"/>
                  <a:pt x="2238944" y="289498"/>
                  <a:pt x="2803998" y="283064"/>
                </a:cubicBezTo>
                <a:cubicBezTo>
                  <a:pt x="2937941" y="281635"/>
                  <a:pt x="3073167" y="281098"/>
                  <a:pt x="3209398" y="281478"/>
                </a:cubicBezTo>
                <a:close/>
                <a:moveTo>
                  <a:pt x="3210818" y="225535"/>
                </a:moveTo>
                <a:cubicBezTo>
                  <a:pt x="3632550" y="226775"/>
                  <a:pt x="4062927" y="236960"/>
                  <a:pt x="4493303" y="255187"/>
                </a:cubicBezTo>
                <a:cubicBezTo>
                  <a:pt x="4592849" y="258762"/>
                  <a:pt x="4689462" y="263765"/>
                  <a:pt x="4786077" y="268769"/>
                </a:cubicBezTo>
                <a:cubicBezTo>
                  <a:pt x="4827068" y="270912"/>
                  <a:pt x="4868057" y="273057"/>
                  <a:pt x="4911971" y="275201"/>
                </a:cubicBezTo>
                <a:cubicBezTo>
                  <a:pt x="5023225" y="280920"/>
                  <a:pt x="5137407" y="288067"/>
                  <a:pt x="5245735" y="295215"/>
                </a:cubicBezTo>
                <a:cubicBezTo>
                  <a:pt x="5272082" y="297360"/>
                  <a:pt x="5298434" y="298789"/>
                  <a:pt x="5324784" y="300219"/>
                </a:cubicBezTo>
                <a:cubicBezTo>
                  <a:pt x="5348206" y="301648"/>
                  <a:pt x="5371626" y="303078"/>
                  <a:pt x="5395051" y="305222"/>
                </a:cubicBezTo>
                <a:cubicBezTo>
                  <a:pt x="5438965" y="308081"/>
                  <a:pt x="5482884" y="310940"/>
                  <a:pt x="5529726" y="314515"/>
                </a:cubicBezTo>
                <a:lnTo>
                  <a:pt x="6132838" y="358116"/>
                </a:lnTo>
                <a:cubicBezTo>
                  <a:pt x="6730100" y="400288"/>
                  <a:pt x="7257094" y="432453"/>
                  <a:pt x="7746025" y="456041"/>
                </a:cubicBezTo>
                <a:cubicBezTo>
                  <a:pt x="7792869" y="458185"/>
                  <a:pt x="7842642" y="460330"/>
                  <a:pt x="7892412" y="462474"/>
                </a:cubicBezTo>
                <a:cubicBezTo>
                  <a:pt x="7977316" y="466762"/>
                  <a:pt x="8068077" y="470337"/>
                  <a:pt x="8155909" y="473910"/>
                </a:cubicBezTo>
                <a:lnTo>
                  <a:pt x="8498021" y="486439"/>
                </a:lnTo>
                <a:lnTo>
                  <a:pt x="8119960" y="486439"/>
                </a:lnTo>
                <a:lnTo>
                  <a:pt x="7880702" y="476055"/>
                </a:lnTo>
                <a:cubicBezTo>
                  <a:pt x="7830928" y="473910"/>
                  <a:pt x="7784087" y="471766"/>
                  <a:pt x="7734315" y="469621"/>
                </a:cubicBezTo>
                <a:cubicBezTo>
                  <a:pt x="7242454" y="446034"/>
                  <a:pt x="6712535" y="413869"/>
                  <a:pt x="6115275" y="371697"/>
                </a:cubicBezTo>
                <a:lnTo>
                  <a:pt x="5512159" y="328095"/>
                </a:lnTo>
                <a:cubicBezTo>
                  <a:pt x="5468243" y="325236"/>
                  <a:pt x="5424328" y="322377"/>
                  <a:pt x="5380411" y="319518"/>
                </a:cubicBezTo>
                <a:cubicBezTo>
                  <a:pt x="5356988" y="318088"/>
                  <a:pt x="5333566" y="316659"/>
                  <a:pt x="5307220" y="314515"/>
                </a:cubicBezTo>
                <a:cubicBezTo>
                  <a:pt x="5280869" y="313085"/>
                  <a:pt x="5254516" y="310940"/>
                  <a:pt x="5228169" y="309511"/>
                </a:cubicBezTo>
                <a:cubicBezTo>
                  <a:pt x="5119842" y="302363"/>
                  <a:pt x="5008586" y="295215"/>
                  <a:pt x="4900261" y="289497"/>
                </a:cubicBezTo>
                <a:cubicBezTo>
                  <a:pt x="4859274" y="287353"/>
                  <a:pt x="4815354" y="285208"/>
                  <a:pt x="4774366" y="283064"/>
                </a:cubicBezTo>
                <a:cubicBezTo>
                  <a:pt x="4680681" y="278060"/>
                  <a:pt x="4584064" y="272342"/>
                  <a:pt x="4484522" y="269483"/>
                </a:cubicBezTo>
                <a:cubicBezTo>
                  <a:pt x="3913613" y="245180"/>
                  <a:pt x="3345632" y="235889"/>
                  <a:pt x="2795216" y="241607"/>
                </a:cubicBezTo>
                <a:cubicBezTo>
                  <a:pt x="2215522" y="248040"/>
                  <a:pt x="1653396" y="271628"/>
                  <a:pt x="1126402" y="311656"/>
                </a:cubicBezTo>
                <a:cubicBezTo>
                  <a:pt x="854121" y="332384"/>
                  <a:pt x="589892" y="358116"/>
                  <a:pt x="335544" y="388584"/>
                </a:cubicBezTo>
                <a:lnTo>
                  <a:pt x="0" y="436900"/>
                </a:lnTo>
                <a:lnTo>
                  <a:pt x="0" y="420175"/>
                </a:lnTo>
                <a:lnTo>
                  <a:pt x="306998" y="375807"/>
                </a:lnTo>
                <a:cubicBezTo>
                  <a:pt x="564274" y="345071"/>
                  <a:pt x="832163" y="319160"/>
                  <a:pt x="1108834" y="298074"/>
                </a:cubicBezTo>
                <a:cubicBezTo>
                  <a:pt x="1641682" y="258047"/>
                  <a:pt x="2209668" y="233744"/>
                  <a:pt x="2792286" y="227311"/>
                </a:cubicBezTo>
                <a:cubicBezTo>
                  <a:pt x="2930621" y="225703"/>
                  <a:pt x="3070239" y="225122"/>
                  <a:pt x="3210818" y="225535"/>
                </a:cubicBezTo>
                <a:close/>
                <a:moveTo>
                  <a:pt x="3217679" y="169079"/>
                </a:moveTo>
                <a:cubicBezTo>
                  <a:pt x="3651762" y="170352"/>
                  <a:pt x="4093668" y="180672"/>
                  <a:pt x="4537221" y="199435"/>
                </a:cubicBezTo>
                <a:cubicBezTo>
                  <a:pt x="4639690" y="203009"/>
                  <a:pt x="4739237" y="208727"/>
                  <a:pt x="4838780" y="213730"/>
                </a:cubicBezTo>
                <a:cubicBezTo>
                  <a:pt x="4879768" y="215875"/>
                  <a:pt x="4923683" y="218019"/>
                  <a:pt x="4964672" y="220164"/>
                </a:cubicBezTo>
                <a:cubicBezTo>
                  <a:pt x="5081781" y="225882"/>
                  <a:pt x="5195963" y="233744"/>
                  <a:pt x="5310144" y="240892"/>
                </a:cubicBezTo>
                <a:cubicBezTo>
                  <a:pt x="5336496" y="242321"/>
                  <a:pt x="5362845" y="244466"/>
                  <a:pt x="5389194" y="245896"/>
                </a:cubicBezTo>
                <a:cubicBezTo>
                  <a:pt x="5412618" y="247325"/>
                  <a:pt x="5436041" y="248755"/>
                  <a:pt x="5459460" y="250899"/>
                </a:cubicBezTo>
                <a:cubicBezTo>
                  <a:pt x="5506301" y="253758"/>
                  <a:pt x="5553149" y="257332"/>
                  <a:pt x="5597064" y="260191"/>
                </a:cubicBezTo>
                <a:lnTo>
                  <a:pt x="6197252" y="303792"/>
                </a:lnTo>
                <a:cubicBezTo>
                  <a:pt x="6788656" y="345965"/>
                  <a:pt x="7309794" y="377415"/>
                  <a:pt x="7789943" y="400288"/>
                </a:cubicBezTo>
                <a:cubicBezTo>
                  <a:pt x="7836787" y="402432"/>
                  <a:pt x="7886558" y="404577"/>
                  <a:pt x="7933402" y="406721"/>
                </a:cubicBezTo>
                <a:cubicBezTo>
                  <a:pt x="8018308" y="410295"/>
                  <a:pt x="8103210" y="414584"/>
                  <a:pt x="8191043" y="418157"/>
                </a:cubicBezTo>
                <a:lnTo>
                  <a:pt x="8595072" y="433168"/>
                </a:lnTo>
                <a:lnTo>
                  <a:pt x="8999100" y="443889"/>
                </a:lnTo>
                <a:cubicBezTo>
                  <a:pt x="9084005" y="446034"/>
                  <a:pt x="9171838" y="447464"/>
                  <a:pt x="9256741" y="448893"/>
                </a:cubicBezTo>
                <a:cubicBezTo>
                  <a:pt x="9306513" y="449608"/>
                  <a:pt x="9353355" y="450323"/>
                  <a:pt x="9403128" y="451037"/>
                </a:cubicBezTo>
                <a:cubicBezTo>
                  <a:pt x="9944762" y="458185"/>
                  <a:pt x="10489322" y="456041"/>
                  <a:pt x="11016315" y="443175"/>
                </a:cubicBezTo>
                <a:cubicBezTo>
                  <a:pt x="11281275" y="435670"/>
                  <a:pt x="11546235" y="425484"/>
                  <a:pt x="11809366" y="412707"/>
                </a:cubicBezTo>
                <a:lnTo>
                  <a:pt x="12192000" y="390195"/>
                </a:lnTo>
                <a:lnTo>
                  <a:pt x="12192000" y="404899"/>
                </a:lnTo>
                <a:lnTo>
                  <a:pt x="11821809" y="426914"/>
                </a:lnTo>
                <a:cubicBezTo>
                  <a:pt x="11557214" y="439780"/>
                  <a:pt x="11290058" y="449966"/>
                  <a:pt x="11022168" y="457471"/>
                </a:cubicBezTo>
                <a:cubicBezTo>
                  <a:pt x="10685480" y="466048"/>
                  <a:pt x="10342935" y="470337"/>
                  <a:pt x="9997458" y="470337"/>
                </a:cubicBezTo>
                <a:cubicBezTo>
                  <a:pt x="9798375" y="470337"/>
                  <a:pt x="9599288" y="468907"/>
                  <a:pt x="9397273" y="466048"/>
                </a:cubicBezTo>
                <a:cubicBezTo>
                  <a:pt x="9347503" y="465333"/>
                  <a:pt x="9300659" y="464618"/>
                  <a:pt x="9250886" y="463903"/>
                </a:cubicBezTo>
                <a:cubicBezTo>
                  <a:pt x="9165982" y="462474"/>
                  <a:pt x="9078150" y="461044"/>
                  <a:pt x="8990318" y="458900"/>
                </a:cubicBezTo>
                <a:lnTo>
                  <a:pt x="8586290" y="448178"/>
                </a:lnTo>
                <a:lnTo>
                  <a:pt x="8182258" y="433168"/>
                </a:lnTo>
                <a:cubicBezTo>
                  <a:pt x="8094426" y="429594"/>
                  <a:pt x="8009522" y="426020"/>
                  <a:pt x="7924620" y="421732"/>
                </a:cubicBezTo>
                <a:cubicBezTo>
                  <a:pt x="7877776" y="419587"/>
                  <a:pt x="7828003" y="417443"/>
                  <a:pt x="7781159" y="415298"/>
                </a:cubicBezTo>
                <a:cubicBezTo>
                  <a:pt x="7298083" y="392425"/>
                  <a:pt x="6774016" y="360261"/>
                  <a:pt x="6182611" y="318803"/>
                </a:cubicBezTo>
                <a:lnTo>
                  <a:pt x="5582425" y="275201"/>
                </a:lnTo>
                <a:cubicBezTo>
                  <a:pt x="5538509" y="272342"/>
                  <a:pt x="5491665" y="268769"/>
                  <a:pt x="5444822" y="265909"/>
                </a:cubicBezTo>
                <a:cubicBezTo>
                  <a:pt x="5421400" y="264480"/>
                  <a:pt x="5397978" y="263050"/>
                  <a:pt x="5374554" y="260906"/>
                </a:cubicBezTo>
                <a:cubicBezTo>
                  <a:pt x="5348206" y="259476"/>
                  <a:pt x="5321856" y="257332"/>
                  <a:pt x="5295508" y="255903"/>
                </a:cubicBezTo>
                <a:cubicBezTo>
                  <a:pt x="5184250" y="248755"/>
                  <a:pt x="5070070" y="240892"/>
                  <a:pt x="4955890" y="235174"/>
                </a:cubicBezTo>
                <a:cubicBezTo>
                  <a:pt x="4911971" y="233029"/>
                  <a:pt x="4870983" y="230885"/>
                  <a:pt x="4827068" y="228026"/>
                </a:cubicBezTo>
                <a:cubicBezTo>
                  <a:pt x="4730453" y="223023"/>
                  <a:pt x="4630909" y="217304"/>
                  <a:pt x="4528439" y="213730"/>
                </a:cubicBezTo>
                <a:cubicBezTo>
                  <a:pt x="3939961" y="188713"/>
                  <a:pt x="3354413" y="178706"/>
                  <a:pt x="2789360" y="185139"/>
                </a:cubicBezTo>
                <a:cubicBezTo>
                  <a:pt x="2189172" y="191572"/>
                  <a:pt x="1609479" y="215875"/>
                  <a:pt x="1061992" y="257332"/>
                </a:cubicBezTo>
                <a:cubicBezTo>
                  <a:pt x="778000" y="279133"/>
                  <a:pt x="502059" y="305937"/>
                  <a:pt x="236733" y="337655"/>
                </a:cubicBezTo>
                <a:lnTo>
                  <a:pt x="0" y="371789"/>
                </a:lnTo>
                <a:lnTo>
                  <a:pt x="0" y="352614"/>
                </a:lnTo>
                <a:lnTo>
                  <a:pt x="210383" y="324879"/>
                </a:lnTo>
                <a:cubicBezTo>
                  <a:pt x="478638" y="292714"/>
                  <a:pt x="757506" y="265552"/>
                  <a:pt x="1044426" y="243751"/>
                </a:cubicBezTo>
                <a:cubicBezTo>
                  <a:pt x="1597768" y="202294"/>
                  <a:pt x="2183316" y="177277"/>
                  <a:pt x="2786432" y="170843"/>
                </a:cubicBezTo>
                <a:cubicBezTo>
                  <a:pt x="2929159" y="169235"/>
                  <a:pt x="3072985" y="168655"/>
                  <a:pt x="3217679" y="169079"/>
                </a:cubicBezTo>
                <a:close/>
                <a:moveTo>
                  <a:pt x="3216169" y="113337"/>
                </a:moveTo>
                <a:cubicBezTo>
                  <a:pt x="3663289" y="114644"/>
                  <a:pt x="4117820" y="125097"/>
                  <a:pt x="4572353" y="144397"/>
                </a:cubicBezTo>
                <a:cubicBezTo>
                  <a:pt x="4677753" y="147971"/>
                  <a:pt x="4780223" y="153689"/>
                  <a:pt x="4882695" y="159407"/>
                </a:cubicBezTo>
                <a:cubicBezTo>
                  <a:pt x="4926610" y="161552"/>
                  <a:pt x="4967600" y="164411"/>
                  <a:pt x="5011515" y="166555"/>
                </a:cubicBezTo>
                <a:cubicBezTo>
                  <a:pt x="5131553" y="172273"/>
                  <a:pt x="5251592" y="180136"/>
                  <a:pt x="5365772" y="187998"/>
                </a:cubicBezTo>
                <a:cubicBezTo>
                  <a:pt x="5392122" y="189428"/>
                  <a:pt x="5418471" y="191573"/>
                  <a:pt x="5444819" y="193002"/>
                </a:cubicBezTo>
                <a:cubicBezTo>
                  <a:pt x="5468243" y="194432"/>
                  <a:pt x="5491664" y="195861"/>
                  <a:pt x="5515087" y="198005"/>
                </a:cubicBezTo>
                <a:cubicBezTo>
                  <a:pt x="5564857" y="200865"/>
                  <a:pt x="5611702" y="204439"/>
                  <a:pt x="5658545" y="208012"/>
                </a:cubicBezTo>
                <a:lnTo>
                  <a:pt x="6255806" y="251614"/>
                </a:lnTo>
                <a:cubicBezTo>
                  <a:pt x="6838428" y="293071"/>
                  <a:pt x="7353709" y="324522"/>
                  <a:pt x="7828003" y="346679"/>
                </a:cubicBezTo>
                <a:cubicBezTo>
                  <a:pt x="7874845" y="348824"/>
                  <a:pt x="7924617" y="350968"/>
                  <a:pt x="7971461" y="353113"/>
                </a:cubicBezTo>
                <a:cubicBezTo>
                  <a:pt x="8053438" y="356686"/>
                  <a:pt x="8138340" y="360975"/>
                  <a:pt x="8223247" y="363834"/>
                </a:cubicBezTo>
                <a:lnTo>
                  <a:pt x="8618494" y="378130"/>
                </a:lnTo>
                <a:lnTo>
                  <a:pt x="9013737" y="388852"/>
                </a:lnTo>
                <a:cubicBezTo>
                  <a:pt x="9095714" y="390996"/>
                  <a:pt x="9180620" y="392426"/>
                  <a:pt x="9262597" y="393855"/>
                </a:cubicBezTo>
                <a:cubicBezTo>
                  <a:pt x="9312367" y="394570"/>
                  <a:pt x="9359211" y="395285"/>
                  <a:pt x="9408985" y="396000"/>
                </a:cubicBezTo>
                <a:cubicBezTo>
                  <a:pt x="9938903" y="403148"/>
                  <a:pt x="10468827" y="400288"/>
                  <a:pt x="10984109" y="388137"/>
                </a:cubicBezTo>
                <a:cubicBezTo>
                  <a:pt x="11243214" y="380989"/>
                  <a:pt x="11501587" y="370982"/>
                  <a:pt x="11757764" y="358384"/>
                </a:cubicBezTo>
                <a:lnTo>
                  <a:pt x="12192000" y="332519"/>
                </a:lnTo>
                <a:lnTo>
                  <a:pt x="12192000" y="346855"/>
                </a:lnTo>
                <a:lnTo>
                  <a:pt x="11768012" y="371966"/>
                </a:lnTo>
                <a:cubicBezTo>
                  <a:pt x="11510371" y="384564"/>
                  <a:pt x="11250534" y="394571"/>
                  <a:pt x="10989965" y="401718"/>
                </a:cubicBezTo>
                <a:cubicBezTo>
                  <a:pt x="10667914" y="409580"/>
                  <a:pt x="10334148" y="413869"/>
                  <a:pt x="9997459" y="413869"/>
                </a:cubicBezTo>
                <a:cubicBezTo>
                  <a:pt x="9804228" y="413869"/>
                  <a:pt x="9608070" y="412439"/>
                  <a:pt x="9411911" y="409580"/>
                </a:cubicBezTo>
                <a:cubicBezTo>
                  <a:pt x="9362141" y="408866"/>
                  <a:pt x="9315296" y="408151"/>
                  <a:pt x="9265524" y="407436"/>
                </a:cubicBezTo>
                <a:cubicBezTo>
                  <a:pt x="9183546" y="406007"/>
                  <a:pt x="9098642" y="404577"/>
                  <a:pt x="9013737" y="402432"/>
                </a:cubicBezTo>
                <a:lnTo>
                  <a:pt x="8615564" y="391711"/>
                </a:lnTo>
                <a:lnTo>
                  <a:pt x="8217392" y="377415"/>
                </a:lnTo>
                <a:cubicBezTo>
                  <a:pt x="8132488" y="373841"/>
                  <a:pt x="8047582" y="370268"/>
                  <a:pt x="7965605" y="366694"/>
                </a:cubicBezTo>
                <a:cubicBezTo>
                  <a:pt x="7918761" y="364550"/>
                  <a:pt x="7868991" y="362405"/>
                  <a:pt x="7822148" y="360261"/>
                </a:cubicBezTo>
                <a:cubicBezTo>
                  <a:pt x="7344925" y="337388"/>
                  <a:pt x="6829642" y="305938"/>
                  <a:pt x="6244094" y="264480"/>
                </a:cubicBezTo>
                <a:lnTo>
                  <a:pt x="5643909" y="220878"/>
                </a:lnTo>
                <a:cubicBezTo>
                  <a:pt x="5597064" y="217305"/>
                  <a:pt x="5550218" y="214446"/>
                  <a:pt x="5503373" y="211586"/>
                </a:cubicBezTo>
                <a:cubicBezTo>
                  <a:pt x="5479954" y="210157"/>
                  <a:pt x="5456532" y="208727"/>
                  <a:pt x="5433108" y="206582"/>
                </a:cubicBezTo>
                <a:cubicBezTo>
                  <a:pt x="5406760" y="205153"/>
                  <a:pt x="5380411" y="203009"/>
                  <a:pt x="5354060" y="201579"/>
                </a:cubicBezTo>
                <a:cubicBezTo>
                  <a:pt x="5239879" y="193717"/>
                  <a:pt x="5122767" y="185854"/>
                  <a:pt x="5002732" y="180136"/>
                </a:cubicBezTo>
                <a:cubicBezTo>
                  <a:pt x="4958817" y="177991"/>
                  <a:pt x="4914899" y="175847"/>
                  <a:pt x="4873910" y="172988"/>
                </a:cubicBezTo>
                <a:cubicBezTo>
                  <a:pt x="4774366" y="167270"/>
                  <a:pt x="4668970" y="162266"/>
                  <a:pt x="4566495" y="158693"/>
                </a:cubicBezTo>
                <a:cubicBezTo>
                  <a:pt x="3963384" y="132961"/>
                  <a:pt x="3360268" y="122954"/>
                  <a:pt x="2777646" y="129386"/>
                </a:cubicBezTo>
                <a:cubicBezTo>
                  <a:pt x="2159894" y="136534"/>
                  <a:pt x="1556780" y="161552"/>
                  <a:pt x="991723" y="204439"/>
                </a:cubicBezTo>
                <a:cubicBezTo>
                  <a:pt x="696021" y="226954"/>
                  <a:pt x="409103" y="254830"/>
                  <a:pt x="132797" y="287889"/>
                </a:cubicBezTo>
                <a:lnTo>
                  <a:pt x="0" y="305361"/>
                </a:lnTo>
                <a:lnTo>
                  <a:pt x="0" y="289067"/>
                </a:lnTo>
                <a:lnTo>
                  <a:pt x="103886" y="275380"/>
                </a:lnTo>
                <a:cubicBezTo>
                  <a:pt x="382754" y="241964"/>
                  <a:pt x="672601" y="213730"/>
                  <a:pt x="971231" y="190857"/>
                </a:cubicBezTo>
                <a:cubicBezTo>
                  <a:pt x="1542139" y="147256"/>
                  <a:pt x="2148181" y="122238"/>
                  <a:pt x="2771792" y="115091"/>
                </a:cubicBezTo>
                <a:cubicBezTo>
                  <a:pt x="2918910" y="113483"/>
                  <a:pt x="3067128" y="112902"/>
                  <a:pt x="3216169" y="113337"/>
                </a:cubicBezTo>
                <a:close/>
                <a:moveTo>
                  <a:pt x="3215939" y="56881"/>
                </a:moveTo>
                <a:cubicBezTo>
                  <a:pt x="3675000" y="58221"/>
                  <a:pt x="4142708" y="68809"/>
                  <a:pt x="4610415" y="88644"/>
                </a:cubicBezTo>
                <a:cubicBezTo>
                  <a:pt x="4718740" y="92218"/>
                  <a:pt x="4827066" y="97936"/>
                  <a:pt x="4929539" y="103654"/>
                </a:cubicBezTo>
                <a:cubicBezTo>
                  <a:pt x="4973454" y="105799"/>
                  <a:pt x="5017371" y="108658"/>
                  <a:pt x="5061285" y="110802"/>
                </a:cubicBezTo>
                <a:cubicBezTo>
                  <a:pt x="5184250" y="116520"/>
                  <a:pt x="5307216" y="125098"/>
                  <a:pt x="5427255" y="132961"/>
                </a:cubicBezTo>
                <a:lnTo>
                  <a:pt x="5576568" y="142968"/>
                </a:lnTo>
                <a:cubicBezTo>
                  <a:pt x="5626342" y="146541"/>
                  <a:pt x="5676113" y="149400"/>
                  <a:pt x="5722956" y="152974"/>
                </a:cubicBezTo>
                <a:lnTo>
                  <a:pt x="6320214" y="196577"/>
                </a:lnTo>
                <a:cubicBezTo>
                  <a:pt x="6896982" y="237319"/>
                  <a:pt x="7406406" y="268055"/>
                  <a:pt x="7871917" y="290927"/>
                </a:cubicBezTo>
                <a:cubicBezTo>
                  <a:pt x="7918761" y="293071"/>
                  <a:pt x="7965605" y="295215"/>
                  <a:pt x="8012450" y="297360"/>
                </a:cubicBezTo>
                <a:cubicBezTo>
                  <a:pt x="8094426" y="300934"/>
                  <a:pt x="8176403" y="305222"/>
                  <a:pt x="8258379" y="308082"/>
                </a:cubicBezTo>
                <a:lnTo>
                  <a:pt x="8647770" y="322377"/>
                </a:lnTo>
                <a:lnTo>
                  <a:pt x="9034232" y="333099"/>
                </a:lnTo>
                <a:cubicBezTo>
                  <a:pt x="9113280" y="335243"/>
                  <a:pt x="9198186" y="336673"/>
                  <a:pt x="9277233" y="337388"/>
                </a:cubicBezTo>
                <a:cubicBezTo>
                  <a:pt x="9324077" y="338102"/>
                  <a:pt x="9373850" y="338818"/>
                  <a:pt x="9420695" y="339532"/>
                </a:cubicBezTo>
                <a:cubicBezTo>
                  <a:pt x="9938903" y="346680"/>
                  <a:pt x="10454186" y="343820"/>
                  <a:pt x="10957757" y="331670"/>
                </a:cubicBezTo>
                <a:cubicBezTo>
                  <a:pt x="11209543" y="324522"/>
                  <a:pt x="11460597" y="314873"/>
                  <a:pt x="11709456" y="302721"/>
                </a:cubicBezTo>
                <a:lnTo>
                  <a:pt x="12192000" y="273999"/>
                </a:lnTo>
                <a:lnTo>
                  <a:pt x="12192000" y="288324"/>
                </a:lnTo>
                <a:lnTo>
                  <a:pt x="11718238" y="316302"/>
                </a:lnTo>
                <a:cubicBezTo>
                  <a:pt x="11467185" y="328453"/>
                  <a:pt x="11213936" y="338102"/>
                  <a:pt x="10960687" y="345250"/>
                </a:cubicBezTo>
                <a:cubicBezTo>
                  <a:pt x="10457115" y="357402"/>
                  <a:pt x="9935977" y="360261"/>
                  <a:pt x="9414839" y="353113"/>
                </a:cubicBezTo>
                <a:cubicBezTo>
                  <a:pt x="9365067" y="352398"/>
                  <a:pt x="9318223" y="351683"/>
                  <a:pt x="9271378" y="350968"/>
                </a:cubicBezTo>
                <a:cubicBezTo>
                  <a:pt x="9192328" y="349539"/>
                  <a:pt x="9107424" y="348109"/>
                  <a:pt x="9025448" y="346680"/>
                </a:cubicBezTo>
                <a:lnTo>
                  <a:pt x="8636056" y="335958"/>
                </a:lnTo>
                <a:lnTo>
                  <a:pt x="8246669" y="321663"/>
                </a:lnTo>
                <a:cubicBezTo>
                  <a:pt x="8164692" y="318803"/>
                  <a:pt x="8079786" y="314515"/>
                  <a:pt x="7997812" y="310941"/>
                </a:cubicBezTo>
                <a:cubicBezTo>
                  <a:pt x="7950968" y="308797"/>
                  <a:pt x="7904121" y="306652"/>
                  <a:pt x="7857281" y="304508"/>
                </a:cubicBezTo>
                <a:cubicBezTo>
                  <a:pt x="7385912" y="282350"/>
                  <a:pt x="6876486" y="250899"/>
                  <a:pt x="6299723" y="210157"/>
                </a:cubicBezTo>
                <a:lnTo>
                  <a:pt x="5702462" y="166555"/>
                </a:lnTo>
                <a:cubicBezTo>
                  <a:pt x="5655620" y="162981"/>
                  <a:pt x="5605846" y="160122"/>
                  <a:pt x="5556077" y="156548"/>
                </a:cubicBezTo>
                <a:lnTo>
                  <a:pt x="5406760" y="146541"/>
                </a:lnTo>
                <a:cubicBezTo>
                  <a:pt x="5289650" y="138679"/>
                  <a:pt x="5166683" y="130816"/>
                  <a:pt x="5043720" y="124383"/>
                </a:cubicBezTo>
                <a:cubicBezTo>
                  <a:pt x="4999806" y="122238"/>
                  <a:pt x="4955887" y="120095"/>
                  <a:pt x="4911972" y="117235"/>
                </a:cubicBezTo>
                <a:cubicBezTo>
                  <a:pt x="4809500" y="111517"/>
                  <a:pt x="4701172" y="105799"/>
                  <a:pt x="4595774" y="102225"/>
                </a:cubicBezTo>
                <a:cubicBezTo>
                  <a:pt x="3975093" y="75778"/>
                  <a:pt x="3357340" y="65771"/>
                  <a:pt x="2757154" y="72204"/>
                </a:cubicBezTo>
                <a:cubicBezTo>
                  <a:pt x="2118902" y="79352"/>
                  <a:pt x="1498224" y="105084"/>
                  <a:pt x="912675" y="149400"/>
                </a:cubicBezTo>
                <a:cubicBezTo>
                  <a:pt x="605261" y="172988"/>
                  <a:pt x="306631" y="202116"/>
                  <a:pt x="19345" y="236604"/>
                </a:cubicBezTo>
                <a:lnTo>
                  <a:pt x="0" y="239158"/>
                </a:lnTo>
                <a:lnTo>
                  <a:pt x="0" y="224226"/>
                </a:lnTo>
                <a:lnTo>
                  <a:pt x="316" y="224184"/>
                </a:lnTo>
                <a:cubicBezTo>
                  <a:pt x="289797" y="189428"/>
                  <a:pt x="590623" y="160122"/>
                  <a:pt x="900965" y="136534"/>
                </a:cubicBezTo>
                <a:cubicBezTo>
                  <a:pt x="1492369" y="91503"/>
                  <a:pt x="2115976" y="65771"/>
                  <a:pt x="2760080" y="58624"/>
                </a:cubicBezTo>
                <a:cubicBezTo>
                  <a:pt x="2910858" y="57015"/>
                  <a:pt x="3062918" y="56434"/>
                  <a:pt x="3215939" y="56881"/>
                </a:cubicBezTo>
                <a:close/>
                <a:moveTo>
                  <a:pt x="3223257" y="123"/>
                </a:moveTo>
                <a:cubicBezTo>
                  <a:pt x="3695493" y="1397"/>
                  <a:pt x="4176376" y="12520"/>
                  <a:pt x="4657257" y="32891"/>
                </a:cubicBezTo>
                <a:cubicBezTo>
                  <a:pt x="4768510" y="36466"/>
                  <a:pt x="4879765" y="42898"/>
                  <a:pt x="4988093" y="48617"/>
                </a:cubicBezTo>
                <a:cubicBezTo>
                  <a:pt x="5032009" y="50761"/>
                  <a:pt x="5075926" y="53620"/>
                  <a:pt x="5119840" y="55764"/>
                </a:cubicBezTo>
                <a:cubicBezTo>
                  <a:pt x="5248660" y="62198"/>
                  <a:pt x="5374553" y="70060"/>
                  <a:pt x="5494591" y="78637"/>
                </a:cubicBezTo>
                <a:lnTo>
                  <a:pt x="5743450" y="95077"/>
                </a:lnTo>
                <a:cubicBezTo>
                  <a:pt x="5763944" y="96507"/>
                  <a:pt x="5781511" y="97937"/>
                  <a:pt x="5799077" y="98651"/>
                </a:cubicBezTo>
                <a:lnTo>
                  <a:pt x="6393410" y="141538"/>
                </a:lnTo>
                <a:cubicBezTo>
                  <a:pt x="6964318" y="182281"/>
                  <a:pt x="7464960" y="212301"/>
                  <a:pt x="7927546" y="234459"/>
                </a:cubicBezTo>
                <a:cubicBezTo>
                  <a:pt x="7974390" y="236604"/>
                  <a:pt x="8021230" y="238748"/>
                  <a:pt x="8068078" y="240893"/>
                </a:cubicBezTo>
                <a:cubicBezTo>
                  <a:pt x="8147125" y="244466"/>
                  <a:pt x="8229102" y="248041"/>
                  <a:pt x="8308153" y="251614"/>
                </a:cubicBezTo>
                <a:lnTo>
                  <a:pt x="8688759" y="265195"/>
                </a:lnTo>
                <a:lnTo>
                  <a:pt x="9069365" y="275202"/>
                </a:lnTo>
                <a:cubicBezTo>
                  <a:pt x="9148413" y="277346"/>
                  <a:pt x="9227463" y="278061"/>
                  <a:pt x="9303585" y="279491"/>
                </a:cubicBezTo>
                <a:cubicBezTo>
                  <a:pt x="9350429" y="280205"/>
                  <a:pt x="9400199" y="280920"/>
                  <a:pt x="9447042" y="281635"/>
                </a:cubicBezTo>
                <a:cubicBezTo>
                  <a:pt x="9950614" y="288782"/>
                  <a:pt x="10457115" y="285924"/>
                  <a:pt x="10946047" y="274487"/>
                </a:cubicBezTo>
                <a:cubicBezTo>
                  <a:pt x="11190514" y="267697"/>
                  <a:pt x="11434981" y="258226"/>
                  <a:pt x="11677251" y="246343"/>
                </a:cubicBezTo>
                <a:lnTo>
                  <a:pt x="12192000" y="215790"/>
                </a:lnTo>
                <a:lnTo>
                  <a:pt x="12192000" y="230162"/>
                </a:lnTo>
                <a:lnTo>
                  <a:pt x="11686034" y="260013"/>
                </a:lnTo>
                <a:cubicBezTo>
                  <a:pt x="11442299" y="271986"/>
                  <a:pt x="11196368" y="281635"/>
                  <a:pt x="10948973" y="288782"/>
                </a:cubicBezTo>
                <a:cubicBezTo>
                  <a:pt x="10457115" y="300934"/>
                  <a:pt x="9950614" y="303078"/>
                  <a:pt x="9441187" y="295930"/>
                </a:cubicBezTo>
                <a:cubicBezTo>
                  <a:pt x="9394343" y="295216"/>
                  <a:pt x="9344573" y="294501"/>
                  <a:pt x="9297729" y="293786"/>
                </a:cubicBezTo>
                <a:cubicBezTo>
                  <a:pt x="9218679" y="292357"/>
                  <a:pt x="9139632" y="290927"/>
                  <a:pt x="9060580" y="289498"/>
                </a:cubicBezTo>
                <a:lnTo>
                  <a:pt x="8679974" y="278776"/>
                </a:lnTo>
                <a:lnTo>
                  <a:pt x="8299367" y="264481"/>
                </a:lnTo>
                <a:cubicBezTo>
                  <a:pt x="8217391" y="261621"/>
                  <a:pt x="8135414" y="257333"/>
                  <a:pt x="8056366" y="253759"/>
                </a:cubicBezTo>
                <a:cubicBezTo>
                  <a:pt x="8009522" y="251614"/>
                  <a:pt x="7962676" y="249470"/>
                  <a:pt x="7915835" y="247325"/>
                </a:cubicBezTo>
                <a:cubicBezTo>
                  <a:pt x="7453252" y="225168"/>
                  <a:pt x="6949681" y="194432"/>
                  <a:pt x="6375842" y="154404"/>
                </a:cubicBezTo>
                <a:lnTo>
                  <a:pt x="5781511" y="110803"/>
                </a:lnTo>
                <a:cubicBezTo>
                  <a:pt x="5766871" y="109373"/>
                  <a:pt x="5746377" y="108658"/>
                  <a:pt x="5728810" y="107229"/>
                </a:cubicBezTo>
                <a:lnTo>
                  <a:pt x="5479953" y="90789"/>
                </a:lnTo>
                <a:cubicBezTo>
                  <a:pt x="5359915" y="82926"/>
                  <a:pt x="5234026" y="74349"/>
                  <a:pt x="5108131" y="67916"/>
                </a:cubicBezTo>
                <a:cubicBezTo>
                  <a:pt x="5064211" y="65771"/>
                  <a:pt x="5020298" y="63627"/>
                  <a:pt x="4976380" y="60768"/>
                </a:cubicBezTo>
                <a:cubicBezTo>
                  <a:pt x="4870983" y="55050"/>
                  <a:pt x="4759727" y="49332"/>
                  <a:pt x="4648476" y="45043"/>
                </a:cubicBezTo>
                <a:cubicBezTo>
                  <a:pt x="4010223" y="17881"/>
                  <a:pt x="3374905" y="7159"/>
                  <a:pt x="2760080" y="14307"/>
                </a:cubicBezTo>
                <a:cubicBezTo>
                  <a:pt x="2101338" y="21455"/>
                  <a:pt x="1460161" y="48617"/>
                  <a:pt x="854117" y="94362"/>
                </a:cubicBezTo>
                <a:cubicBezTo>
                  <a:pt x="694555" y="106514"/>
                  <a:pt x="537372" y="120139"/>
                  <a:pt x="382842" y="135206"/>
                </a:cubicBezTo>
                <a:lnTo>
                  <a:pt x="0" y="176813"/>
                </a:lnTo>
                <a:lnTo>
                  <a:pt x="0" y="162552"/>
                </a:lnTo>
                <a:lnTo>
                  <a:pt x="356722" y="123892"/>
                </a:lnTo>
                <a:cubicBezTo>
                  <a:pt x="512853" y="108747"/>
                  <a:pt x="671867" y="95077"/>
                  <a:pt x="833625" y="82926"/>
                </a:cubicBezTo>
                <a:cubicBezTo>
                  <a:pt x="1442595" y="36466"/>
                  <a:pt x="2089624" y="9304"/>
                  <a:pt x="2754224" y="2156"/>
                </a:cubicBezTo>
                <a:cubicBezTo>
                  <a:pt x="2909394" y="369"/>
                  <a:pt x="3065845" y="-301"/>
                  <a:pt x="3223257" y="123"/>
                </a:cubicBez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0">
            <a:off x="11776710" y="221615"/>
            <a:ext cx="415290" cy="885190"/>
            <a:chOff x="11620500" y="0"/>
            <a:chExt cx="571500" cy="1218783"/>
          </a:xfrm>
        </p:grpSpPr>
        <p:sp>
          <p:nvSpPr>
            <p:cNvPr id="15" name="等腰三角形 14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 descr="D:\aiwppcache\download\20220424\59183863508d3d12d3ddd5d2b90e5abc.png59183863508d3d12d3ddd5d2b90e5abc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781550" y="1829118"/>
            <a:ext cx="7410450" cy="31997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10800">
                <a:moveTo>
                  <a:pt x="0" y="0"/>
                </a:moveTo>
                <a:lnTo>
                  <a:pt x="12000" y="0"/>
                </a:lnTo>
                <a:lnTo>
                  <a:pt x="120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914400" y="1219140"/>
            <a:ext cx="3257550" cy="112776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user_service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14400" y="2640402"/>
            <a:ext cx="3257550" cy="299845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该部分需求已经编码完成并通过单元测试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用户身份认证可搭配网关实现鉴权（RBAC）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会话数据保存在共享缓存中，服务器集群可动态扩展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01"/>
          <p:cNvSpPr txBox="1"/>
          <p:nvPr>
            <p:custDataLst>
              <p:tags r:id="rId1"/>
            </p:custDataLst>
          </p:nvPr>
        </p:nvSpPr>
        <p:spPr>
          <a:xfrm>
            <a:off x="609562" y="609544"/>
            <a:ext cx="10972876" cy="752474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0000"/>
          </a:bodyPr>
          <a:p>
            <a:pPr algn="l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doc_service</a:t>
            </a:r>
            <a:endParaRPr lang="zh-CN" altLang="en-US" sz="4780" b="1" i="0" spc="32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Object 902"/>
          <p:cNvSpPr txBox="1"/>
          <p:nvPr>
            <p:custDataLst>
              <p:tags r:id="rId2"/>
            </p:custDataLst>
          </p:nvPr>
        </p:nvSpPr>
        <p:spPr>
          <a:xfrm>
            <a:off x="609562" y="1387418"/>
            <a:ext cx="10972876" cy="445114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p>
            <a:pPr algn="l" fontAlgn="auto">
              <a:lnSpc>
                <a:spcPct val="100000"/>
              </a:lnSpc>
            </a:pPr>
            <a:r>
              <a:rPr lang="zh-CN" altLang="en-US" sz="24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已选定实现功能的第三方库并实践可行，OSS就绪</a:t>
            </a:r>
            <a:endParaRPr lang="zh-CN" altLang="en-US" sz="2400" spc="80" dirty="0">
              <a:solidFill>
                <a:schemeClr val="l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2306955" y="2946704"/>
          <a:ext cx="7578090" cy="249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350"/>
                <a:gridCol w="3780790"/>
                <a:gridCol w="1631950"/>
              </a:tblGrid>
              <a:tr h="6502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测试项目管理</a:t>
                      </a:r>
                      <a:endParaRPr lang="zh-CN" altLang="en-US" sz="2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  <a:endParaRPr lang="zh-CN" altLang="en-US" sz="2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C88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完全情况</a:t>
                      </a:r>
                      <a:endParaRPr lang="zh-CN" altLang="en-US" sz="2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C2AA"/>
                    </a:solidFill>
                  </a:tcPr>
                </a:tc>
              </a:tr>
              <a:tr h="614045">
                <a:tc rowSpan="3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文档生成</a:t>
                      </a:r>
                      <a:endParaRPr lang="zh-CN" altLang="en-US" sz="19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格式较固定的文档</a:t>
                      </a:r>
                      <a:endParaRPr lang="zh-CN" altLang="en-US" sz="19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altLang="en-US" sz="19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404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格式多变或内容不定的文档</a:t>
                      </a:r>
                      <a:endParaRPr lang="zh-CN" altLang="en-US" sz="19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进行中</a:t>
                      </a:r>
                      <a:endParaRPr lang="zh-CN" altLang="en-US" sz="19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4045">
                <a:tc vMerge="1"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PDF档回传</a:t>
                      </a:r>
                      <a:endParaRPr lang="zh-CN" altLang="en-US" sz="19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已完成</a:t>
                      </a:r>
                      <a:endParaRPr lang="zh-CN" altLang="en-US" sz="19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83200" y="3452400"/>
            <a:ext cx="7293600" cy="895350"/>
          </a:xfrm>
          <a:noFill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pc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下一步</a:t>
            </a:r>
            <a:endParaRPr lang="zh-CN" altLang="en-US" spc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870999" y="1299518"/>
            <a:ext cx="4318002" cy="2153475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1500" b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11500" b="1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rot="0" flipH="1">
            <a:off x="0" y="770255"/>
            <a:ext cx="415290" cy="885190"/>
            <a:chOff x="11620500" y="0"/>
            <a:chExt cx="571500" cy="1218783"/>
          </a:xfrm>
        </p:grpSpPr>
        <p:sp>
          <p:nvSpPr>
            <p:cNvPr id="13" name="等腰三角形 12"/>
            <p:cNvSpPr/>
            <p:nvPr userDrawn="1">
              <p:custDataLst>
                <p:tags r:id="rId3"/>
              </p:custDataLst>
            </p:nvPr>
          </p:nvSpPr>
          <p:spPr>
            <a:xfrm rot="16200000">
              <a:off x="11388090" y="232410"/>
              <a:ext cx="1036320" cy="57150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 rot="16200000">
              <a:off x="11388090" y="414873"/>
              <a:ext cx="1036320" cy="5715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任意多边形: 形状 18"/>
          <p:cNvSpPr/>
          <p:nvPr userDrawn="1">
            <p:custDataLst>
              <p:tags r:id="rId5"/>
            </p:custDataLst>
          </p:nvPr>
        </p:nvSpPr>
        <p:spPr>
          <a:xfrm rot="16200000">
            <a:off x="8518525" y="3192780"/>
            <a:ext cx="6866255" cy="480695"/>
          </a:xfrm>
          <a:custGeom>
            <a:avLst/>
            <a:gdLst>
              <a:gd name="connsiteX0" fmla="*/ 2425871 w 6866255"/>
              <a:gd name="connsiteY0" fmla="*/ 480414 h 480414"/>
              <a:gd name="connsiteX1" fmla="*/ 2193211 w 6866255"/>
              <a:gd name="connsiteY1" fmla="*/ 480414 h 480414"/>
              <a:gd name="connsiteX2" fmla="*/ 1989984 w 6866255"/>
              <a:gd name="connsiteY2" fmla="*/ 469443 h 480414"/>
              <a:gd name="connsiteX3" fmla="*/ 1585875 w 6866255"/>
              <a:gd name="connsiteY3" fmla="*/ 467477 h 480414"/>
              <a:gd name="connsiteX4" fmla="*/ 1314989 w 6866255"/>
              <a:gd name="connsiteY4" fmla="*/ 480414 h 480414"/>
              <a:gd name="connsiteX5" fmla="*/ 1105156 w 6866255"/>
              <a:gd name="connsiteY5" fmla="*/ 480414 h 480414"/>
              <a:gd name="connsiteX6" fmla="*/ 1176132 w 6866255"/>
              <a:gd name="connsiteY6" fmla="*/ 472928 h 480414"/>
              <a:gd name="connsiteX7" fmla="*/ 1584265 w 6866255"/>
              <a:gd name="connsiteY7" fmla="*/ 453897 h 480414"/>
              <a:gd name="connsiteX8" fmla="*/ 1786420 w 6866255"/>
              <a:gd name="connsiteY8" fmla="*/ 452278 h 480414"/>
              <a:gd name="connsiteX9" fmla="*/ 2408580 w 6866255"/>
              <a:gd name="connsiteY9" fmla="*/ 478914 h 480414"/>
              <a:gd name="connsiteX10" fmla="*/ 2978011 w 6866255"/>
              <a:gd name="connsiteY10" fmla="*/ 480414 h 480414"/>
              <a:gd name="connsiteX11" fmla="*/ 2863229 w 6866255"/>
              <a:gd name="connsiteY11" fmla="*/ 480414 h 480414"/>
              <a:gd name="connsiteX12" fmla="*/ 2843278 w 6866255"/>
              <a:gd name="connsiteY12" fmla="*/ 478200 h 480414"/>
              <a:gd name="connsiteX13" fmla="*/ 2799810 w 6866255"/>
              <a:gd name="connsiteY13" fmla="*/ 473196 h 480414"/>
              <a:gd name="connsiteX14" fmla="*/ 2635590 w 6866255"/>
              <a:gd name="connsiteY14" fmla="*/ 455327 h 480414"/>
              <a:gd name="connsiteX15" fmla="*/ 2569580 w 6866255"/>
              <a:gd name="connsiteY15" fmla="*/ 448893 h 480414"/>
              <a:gd name="connsiteX16" fmla="*/ 2426292 w 6866255"/>
              <a:gd name="connsiteY16" fmla="*/ 436742 h 480414"/>
              <a:gd name="connsiteX17" fmla="*/ 1581047 w 6866255"/>
              <a:gd name="connsiteY17" fmla="*/ 411010 h 480414"/>
              <a:gd name="connsiteX18" fmla="*/ 759949 w 6866255"/>
              <a:gd name="connsiteY18" fmla="*/ 473196 h 480414"/>
              <a:gd name="connsiteX19" fmla="*/ 719088 w 6866255"/>
              <a:gd name="connsiteY19" fmla="*/ 480414 h 480414"/>
              <a:gd name="connsiteX20" fmla="*/ 630912 w 6866255"/>
              <a:gd name="connsiteY20" fmla="*/ 480414 h 480414"/>
              <a:gd name="connsiteX21" fmla="*/ 748680 w 6866255"/>
              <a:gd name="connsiteY21" fmla="*/ 459615 h 480414"/>
              <a:gd name="connsiteX22" fmla="*/ 1577827 w 6866255"/>
              <a:gd name="connsiteY22" fmla="*/ 396715 h 480414"/>
              <a:gd name="connsiteX23" fmla="*/ 1787202 w 6866255"/>
              <a:gd name="connsiteY23" fmla="*/ 395106 h 480414"/>
              <a:gd name="connsiteX24" fmla="*/ 2429511 w 6866255"/>
              <a:gd name="connsiteY24" fmla="*/ 422447 h 480414"/>
              <a:gd name="connsiteX25" fmla="*/ 2574410 w 6866255"/>
              <a:gd name="connsiteY25" fmla="*/ 435313 h 480414"/>
              <a:gd name="connsiteX26" fmla="*/ 2640419 w 6866255"/>
              <a:gd name="connsiteY26" fmla="*/ 441745 h 480414"/>
              <a:gd name="connsiteX27" fmla="*/ 2806249 w 6866255"/>
              <a:gd name="connsiteY27" fmla="*/ 460330 h 480414"/>
              <a:gd name="connsiteX28" fmla="*/ 2849719 w 6866255"/>
              <a:gd name="connsiteY28" fmla="*/ 465333 h 480414"/>
              <a:gd name="connsiteX29" fmla="*/ 2888360 w 6866255"/>
              <a:gd name="connsiteY29" fmla="*/ 469622 h 480414"/>
              <a:gd name="connsiteX30" fmla="*/ 2955978 w 6866255"/>
              <a:gd name="connsiteY30" fmla="*/ 477484 h 480414"/>
              <a:gd name="connsiteX31" fmla="*/ 3448381 w 6866255"/>
              <a:gd name="connsiteY31" fmla="*/ 480414 h 480414"/>
              <a:gd name="connsiteX32" fmla="*/ 3318821 w 6866255"/>
              <a:gd name="connsiteY32" fmla="*/ 480414 h 480414"/>
              <a:gd name="connsiteX33" fmla="*/ 3318227 w 6866255"/>
              <a:gd name="connsiteY33" fmla="*/ 480343 h 480414"/>
              <a:gd name="connsiteX34" fmla="*/ 2984960 w 6866255"/>
              <a:gd name="connsiteY34" fmla="*/ 436742 h 480414"/>
              <a:gd name="connsiteX35" fmla="*/ 2917340 w 6866255"/>
              <a:gd name="connsiteY35" fmla="*/ 428164 h 480414"/>
              <a:gd name="connsiteX36" fmla="*/ 2878700 w 6866255"/>
              <a:gd name="connsiteY36" fmla="*/ 423161 h 480414"/>
              <a:gd name="connsiteX37" fmla="*/ 2835230 w 6866255"/>
              <a:gd name="connsiteY37" fmla="*/ 418158 h 480414"/>
              <a:gd name="connsiteX38" fmla="*/ 2666180 w 6866255"/>
              <a:gd name="connsiteY38" fmla="*/ 399573 h 480414"/>
              <a:gd name="connsiteX39" fmla="*/ 2598561 w 6866255"/>
              <a:gd name="connsiteY39" fmla="*/ 393140 h 480414"/>
              <a:gd name="connsiteX40" fmla="*/ 2450442 w 6866255"/>
              <a:gd name="connsiteY40" fmla="*/ 380274 h 480414"/>
              <a:gd name="connsiteX41" fmla="*/ 1577827 w 6866255"/>
              <a:gd name="connsiteY41" fmla="*/ 353828 h 480414"/>
              <a:gd name="connsiteX42" fmla="*/ 724531 w 6866255"/>
              <a:gd name="connsiteY42" fmla="*/ 418872 h 480414"/>
              <a:gd name="connsiteX43" fmla="*/ 376401 w 6866255"/>
              <a:gd name="connsiteY43" fmla="*/ 480414 h 480414"/>
              <a:gd name="connsiteX44" fmla="*/ 296026 w 6866255"/>
              <a:gd name="connsiteY44" fmla="*/ 480414 h 480414"/>
              <a:gd name="connsiteX45" fmla="*/ 310963 w 6866255"/>
              <a:gd name="connsiteY45" fmla="*/ 476501 h 480414"/>
              <a:gd name="connsiteX46" fmla="*/ 713260 w 6866255"/>
              <a:gd name="connsiteY46" fmla="*/ 405291 h 480414"/>
              <a:gd name="connsiteX47" fmla="*/ 1574607 w 6866255"/>
              <a:gd name="connsiteY47" fmla="*/ 339532 h 480414"/>
              <a:gd name="connsiteX48" fmla="*/ 1790974 w 6866255"/>
              <a:gd name="connsiteY48" fmla="*/ 337934 h 480414"/>
              <a:gd name="connsiteX49" fmla="*/ 2453662 w 6866255"/>
              <a:gd name="connsiteY49" fmla="*/ 365979 h 480414"/>
              <a:gd name="connsiteX50" fmla="*/ 2603391 w 6866255"/>
              <a:gd name="connsiteY50" fmla="*/ 378844 h 480414"/>
              <a:gd name="connsiteX51" fmla="*/ 2671010 w 6866255"/>
              <a:gd name="connsiteY51" fmla="*/ 385277 h 480414"/>
              <a:gd name="connsiteX52" fmla="*/ 2843278 w 6866255"/>
              <a:gd name="connsiteY52" fmla="*/ 403862 h 480414"/>
              <a:gd name="connsiteX53" fmla="*/ 2886749 w 6866255"/>
              <a:gd name="connsiteY53" fmla="*/ 408865 h 480414"/>
              <a:gd name="connsiteX54" fmla="*/ 2925389 w 6866255"/>
              <a:gd name="connsiteY54" fmla="*/ 413868 h 480414"/>
              <a:gd name="connsiteX55" fmla="*/ 2994618 w 6866255"/>
              <a:gd name="connsiteY55" fmla="*/ 422446 h 480414"/>
              <a:gd name="connsiteX56" fmla="*/ 3327887 w 6866255"/>
              <a:gd name="connsiteY56" fmla="*/ 466048 h 480414"/>
              <a:gd name="connsiteX57" fmla="*/ 3951975 w 6866255"/>
              <a:gd name="connsiteY57" fmla="*/ 480414 h 480414"/>
              <a:gd name="connsiteX58" fmla="*/ 3807649 w 6866255"/>
              <a:gd name="connsiteY58" fmla="*/ 480414 h 480414"/>
              <a:gd name="connsiteX59" fmla="*/ 3352038 w 6866255"/>
              <a:gd name="connsiteY59" fmla="*/ 426020 h 480414"/>
              <a:gd name="connsiteX60" fmla="*/ 3020377 w 6866255"/>
              <a:gd name="connsiteY60" fmla="*/ 382419 h 480414"/>
              <a:gd name="connsiteX61" fmla="*/ 2951149 w 6866255"/>
              <a:gd name="connsiteY61" fmla="*/ 373842 h 480414"/>
              <a:gd name="connsiteX62" fmla="*/ 2910900 w 6866255"/>
              <a:gd name="connsiteY62" fmla="*/ 368838 h 480414"/>
              <a:gd name="connsiteX63" fmla="*/ 2867429 w 6866255"/>
              <a:gd name="connsiteY63" fmla="*/ 363835 h 480414"/>
              <a:gd name="connsiteX64" fmla="*/ 2691941 w 6866255"/>
              <a:gd name="connsiteY64" fmla="*/ 344535 h 480414"/>
              <a:gd name="connsiteX65" fmla="*/ 2622710 w 6866255"/>
              <a:gd name="connsiteY65" fmla="*/ 338103 h 480414"/>
              <a:gd name="connsiteX66" fmla="*/ 2469761 w 6866255"/>
              <a:gd name="connsiteY66" fmla="*/ 324521 h 480414"/>
              <a:gd name="connsiteX67" fmla="*/ 1568165 w 6866255"/>
              <a:gd name="connsiteY67" fmla="*/ 297360 h 480414"/>
              <a:gd name="connsiteX68" fmla="*/ 682669 w 6866255"/>
              <a:gd name="connsiteY68" fmla="*/ 364549 h 480414"/>
              <a:gd name="connsiteX69" fmla="*/ 266084 w 6866255"/>
              <a:gd name="connsiteY69" fmla="*/ 438350 h 480414"/>
              <a:gd name="connsiteX70" fmla="*/ 105034 w 6866255"/>
              <a:gd name="connsiteY70" fmla="*/ 480414 h 480414"/>
              <a:gd name="connsiteX71" fmla="*/ 41035 w 6866255"/>
              <a:gd name="connsiteY71" fmla="*/ 480414 h 480414"/>
              <a:gd name="connsiteX72" fmla="*/ 250991 w 6866255"/>
              <a:gd name="connsiteY72" fmla="*/ 425305 h 480414"/>
              <a:gd name="connsiteX73" fmla="*/ 673010 w 6866255"/>
              <a:gd name="connsiteY73" fmla="*/ 350968 h 480414"/>
              <a:gd name="connsiteX74" fmla="*/ 1566556 w 6866255"/>
              <a:gd name="connsiteY74" fmla="*/ 283064 h 480414"/>
              <a:gd name="connsiteX75" fmla="*/ 1789489 w 6866255"/>
              <a:gd name="connsiteY75" fmla="*/ 281478 h 480414"/>
              <a:gd name="connsiteX76" fmla="*/ 2474591 w 6866255"/>
              <a:gd name="connsiteY76" fmla="*/ 310226 h 480414"/>
              <a:gd name="connsiteX77" fmla="*/ 2629150 w 6866255"/>
              <a:gd name="connsiteY77" fmla="*/ 323807 h 480414"/>
              <a:gd name="connsiteX78" fmla="*/ 2696770 w 6866255"/>
              <a:gd name="connsiteY78" fmla="*/ 330239 h 480414"/>
              <a:gd name="connsiteX79" fmla="*/ 2873869 w 6866255"/>
              <a:gd name="connsiteY79" fmla="*/ 349539 h 480414"/>
              <a:gd name="connsiteX80" fmla="*/ 2917339 w 6866255"/>
              <a:gd name="connsiteY80" fmla="*/ 354542 h 480414"/>
              <a:gd name="connsiteX81" fmla="*/ 2957588 w 6866255"/>
              <a:gd name="connsiteY81" fmla="*/ 359546 h 480414"/>
              <a:gd name="connsiteX82" fmla="*/ 3028428 w 6866255"/>
              <a:gd name="connsiteY82" fmla="*/ 368123 h 480414"/>
              <a:gd name="connsiteX83" fmla="*/ 3360086 w 6866255"/>
              <a:gd name="connsiteY83" fmla="*/ 411724 h 480414"/>
              <a:gd name="connsiteX84" fmla="*/ 3863486 w 6866255"/>
              <a:gd name="connsiteY84" fmla="*/ 471889 h 480414"/>
              <a:gd name="connsiteX85" fmla="*/ 4607282 w 6866255"/>
              <a:gd name="connsiteY85" fmla="*/ 480414 h 480414"/>
              <a:gd name="connsiteX86" fmla="*/ 4413512 w 6866255"/>
              <a:gd name="connsiteY86" fmla="*/ 480414 h 480414"/>
              <a:gd name="connsiteX87" fmla="*/ 4358282 w 6866255"/>
              <a:gd name="connsiteY87" fmla="*/ 476055 h 480414"/>
              <a:gd name="connsiteX88" fmla="*/ 4277782 w 6866255"/>
              <a:gd name="connsiteY88" fmla="*/ 469621 h 480414"/>
              <a:gd name="connsiteX89" fmla="*/ 3387457 w 6866255"/>
              <a:gd name="connsiteY89" fmla="*/ 371697 h 480414"/>
              <a:gd name="connsiteX90" fmla="*/ 3055798 w 6866255"/>
              <a:gd name="connsiteY90" fmla="*/ 328095 h 480414"/>
              <a:gd name="connsiteX91" fmla="*/ 2983348 w 6866255"/>
              <a:gd name="connsiteY91" fmla="*/ 319517 h 480414"/>
              <a:gd name="connsiteX92" fmla="*/ 2943099 w 6866255"/>
              <a:gd name="connsiteY92" fmla="*/ 314514 h 480414"/>
              <a:gd name="connsiteX93" fmla="*/ 2899629 w 6866255"/>
              <a:gd name="connsiteY93" fmla="*/ 309510 h 480414"/>
              <a:gd name="connsiteX94" fmla="*/ 2719310 w 6866255"/>
              <a:gd name="connsiteY94" fmla="*/ 289497 h 480414"/>
              <a:gd name="connsiteX95" fmla="*/ 2650079 w 6866255"/>
              <a:gd name="connsiteY95" fmla="*/ 283064 h 480414"/>
              <a:gd name="connsiteX96" fmla="*/ 2490691 w 6866255"/>
              <a:gd name="connsiteY96" fmla="*/ 269483 h 480414"/>
              <a:gd name="connsiteX97" fmla="*/ 1561726 w 6866255"/>
              <a:gd name="connsiteY97" fmla="*/ 241607 h 480414"/>
              <a:gd name="connsiteX98" fmla="*/ 644030 w 6866255"/>
              <a:gd name="connsiteY98" fmla="*/ 311655 h 480414"/>
              <a:gd name="connsiteX99" fmla="*/ 209130 w 6866255"/>
              <a:gd name="connsiteY99" fmla="*/ 388583 h 480414"/>
              <a:gd name="connsiteX100" fmla="*/ 0 w 6866255"/>
              <a:gd name="connsiteY100" fmla="*/ 443344 h 480414"/>
              <a:gd name="connsiteX101" fmla="*/ 0 w 6866255"/>
              <a:gd name="connsiteY101" fmla="*/ 426643 h 480414"/>
              <a:gd name="connsiteX102" fmla="*/ 193433 w 6866255"/>
              <a:gd name="connsiteY102" fmla="*/ 375807 h 480414"/>
              <a:gd name="connsiteX103" fmla="*/ 634369 w 6866255"/>
              <a:gd name="connsiteY103" fmla="*/ 298074 h 480414"/>
              <a:gd name="connsiteX104" fmla="*/ 1560115 w 6866255"/>
              <a:gd name="connsiteY104" fmla="*/ 227311 h 480414"/>
              <a:gd name="connsiteX105" fmla="*/ 1790270 w 6866255"/>
              <a:gd name="connsiteY105" fmla="*/ 225535 h 480414"/>
              <a:gd name="connsiteX106" fmla="*/ 2495519 w 6866255"/>
              <a:gd name="connsiteY106" fmla="*/ 255187 h 480414"/>
              <a:gd name="connsiteX107" fmla="*/ 2656519 w 6866255"/>
              <a:gd name="connsiteY107" fmla="*/ 268768 h 480414"/>
              <a:gd name="connsiteX108" fmla="*/ 2725749 w 6866255"/>
              <a:gd name="connsiteY108" fmla="*/ 275201 h 480414"/>
              <a:gd name="connsiteX109" fmla="*/ 2909289 w 6866255"/>
              <a:gd name="connsiteY109" fmla="*/ 295215 h 480414"/>
              <a:gd name="connsiteX110" fmla="*/ 2952759 w 6866255"/>
              <a:gd name="connsiteY110" fmla="*/ 300219 h 480414"/>
              <a:gd name="connsiteX111" fmla="*/ 2991399 w 6866255"/>
              <a:gd name="connsiteY111" fmla="*/ 305222 h 480414"/>
              <a:gd name="connsiteX112" fmla="*/ 3065458 w 6866255"/>
              <a:gd name="connsiteY112" fmla="*/ 314514 h 480414"/>
              <a:gd name="connsiteX113" fmla="*/ 3397115 w 6866255"/>
              <a:gd name="connsiteY113" fmla="*/ 358115 h 480414"/>
              <a:gd name="connsiteX114" fmla="*/ 4284222 w 6866255"/>
              <a:gd name="connsiteY114" fmla="*/ 456041 h 480414"/>
              <a:gd name="connsiteX115" fmla="*/ 4364722 w 6866255"/>
              <a:gd name="connsiteY115" fmla="*/ 462474 h 480414"/>
              <a:gd name="connsiteX116" fmla="*/ 4509621 w 6866255"/>
              <a:gd name="connsiteY116" fmla="*/ 473910 h 480414"/>
              <a:gd name="connsiteX117" fmla="*/ 6860210 w 6866255"/>
              <a:gd name="connsiteY117" fmla="*/ 208727 h 480414"/>
              <a:gd name="connsiteX118" fmla="*/ 6848940 w 6866255"/>
              <a:gd name="connsiteY118" fmla="*/ 217304 h 480414"/>
              <a:gd name="connsiteX119" fmla="*/ 6045553 w 6866255"/>
              <a:gd name="connsiteY119" fmla="*/ 288782 h 480414"/>
              <a:gd name="connsiteX120" fmla="*/ 5216407 w 6866255"/>
              <a:gd name="connsiteY120" fmla="*/ 295930 h 480414"/>
              <a:gd name="connsiteX121" fmla="*/ 5137518 w 6866255"/>
              <a:gd name="connsiteY121" fmla="*/ 293786 h 480414"/>
              <a:gd name="connsiteX122" fmla="*/ 5007108 w 6866255"/>
              <a:gd name="connsiteY122" fmla="*/ 289497 h 480414"/>
              <a:gd name="connsiteX123" fmla="*/ 4797809 w 6866255"/>
              <a:gd name="connsiteY123" fmla="*/ 278776 h 480414"/>
              <a:gd name="connsiteX124" fmla="*/ 4588510 w 6866255"/>
              <a:gd name="connsiteY124" fmla="*/ 264480 h 480414"/>
              <a:gd name="connsiteX125" fmla="*/ 4454882 w 6866255"/>
              <a:gd name="connsiteY125" fmla="*/ 253758 h 480414"/>
              <a:gd name="connsiteX126" fmla="*/ 4377603 w 6866255"/>
              <a:gd name="connsiteY126" fmla="*/ 247325 h 480414"/>
              <a:gd name="connsiteX127" fmla="*/ 3530746 w 6866255"/>
              <a:gd name="connsiteY127" fmla="*/ 154404 h 480414"/>
              <a:gd name="connsiteX128" fmla="*/ 3203917 w 6866255"/>
              <a:gd name="connsiteY128" fmla="*/ 110803 h 480414"/>
              <a:gd name="connsiteX129" fmla="*/ 3174937 w 6866255"/>
              <a:gd name="connsiteY129" fmla="*/ 107229 h 480414"/>
              <a:gd name="connsiteX130" fmla="*/ 3038088 w 6866255"/>
              <a:gd name="connsiteY130" fmla="*/ 90789 h 480414"/>
              <a:gd name="connsiteX131" fmla="*/ 2833618 w 6866255"/>
              <a:gd name="connsiteY131" fmla="*/ 67916 h 480414"/>
              <a:gd name="connsiteX132" fmla="*/ 2761168 w 6866255"/>
              <a:gd name="connsiteY132" fmla="*/ 60768 h 480414"/>
              <a:gd name="connsiteX133" fmla="*/ 2580851 w 6866255"/>
              <a:gd name="connsiteY133" fmla="*/ 45043 h 480414"/>
              <a:gd name="connsiteX134" fmla="*/ 1542405 w 6866255"/>
              <a:gd name="connsiteY134" fmla="*/ 14307 h 480414"/>
              <a:gd name="connsiteX135" fmla="*/ 494298 w 6866255"/>
              <a:gd name="connsiteY135" fmla="*/ 94362 h 480414"/>
              <a:gd name="connsiteX136" fmla="*/ 235140 w 6866255"/>
              <a:gd name="connsiteY136" fmla="*/ 135205 h 480414"/>
              <a:gd name="connsiteX137" fmla="*/ 0 w 6866255"/>
              <a:gd name="connsiteY137" fmla="*/ 181676 h 480414"/>
              <a:gd name="connsiteX138" fmla="*/ 0 w 6866255"/>
              <a:gd name="connsiteY138" fmla="*/ 167402 h 480414"/>
              <a:gd name="connsiteX139" fmla="*/ 220776 w 6866255"/>
              <a:gd name="connsiteY139" fmla="*/ 123892 h 480414"/>
              <a:gd name="connsiteX140" fmla="*/ 483029 w 6866255"/>
              <a:gd name="connsiteY140" fmla="*/ 82926 h 480414"/>
              <a:gd name="connsiteX141" fmla="*/ 1539185 w 6866255"/>
              <a:gd name="connsiteY141" fmla="*/ 2156 h 480414"/>
              <a:gd name="connsiteX142" fmla="*/ 1797110 w 6866255"/>
              <a:gd name="connsiteY142" fmla="*/ 123 h 480414"/>
              <a:gd name="connsiteX143" fmla="*/ 2585680 w 6866255"/>
              <a:gd name="connsiteY143" fmla="*/ 32891 h 480414"/>
              <a:gd name="connsiteX144" fmla="*/ 2767609 w 6866255"/>
              <a:gd name="connsiteY144" fmla="*/ 48616 h 480414"/>
              <a:gd name="connsiteX145" fmla="*/ 2840058 w 6866255"/>
              <a:gd name="connsiteY145" fmla="*/ 55764 h 480414"/>
              <a:gd name="connsiteX146" fmla="*/ 3046137 w 6866255"/>
              <a:gd name="connsiteY146" fmla="*/ 78637 h 480414"/>
              <a:gd name="connsiteX147" fmla="*/ 3182987 w 6866255"/>
              <a:gd name="connsiteY147" fmla="*/ 95077 h 480414"/>
              <a:gd name="connsiteX148" fmla="*/ 3213576 w 6866255"/>
              <a:gd name="connsiteY148" fmla="*/ 98651 h 480414"/>
              <a:gd name="connsiteX149" fmla="*/ 3540406 w 6866255"/>
              <a:gd name="connsiteY149" fmla="*/ 141538 h 480414"/>
              <a:gd name="connsiteX150" fmla="*/ 4384042 w 6866255"/>
              <a:gd name="connsiteY150" fmla="*/ 234459 h 480414"/>
              <a:gd name="connsiteX151" fmla="*/ 4461322 w 6866255"/>
              <a:gd name="connsiteY151" fmla="*/ 240892 h 480414"/>
              <a:gd name="connsiteX152" fmla="*/ 4593342 w 6866255"/>
              <a:gd name="connsiteY152" fmla="*/ 251614 h 480414"/>
              <a:gd name="connsiteX153" fmla="*/ 4802640 w 6866255"/>
              <a:gd name="connsiteY153" fmla="*/ 265195 h 480414"/>
              <a:gd name="connsiteX154" fmla="*/ 5011939 w 6866255"/>
              <a:gd name="connsiteY154" fmla="*/ 275202 h 480414"/>
              <a:gd name="connsiteX155" fmla="*/ 5140738 w 6866255"/>
              <a:gd name="connsiteY155" fmla="*/ 279491 h 480414"/>
              <a:gd name="connsiteX156" fmla="*/ 5219627 w 6866255"/>
              <a:gd name="connsiteY156" fmla="*/ 281634 h 480414"/>
              <a:gd name="connsiteX157" fmla="*/ 6043944 w 6866255"/>
              <a:gd name="connsiteY157" fmla="*/ 274487 h 480414"/>
              <a:gd name="connsiteX158" fmla="*/ 6840891 w 6866255"/>
              <a:gd name="connsiteY158" fmla="*/ 203724 h 480414"/>
              <a:gd name="connsiteX159" fmla="*/ 6860210 w 6866255"/>
              <a:gd name="connsiteY159" fmla="*/ 208727 h 480414"/>
              <a:gd name="connsiteX160" fmla="*/ 6866255 w 6866255"/>
              <a:gd name="connsiteY160" fmla="*/ 433615 h 480414"/>
              <a:gd name="connsiteX161" fmla="*/ 6866255 w 6866255"/>
              <a:gd name="connsiteY161" fmla="*/ 448160 h 480414"/>
              <a:gd name="connsiteX162" fmla="*/ 6566681 w 6866255"/>
              <a:gd name="connsiteY162" fmla="*/ 480414 h 480414"/>
              <a:gd name="connsiteX163" fmla="*/ 6368570 w 6866255"/>
              <a:gd name="connsiteY163" fmla="*/ 480414 h 480414"/>
              <a:gd name="connsiteX164" fmla="*/ 6543444 w 6866255"/>
              <a:gd name="connsiteY164" fmla="*/ 468102 h 480414"/>
              <a:gd name="connsiteX165" fmla="*/ 6866255 w 6866255"/>
              <a:gd name="connsiteY165" fmla="*/ 375521 h 480414"/>
              <a:gd name="connsiteX166" fmla="*/ 6866255 w 6866255"/>
              <a:gd name="connsiteY166" fmla="*/ 390067 h 480414"/>
              <a:gd name="connsiteX167" fmla="*/ 6525533 w 6866255"/>
              <a:gd name="connsiteY167" fmla="*/ 426913 h 480414"/>
              <a:gd name="connsiteX168" fmla="*/ 6085803 w 6866255"/>
              <a:gd name="connsiteY168" fmla="*/ 457471 h 480414"/>
              <a:gd name="connsiteX169" fmla="*/ 5522306 w 6866255"/>
              <a:gd name="connsiteY169" fmla="*/ 470336 h 480414"/>
              <a:gd name="connsiteX170" fmla="*/ 5192258 w 6866255"/>
              <a:gd name="connsiteY170" fmla="*/ 466048 h 480414"/>
              <a:gd name="connsiteX171" fmla="*/ 5111759 w 6866255"/>
              <a:gd name="connsiteY171" fmla="*/ 463903 h 480414"/>
              <a:gd name="connsiteX172" fmla="*/ 4968470 w 6866255"/>
              <a:gd name="connsiteY172" fmla="*/ 458900 h 480414"/>
              <a:gd name="connsiteX173" fmla="*/ 4746291 w 6866255"/>
              <a:gd name="connsiteY173" fmla="*/ 448178 h 480414"/>
              <a:gd name="connsiteX174" fmla="*/ 4524111 w 6866255"/>
              <a:gd name="connsiteY174" fmla="*/ 433168 h 480414"/>
              <a:gd name="connsiteX175" fmla="*/ 4382433 w 6866255"/>
              <a:gd name="connsiteY175" fmla="*/ 421731 h 480414"/>
              <a:gd name="connsiteX176" fmla="*/ 4303543 w 6866255"/>
              <a:gd name="connsiteY176" fmla="*/ 415298 h 480414"/>
              <a:gd name="connsiteX177" fmla="*/ 3424486 w 6866255"/>
              <a:gd name="connsiteY177" fmla="*/ 318803 h 480414"/>
              <a:gd name="connsiteX178" fmla="*/ 3094438 w 6866255"/>
              <a:gd name="connsiteY178" fmla="*/ 275201 h 480414"/>
              <a:gd name="connsiteX179" fmla="*/ 3018768 w 6866255"/>
              <a:gd name="connsiteY179" fmla="*/ 265909 h 480414"/>
              <a:gd name="connsiteX180" fmla="*/ 2980128 w 6866255"/>
              <a:gd name="connsiteY180" fmla="*/ 260905 h 480414"/>
              <a:gd name="connsiteX181" fmla="*/ 2936660 w 6866255"/>
              <a:gd name="connsiteY181" fmla="*/ 255902 h 480414"/>
              <a:gd name="connsiteX182" fmla="*/ 2749900 w 6866255"/>
              <a:gd name="connsiteY182" fmla="*/ 235173 h 480414"/>
              <a:gd name="connsiteX183" fmla="*/ 2679061 w 6866255"/>
              <a:gd name="connsiteY183" fmla="*/ 228026 h 480414"/>
              <a:gd name="connsiteX184" fmla="*/ 2514842 w 6866255"/>
              <a:gd name="connsiteY184" fmla="*/ 213730 h 480414"/>
              <a:gd name="connsiteX185" fmla="*/ 1558506 w 6866255"/>
              <a:gd name="connsiteY185" fmla="*/ 185139 h 480414"/>
              <a:gd name="connsiteX186" fmla="*/ 608610 w 6866255"/>
              <a:gd name="connsiteY186" fmla="*/ 257332 h 480414"/>
              <a:gd name="connsiteX187" fmla="*/ 154793 w 6866255"/>
              <a:gd name="connsiteY187" fmla="*/ 337655 h 480414"/>
              <a:gd name="connsiteX188" fmla="*/ 0 w 6866255"/>
              <a:gd name="connsiteY188" fmla="*/ 378241 h 480414"/>
              <a:gd name="connsiteX189" fmla="*/ 0 w 6866255"/>
              <a:gd name="connsiteY189" fmla="*/ 358514 h 480414"/>
              <a:gd name="connsiteX190" fmla="*/ 140303 w 6866255"/>
              <a:gd name="connsiteY190" fmla="*/ 324878 h 480414"/>
              <a:gd name="connsiteX191" fmla="*/ 598951 w 6866255"/>
              <a:gd name="connsiteY191" fmla="*/ 243751 h 480414"/>
              <a:gd name="connsiteX192" fmla="*/ 1556896 w 6866255"/>
              <a:gd name="connsiteY192" fmla="*/ 170843 h 480414"/>
              <a:gd name="connsiteX193" fmla="*/ 1794043 w 6866255"/>
              <a:gd name="connsiteY193" fmla="*/ 169079 h 480414"/>
              <a:gd name="connsiteX194" fmla="*/ 2519671 w 6866255"/>
              <a:gd name="connsiteY194" fmla="*/ 199434 h 480414"/>
              <a:gd name="connsiteX195" fmla="*/ 2685501 w 6866255"/>
              <a:gd name="connsiteY195" fmla="*/ 213730 h 480414"/>
              <a:gd name="connsiteX196" fmla="*/ 2754729 w 6866255"/>
              <a:gd name="connsiteY196" fmla="*/ 220163 h 480414"/>
              <a:gd name="connsiteX197" fmla="*/ 2944708 w 6866255"/>
              <a:gd name="connsiteY197" fmla="*/ 240892 h 480414"/>
              <a:gd name="connsiteX198" fmla="*/ 2988178 w 6866255"/>
              <a:gd name="connsiteY198" fmla="*/ 245895 h 480414"/>
              <a:gd name="connsiteX199" fmla="*/ 3026818 w 6866255"/>
              <a:gd name="connsiteY199" fmla="*/ 250898 h 480414"/>
              <a:gd name="connsiteX200" fmla="*/ 3102488 w 6866255"/>
              <a:gd name="connsiteY200" fmla="*/ 260191 h 480414"/>
              <a:gd name="connsiteX201" fmla="*/ 3432537 w 6866255"/>
              <a:gd name="connsiteY201" fmla="*/ 303792 h 480414"/>
              <a:gd name="connsiteX202" fmla="*/ 4308373 w 6866255"/>
              <a:gd name="connsiteY202" fmla="*/ 400288 h 480414"/>
              <a:gd name="connsiteX203" fmla="*/ 4387262 w 6866255"/>
              <a:gd name="connsiteY203" fmla="*/ 406721 h 480414"/>
              <a:gd name="connsiteX204" fmla="*/ 4528941 w 6866255"/>
              <a:gd name="connsiteY204" fmla="*/ 418157 h 480414"/>
              <a:gd name="connsiteX205" fmla="*/ 4751121 w 6866255"/>
              <a:gd name="connsiteY205" fmla="*/ 433168 h 480414"/>
              <a:gd name="connsiteX206" fmla="*/ 4973299 w 6866255"/>
              <a:gd name="connsiteY206" fmla="*/ 443889 h 480414"/>
              <a:gd name="connsiteX207" fmla="*/ 5114978 w 6866255"/>
              <a:gd name="connsiteY207" fmla="*/ 448893 h 480414"/>
              <a:gd name="connsiteX208" fmla="*/ 5195478 w 6866255"/>
              <a:gd name="connsiteY208" fmla="*/ 451037 h 480414"/>
              <a:gd name="connsiteX209" fmla="*/ 6082585 w 6866255"/>
              <a:gd name="connsiteY209" fmla="*/ 443175 h 480414"/>
              <a:gd name="connsiteX210" fmla="*/ 6518691 w 6866255"/>
              <a:gd name="connsiteY210" fmla="*/ 412707 h 480414"/>
              <a:gd name="connsiteX211" fmla="*/ 6866255 w 6866255"/>
              <a:gd name="connsiteY211" fmla="*/ 317662 h 480414"/>
              <a:gd name="connsiteX212" fmla="*/ 6866255 w 6866255"/>
              <a:gd name="connsiteY212" fmla="*/ 332083 h 480414"/>
              <a:gd name="connsiteX213" fmla="*/ 6495950 w 6866255"/>
              <a:gd name="connsiteY213" fmla="*/ 371965 h 480414"/>
              <a:gd name="connsiteX214" fmla="*/ 6068094 w 6866255"/>
              <a:gd name="connsiteY214" fmla="*/ 401718 h 480414"/>
              <a:gd name="connsiteX215" fmla="*/ 5522306 w 6866255"/>
              <a:gd name="connsiteY215" fmla="*/ 413869 h 480414"/>
              <a:gd name="connsiteX216" fmla="*/ 5200308 w 6866255"/>
              <a:gd name="connsiteY216" fmla="*/ 409580 h 480414"/>
              <a:gd name="connsiteX217" fmla="*/ 5119808 w 6866255"/>
              <a:gd name="connsiteY217" fmla="*/ 407436 h 480414"/>
              <a:gd name="connsiteX218" fmla="*/ 4981349 w 6866255"/>
              <a:gd name="connsiteY218" fmla="*/ 402432 h 480414"/>
              <a:gd name="connsiteX219" fmla="*/ 4762390 w 6866255"/>
              <a:gd name="connsiteY219" fmla="*/ 391711 h 480414"/>
              <a:gd name="connsiteX220" fmla="*/ 4543431 w 6866255"/>
              <a:gd name="connsiteY220" fmla="*/ 377415 h 480414"/>
              <a:gd name="connsiteX221" fmla="*/ 4404971 w 6866255"/>
              <a:gd name="connsiteY221" fmla="*/ 366693 h 480414"/>
              <a:gd name="connsiteX222" fmla="*/ 4326083 w 6866255"/>
              <a:gd name="connsiteY222" fmla="*/ 360261 h 480414"/>
              <a:gd name="connsiteX223" fmla="*/ 3458296 w 6866255"/>
              <a:gd name="connsiteY223" fmla="*/ 264480 h 480414"/>
              <a:gd name="connsiteX224" fmla="*/ 3128248 w 6866255"/>
              <a:gd name="connsiteY224" fmla="*/ 220878 h 480414"/>
              <a:gd name="connsiteX225" fmla="*/ 3050967 w 6866255"/>
              <a:gd name="connsiteY225" fmla="*/ 211586 h 480414"/>
              <a:gd name="connsiteX226" fmla="*/ 3012327 w 6866255"/>
              <a:gd name="connsiteY226" fmla="*/ 206582 h 480414"/>
              <a:gd name="connsiteX227" fmla="*/ 2968858 w 6866255"/>
              <a:gd name="connsiteY227" fmla="*/ 201579 h 480414"/>
              <a:gd name="connsiteX228" fmla="*/ 2775659 w 6866255"/>
              <a:gd name="connsiteY228" fmla="*/ 180136 h 480414"/>
              <a:gd name="connsiteX229" fmla="*/ 2704819 w 6866255"/>
              <a:gd name="connsiteY229" fmla="*/ 172988 h 480414"/>
              <a:gd name="connsiteX230" fmla="*/ 2535769 w 6866255"/>
              <a:gd name="connsiteY230" fmla="*/ 158692 h 480414"/>
              <a:gd name="connsiteX231" fmla="*/ 1552065 w 6866255"/>
              <a:gd name="connsiteY231" fmla="*/ 129386 h 480414"/>
              <a:gd name="connsiteX232" fmla="*/ 569969 w 6866255"/>
              <a:gd name="connsiteY232" fmla="*/ 204439 h 480414"/>
              <a:gd name="connsiteX233" fmla="*/ 97638 w 6866255"/>
              <a:gd name="connsiteY233" fmla="*/ 287889 h 480414"/>
              <a:gd name="connsiteX234" fmla="*/ 0 w 6866255"/>
              <a:gd name="connsiteY234" fmla="*/ 311249 h 480414"/>
              <a:gd name="connsiteX235" fmla="*/ 0 w 6866255"/>
              <a:gd name="connsiteY235" fmla="*/ 294963 h 480414"/>
              <a:gd name="connsiteX236" fmla="*/ 81740 w 6866255"/>
              <a:gd name="connsiteY236" fmla="*/ 275380 h 480414"/>
              <a:gd name="connsiteX237" fmla="*/ 558700 w 6866255"/>
              <a:gd name="connsiteY237" fmla="*/ 190857 h 480414"/>
              <a:gd name="connsiteX238" fmla="*/ 1548845 w 6866255"/>
              <a:gd name="connsiteY238" fmla="*/ 115091 h 480414"/>
              <a:gd name="connsiteX239" fmla="*/ 1793212 w 6866255"/>
              <a:gd name="connsiteY239" fmla="*/ 113337 h 480414"/>
              <a:gd name="connsiteX240" fmla="*/ 2538991 w 6866255"/>
              <a:gd name="connsiteY240" fmla="*/ 144397 h 480414"/>
              <a:gd name="connsiteX241" fmla="*/ 2709650 w 6866255"/>
              <a:gd name="connsiteY241" fmla="*/ 159407 h 480414"/>
              <a:gd name="connsiteX242" fmla="*/ 2780489 w 6866255"/>
              <a:gd name="connsiteY242" fmla="*/ 166555 h 480414"/>
              <a:gd name="connsiteX243" fmla="*/ 2975298 w 6866255"/>
              <a:gd name="connsiteY243" fmla="*/ 187998 h 480414"/>
              <a:gd name="connsiteX244" fmla="*/ 3018767 w 6866255"/>
              <a:gd name="connsiteY244" fmla="*/ 193002 h 480414"/>
              <a:gd name="connsiteX245" fmla="*/ 3057408 w 6866255"/>
              <a:gd name="connsiteY245" fmla="*/ 198005 h 480414"/>
              <a:gd name="connsiteX246" fmla="*/ 3136297 w 6866255"/>
              <a:gd name="connsiteY246" fmla="*/ 208012 h 480414"/>
              <a:gd name="connsiteX247" fmla="*/ 3464736 w 6866255"/>
              <a:gd name="connsiteY247" fmla="*/ 251614 h 480414"/>
              <a:gd name="connsiteX248" fmla="*/ 4329302 w 6866255"/>
              <a:gd name="connsiteY248" fmla="*/ 346679 h 480414"/>
              <a:gd name="connsiteX249" fmla="*/ 4408192 w 6866255"/>
              <a:gd name="connsiteY249" fmla="*/ 353113 h 480414"/>
              <a:gd name="connsiteX250" fmla="*/ 4546651 w 6866255"/>
              <a:gd name="connsiteY250" fmla="*/ 363834 h 480414"/>
              <a:gd name="connsiteX251" fmla="*/ 4764001 w 6866255"/>
              <a:gd name="connsiteY251" fmla="*/ 378130 h 480414"/>
              <a:gd name="connsiteX252" fmla="*/ 4981349 w 6866255"/>
              <a:gd name="connsiteY252" fmla="*/ 388852 h 480414"/>
              <a:gd name="connsiteX253" fmla="*/ 5118199 w 6866255"/>
              <a:gd name="connsiteY253" fmla="*/ 393855 h 480414"/>
              <a:gd name="connsiteX254" fmla="*/ 5198699 w 6866255"/>
              <a:gd name="connsiteY254" fmla="*/ 396000 h 480414"/>
              <a:gd name="connsiteX255" fmla="*/ 6064874 w 6866255"/>
              <a:gd name="connsiteY255" fmla="*/ 388137 h 480414"/>
              <a:gd name="connsiteX256" fmla="*/ 6490314 w 6866255"/>
              <a:gd name="connsiteY256" fmla="*/ 358384 h 480414"/>
              <a:gd name="connsiteX257" fmla="*/ 6866255 w 6866255"/>
              <a:gd name="connsiteY257" fmla="*/ 259153 h 480414"/>
              <a:gd name="connsiteX258" fmla="*/ 6866255 w 6866255"/>
              <a:gd name="connsiteY258" fmla="*/ 273595 h 480414"/>
              <a:gd name="connsiteX259" fmla="*/ 6468579 w 6866255"/>
              <a:gd name="connsiteY259" fmla="*/ 316301 h 480414"/>
              <a:gd name="connsiteX260" fmla="*/ 6051994 w 6866255"/>
              <a:gd name="connsiteY260" fmla="*/ 345250 h 480414"/>
              <a:gd name="connsiteX261" fmla="*/ 5201918 w 6866255"/>
              <a:gd name="connsiteY261" fmla="*/ 353113 h 480414"/>
              <a:gd name="connsiteX262" fmla="*/ 5123028 w 6866255"/>
              <a:gd name="connsiteY262" fmla="*/ 350968 h 480414"/>
              <a:gd name="connsiteX263" fmla="*/ 4987788 w 6866255"/>
              <a:gd name="connsiteY263" fmla="*/ 346680 h 480414"/>
              <a:gd name="connsiteX264" fmla="*/ 4773658 w 6866255"/>
              <a:gd name="connsiteY264" fmla="*/ 335958 h 480414"/>
              <a:gd name="connsiteX265" fmla="*/ 4559530 w 6866255"/>
              <a:gd name="connsiteY265" fmla="*/ 321662 h 480414"/>
              <a:gd name="connsiteX266" fmla="*/ 4422682 w 6866255"/>
              <a:gd name="connsiteY266" fmla="*/ 310941 h 480414"/>
              <a:gd name="connsiteX267" fmla="*/ 4345402 w 6866255"/>
              <a:gd name="connsiteY267" fmla="*/ 304508 h 480414"/>
              <a:gd name="connsiteX268" fmla="*/ 3488886 w 6866255"/>
              <a:gd name="connsiteY268" fmla="*/ 210157 h 480414"/>
              <a:gd name="connsiteX269" fmla="*/ 3160447 w 6866255"/>
              <a:gd name="connsiteY269" fmla="*/ 166555 h 480414"/>
              <a:gd name="connsiteX270" fmla="*/ 3079949 w 6866255"/>
              <a:gd name="connsiteY270" fmla="*/ 156548 h 480414"/>
              <a:gd name="connsiteX271" fmla="*/ 2997837 w 6866255"/>
              <a:gd name="connsiteY271" fmla="*/ 146541 h 480414"/>
              <a:gd name="connsiteX272" fmla="*/ 2798199 w 6866255"/>
              <a:gd name="connsiteY272" fmla="*/ 124383 h 480414"/>
              <a:gd name="connsiteX273" fmla="*/ 2725750 w 6866255"/>
              <a:gd name="connsiteY273" fmla="*/ 117235 h 480414"/>
              <a:gd name="connsiteX274" fmla="*/ 2551869 w 6866255"/>
              <a:gd name="connsiteY274" fmla="*/ 102224 h 480414"/>
              <a:gd name="connsiteX275" fmla="*/ 1540796 w 6866255"/>
              <a:gd name="connsiteY275" fmla="*/ 72204 h 480414"/>
              <a:gd name="connsiteX276" fmla="*/ 526500 w 6866255"/>
              <a:gd name="connsiteY276" fmla="*/ 149400 h 480414"/>
              <a:gd name="connsiteX277" fmla="*/ 35250 w 6866255"/>
              <a:gd name="connsiteY277" fmla="*/ 236604 h 480414"/>
              <a:gd name="connsiteX278" fmla="*/ 0 w 6866255"/>
              <a:gd name="connsiteY278" fmla="*/ 245067 h 480414"/>
              <a:gd name="connsiteX279" fmla="*/ 0 w 6866255"/>
              <a:gd name="connsiteY279" fmla="*/ 230137 h 480414"/>
              <a:gd name="connsiteX280" fmla="*/ 24785 w 6866255"/>
              <a:gd name="connsiteY280" fmla="*/ 224185 h 480414"/>
              <a:gd name="connsiteX281" fmla="*/ 520060 w 6866255"/>
              <a:gd name="connsiteY281" fmla="*/ 136534 h 480414"/>
              <a:gd name="connsiteX282" fmla="*/ 1542405 w 6866255"/>
              <a:gd name="connsiteY282" fmla="*/ 58623 h 480414"/>
              <a:gd name="connsiteX283" fmla="*/ 1793086 w 6866255"/>
              <a:gd name="connsiteY283" fmla="*/ 56881 h 480414"/>
              <a:gd name="connsiteX284" fmla="*/ 2559920 w 6866255"/>
              <a:gd name="connsiteY284" fmla="*/ 88644 h 480414"/>
              <a:gd name="connsiteX285" fmla="*/ 2735410 w 6866255"/>
              <a:gd name="connsiteY285" fmla="*/ 103654 h 480414"/>
              <a:gd name="connsiteX286" fmla="*/ 2807858 w 6866255"/>
              <a:gd name="connsiteY286" fmla="*/ 110802 h 480414"/>
              <a:gd name="connsiteX287" fmla="*/ 3009108 w 6866255"/>
              <a:gd name="connsiteY287" fmla="*/ 132960 h 480414"/>
              <a:gd name="connsiteX288" fmla="*/ 3091217 w 6866255"/>
              <a:gd name="connsiteY288" fmla="*/ 142967 h 480414"/>
              <a:gd name="connsiteX289" fmla="*/ 3171717 w 6866255"/>
              <a:gd name="connsiteY289" fmla="*/ 152974 h 480414"/>
              <a:gd name="connsiteX290" fmla="*/ 3500155 w 6866255"/>
              <a:gd name="connsiteY290" fmla="*/ 196576 h 480414"/>
              <a:gd name="connsiteX291" fmla="*/ 4353451 w 6866255"/>
              <a:gd name="connsiteY291" fmla="*/ 290927 h 480414"/>
              <a:gd name="connsiteX292" fmla="*/ 4430731 w 6866255"/>
              <a:gd name="connsiteY292" fmla="*/ 297360 h 480414"/>
              <a:gd name="connsiteX293" fmla="*/ 4565970 w 6866255"/>
              <a:gd name="connsiteY293" fmla="*/ 308081 h 480414"/>
              <a:gd name="connsiteX294" fmla="*/ 4780100 w 6866255"/>
              <a:gd name="connsiteY294" fmla="*/ 322377 h 480414"/>
              <a:gd name="connsiteX295" fmla="*/ 4992619 w 6866255"/>
              <a:gd name="connsiteY295" fmla="*/ 333099 h 480414"/>
              <a:gd name="connsiteX296" fmla="*/ 5126247 w 6866255"/>
              <a:gd name="connsiteY296" fmla="*/ 337388 h 480414"/>
              <a:gd name="connsiteX297" fmla="*/ 5205138 w 6866255"/>
              <a:gd name="connsiteY297" fmla="*/ 339532 h 480414"/>
              <a:gd name="connsiteX298" fmla="*/ 6050383 w 6866255"/>
              <a:gd name="connsiteY298" fmla="*/ 331669 h 480414"/>
              <a:gd name="connsiteX299" fmla="*/ 6463749 w 6866255"/>
              <a:gd name="connsiteY299" fmla="*/ 302721 h 48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6866255" h="480414">
                <a:moveTo>
                  <a:pt x="2425871" y="480414"/>
                </a:moveTo>
                <a:lnTo>
                  <a:pt x="2193211" y="480414"/>
                </a:lnTo>
                <a:lnTo>
                  <a:pt x="1989984" y="469443"/>
                </a:lnTo>
                <a:cubicBezTo>
                  <a:pt x="1853537" y="465333"/>
                  <a:pt x="1718700" y="464618"/>
                  <a:pt x="1585875" y="467477"/>
                </a:cubicBezTo>
                <a:lnTo>
                  <a:pt x="1314989" y="480414"/>
                </a:lnTo>
                <a:lnTo>
                  <a:pt x="1105156" y="480414"/>
                </a:lnTo>
                <a:lnTo>
                  <a:pt x="1176132" y="472928"/>
                </a:lnTo>
                <a:cubicBezTo>
                  <a:pt x="1309359" y="462832"/>
                  <a:pt x="1445805" y="456399"/>
                  <a:pt x="1584265" y="453897"/>
                </a:cubicBezTo>
                <a:cubicBezTo>
                  <a:pt x="1651080" y="452468"/>
                  <a:pt x="1718499" y="451931"/>
                  <a:pt x="1786420" y="452278"/>
                </a:cubicBezTo>
                <a:cubicBezTo>
                  <a:pt x="1990186" y="453316"/>
                  <a:pt x="2198477" y="462296"/>
                  <a:pt x="2408580" y="478914"/>
                </a:cubicBezTo>
                <a:close/>
                <a:moveTo>
                  <a:pt x="2978011" y="480414"/>
                </a:moveTo>
                <a:lnTo>
                  <a:pt x="2863229" y="480414"/>
                </a:lnTo>
                <a:lnTo>
                  <a:pt x="2843278" y="478200"/>
                </a:lnTo>
                <a:cubicBezTo>
                  <a:pt x="2828789" y="476770"/>
                  <a:pt x="2814300" y="474626"/>
                  <a:pt x="2799810" y="473196"/>
                </a:cubicBezTo>
                <a:cubicBezTo>
                  <a:pt x="2746679" y="466763"/>
                  <a:pt x="2690330" y="459615"/>
                  <a:pt x="2635590" y="455327"/>
                </a:cubicBezTo>
                <a:cubicBezTo>
                  <a:pt x="2613050" y="453183"/>
                  <a:pt x="2590511" y="451038"/>
                  <a:pt x="2569580" y="448893"/>
                </a:cubicBezTo>
                <a:cubicBezTo>
                  <a:pt x="2522891" y="443890"/>
                  <a:pt x="2474591" y="439601"/>
                  <a:pt x="2426292" y="436742"/>
                </a:cubicBezTo>
                <a:cubicBezTo>
                  <a:pt x="2139713" y="414584"/>
                  <a:pt x="1854745" y="406006"/>
                  <a:pt x="1581047" y="411010"/>
                </a:cubicBezTo>
                <a:cubicBezTo>
                  <a:pt x="1296078" y="416728"/>
                  <a:pt x="1019159" y="437457"/>
                  <a:pt x="759949" y="473196"/>
                </a:cubicBezTo>
                <a:lnTo>
                  <a:pt x="719088" y="480414"/>
                </a:lnTo>
                <a:lnTo>
                  <a:pt x="630912" y="480414"/>
                </a:lnTo>
                <a:lnTo>
                  <a:pt x="748680" y="459615"/>
                </a:lnTo>
                <a:cubicBezTo>
                  <a:pt x="1011110" y="423876"/>
                  <a:pt x="1289638" y="402433"/>
                  <a:pt x="1577827" y="396715"/>
                </a:cubicBezTo>
                <a:cubicBezTo>
                  <a:pt x="1647056" y="395285"/>
                  <a:pt x="1716890" y="394749"/>
                  <a:pt x="1787202" y="395106"/>
                </a:cubicBezTo>
                <a:cubicBezTo>
                  <a:pt x="1998135" y="396178"/>
                  <a:pt x="2213369" y="405292"/>
                  <a:pt x="2429511" y="422447"/>
                </a:cubicBezTo>
                <a:cubicBezTo>
                  <a:pt x="2477811" y="425306"/>
                  <a:pt x="2527720" y="430309"/>
                  <a:pt x="2574410" y="435313"/>
                </a:cubicBezTo>
                <a:cubicBezTo>
                  <a:pt x="2596950" y="437457"/>
                  <a:pt x="2617880" y="439601"/>
                  <a:pt x="2640419" y="441745"/>
                </a:cubicBezTo>
                <a:cubicBezTo>
                  <a:pt x="2696770" y="446749"/>
                  <a:pt x="2753119" y="453183"/>
                  <a:pt x="2806249" y="460330"/>
                </a:cubicBezTo>
                <a:cubicBezTo>
                  <a:pt x="2820740" y="461759"/>
                  <a:pt x="2835230" y="463904"/>
                  <a:pt x="2849719" y="465333"/>
                </a:cubicBezTo>
                <a:cubicBezTo>
                  <a:pt x="2862600" y="466763"/>
                  <a:pt x="2875479" y="468193"/>
                  <a:pt x="2888360" y="469622"/>
                </a:cubicBezTo>
                <a:cubicBezTo>
                  <a:pt x="2910900" y="472481"/>
                  <a:pt x="2931829" y="474626"/>
                  <a:pt x="2955978" y="477484"/>
                </a:cubicBezTo>
                <a:close/>
                <a:moveTo>
                  <a:pt x="3448381" y="480414"/>
                </a:moveTo>
                <a:lnTo>
                  <a:pt x="3318821" y="480414"/>
                </a:lnTo>
                <a:lnTo>
                  <a:pt x="3318227" y="480343"/>
                </a:lnTo>
                <a:lnTo>
                  <a:pt x="2984960" y="436742"/>
                </a:lnTo>
                <a:cubicBezTo>
                  <a:pt x="2962418" y="433882"/>
                  <a:pt x="2939878" y="431023"/>
                  <a:pt x="2917340" y="428164"/>
                </a:cubicBezTo>
                <a:cubicBezTo>
                  <a:pt x="2904460" y="426735"/>
                  <a:pt x="2891578" y="425306"/>
                  <a:pt x="2878700" y="423161"/>
                </a:cubicBezTo>
                <a:cubicBezTo>
                  <a:pt x="2864209" y="421731"/>
                  <a:pt x="2849719" y="419587"/>
                  <a:pt x="2835230" y="418158"/>
                </a:cubicBezTo>
                <a:cubicBezTo>
                  <a:pt x="2780489" y="411724"/>
                  <a:pt x="2722530" y="404577"/>
                  <a:pt x="2666180" y="399573"/>
                </a:cubicBezTo>
                <a:cubicBezTo>
                  <a:pt x="2643641" y="397429"/>
                  <a:pt x="2621101" y="395284"/>
                  <a:pt x="2598561" y="393140"/>
                </a:cubicBezTo>
                <a:cubicBezTo>
                  <a:pt x="2550262" y="388136"/>
                  <a:pt x="2500351" y="383133"/>
                  <a:pt x="2450442" y="380274"/>
                </a:cubicBezTo>
                <a:cubicBezTo>
                  <a:pt x="2154203" y="357401"/>
                  <a:pt x="1861184" y="348109"/>
                  <a:pt x="1577827" y="353828"/>
                </a:cubicBezTo>
                <a:cubicBezTo>
                  <a:pt x="1281587" y="359545"/>
                  <a:pt x="993398" y="381704"/>
                  <a:pt x="724531" y="418872"/>
                </a:cubicBezTo>
                <a:lnTo>
                  <a:pt x="376401" y="480414"/>
                </a:lnTo>
                <a:lnTo>
                  <a:pt x="296026" y="480414"/>
                </a:lnTo>
                <a:lnTo>
                  <a:pt x="310963" y="476501"/>
                </a:lnTo>
                <a:cubicBezTo>
                  <a:pt x="440366" y="448357"/>
                  <a:pt x="574801" y="424590"/>
                  <a:pt x="713260" y="405291"/>
                </a:cubicBezTo>
                <a:cubicBezTo>
                  <a:pt x="985350" y="368123"/>
                  <a:pt x="1275149" y="345965"/>
                  <a:pt x="1574607" y="339532"/>
                </a:cubicBezTo>
                <a:cubicBezTo>
                  <a:pt x="1646251" y="338102"/>
                  <a:pt x="1718399" y="337566"/>
                  <a:pt x="1790974" y="337934"/>
                </a:cubicBezTo>
                <a:cubicBezTo>
                  <a:pt x="2008700" y="339040"/>
                  <a:pt x="2230275" y="348287"/>
                  <a:pt x="2453662" y="365979"/>
                </a:cubicBezTo>
                <a:cubicBezTo>
                  <a:pt x="2503571" y="368838"/>
                  <a:pt x="2555091" y="373841"/>
                  <a:pt x="2603391" y="378844"/>
                </a:cubicBezTo>
                <a:cubicBezTo>
                  <a:pt x="2625930" y="380989"/>
                  <a:pt x="2648470" y="383133"/>
                  <a:pt x="2671010" y="385277"/>
                </a:cubicBezTo>
                <a:cubicBezTo>
                  <a:pt x="2728969" y="390281"/>
                  <a:pt x="2786930" y="397429"/>
                  <a:pt x="2843278" y="403862"/>
                </a:cubicBezTo>
                <a:cubicBezTo>
                  <a:pt x="2857769" y="405291"/>
                  <a:pt x="2872260" y="407436"/>
                  <a:pt x="2886749" y="408865"/>
                </a:cubicBezTo>
                <a:cubicBezTo>
                  <a:pt x="2899629" y="410295"/>
                  <a:pt x="2912509" y="411724"/>
                  <a:pt x="2925389" y="413868"/>
                </a:cubicBezTo>
                <a:cubicBezTo>
                  <a:pt x="2947929" y="416727"/>
                  <a:pt x="2970468" y="419587"/>
                  <a:pt x="2994618" y="422446"/>
                </a:cubicBezTo>
                <a:lnTo>
                  <a:pt x="3327887" y="466048"/>
                </a:lnTo>
                <a:close/>
                <a:moveTo>
                  <a:pt x="3951975" y="480414"/>
                </a:moveTo>
                <a:lnTo>
                  <a:pt x="3807649" y="480414"/>
                </a:lnTo>
                <a:lnTo>
                  <a:pt x="3352038" y="426020"/>
                </a:lnTo>
                <a:lnTo>
                  <a:pt x="3020377" y="382419"/>
                </a:lnTo>
                <a:cubicBezTo>
                  <a:pt x="2997839" y="379559"/>
                  <a:pt x="2973689" y="376700"/>
                  <a:pt x="2951149" y="373842"/>
                </a:cubicBezTo>
                <a:cubicBezTo>
                  <a:pt x="2938269" y="372411"/>
                  <a:pt x="2923778" y="370983"/>
                  <a:pt x="2910900" y="368838"/>
                </a:cubicBezTo>
                <a:cubicBezTo>
                  <a:pt x="2896409" y="367408"/>
                  <a:pt x="2881918" y="365263"/>
                  <a:pt x="2867429" y="363835"/>
                </a:cubicBezTo>
                <a:cubicBezTo>
                  <a:pt x="2809469" y="356687"/>
                  <a:pt x="2751509" y="349539"/>
                  <a:pt x="2691941" y="344535"/>
                </a:cubicBezTo>
                <a:cubicBezTo>
                  <a:pt x="2669401" y="342391"/>
                  <a:pt x="2645250" y="340247"/>
                  <a:pt x="2622710" y="338103"/>
                </a:cubicBezTo>
                <a:cubicBezTo>
                  <a:pt x="2572801" y="333099"/>
                  <a:pt x="2521280" y="328096"/>
                  <a:pt x="2469761" y="324521"/>
                </a:cubicBezTo>
                <a:cubicBezTo>
                  <a:pt x="2163863" y="300933"/>
                  <a:pt x="1861184" y="291642"/>
                  <a:pt x="1568165" y="297360"/>
                </a:cubicBezTo>
                <a:cubicBezTo>
                  <a:pt x="1260657" y="303793"/>
                  <a:pt x="962809" y="325951"/>
                  <a:pt x="682669" y="364549"/>
                </a:cubicBezTo>
                <a:cubicBezTo>
                  <a:pt x="539380" y="384563"/>
                  <a:pt x="400116" y="409223"/>
                  <a:pt x="266084" y="438350"/>
                </a:cubicBezTo>
                <a:lnTo>
                  <a:pt x="105034" y="480414"/>
                </a:lnTo>
                <a:lnTo>
                  <a:pt x="41035" y="480414"/>
                </a:lnTo>
                <a:lnTo>
                  <a:pt x="250991" y="425305"/>
                </a:lnTo>
                <a:cubicBezTo>
                  <a:pt x="386432" y="395820"/>
                  <a:pt x="527306" y="370982"/>
                  <a:pt x="673010" y="350968"/>
                </a:cubicBezTo>
                <a:cubicBezTo>
                  <a:pt x="956368" y="312370"/>
                  <a:pt x="1255828" y="289498"/>
                  <a:pt x="1566556" y="283064"/>
                </a:cubicBezTo>
                <a:cubicBezTo>
                  <a:pt x="1640213" y="281635"/>
                  <a:pt x="1714574" y="281098"/>
                  <a:pt x="1789489" y="281478"/>
                </a:cubicBezTo>
                <a:cubicBezTo>
                  <a:pt x="2014233" y="282617"/>
                  <a:pt x="2243959" y="291999"/>
                  <a:pt x="2474591" y="310226"/>
                </a:cubicBezTo>
                <a:cubicBezTo>
                  <a:pt x="2526111" y="313085"/>
                  <a:pt x="2579241" y="318803"/>
                  <a:pt x="2629150" y="323807"/>
                </a:cubicBezTo>
                <a:cubicBezTo>
                  <a:pt x="2651690" y="325951"/>
                  <a:pt x="2674230" y="328096"/>
                  <a:pt x="2696770" y="330239"/>
                </a:cubicBezTo>
                <a:cubicBezTo>
                  <a:pt x="2756340" y="335243"/>
                  <a:pt x="2815909" y="342391"/>
                  <a:pt x="2873869" y="349539"/>
                </a:cubicBezTo>
                <a:cubicBezTo>
                  <a:pt x="2888360" y="350968"/>
                  <a:pt x="2902849" y="353112"/>
                  <a:pt x="2917339" y="354542"/>
                </a:cubicBezTo>
                <a:cubicBezTo>
                  <a:pt x="2930218" y="355972"/>
                  <a:pt x="2944708" y="358115"/>
                  <a:pt x="2957588" y="359546"/>
                </a:cubicBezTo>
                <a:cubicBezTo>
                  <a:pt x="2980128" y="362404"/>
                  <a:pt x="3004277" y="365263"/>
                  <a:pt x="3028428" y="368123"/>
                </a:cubicBezTo>
                <a:lnTo>
                  <a:pt x="3360086" y="411724"/>
                </a:lnTo>
                <a:cubicBezTo>
                  <a:pt x="3535173" y="434419"/>
                  <a:pt x="3702512" y="454433"/>
                  <a:pt x="3863486" y="471889"/>
                </a:cubicBezTo>
                <a:close/>
                <a:moveTo>
                  <a:pt x="4607282" y="480414"/>
                </a:moveTo>
                <a:lnTo>
                  <a:pt x="4413512" y="480414"/>
                </a:lnTo>
                <a:lnTo>
                  <a:pt x="4358282" y="476055"/>
                </a:lnTo>
                <a:cubicBezTo>
                  <a:pt x="4330911" y="473910"/>
                  <a:pt x="4305153" y="471766"/>
                  <a:pt x="4277782" y="469621"/>
                </a:cubicBezTo>
                <a:cubicBezTo>
                  <a:pt x="4007304" y="446034"/>
                  <a:pt x="3715896" y="413868"/>
                  <a:pt x="3387457" y="371697"/>
                </a:cubicBezTo>
                <a:lnTo>
                  <a:pt x="3055798" y="328095"/>
                </a:lnTo>
                <a:cubicBezTo>
                  <a:pt x="3031648" y="325236"/>
                  <a:pt x="3007499" y="322377"/>
                  <a:pt x="2983348" y="319517"/>
                </a:cubicBezTo>
                <a:cubicBezTo>
                  <a:pt x="2970468" y="318088"/>
                  <a:pt x="2957588" y="316658"/>
                  <a:pt x="2943099" y="314514"/>
                </a:cubicBezTo>
                <a:cubicBezTo>
                  <a:pt x="2928609" y="313085"/>
                  <a:pt x="2914118" y="310940"/>
                  <a:pt x="2899629" y="309510"/>
                </a:cubicBezTo>
                <a:cubicBezTo>
                  <a:pt x="2840059" y="302363"/>
                  <a:pt x="2778878" y="295215"/>
                  <a:pt x="2719310" y="289497"/>
                </a:cubicBezTo>
                <a:cubicBezTo>
                  <a:pt x="2696770" y="287353"/>
                  <a:pt x="2672619" y="285208"/>
                  <a:pt x="2650079" y="283064"/>
                </a:cubicBezTo>
                <a:cubicBezTo>
                  <a:pt x="2598561" y="278060"/>
                  <a:pt x="2545430" y="272342"/>
                  <a:pt x="2490691" y="269483"/>
                </a:cubicBezTo>
                <a:cubicBezTo>
                  <a:pt x="2176743" y="245180"/>
                  <a:pt x="1864405" y="235889"/>
                  <a:pt x="1561726" y="241607"/>
                </a:cubicBezTo>
                <a:cubicBezTo>
                  <a:pt x="1242948" y="248039"/>
                  <a:pt x="933829" y="271627"/>
                  <a:pt x="644030" y="311655"/>
                </a:cubicBezTo>
                <a:cubicBezTo>
                  <a:pt x="494300" y="332384"/>
                  <a:pt x="348998" y="358116"/>
                  <a:pt x="209130" y="388583"/>
                </a:cubicBezTo>
                <a:lnTo>
                  <a:pt x="0" y="443344"/>
                </a:lnTo>
                <a:lnTo>
                  <a:pt x="0" y="426643"/>
                </a:lnTo>
                <a:lnTo>
                  <a:pt x="193433" y="375807"/>
                </a:lnTo>
                <a:cubicBezTo>
                  <a:pt x="334911" y="345071"/>
                  <a:pt x="482225" y="319160"/>
                  <a:pt x="634369" y="298074"/>
                </a:cubicBezTo>
                <a:cubicBezTo>
                  <a:pt x="927387" y="258046"/>
                  <a:pt x="1239728" y="233744"/>
                  <a:pt x="1560115" y="227311"/>
                </a:cubicBezTo>
                <a:cubicBezTo>
                  <a:pt x="1636187" y="225703"/>
                  <a:pt x="1712964" y="225122"/>
                  <a:pt x="1790270" y="225535"/>
                </a:cubicBezTo>
                <a:cubicBezTo>
                  <a:pt x="2022184" y="226775"/>
                  <a:pt x="2258852" y="236960"/>
                  <a:pt x="2495519" y="255187"/>
                </a:cubicBezTo>
                <a:cubicBezTo>
                  <a:pt x="2550261" y="258761"/>
                  <a:pt x="2603390" y="263765"/>
                  <a:pt x="2656519" y="268768"/>
                </a:cubicBezTo>
                <a:cubicBezTo>
                  <a:pt x="2679061" y="270912"/>
                  <a:pt x="2701600" y="273057"/>
                  <a:pt x="2725749" y="275201"/>
                </a:cubicBezTo>
                <a:cubicBezTo>
                  <a:pt x="2786929" y="280919"/>
                  <a:pt x="2849718" y="288067"/>
                  <a:pt x="2909289" y="295215"/>
                </a:cubicBezTo>
                <a:cubicBezTo>
                  <a:pt x="2923778" y="297360"/>
                  <a:pt x="2938268" y="298789"/>
                  <a:pt x="2952759" y="300219"/>
                </a:cubicBezTo>
                <a:cubicBezTo>
                  <a:pt x="2965639" y="301648"/>
                  <a:pt x="2978517" y="303078"/>
                  <a:pt x="2991399" y="305222"/>
                </a:cubicBezTo>
                <a:cubicBezTo>
                  <a:pt x="3015548" y="308081"/>
                  <a:pt x="3039699" y="310940"/>
                  <a:pt x="3065458" y="314514"/>
                </a:cubicBezTo>
                <a:lnTo>
                  <a:pt x="3397115" y="358115"/>
                </a:lnTo>
                <a:cubicBezTo>
                  <a:pt x="3725555" y="400288"/>
                  <a:pt x="4015354" y="432453"/>
                  <a:pt x="4284222" y="456041"/>
                </a:cubicBezTo>
                <a:cubicBezTo>
                  <a:pt x="4309983" y="458185"/>
                  <a:pt x="4337352" y="460330"/>
                  <a:pt x="4364722" y="462474"/>
                </a:cubicBezTo>
                <a:cubicBezTo>
                  <a:pt x="4411411" y="466762"/>
                  <a:pt x="4461322" y="470336"/>
                  <a:pt x="4509621" y="473910"/>
                </a:cubicBezTo>
                <a:close/>
                <a:moveTo>
                  <a:pt x="6860210" y="208727"/>
                </a:moveTo>
                <a:cubicBezTo>
                  <a:pt x="6863429" y="212301"/>
                  <a:pt x="6856991" y="216590"/>
                  <a:pt x="6848940" y="217304"/>
                </a:cubicBezTo>
                <a:cubicBezTo>
                  <a:pt x="6586512" y="250185"/>
                  <a:pt x="6317642" y="274487"/>
                  <a:pt x="6045553" y="288782"/>
                </a:cubicBezTo>
                <a:cubicBezTo>
                  <a:pt x="5775075" y="300934"/>
                  <a:pt x="5496546" y="303078"/>
                  <a:pt x="5216407" y="295930"/>
                </a:cubicBezTo>
                <a:cubicBezTo>
                  <a:pt x="5190647" y="295216"/>
                  <a:pt x="5163278" y="294500"/>
                  <a:pt x="5137518" y="293786"/>
                </a:cubicBezTo>
                <a:cubicBezTo>
                  <a:pt x="5094048" y="292356"/>
                  <a:pt x="5050579" y="290927"/>
                  <a:pt x="5007108" y="289497"/>
                </a:cubicBezTo>
                <a:lnTo>
                  <a:pt x="4797809" y="278776"/>
                </a:lnTo>
                <a:lnTo>
                  <a:pt x="4588510" y="264480"/>
                </a:lnTo>
                <a:cubicBezTo>
                  <a:pt x="4543430" y="261621"/>
                  <a:pt x="4498351" y="257333"/>
                  <a:pt x="4454882" y="253758"/>
                </a:cubicBezTo>
                <a:cubicBezTo>
                  <a:pt x="4429121" y="251614"/>
                  <a:pt x="4403361" y="249470"/>
                  <a:pt x="4377603" y="247325"/>
                </a:cubicBezTo>
                <a:cubicBezTo>
                  <a:pt x="4123223" y="225167"/>
                  <a:pt x="3846305" y="194431"/>
                  <a:pt x="3530746" y="154404"/>
                </a:cubicBezTo>
                <a:lnTo>
                  <a:pt x="3203917" y="110803"/>
                </a:lnTo>
                <a:cubicBezTo>
                  <a:pt x="3195866" y="109373"/>
                  <a:pt x="3184596" y="108658"/>
                  <a:pt x="3174937" y="107229"/>
                </a:cubicBezTo>
                <a:lnTo>
                  <a:pt x="3038088" y="90789"/>
                </a:lnTo>
                <a:cubicBezTo>
                  <a:pt x="2972077" y="82926"/>
                  <a:pt x="2902849" y="74348"/>
                  <a:pt x="2833618" y="67916"/>
                </a:cubicBezTo>
                <a:cubicBezTo>
                  <a:pt x="2809468" y="65771"/>
                  <a:pt x="2785319" y="63627"/>
                  <a:pt x="2761168" y="60768"/>
                </a:cubicBezTo>
                <a:cubicBezTo>
                  <a:pt x="2703209" y="55050"/>
                  <a:pt x="2642029" y="49331"/>
                  <a:pt x="2580851" y="45043"/>
                </a:cubicBezTo>
                <a:cubicBezTo>
                  <a:pt x="2229870" y="17881"/>
                  <a:pt x="1880503" y="7159"/>
                  <a:pt x="1542405" y="14307"/>
                </a:cubicBezTo>
                <a:cubicBezTo>
                  <a:pt x="1180157" y="21455"/>
                  <a:pt x="827568" y="48616"/>
                  <a:pt x="494298" y="94362"/>
                </a:cubicBezTo>
                <a:cubicBezTo>
                  <a:pt x="406554" y="106513"/>
                  <a:pt x="320117" y="120139"/>
                  <a:pt x="235140" y="135205"/>
                </a:cubicBezTo>
                <a:lnTo>
                  <a:pt x="0" y="181676"/>
                </a:lnTo>
                <a:lnTo>
                  <a:pt x="0" y="167402"/>
                </a:lnTo>
                <a:lnTo>
                  <a:pt x="220776" y="123892"/>
                </a:lnTo>
                <a:cubicBezTo>
                  <a:pt x="306634" y="108747"/>
                  <a:pt x="394077" y="95077"/>
                  <a:pt x="483029" y="82926"/>
                </a:cubicBezTo>
                <a:cubicBezTo>
                  <a:pt x="817908" y="36465"/>
                  <a:pt x="1173715" y="9304"/>
                  <a:pt x="1539185" y="2156"/>
                </a:cubicBezTo>
                <a:cubicBezTo>
                  <a:pt x="1624514" y="369"/>
                  <a:pt x="1710548" y="-301"/>
                  <a:pt x="1797110" y="123"/>
                </a:cubicBezTo>
                <a:cubicBezTo>
                  <a:pt x="2056797" y="1396"/>
                  <a:pt x="2321239" y="12520"/>
                  <a:pt x="2585680" y="32891"/>
                </a:cubicBezTo>
                <a:cubicBezTo>
                  <a:pt x="2646859" y="36465"/>
                  <a:pt x="2708039" y="42898"/>
                  <a:pt x="2767609" y="48616"/>
                </a:cubicBezTo>
                <a:cubicBezTo>
                  <a:pt x="2791758" y="50761"/>
                  <a:pt x="2815909" y="53620"/>
                  <a:pt x="2840058" y="55764"/>
                </a:cubicBezTo>
                <a:cubicBezTo>
                  <a:pt x="2910898" y="62198"/>
                  <a:pt x="2980127" y="70060"/>
                  <a:pt x="3046137" y="78637"/>
                </a:cubicBezTo>
                <a:lnTo>
                  <a:pt x="3182987" y="95077"/>
                </a:lnTo>
                <a:cubicBezTo>
                  <a:pt x="3194257" y="96507"/>
                  <a:pt x="3203917" y="97936"/>
                  <a:pt x="3213576" y="98651"/>
                </a:cubicBezTo>
                <a:lnTo>
                  <a:pt x="3540406" y="141538"/>
                </a:lnTo>
                <a:cubicBezTo>
                  <a:pt x="3854354" y="182280"/>
                  <a:pt x="4129662" y="212301"/>
                  <a:pt x="4384042" y="234459"/>
                </a:cubicBezTo>
                <a:cubicBezTo>
                  <a:pt x="4409802" y="236604"/>
                  <a:pt x="4435560" y="238748"/>
                  <a:pt x="4461322" y="240892"/>
                </a:cubicBezTo>
                <a:cubicBezTo>
                  <a:pt x="4504790" y="244466"/>
                  <a:pt x="4549871" y="248040"/>
                  <a:pt x="4593342" y="251614"/>
                </a:cubicBezTo>
                <a:lnTo>
                  <a:pt x="4802640" y="265195"/>
                </a:lnTo>
                <a:lnTo>
                  <a:pt x="5011939" y="275202"/>
                </a:lnTo>
                <a:cubicBezTo>
                  <a:pt x="5055408" y="277346"/>
                  <a:pt x="5098878" y="278061"/>
                  <a:pt x="5140738" y="279491"/>
                </a:cubicBezTo>
                <a:cubicBezTo>
                  <a:pt x="5166498" y="280205"/>
                  <a:pt x="5193867" y="280920"/>
                  <a:pt x="5219627" y="281634"/>
                </a:cubicBezTo>
                <a:cubicBezTo>
                  <a:pt x="5496546" y="288782"/>
                  <a:pt x="5775075" y="285924"/>
                  <a:pt x="6043944" y="274487"/>
                </a:cubicBezTo>
                <a:cubicBezTo>
                  <a:pt x="6312813" y="260906"/>
                  <a:pt x="6581681" y="236604"/>
                  <a:pt x="6840891" y="203724"/>
                </a:cubicBezTo>
                <a:cubicBezTo>
                  <a:pt x="6848940" y="203009"/>
                  <a:pt x="6858600" y="205153"/>
                  <a:pt x="6860210" y="208727"/>
                </a:cubicBezTo>
                <a:close/>
                <a:moveTo>
                  <a:pt x="6866255" y="433615"/>
                </a:moveTo>
                <a:lnTo>
                  <a:pt x="6866255" y="448160"/>
                </a:lnTo>
                <a:lnTo>
                  <a:pt x="6566681" y="480414"/>
                </a:lnTo>
                <a:lnTo>
                  <a:pt x="6368570" y="480414"/>
                </a:lnTo>
                <a:lnTo>
                  <a:pt x="6543444" y="468102"/>
                </a:lnTo>
                <a:close/>
                <a:moveTo>
                  <a:pt x="6866255" y="375521"/>
                </a:moveTo>
                <a:lnTo>
                  <a:pt x="6866255" y="390067"/>
                </a:lnTo>
                <a:lnTo>
                  <a:pt x="6525533" y="426913"/>
                </a:lnTo>
                <a:cubicBezTo>
                  <a:pt x="6380030" y="439780"/>
                  <a:pt x="6233118" y="449966"/>
                  <a:pt x="6085803" y="457471"/>
                </a:cubicBezTo>
                <a:cubicBezTo>
                  <a:pt x="5900655" y="466048"/>
                  <a:pt x="5712287" y="470336"/>
                  <a:pt x="5522306" y="470336"/>
                </a:cubicBezTo>
                <a:cubicBezTo>
                  <a:pt x="5412828" y="470336"/>
                  <a:pt x="5303348" y="468907"/>
                  <a:pt x="5192258" y="466048"/>
                </a:cubicBezTo>
                <a:cubicBezTo>
                  <a:pt x="5164889" y="465333"/>
                  <a:pt x="5139129" y="464618"/>
                  <a:pt x="5111759" y="463903"/>
                </a:cubicBezTo>
                <a:cubicBezTo>
                  <a:pt x="5065070" y="462474"/>
                  <a:pt x="5016770" y="461044"/>
                  <a:pt x="4968470" y="458900"/>
                </a:cubicBezTo>
                <a:lnTo>
                  <a:pt x="4746291" y="448178"/>
                </a:lnTo>
                <a:lnTo>
                  <a:pt x="4524111" y="433168"/>
                </a:lnTo>
                <a:cubicBezTo>
                  <a:pt x="4475811" y="429594"/>
                  <a:pt x="4429121" y="426020"/>
                  <a:pt x="4382433" y="421731"/>
                </a:cubicBezTo>
                <a:cubicBezTo>
                  <a:pt x="4356673" y="419587"/>
                  <a:pt x="4329302" y="417443"/>
                  <a:pt x="4303543" y="415298"/>
                </a:cubicBezTo>
                <a:cubicBezTo>
                  <a:pt x="4037894" y="392425"/>
                  <a:pt x="3749705" y="360260"/>
                  <a:pt x="3424486" y="318803"/>
                </a:cubicBezTo>
                <a:lnTo>
                  <a:pt x="3094438" y="275201"/>
                </a:lnTo>
                <a:cubicBezTo>
                  <a:pt x="3070288" y="272342"/>
                  <a:pt x="3044528" y="268768"/>
                  <a:pt x="3018768" y="265909"/>
                </a:cubicBezTo>
                <a:cubicBezTo>
                  <a:pt x="3005889" y="264480"/>
                  <a:pt x="2993008" y="263050"/>
                  <a:pt x="2980128" y="260905"/>
                </a:cubicBezTo>
                <a:cubicBezTo>
                  <a:pt x="2965639" y="259476"/>
                  <a:pt x="2951149" y="257332"/>
                  <a:pt x="2936660" y="255902"/>
                </a:cubicBezTo>
                <a:cubicBezTo>
                  <a:pt x="2875478" y="248754"/>
                  <a:pt x="2812689" y="240892"/>
                  <a:pt x="2749900" y="235173"/>
                </a:cubicBezTo>
                <a:cubicBezTo>
                  <a:pt x="2725749" y="233029"/>
                  <a:pt x="2703209" y="230885"/>
                  <a:pt x="2679061" y="228026"/>
                </a:cubicBezTo>
                <a:cubicBezTo>
                  <a:pt x="2625930" y="223022"/>
                  <a:pt x="2571190" y="217304"/>
                  <a:pt x="2514842" y="213730"/>
                </a:cubicBezTo>
                <a:cubicBezTo>
                  <a:pt x="2191232" y="188713"/>
                  <a:pt x="1869234" y="178706"/>
                  <a:pt x="1558506" y="185139"/>
                </a:cubicBezTo>
                <a:cubicBezTo>
                  <a:pt x="1228457" y="191572"/>
                  <a:pt x="909679" y="215875"/>
                  <a:pt x="608610" y="257332"/>
                </a:cubicBezTo>
                <a:cubicBezTo>
                  <a:pt x="452441" y="279133"/>
                  <a:pt x="300699" y="305937"/>
                  <a:pt x="154793" y="337655"/>
                </a:cubicBezTo>
                <a:lnTo>
                  <a:pt x="0" y="378241"/>
                </a:lnTo>
                <a:lnTo>
                  <a:pt x="0" y="358514"/>
                </a:lnTo>
                <a:lnTo>
                  <a:pt x="140303" y="324878"/>
                </a:lnTo>
                <a:cubicBezTo>
                  <a:pt x="287819" y="292713"/>
                  <a:pt x="441171" y="265552"/>
                  <a:pt x="598951" y="243751"/>
                </a:cubicBezTo>
                <a:cubicBezTo>
                  <a:pt x="903239" y="202293"/>
                  <a:pt x="1225237" y="177277"/>
                  <a:pt x="1556896" y="170843"/>
                </a:cubicBezTo>
                <a:cubicBezTo>
                  <a:pt x="1635383" y="169235"/>
                  <a:pt x="1714474" y="168654"/>
                  <a:pt x="1794043" y="169079"/>
                </a:cubicBezTo>
                <a:cubicBezTo>
                  <a:pt x="2032749" y="170352"/>
                  <a:pt x="2275757" y="180672"/>
                  <a:pt x="2519671" y="199434"/>
                </a:cubicBezTo>
                <a:cubicBezTo>
                  <a:pt x="2576020" y="203009"/>
                  <a:pt x="2630761" y="208727"/>
                  <a:pt x="2685501" y="213730"/>
                </a:cubicBezTo>
                <a:cubicBezTo>
                  <a:pt x="2708041" y="215875"/>
                  <a:pt x="2732190" y="218018"/>
                  <a:pt x="2754729" y="220163"/>
                </a:cubicBezTo>
                <a:cubicBezTo>
                  <a:pt x="2819129" y="225882"/>
                  <a:pt x="2881918" y="233744"/>
                  <a:pt x="2944708" y="240892"/>
                </a:cubicBezTo>
                <a:cubicBezTo>
                  <a:pt x="2959200" y="242321"/>
                  <a:pt x="2973689" y="244466"/>
                  <a:pt x="2988178" y="245895"/>
                </a:cubicBezTo>
                <a:cubicBezTo>
                  <a:pt x="3001059" y="247325"/>
                  <a:pt x="3013939" y="248754"/>
                  <a:pt x="3026818" y="250898"/>
                </a:cubicBezTo>
                <a:cubicBezTo>
                  <a:pt x="3052577" y="253758"/>
                  <a:pt x="3078339" y="257332"/>
                  <a:pt x="3102488" y="260191"/>
                </a:cubicBezTo>
                <a:lnTo>
                  <a:pt x="3432537" y="303792"/>
                </a:lnTo>
                <a:cubicBezTo>
                  <a:pt x="3757755" y="345965"/>
                  <a:pt x="4044335" y="377415"/>
                  <a:pt x="4308373" y="400288"/>
                </a:cubicBezTo>
                <a:cubicBezTo>
                  <a:pt x="4334133" y="402432"/>
                  <a:pt x="4361502" y="404577"/>
                  <a:pt x="4387262" y="406721"/>
                </a:cubicBezTo>
                <a:cubicBezTo>
                  <a:pt x="4433953" y="410295"/>
                  <a:pt x="4480641" y="414584"/>
                  <a:pt x="4528941" y="418157"/>
                </a:cubicBezTo>
                <a:lnTo>
                  <a:pt x="4751121" y="433168"/>
                </a:lnTo>
                <a:lnTo>
                  <a:pt x="4973299" y="443889"/>
                </a:lnTo>
                <a:cubicBezTo>
                  <a:pt x="5019989" y="446034"/>
                  <a:pt x="5068290" y="447463"/>
                  <a:pt x="5114978" y="448893"/>
                </a:cubicBezTo>
                <a:cubicBezTo>
                  <a:pt x="5142349" y="449607"/>
                  <a:pt x="5168107" y="450323"/>
                  <a:pt x="5195478" y="451037"/>
                </a:cubicBezTo>
                <a:cubicBezTo>
                  <a:pt x="5493327" y="458185"/>
                  <a:pt x="5792786" y="456041"/>
                  <a:pt x="6082585" y="443175"/>
                </a:cubicBezTo>
                <a:cubicBezTo>
                  <a:pt x="6228289" y="435670"/>
                  <a:pt x="6373993" y="425484"/>
                  <a:pt x="6518691" y="412707"/>
                </a:cubicBezTo>
                <a:close/>
                <a:moveTo>
                  <a:pt x="6866255" y="317662"/>
                </a:moveTo>
                <a:lnTo>
                  <a:pt x="6866255" y="332083"/>
                </a:lnTo>
                <a:lnTo>
                  <a:pt x="6495950" y="371965"/>
                </a:lnTo>
                <a:cubicBezTo>
                  <a:pt x="6354271" y="384563"/>
                  <a:pt x="6211384" y="394570"/>
                  <a:pt x="6068094" y="401718"/>
                </a:cubicBezTo>
                <a:cubicBezTo>
                  <a:pt x="5890995" y="409580"/>
                  <a:pt x="5707455" y="413869"/>
                  <a:pt x="5522306" y="413869"/>
                </a:cubicBezTo>
                <a:cubicBezTo>
                  <a:pt x="5416047" y="413869"/>
                  <a:pt x="5308178" y="412439"/>
                  <a:pt x="5200308" y="409580"/>
                </a:cubicBezTo>
                <a:cubicBezTo>
                  <a:pt x="5172939" y="408866"/>
                  <a:pt x="5147179" y="408150"/>
                  <a:pt x="5119808" y="407436"/>
                </a:cubicBezTo>
                <a:cubicBezTo>
                  <a:pt x="5074728" y="406006"/>
                  <a:pt x="5028039" y="404577"/>
                  <a:pt x="4981349" y="402432"/>
                </a:cubicBezTo>
                <a:lnTo>
                  <a:pt x="4762390" y="391711"/>
                </a:lnTo>
                <a:lnTo>
                  <a:pt x="4543431" y="377415"/>
                </a:lnTo>
                <a:cubicBezTo>
                  <a:pt x="4496742" y="373841"/>
                  <a:pt x="4450051" y="370268"/>
                  <a:pt x="4404971" y="366693"/>
                </a:cubicBezTo>
                <a:cubicBezTo>
                  <a:pt x="4379212" y="364549"/>
                  <a:pt x="4351842" y="362404"/>
                  <a:pt x="4326083" y="360261"/>
                </a:cubicBezTo>
                <a:cubicBezTo>
                  <a:pt x="4063653" y="337388"/>
                  <a:pt x="3780294" y="305937"/>
                  <a:pt x="3458296" y="264480"/>
                </a:cubicBezTo>
                <a:lnTo>
                  <a:pt x="3128248" y="220878"/>
                </a:lnTo>
                <a:cubicBezTo>
                  <a:pt x="3102488" y="217304"/>
                  <a:pt x="3076727" y="214445"/>
                  <a:pt x="3050967" y="211586"/>
                </a:cubicBezTo>
                <a:cubicBezTo>
                  <a:pt x="3038089" y="210157"/>
                  <a:pt x="3025209" y="208727"/>
                  <a:pt x="3012327" y="206582"/>
                </a:cubicBezTo>
                <a:cubicBezTo>
                  <a:pt x="2997837" y="205153"/>
                  <a:pt x="2983348" y="203009"/>
                  <a:pt x="2968858" y="201579"/>
                </a:cubicBezTo>
                <a:cubicBezTo>
                  <a:pt x="2906068" y="193716"/>
                  <a:pt x="2841668" y="185854"/>
                  <a:pt x="2775659" y="180136"/>
                </a:cubicBezTo>
                <a:cubicBezTo>
                  <a:pt x="2751510" y="177991"/>
                  <a:pt x="2727359" y="175847"/>
                  <a:pt x="2704819" y="172988"/>
                </a:cubicBezTo>
                <a:cubicBezTo>
                  <a:pt x="2650079" y="167270"/>
                  <a:pt x="2592120" y="162266"/>
                  <a:pt x="2535769" y="158692"/>
                </a:cubicBezTo>
                <a:cubicBezTo>
                  <a:pt x="2204113" y="132960"/>
                  <a:pt x="1872454" y="122954"/>
                  <a:pt x="1552065" y="129386"/>
                </a:cubicBezTo>
                <a:cubicBezTo>
                  <a:pt x="1212357" y="136534"/>
                  <a:pt x="880699" y="161552"/>
                  <a:pt x="569969" y="204439"/>
                </a:cubicBezTo>
                <a:cubicBezTo>
                  <a:pt x="407360" y="226954"/>
                  <a:pt x="249581" y="254830"/>
                  <a:pt x="97638" y="287889"/>
                </a:cubicBezTo>
                <a:lnTo>
                  <a:pt x="0" y="311249"/>
                </a:lnTo>
                <a:lnTo>
                  <a:pt x="0" y="294963"/>
                </a:lnTo>
                <a:lnTo>
                  <a:pt x="81740" y="275380"/>
                </a:lnTo>
                <a:cubicBezTo>
                  <a:pt x="235092" y="241964"/>
                  <a:pt x="394481" y="213730"/>
                  <a:pt x="558700" y="190857"/>
                </a:cubicBezTo>
                <a:cubicBezTo>
                  <a:pt x="872648" y="147256"/>
                  <a:pt x="1205916" y="122238"/>
                  <a:pt x="1548845" y="115091"/>
                </a:cubicBezTo>
                <a:cubicBezTo>
                  <a:pt x="1629747" y="113482"/>
                  <a:pt x="1711253" y="112902"/>
                  <a:pt x="1793212" y="113337"/>
                </a:cubicBezTo>
                <a:cubicBezTo>
                  <a:pt x="2039088" y="114644"/>
                  <a:pt x="2289039" y="125097"/>
                  <a:pt x="2538991" y="144397"/>
                </a:cubicBezTo>
                <a:cubicBezTo>
                  <a:pt x="2596951" y="147970"/>
                  <a:pt x="2653299" y="153689"/>
                  <a:pt x="2709650" y="159407"/>
                </a:cubicBezTo>
                <a:cubicBezTo>
                  <a:pt x="2733799" y="161552"/>
                  <a:pt x="2756339" y="164411"/>
                  <a:pt x="2780489" y="166555"/>
                </a:cubicBezTo>
                <a:cubicBezTo>
                  <a:pt x="2846498" y="172273"/>
                  <a:pt x="2912509" y="180136"/>
                  <a:pt x="2975298" y="187998"/>
                </a:cubicBezTo>
                <a:cubicBezTo>
                  <a:pt x="2989789" y="189428"/>
                  <a:pt x="3004278" y="191572"/>
                  <a:pt x="3018767" y="193002"/>
                </a:cubicBezTo>
                <a:cubicBezTo>
                  <a:pt x="3031648" y="194432"/>
                  <a:pt x="3044527" y="195861"/>
                  <a:pt x="3057408" y="198005"/>
                </a:cubicBezTo>
                <a:cubicBezTo>
                  <a:pt x="3084777" y="200864"/>
                  <a:pt x="3110537" y="204439"/>
                  <a:pt x="3136297" y="208012"/>
                </a:cubicBezTo>
                <a:lnTo>
                  <a:pt x="3464736" y="251614"/>
                </a:lnTo>
                <a:cubicBezTo>
                  <a:pt x="3785126" y="293071"/>
                  <a:pt x="4068484" y="324521"/>
                  <a:pt x="4329302" y="346679"/>
                </a:cubicBezTo>
                <a:cubicBezTo>
                  <a:pt x="4355061" y="348824"/>
                  <a:pt x="4382431" y="350968"/>
                  <a:pt x="4408192" y="353113"/>
                </a:cubicBezTo>
                <a:cubicBezTo>
                  <a:pt x="4453271" y="356686"/>
                  <a:pt x="4499960" y="360975"/>
                  <a:pt x="4546651" y="363834"/>
                </a:cubicBezTo>
                <a:lnTo>
                  <a:pt x="4764001" y="378130"/>
                </a:lnTo>
                <a:lnTo>
                  <a:pt x="4981349" y="388852"/>
                </a:lnTo>
                <a:cubicBezTo>
                  <a:pt x="5026428" y="390996"/>
                  <a:pt x="5073119" y="392425"/>
                  <a:pt x="5118199" y="393855"/>
                </a:cubicBezTo>
                <a:cubicBezTo>
                  <a:pt x="5145568" y="394570"/>
                  <a:pt x="5171328" y="395284"/>
                  <a:pt x="5198699" y="396000"/>
                </a:cubicBezTo>
                <a:cubicBezTo>
                  <a:pt x="5490106" y="403147"/>
                  <a:pt x="5781516" y="400288"/>
                  <a:pt x="6064874" y="388137"/>
                </a:cubicBezTo>
                <a:cubicBezTo>
                  <a:pt x="6207358" y="380989"/>
                  <a:pt x="6349440" y="370982"/>
                  <a:pt x="6490314" y="358384"/>
                </a:cubicBezTo>
                <a:close/>
                <a:moveTo>
                  <a:pt x="6866255" y="259153"/>
                </a:moveTo>
                <a:lnTo>
                  <a:pt x="6866255" y="273595"/>
                </a:lnTo>
                <a:lnTo>
                  <a:pt x="6468579" y="316301"/>
                </a:lnTo>
                <a:cubicBezTo>
                  <a:pt x="6330522" y="328452"/>
                  <a:pt x="6191258" y="338102"/>
                  <a:pt x="6051994" y="345250"/>
                </a:cubicBezTo>
                <a:cubicBezTo>
                  <a:pt x="5775075" y="357401"/>
                  <a:pt x="5488497" y="360261"/>
                  <a:pt x="5201918" y="353113"/>
                </a:cubicBezTo>
                <a:cubicBezTo>
                  <a:pt x="5174548" y="352397"/>
                  <a:pt x="5148788" y="351683"/>
                  <a:pt x="5123028" y="350968"/>
                </a:cubicBezTo>
                <a:cubicBezTo>
                  <a:pt x="5079557" y="349539"/>
                  <a:pt x="5032868" y="348109"/>
                  <a:pt x="4987788" y="346680"/>
                </a:cubicBezTo>
                <a:lnTo>
                  <a:pt x="4773658" y="335958"/>
                </a:lnTo>
                <a:lnTo>
                  <a:pt x="4559530" y="321662"/>
                </a:lnTo>
                <a:cubicBezTo>
                  <a:pt x="4514451" y="318803"/>
                  <a:pt x="4467760" y="314515"/>
                  <a:pt x="4422682" y="310941"/>
                </a:cubicBezTo>
                <a:cubicBezTo>
                  <a:pt x="4396922" y="308796"/>
                  <a:pt x="4371161" y="306652"/>
                  <a:pt x="4345402" y="304508"/>
                </a:cubicBezTo>
                <a:cubicBezTo>
                  <a:pt x="4086192" y="282350"/>
                  <a:pt x="3806054" y="250899"/>
                  <a:pt x="3488886" y="210157"/>
                </a:cubicBezTo>
                <a:lnTo>
                  <a:pt x="3160447" y="166555"/>
                </a:lnTo>
                <a:cubicBezTo>
                  <a:pt x="3134688" y="162981"/>
                  <a:pt x="3107317" y="160122"/>
                  <a:pt x="3079949" y="156548"/>
                </a:cubicBezTo>
                <a:lnTo>
                  <a:pt x="2997837" y="146541"/>
                </a:lnTo>
                <a:cubicBezTo>
                  <a:pt x="2933438" y="138679"/>
                  <a:pt x="2865818" y="130816"/>
                  <a:pt x="2798199" y="124383"/>
                </a:cubicBezTo>
                <a:cubicBezTo>
                  <a:pt x="2774050" y="122238"/>
                  <a:pt x="2749899" y="120095"/>
                  <a:pt x="2725750" y="117235"/>
                </a:cubicBezTo>
                <a:cubicBezTo>
                  <a:pt x="2669400" y="111517"/>
                  <a:pt x="2609829" y="105799"/>
                  <a:pt x="2551869" y="102224"/>
                </a:cubicBezTo>
                <a:cubicBezTo>
                  <a:pt x="2210552" y="75778"/>
                  <a:pt x="1870844" y="65771"/>
                  <a:pt x="1540796" y="72204"/>
                </a:cubicBezTo>
                <a:cubicBezTo>
                  <a:pt x="1189815" y="79351"/>
                  <a:pt x="848498" y="105084"/>
                  <a:pt x="526500" y="149400"/>
                </a:cubicBezTo>
                <a:cubicBezTo>
                  <a:pt x="357450" y="172988"/>
                  <a:pt x="193230" y="202115"/>
                  <a:pt x="35250" y="236604"/>
                </a:cubicBezTo>
                <a:lnTo>
                  <a:pt x="0" y="245067"/>
                </a:lnTo>
                <a:lnTo>
                  <a:pt x="0" y="230137"/>
                </a:lnTo>
                <a:lnTo>
                  <a:pt x="24785" y="224185"/>
                </a:lnTo>
                <a:cubicBezTo>
                  <a:pt x="183973" y="189428"/>
                  <a:pt x="349400" y="160122"/>
                  <a:pt x="520060" y="136534"/>
                </a:cubicBezTo>
                <a:cubicBezTo>
                  <a:pt x="845279" y="91503"/>
                  <a:pt x="1188206" y="65771"/>
                  <a:pt x="1542405" y="58623"/>
                </a:cubicBezTo>
                <a:cubicBezTo>
                  <a:pt x="1625319" y="57015"/>
                  <a:pt x="1708938" y="56434"/>
                  <a:pt x="1793086" y="56881"/>
                </a:cubicBezTo>
                <a:cubicBezTo>
                  <a:pt x="2045528" y="58221"/>
                  <a:pt x="2302725" y="68809"/>
                  <a:pt x="2559920" y="88644"/>
                </a:cubicBezTo>
                <a:cubicBezTo>
                  <a:pt x="2619490" y="92218"/>
                  <a:pt x="2679059" y="97936"/>
                  <a:pt x="2735410" y="103654"/>
                </a:cubicBezTo>
                <a:cubicBezTo>
                  <a:pt x="2759559" y="105799"/>
                  <a:pt x="2783710" y="108658"/>
                  <a:pt x="2807858" y="110802"/>
                </a:cubicBezTo>
                <a:cubicBezTo>
                  <a:pt x="2875478" y="116520"/>
                  <a:pt x="2943098" y="125098"/>
                  <a:pt x="3009108" y="132960"/>
                </a:cubicBezTo>
                <a:lnTo>
                  <a:pt x="3091217" y="142967"/>
                </a:lnTo>
                <a:cubicBezTo>
                  <a:pt x="3118588" y="146541"/>
                  <a:pt x="3145957" y="149400"/>
                  <a:pt x="3171717" y="152974"/>
                </a:cubicBezTo>
                <a:lnTo>
                  <a:pt x="3500155" y="196576"/>
                </a:lnTo>
                <a:cubicBezTo>
                  <a:pt x="3817325" y="237318"/>
                  <a:pt x="4097462" y="268054"/>
                  <a:pt x="4353451" y="290927"/>
                </a:cubicBezTo>
                <a:cubicBezTo>
                  <a:pt x="4379212" y="293071"/>
                  <a:pt x="4404971" y="295215"/>
                  <a:pt x="4430731" y="297360"/>
                </a:cubicBezTo>
                <a:cubicBezTo>
                  <a:pt x="4475811" y="300933"/>
                  <a:pt x="4520890" y="305222"/>
                  <a:pt x="4565970" y="308081"/>
                </a:cubicBezTo>
                <a:lnTo>
                  <a:pt x="4780100" y="322377"/>
                </a:lnTo>
                <a:lnTo>
                  <a:pt x="4992619" y="333099"/>
                </a:lnTo>
                <a:cubicBezTo>
                  <a:pt x="5036088" y="335243"/>
                  <a:pt x="5082779" y="336672"/>
                  <a:pt x="5126247" y="337388"/>
                </a:cubicBezTo>
                <a:cubicBezTo>
                  <a:pt x="5152007" y="338102"/>
                  <a:pt x="5179378" y="338817"/>
                  <a:pt x="5205138" y="339532"/>
                </a:cubicBezTo>
                <a:cubicBezTo>
                  <a:pt x="5490106" y="346680"/>
                  <a:pt x="5773464" y="343820"/>
                  <a:pt x="6050383" y="331669"/>
                </a:cubicBezTo>
                <a:cubicBezTo>
                  <a:pt x="6188843" y="324521"/>
                  <a:pt x="6326900" y="314872"/>
                  <a:pt x="6463749" y="302721"/>
                </a:cubicBezTo>
                <a:close/>
              </a:path>
            </a:pathLst>
          </a:custGeom>
          <a:gradFill flip="none" rotWithShape="1">
            <a:gsLst>
              <a:gs pos="0">
                <a:srgbClr val="0D0D0D">
                  <a:lumMod val="95000"/>
                  <a:lumOff val="5000"/>
                </a:srgbClr>
              </a:gs>
              <a:gs pos="67000">
                <a:srgbClr val="7F7F7F">
                  <a:lumMod val="50000"/>
                </a:srgbClr>
              </a:gs>
            </a:gsLst>
            <a:lin ang="6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2106910" y="2621280"/>
            <a:ext cx="85090" cy="129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D:\aiwppcache\download\20220424\12121f2d4931996a82cfe2cd877115dd.jpg12121f2d4931996a82cfe2cd877115d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914400" y="1088732"/>
            <a:ext cx="5791200" cy="47009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8880">
                <a:moveTo>
                  <a:pt x="0" y="0"/>
                </a:moveTo>
                <a:lnTo>
                  <a:pt x="8880" y="0"/>
                </a:lnTo>
                <a:lnTo>
                  <a:pt x="888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315200" y="1685009"/>
            <a:ext cx="3810000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需求文档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7315200" y="2540000"/>
            <a:ext cx="3810000" cy="23469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当前问题：需求文档需要比较快速的迭代、需求文档本身就需要协作编辑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解决方案：文档迁移至飞书文档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frame"/>
</p:tagLst>
</file>

<file path=ppt/tags/tag1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frame"/>
</p:tagLst>
</file>

<file path=ppt/tags/tag11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leftRight"/>
</p:tagLst>
</file>

<file path=ppt/tags/tag1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topBottom"/>
</p:tagLst>
</file>

<file path=ppt/tags/tag13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</p:tagLst>
</file>

<file path=ppt/tags/tag14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navigation"/>
</p:tagLst>
</file>

<file path=ppt/tags/tag15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84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846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TEMPLATE_THUMBS_INDEX" val="1、7、8、10、13、15、17"/>
  <p:tag name="KSO_WM_TEMPLATE_SUBCATEGORY" val="0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191846"/>
  <p:tag name="KSO_WM_TEMPLATE_MASTER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3309"/>
  <p:tag name="KSO_WM_TEMPLATE_CATEGORY" val="diagram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3309"/>
  <p:tag name="KSO_WM_TEMPLATE_CATEGORY" val="diagram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213309"/>
</p:tagLst>
</file>

<file path=ppt/tags/tag28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SLIDE_BACKGROUND_TYPE" val="general"/>
</p:tagLst>
</file>

<file path=ppt/tags/tag3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SLIDE_BACKGROUND_TYPE" val="frame"/>
</p:tagLst>
</file>

<file path=ppt/tags/tag3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frame"/>
</p:tagLst>
</file>

<file path=ppt/tags/tag39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leftRight"/>
</p:tagLst>
</file>

<file path=ppt/tags/tag41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42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3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SLIDE_BACKGROUND_TYPE" val="navigation"/>
</p:tagLst>
</file>

<file path=ppt/tags/tag4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4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4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4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5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846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846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TEMPLATE_THUMBS_INDEX" val="1、7、8、10、13、15、17"/>
  <p:tag name="KSO_WM_TEMPLATE_SUBCATEGORY" val="0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191846"/>
  <p:tag name="KSO_WM_TEMPLATE_MASTER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846"/>
</p:tagLst>
</file>

<file path=ppt/tags/tag64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846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846"/>
  <p:tag name="KSO_WM_TEMPLATE_THUMBS_INDEX" val="1、7、8、10、13、15、17"/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ISCONTENTSTITLE" val="0"/>
  <p:tag name="KSO_WM_UNIT_ISNUMDGMTITLE" val="0"/>
  <p:tag name="KSO_WM_UNIT_PRESET_TEXT" val="个人工作月报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846_1*a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651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1846_1*b*2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652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1846_1*b*3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653.xml><?xml version="1.0" encoding="utf-8"?>
<p:tagLst xmlns:p="http://schemas.openxmlformats.org/presentationml/2006/main">
  <p:tag name="KSO_WM_TEMPLATE_THUMBS_INDEX" val="1、4、9、10、13、15、17"/>
  <p:tag name="KSO_WM_SLIDE_COVER_HASPICTURE" val="2"/>
  <p:tag name="KSO_WM_SLIDE_ID" val="custom20191846_1"/>
  <p:tag name="KSO_WM_TEMPLATE_SUBCATEGORY" val="17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191846"/>
  <p:tag name="KSO_WM_SLIDE_LAYOUT" val="a_b"/>
  <p:tag name="KSO_WM_SLIDE_LAYOUT_CNT" val="1_3"/>
</p:tagLst>
</file>

<file path=ppt/tags/tag6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655.xml><?xml version="1.0" encoding="utf-8"?>
<p:tagLst xmlns:p="http://schemas.openxmlformats.org/presentationml/2006/main">
  <p:tag name="KSO_WM_SLIDE_BACKGROUND_TYPE" val="general"/>
  <p:tag name="KSO_WM_UNIT_TYPE" val="i"/>
</p:tagLst>
</file>

<file path=ppt/tags/tag6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990_3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2990_3*l_h_i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990_3*l_h_f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2990_3*l_h_i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2990_3*l_h_i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2990_3*l_i*1_1"/>
  <p:tag name="KSO_WM_TEMPLATE_CATEGORY" val="custom"/>
  <p:tag name="KSO_WM_TEMPLATE_INDEX" val="20202990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66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990_3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15"/>
  <p:tag name="KSO_WM_UNIT_TEXT_FILL_FORE_SCHEMECOLOR_INDEX" val="13"/>
  <p:tag name="KSO_WM_UNIT_TEXT_FILL_TYPE" val="1"/>
</p:tagLst>
</file>

<file path=ppt/tags/tag665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990_3*l_h_f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666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990_3*l_h_f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667.xml><?xml version="1.0" encoding="utf-8"?>
<p:tagLst xmlns:p="http://schemas.openxmlformats.org/presentationml/2006/main">
  <p:tag name="KSO_WM_SLIDE_ID" val="custom20202990_3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990"/>
  <p:tag name="KSO_WM_SLIDE_LAYOUT" val="a_l"/>
  <p:tag name="KSO_WM_SLIDE_LAYOUT_CNT" val="1_1"/>
  <p:tag name="KSO_WM_SLIDE_BK_DARK_LIGHT" val="2"/>
  <p:tag name="KSO_WM_SLIDE_BACKGROUND_TYPE" val="general"/>
</p:tagLst>
</file>

<file path=ppt/tags/tag6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846_9*a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66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1846_9*e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SLIDE_ID" val="custom20191846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191846"/>
  <p:tag name="KSO_WM_SLIDE_LAYOUT" val="a_b_e"/>
  <p:tag name="KSO_WM_SLIDE_LAYOUT_CNT" val="1_1_1"/>
</p:tagLst>
</file>

<file path=ppt/tags/tag6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672.xml><?xml version="1.0" encoding="utf-8"?>
<p:tagLst xmlns:p="http://schemas.openxmlformats.org/presentationml/2006/main">
  <p:tag name="KSO_WM_SLIDE_BACKGROUND_TYPE" val="general"/>
  <p:tag name="KSO_WM_UNIT_TYPE" val="i"/>
</p:tagLst>
</file>

<file path=ppt/tags/tag6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5.xml><?xml version="1.0" encoding="utf-8"?>
<p:tagLst xmlns:p="http://schemas.openxmlformats.org/presentationml/2006/main">
  <p:tag name="KSO_WM_UNIT_VALUE" val="1904*143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382_1*d*1"/>
  <p:tag name="KSO_WM_TEMPLATE_CATEGORY" val="diagram"/>
  <p:tag name="KSO_WM_TEMPLATE_INDEX" val="2021138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a22c634f0f24e79b48432303ae35b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33110fe52bc4ccabb2aa63018d832fd"/>
  <p:tag name="KSO_WM_UNIT_PLACING_PICTURE" val="033110fe52bc4ccabb2aa63018d832fd"/>
  <p:tag name="KSO_WM_TEMPLATE_ASSEMBLE_XID" val="60656f024054ed1e2fb8022c"/>
  <p:tag name="KSO_WM_TEMPLATE_ASSEMBLE_GROUPID" val="60656f024054ed1e2fb8022c"/>
</p:tagLst>
</file>

<file path=ppt/tags/tag6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382_1*a*1"/>
  <p:tag name="KSO_WM_TEMPLATE_CATEGORY" val="diagram"/>
  <p:tag name="KSO_WM_TEMPLATE_INDEX" val="2021138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ea681c06c5241029b08a6869a998e5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9d0496ebc6214934b9db0953d2b75287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024054ed1e2fb8022c"/>
  <p:tag name="KSO_WM_TEMPLATE_ASSEMBLE_GROUPID" val="60656f024054ed1e2fb8022c"/>
</p:tagLst>
</file>

<file path=ppt/tags/tag67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82_1*f*1"/>
  <p:tag name="KSO_WM_TEMPLATE_CATEGORY" val="diagram"/>
  <p:tag name="KSO_WM_TEMPLATE_INDEX" val="2021138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0"/>
  <p:tag name="KSO_WM_UNIT_SHOW_EDIT_AREA_INDICATION" val="1"/>
  <p:tag name="KSO_WM_CHIP_GROUPID" val="5e6b05596848fb12bee65ac8"/>
  <p:tag name="KSO_WM_CHIP_XID" val="5e6b05596848fb12bee65aca"/>
  <p:tag name="KSO_WM_UNIT_DEC_AREA_ID" val="ba87844d2e974c9fb7ac2bff8c45e4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324f3bc0c42e4b3baee3015ea5e8e29b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024054ed1e2fb8022c"/>
  <p:tag name="KSO_WM_TEMPLATE_ASSEMBLE_GROUPID" val="60656f024054ed1e2fb8022c"/>
</p:tagLst>
</file>

<file path=ppt/tags/tag67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382"/>
  <p:tag name="KSO_WM_SPECIAL_SOURCE" val="bdnull"/>
  <p:tag name="KSO_WM_SLIDE_ID" val="diagram2021138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7*540"/>
  <p:tag name="KSO_WM_SLIDE_POSITION" val="72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5:00&quot;,&quot;maxSize&quot;:{&quot;size1&quot;:57.399999999999999},&quot;minSize&quot;:{&quot;size1&quot;:42.5},&quot;normalSize&quot;:{&quot;size1&quot;:42.500104166666667},&quot;subLayout&quot;:[{&quot;id&quot;:&quot;2021-04-01T15:25:00&quot;,&quot;maxSize&quot;:{&quot;size1&quot;:48.990740740602767},&quot;minSize&quot;:{&quot;size1&quot;:33.490740740602767},&quot;normalSize&quot;:{&quot;size1&quot;:42.390740740602766},&quot;subLayout&quot;:[{&quot;id&quot;:&quot;2021-04-01T15:25:00&quot;,&quot;margin&quot;:{&quot;bottom&quot;:0.026000002399086952,&quot;left&quot;:2.5399999618530273,&quot;right&quot;:2.5260000228881836,&quot;top&quot;:4.2329998016357422},&quot;type&quot;:0},{&quot;id&quot;:&quot;2021-04-01T15:25:00&quot;,&quot;margin&quot;:{&quot;bottom&quot;:4.2329998016357422,&quot;left&quot;:2.5399999618530273,&quot;right&quot;:2.5260000228881836,&quot;top&quot;:0.3970000147819519},&quot;type&quot;:0}],&quot;type&quot;:0},{&quot;id&quot;:&quot;2021-04-01T15:25:00&quot;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afb59c98c299aacce4d6"/>
  <p:tag name="KSO_WM_CHIP_FILLPROP" val="[[{&quot;text_align&quot;:&quot;cm&quot;,&quot;text_direction&quot;:&quot;horizontal&quot;,&quot;support_features&quot;:[&quot;collage&quot;,&quot;carousel&quot;],&quot;support_big_font&quot;:false,&quot;fill_id&quot;:&quot;7325af2ead7d4ad383c44bee22843bee&quot;,&quot;fill_align&quot;:&quot;cm&quot;,&quot;chip_types&quot;:[&quot;picture&quot;]},{&quot;text_align&quot;:&quot;lb&quot;,&quot;text_direction&quot;:&quot;horizontal&quot;,&quot;support_big_font&quot;:true,&quot;fill_id&quot;:&quot;319ec10203914616ac9484f3c80aec95&quot;,&quot;fill_align&quot;:&quot;lb&quot;,&quot;chip_types&quot;:[&quot;header&quot;]},{&quot;text_align&quot;:&quot;lt&quot;,&quot;text_direction&quot;:&quot;horizontal&quot;,&quot;support_big_font&quot;:true,&quot;fill_id&quot;:&quot;e865351ab2c849e3b2d22f89a61e1e38&quot;,&quot;fill_align&quot;:&quot;lt&quot;,&quot;chip_types&quot;:[&quot;text&quot;]}]]"/>
  <p:tag name="KSO_WM_CHIP_DECFILLPROP" val="[]"/>
  <p:tag name="KSO_WM_SLIDE_CAN_ADD_NAVIGATION" val="1"/>
  <p:tag name="KSO_WM_CHIP_GROUPID" val="5f6dafb59c98c299aacce4d5"/>
  <p:tag name="KSO_WM_SLIDE_BK_DARK_LIGHT" val="2"/>
  <p:tag name="KSO_WM_SLIDE_BACKGROUND_TYPE" val="general"/>
  <p:tag name="KSO_WM_SLIDE_SUPPORT_FEATURE_TYPE" val="3"/>
  <p:tag name="KSO_WM_TEMPLATE_ASSEMBLE_XID" val="60656f024054ed1e2fb8022c"/>
  <p:tag name="KSO_WM_TEMPLATE_ASSEMBLE_GROUPID" val="60656f024054ed1e2fb8022c"/>
</p:tagLst>
</file>

<file path=ppt/tags/tag6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309_1*a*1"/>
  <p:tag name="KSO_WM_TEMPLATE_CATEGORY" val="diagram"/>
  <p:tag name="KSO_WM_TEMPLATE_INDEX" val="2021330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7336cd78d1d4f7091fde36a026b6ed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0c6b6d214d64da7807a551e28f11e99"/>
  <p:tag name="KSO_WM_UNIT_TEXT_FILL_FORE_SCHEMECOLOR_INDEX_BRIGHTNESS" val="0"/>
  <p:tag name="KSO_WM_UNIT_TEXT_FILL_FORE_SCHEMECOLOR_INDEX" val="13"/>
  <p:tag name="KSO_WM_UNIT_TEXT_FILL_TYPE" val="1"/>
  <p:tag name="KSO_WM_TEMPLATE_ASSEMBLE_XID" val="60656ec64054ed1e2fb7ff78"/>
  <p:tag name="KSO_WM_TEMPLATE_ASSEMBLE_GROUPID" val="60656ec64054ed1e2fb7ff78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TABLE_SKINIDX" val="3"/>
  <p:tag name="TABLE_COLORIDX" val="e"/>
</p:tagLst>
</file>

<file path=ppt/tags/tag681.xml><?xml version="1.0" encoding="utf-8"?>
<p:tagLst xmlns:p="http://schemas.openxmlformats.org/presentationml/2006/main">
  <p:tag name="TABLE_SKINIDX" val="3"/>
  <p:tag name="TABLE_COLORIDX" val="e"/>
</p:tagLst>
</file>

<file path=ppt/tags/tag682.xml><?xml version="1.0" encoding="utf-8"?>
<p:tagLst xmlns:p="http://schemas.openxmlformats.org/presentationml/2006/main">
  <p:tag name="KSO_WM_SLIDE_ID" val="diagram2021330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84"/>
  <p:tag name="KSO_WM_SLIDE_POSITION" val="48*48"/>
  <p:tag name="KSO_WM_TAG_VERSION" val="1.0"/>
  <p:tag name="KSO_WM_BEAUTIFY_FLAG" val="#wm#"/>
  <p:tag name="KSO_WM_TEMPLATE_CATEGORY" val="diagram"/>
  <p:tag name="KSO_WM_TEMPLATE_INDEX" val="20213309"/>
  <p:tag name="KSO_WM_SLIDE_LAYOUT" val="a_d"/>
  <p:tag name="KSO_WM_SLIDE_LAYOUT_CNT" val="1_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7:36&quot;,&quot;maxSize&quot;:{&quot;size1&quot;:26.699999999999999},&quot;minSize&quot;:{&quot;size1&quot;:15.6},&quot;normalSize&quot;:{&quot;size1&quot;:20.100000000000001},&quot;subLayout&quot;:[{&quot;id&quot;:&quot;2021-04-01T15:17:36&quot;,&quot;margin&quot;:{&quot;bottom&quot;:0.026000002399086952,&quot;left&quot;:1.6929999589920044,&quot;right&quot;:1.6929999589920044,&quot;top&quot;:1.6929999589920044},&quot;type&quot;:0},{&quot;direction&quot;:1,&quot;id&quot;:&quot;2021-04-01T15:17:36&quot;,&quot;maxSize&quot;:{&quot;size1&quot;:64.999639193216964},&quot;minSize&quot;:{&quot;size1&quot;:37.499639193216957},&quot;normalSize&quot;:{&quot;size1&quot;:59.79338919321696},&quot;subLayout&quot;:[{&quot;id&quot;:&quot;2021-04-01T15:17:36&quot;,&quot;margin&quot;:{&quot;bottom&quot;:1.6929999589920044,&quot;left&quot;:1.6929999589920044,&quot;right&quot;:0.81999999284744263,&quot;top&quot;:1.6670000553131104},&quot;type&quot;:0},{&quot;id&quot;:&quot;2021-04-01T15:17:36&quot;,&quot;margin&quot;:{&quot;bottom&quot;:1.6929999589920044,&quot;left&quot;:0.026000002399086952,&quot;right&quot;:1.6929999589920044,&quot;top&quot;:1.6670000553131104},&quot;type&quot;:0}],&quot;type&quot;:0}],&quot;type&quot;:0}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4553136823a5e614a"/>
  <p:tag name="KSO_WM_CHIP_FILLPROP" val="[[{&quot;text_align&quot;:&quot;lb&quot;,&quot;text_direction&quot;:&quot;horizontal&quot;,&quot;support_big_font&quot;:false,&quot;picture_toward&quot;:0,&quot;picture_dockside&quot;:[],&quot;fill_id&quot;:&quot;fbc1d1c81b9c4bca8f09873cfc4ac6db&quot;,&quot;fill_align&quot;:&quot;lb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d54432bd1b4847ebb88cfc3a13dc3d7e&quot;,&quot;fill_align&quot;:&quot;lm&quot;,&quot;chip_types&quot;:[&quot;pictext&quot;,&quot;text&quot;,&quot;picture&quot;,&quot;chart&quot;,&quot;tabl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84872d1deea942cc88eb8f9a4bbdba10&quot;,&quot;fill_align&quot;:&quot;lm&quot;,&quot;chip_types&quot;:[&quot;pictext&quot;,&quot;text&quot;,&quot;picture&quot;,&quot;chart&quot;,&quot;table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0"/>
  <p:tag name="KSO_WM_TEMPLATE_ASSEMBLE_XID" val="60656ec64054ed1e2fb7ff78"/>
  <p:tag name="KSO_WM_TEMPLATE_ASSEMBLE_GROUPID" val="60656ec64054ed1e2fb7ff78"/>
</p:tagLst>
</file>

<file path=ppt/tags/tag6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684.xml><?xml version="1.0" encoding="utf-8"?>
<p:tagLst xmlns:p="http://schemas.openxmlformats.org/presentationml/2006/main">
  <p:tag name="KSO_WM_SLIDE_BACKGROUND_TYPE" val="general"/>
  <p:tag name="KSO_WM_UNIT_TYPE" val="i"/>
</p:tagLst>
</file>

<file path=ppt/tags/tag6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7.xml><?xml version="1.0" encoding="utf-8"?>
<p:tagLst xmlns:p="http://schemas.openxmlformats.org/presentationml/2006/main">
  <p:tag name="KSO_WM_UNIT_VALUE" val="1904*211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7097_1*d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f44f767db924006a4a32edaa18be3d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UNIT_PICTURE_TOWARD" val="1"/>
  <p:tag name="KSO_WM_UNIT_PICTURE_DOCKSIDE" val="cb,rm,ct"/>
  <p:tag name="KSO_WM_ASSEMBLE_CHIP_INDEX" val="5015231495594ff38b0a4a05504c37b3"/>
  <p:tag name="KSO_WM_UNIT_PLACING_PICTURE" val="5015231495594ff38b0a4a05504c37b3"/>
  <p:tag name="KSO_WM_TEMPLATE_ASSEMBLE_XID" val="606570604054ed1e2fb814e9"/>
  <p:tag name="KSO_WM_TEMPLATE_ASSEMBLE_GROUPID" val="606570604054ed1e2fb814e9"/>
</p:tagLst>
</file>

<file path=ppt/tags/tag6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97_1*a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f14af1609284ea0b607822725b8c5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5546f7fe9064abe988ac6502b0bb09f"/>
  <p:tag name="KSO_WM_UNIT_TEXT_FILL_FORE_SCHEMECOLOR_INDEX_BRIGHTNESS" val="0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68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97_1*f*1"/>
  <p:tag name="KSO_WM_TEMPLATE_CATEGORY" val="diagram"/>
  <p:tag name="KSO_WM_TEMPLATE_INDEX" val="2021709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70347f9784f64ccca9123b27c1d2bbd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1d39d7b218794cc0bc8d550570994862"/>
  <p:tag name="KSO_WM_UNIT_TEXT_FILL_FORE_SCHEMECOLOR_INDEX_BRIGHTNESS" val="0.25"/>
  <p:tag name="KSO_WM_UNIT_TEXT_FILL_FORE_SCHEMECOLOR_INDEX" val="13"/>
  <p:tag name="KSO_WM_UNIT_TEXT_FILL_TYPE" val="1"/>
  <p:tag name="KSO_WM_TEMPLATE_ASSEMBLE_XID" val="606570604054ed1e2fb814e9"/>
  <p:tag name="KSO_WM_TEMPLATE_ASSEMBLE_GROUPID" val="606570604054ed1e2fb814e9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97"/>
  <p:tag name="KSO_WM_SLIDE_ID" val="diagram20217097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32&quot;,&quot;maxSize&quot;:{&quot;size1&quot;:57.5},&quot;minSize&quot;:{&quot;size1&quot;:32.600000000000001},&quot;normalSize&quot;:{&quot;size1&quot;:34.318750000000001},&quot;subLayout&quot;:[{&quot;id&quot;:&quot;2021-04-01T16:16:32&quot;,&quot;maxSize&quot;:{&quot;size1&quot;:46.710240794994213},&quot;minSize&quot;:{&quot;size1&quot;:11.110240794994212},&quot;normalSize&quot;:{&quot;size1&quot;:34.343574128327546},&quot;subLayout&quot;:[{&quot;id&quot;:&quot;2021-04-01T16:16:32&quot;,&quot;margin&quot;:{&quot;bottom&quot;:0.026000002399086952,&quot;left&quot;:2.5399999618530273,&quot;right&quot;:0.026000002399086952,&quot;top&quot;:1.6929999589920044},&quot;type&quot;:0},{&quot;id&quot;:&quot;2021-04-01T16:16:32&quot;,&quot;margin&quot;:{&quot;bottom&quot;:1.6929999589920044,&quot;left&quot;:2.5399999618530273,&quot;right&quot;:0.026000002399086952,&quot;top&quot;:0.79199999570846558},&quot;type&quot;:0}],&quot;type&quot;:0},{&quot;id&quot;:&quot;2021-04-01T16:16:32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fa57998712faa657abf3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8d116bd8b1074587a970747df3fba75a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0c52f29da84d4a8fa032b62f9d0b0d9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1d610f50166043debd746d9fc47ffedb&quot;,&quot;fill_align&quot;:&quot;lt&quot;,&quot;chip_types&quot;:[&quot;text&quot;]}]]"/>
  <p:tag name="KSO_WM_CHIP_DECFILLPROP" val="[]"/>
  <p:tag name="KSO_WM_SLIDE_TYPE" val="text"/>
  <p:tag name="KSO_WM_SLIDE_SIZE" val="888*540"/>
  <p:tag name="KSO_WM_SLIDE_POSITION" val="72*0"/>
  <p:tag name="KSO_WM_CHIP_GROUPID" val="5fadfa57998712faa657abf2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604054ed1e2fb814e9"/>
  <p:tag name="KSO_WM_TEMPLATE_ASSEMBLE_GROUPID" val="606570604054ed1e2fb814e9"/>
</p:tagLst>
</file>

<file path=ppt/tags/tag6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892_1*a*1"/>
  <p:tag name="KSO_WM_TEMPLATE_CATEGORY" val="diagram"/>
  <p:tag name="KSO_WM_TEMPLATE_INDEX" val="20212892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a7c96c885a564713a8b4bb19f4ba9b1a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00138b482149493b92cb3d07d5b28adb"/>
  <p:tag name="KSO_WM_UNIT_TEXT_FILL_FORE_SCHEMECOLOR_INDEX_BRIGHTNESS" val="0"/>
  <p:tag name="KSO_WM_UNIT_TEXT_FILL_FORE_SCHEMECOLOR_INDEX" val="13"/>
  <p:tag name="KSO_WM_UNIT_TEXT_FILL_TYPE" val="1"/>
  <p:tag name="KSO_WM_TEMPLATE_ASSEMBLE_XID" val="60656efa4054ed1e2fb801b4"/>
  <p:tag name="KSO_WM_TEMPLATE_ASSEMBLE_GROUPID" val="60656efa4054ed1e2fb801b4"/>
</p:tagLst>
</file>

<file path=ppt/tags/tag6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8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2892_1*b*1"/>
  <p:tag name="KSO_WM_TEMPLATE_CATEGORY" val="diagram"/>
  <p:tag name="KSO_WM_TEMPLATE_INDEX" val="20212892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063b4ba0261d4d28a1a5e6ad25bec85c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00138b482149493b92cb3d07d5b28adb"/>
  <p:tag name="KSO_WM_UNIT_TEXT_FILL_FORE_SCHEMECOLOR_INDEX_BRIGHTNESS" val="-0.25"/>
  <p:tag name="KSO_WM_UNIT_TEXT_FILL_FORE_SCHEMECOLOR_INDEX" val="14"/>
  <p:tag name="KSO_WM_UNIT_TEXT_FILL_TYPE" val="1"/>
  <p:tag name="KSO_WM_TEMPLATE_ASSEMBLE_XID" val="60656efa4054ed1e2fb801b4"/>
  <p:tag name="KSO_WM_TEMPLATE_ASSEMBLE_GROUPID" val="60656efa4054ed1e2fb801b4"/>
</p:tagLst>
</file>

<file path=ppt/tags/tag693.xml><?xml version="1.0" encoding="utf-8"?>
<p:tagLst xmlns:p="http://schemas.openxmlformats.org/presentationml/2006/main">
  <p:tag name="TABLE_SKINIDX" val="3"/>
  <p:tag name="TABLE_COLORIDX" val="e"/>
</p:tagLst>
</file>

<file path=ppt/tags/tag694.xml><?xml version="1.0" encoding="utf-8"?>
<p:tagLst xmlns:p="http://schemas.openxmlformats.org/presentationml/2006/main">
  <p:tag name="KSO_WM_SLIDE_ID" val="diagram2021289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BEAUTIFY_FLAG" val="#wm#"/>
  <p:tag name="KSO_WM_TEMPLATE_CATEGORY" val="diagram"/>
  <p:tag name="KSO_WM_TEMPLATE_INDEX" val="20212892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23:46&quot;,&quot;maxSize&quot;:{&quot;size1&quot;:31.100451971449097},&quot;minSize&quot;:{&quot;size1&quot;:20.100451971449097},&quot;normalSize&quot;:{&quot;size1&quot;:26.820822341819461},&quot;subLayout&quot;:[{&quot;id&quot;:&quot;2021-04-01T15:23:46&quot;,&quot;margin&quot;:{&quot;bottom&quot;:0.026000002399086952,&quot;left&quot;:1.6929999589920044,&quot;right&quot;:1.6929999589920044,&quot;top&quot;:1.6929999589920044},&quot;type&quot;:0},{&quot;id&quot;:&quot;2021-04-01T15:23:46&quot;,&quot;margin&quot;:{&quot;bottom&quot;:1.6929999589920044,&quot;left&quot;:1.6929999589920044,&quot;right&quot;:1.6929999589920044,&quot;top&quot;:0.81999999284744263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d96349c98c299aacc02c7"/>
  <p:tag name="KSO_WM_CHIP_FILLPROP" val="[[{&quot;text_align&quot;:&quot;lm&quot;,&quot;text_direction&quot;:&quot;horizontal&quot;,&quot;support_big_font&quot;:false,&quot;picture_toward&quot;:0,&quot;picture_dockside&quot;:[],&quot;fill_id&quot;:&quot;511b1c75f1234b9e8830a0fc8507d58d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f59f3e6f069b43bf81b59d708180a1f2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6c93987b7ee298d401b017"/>
  <p:tag name="KSO_WM_SLIDE_BK_DARK_LIGHT" val="2"/>
  <p:tag name="KSO_WM_SLIDE_BACKGROUND_TYPE" val="general"/>
  <p:tag name="KSO_WM_SLIDE_SUPPORT_FEATURE_TYPE" val="3"/>
  <p:tag name="KSO_WM_TEMPLATE_ASSEMBLE_XID" val="60656efa4054ed1e2fb801b4"/>
  <p:tag name="KSO_WM_TEMPLATE_ASSEMBLE_GROUPID" val="60656efa4054ed1e2fb801b4"/>
</p:tagLst>
</file>

<file path=ppt/tags/tag69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846_9*a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696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1846_9*e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697.xml><?xml version="1.0" encoding="utf-8"?>
<p:tagLst xmlns:p="http://schemas.openxmlformats.org/presentationml/2006/main">
  <p:tag name="KSO_WM_SLIDE_ID" val="custom20191846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191846"/>
  <p:tag name="KSO_WM_SLIDE_LAYOUT" val="a_b_e"/>
  <p:tag name="KSO_WM_SLIDE_LAYOUT_CNT" val="1_1_1"/>
</p:tagLst>
</file>

<file path=ppt/tags/tag6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9.xml><?xml version="1.0" encoding="utf-8"?>
<p:tagLst xmlns:p="http://schemas.openxmlformats.org/presentationml/2006/main">
  <p:tag name="KSO_WM_SLIDE_BACKGROUND_TYPE" val="leftRight"/>
  <p:tag name="KSO_WM_UNIT_TYPE" val="i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70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582_1*i*2"/>
  <p:tag name="KSO_WM_TEMPLATE_CATEGORY" val="diagram"/>
  <p:tag name="KSO_WM_TEMPLATE_INDEX" val="20213582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b76a69a280d9492ebb05d3b1c64b941f"/>
  <p:tag name="KSO_WM_CHIP_GROUPID" val="5ea10349660c33b3b8e66bfe"/>
  <p:tag name="KSO_WM_CHIP_XID" val="5ea10349660c33b3b8e66bf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224054ed1e2fb803f8"/>
  <p:tag name="KSO_WM_TEMPLATE_ASSEMBLE_GROUPID" val="60656f224054ed1e2fb803f8"/>
</p:tagLst>
</file>

<file path=ppt/tags/tag704.xml><?xml version="1.0" encoding="utf-8"?>
<p:tagLst xmlns:p="http://schemas.openxmlformats.org/presentationml/2006/main">
  <p:tag name="KSO_WM_UNIT_VALUE" val="1565*156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582_1*d*1"/>
  <p:tag name="KSO_WM_TEMPLATE_CATEGORY" val="diagram"/>
  <p:tag name="KSO_WM_TEMPLATE_INDEX" val="2021358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16418652ad848749c759686752af7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b662ea0f22e43c3ac88c6c0662e83c2"/>
  <p:tag name="KSO_WM_UNIT_PLACING_PICTURE" val="0b662ea0f22e43c3ac88c6c0662e83c2"/>
  <p:tag name="KSO_WM_UNIT_SUPPORT_UNIT_TYPE" val="[&quot;d&quot;,&quot;θ&quot;]"/>
  <p:tag name="KSO_WM_TEMPLATE_ASSEMBLE_XID" val="60656f224054ed1e2fb803f8"/>
  <p:tag name="KSO_WM_TEMPLATE_ASSEMBLE_GROUPID" val="60656f224054ed1e2fb803f8"/>
</p:tagLst>
</file>

<file path=ppt/tags/tag7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82_1*a*1"/>
  <p:tag name="KSO_WM_TEMPLATE_CATEGORY" val="diagram"/>
  <p:tag name="KSO_WM_TEMPLATE_INDEX" val="20213582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3fc36ee1fa94ceebaef950ed62ae507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d71cabcb15e946be99a6c76c1aca6740"/>
  <p:tag name="KSO_WM_UNIT_TEXT_FILL_FORE_SCHEMECOLOR_INDEX_BRIGHTNESS" val="0"/>
  <p:tag name="KSO_WM_UNIT_TEXT_FILL_FORE_SCHEMECOLOR_INDEX" val="13"/>
  <p:tag name="KSO_WM_UNIT_TEXT_FILL_TYPE" val="1"/>
  <p:tag name="KSO_WM_TEMPLATE_ASSEMBLE_XID" val="60656f224054ed1e2fb803f8"/>
  <p:tag name="KSO_WM_TEMPLATE_ASSEMBLE_GROUPID" val="60656f224054ed1e2fb803f8"/>
</p:tagLst>
</file>

<file path=ppt/tags/tag70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82_1*f*1"/>
  <p:tag name="KSO_WM_TEMPLATE_CATEGORY" val="diagram"/>
  <p:tag name="KSO_WM_TEMPLATE_INDEX" val="2021358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5"/>
  <p:tag name="KSO_WM_UNIT_SHOW_EDIT_AREA_INDICATION" val="1"/>
  <p:tag name="KSO_WM_CHIP_GROUPID" val="5e6b05596848fb12bee65ac8"/>
  <p:tag name="KSO_WM_CHIP_XID" val="5e6b05596848fb12bee65aca"/>
  <p:tag name="KSO_WM_UNIT_DEC_AREA_ID" val="403c439f649744aa809d20b851d672e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d700d6abc594b8db64262ca5042aa1d"/>
  <p:tag name="KSO_WM_UNIT_TEXT_FILL_FORE_SCHEMECOLOR_INDEX_BRIGHTNESS" val="0.25"/>
  <p:tag name="KSO_WM_UNIT_TEXT_FILL_FORE_SCHEMECOLOR_INDEX" val="13"/>
  <p:tag name="KSO_WM_UNIT_TEXT_FILL_TYPE" val="1"/>
  <p:tag name="KSO_WM_TEMPLATE_ASSEMBLE_XID" val="60656f224054ed1e2fb803f8"/>
  <p:tag name="KSO_WM_TEMPLATE_ASSEMBLE_GROUPID" val="60656f224054ed1e2fb803f8"/>
</p:tagLst>
</file>

<file path=ppt/tags/tag707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82"/>
  <p:tag name="KSO_WM_SLIDE_BACKGROUND" val="[&quot;leftRight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a10349660c33b3b8e66bff"/>
  <p:tag name="KSO_WM_CHIP_FILLPROP" val="[[{&quot;text_align&quot;:&quot;cm&quot;,&quot;text_direction&quot;:&quot;horizontal&quot;,&quot;support_big_font&quot;:false,&quot;picture_toward&quot;:0,&quot;picture_dockside&quot;:[],&quot;fill_id&quot;:&quot;f59f42cc9e8241e5a380b9934ca90159&quot;,&quot;fill_align&quot;:&quot;cm&quot;,&quot;chip_types&quot;:[&quot;picture&quot;,&quot;video&quot;]},{&quot;text_align&quot;:&quot;lb&quot;,&quot;text_direction&quot;:&quot;horizontal&quot;,&quot;support_big_font&quot;:false,&quot;picture_toward&quot;:0,&quot;picture_dockside&quot;:[],&quot;fill_id&quot;:&quot;ca842c895a2d467daa4170a192854c5a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577385a202f444e8bb2f1f389189e65b&quot;,&quot;fill_align&quot;:&quot;lt&quot;,&quot;chip_types&quot;:[&quot;text&quot;]}]]"/>
  <p:tag name="KSO_WM_SLIDE_ID" val="diagram2021358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leftRight&quot;}],&quot;direction&quot;:1,&quot;id&quot;:&quot;2021-04-01T15:29:40&quot;,&quot;maxSize&quot;:{&quot;size1&quot;:57.5},&quot;minSize&quot;:{&quot;size1&quot;:47.5},&quot;normalSize&quot;:{&quot;size1&quot;:55},&quot;subLayout&quot;:[{&quot;id&quot;:&quot;2021-04-01T15:29:40&quot;,&quot;margin&quot;:{&quot;bottom&quot;:1.6649999618530273,&quot;left&quot;:2.5399999618530273,&quot;right&quot;:0,&quot;top&quot;:1.7220000028610229},&quot;type&quot;:0},{&quot;id&quot;:&quot;2021-04-01T15:29:40&quot;,&quot;maxSize&quot;:{&quot;size1&quot;:51.200000000000003},&quot;minSize&quot;:{&quot;size1&quot;:26.800000000000001},&quot;normalSize&quot;:{&quot;size1&quot;:34.966666666666661},&quot;subLayout&quot;:[{&quot;id&quot;:&quot;2021-04-01T15:29:40&quot;,&quot;margin&quot;:{&quot;bottom&quot;:0.026000002399086952,&quot;left&quot;:1.6929999589920044,&quot;right&quot;:2.1170001029968262,&quot;top&quot;:2.9920001029968262},&quot;type&quot;:0},{&quot;id&quot;:&quot;2021-04-01T15:29:40&quot;,&quot;margin&quot;:{&quot;bottom&quot;:3.3940000534057617,&quot;left&quot;:1.6929999589920044,&quot;right&quot;:2.1170001029968262,&quot;top&quot;:0.3970000147819519},&quot;type&quot;:0}],&quot;type&quot;:0}],&quot;type&quot;:0}"/>
  <p:tag name="KSO_WM_CHIP_DECFILLPROP" val="[]"/>
  <p:tag name="KSO_WM_CHIP_GROUPID" val="5ea10349660c33b3b8e66bfe"/>
  <p:tag name="KSO_WM_SLIDE_BK_DARK_LIGHT" val="2"/>
  <p:tag name="KSO_WM_SLIDE_BACKGROUND_TYPE" val="leftRight"/>
  <p:tag name="KSO_WM_SLIDE_SUPPORT_FEATURE_TYPE" val="0"/>
  <p:tag name="KSO_WM_TEMPLATE_ASSEMBLE_XID" val="60656f224054ed1e2fb803f8"/>
  <p:tag name="KSO_WM_TEMPLATE_ASSEMBLE_GROUPID" val="60656f224054ed1e2fb803f8"/>
</p:tagLst>
</file>

<file path=ppt/tags/tag7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709.xml><?xml version="1.0" encoding="utf-8"?>
<p:tagLst xmlns:p="http://schemas.openxmlformats.org/presentationml/2006/main">
  <p:tag name="KSO_WM_SLIDE_BACKGROUND_TYPE" val="general"/>
  <p:tag name="KSO_WM_UNIT_TYPE" val="i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70323_2*l_i*1_1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70323_2*l_i*1_3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6"/>
  <p:tag name="KSO_WM_UNIT_ID" val="diagram20170323_2*l_i*1_6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7"/>
  <p:tag name="KSO_WM_UNIT_ID" val="diagram20170323_2*l_i*1_7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170323_2*l_i*1_5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8"/>
  <p:tag name="KSO_WM_UNIT_ID" val="diagram20170323_2*l_i*1_8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70323_2*l_i*1_2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170323_2*l_i*1_4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VALUE" val="179*2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170323_2*l_x*1_1"/>
  <p:tag name="KSO_WM_TEMPLATE_CATEGORY" val="diagram"/>
  <p:tag name="KSO_WM_TEMPLATE_INDEX" val="20170323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21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。"/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323_2*l_h_f*1_3_1"/>
  <p:tag name="KSO_WM_TEMPLATE_CATEGORY" val="diagram"/>
  <p:tag name="KSO_WM_TEMPLATE_INDEX" val="20170323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170323_2*l_h_i*1_3_1"/>
  <p:tag name="KSO_WM_TEMPLATE_CATEGORY" val="diagram"/>
  <p:tag name="KSO_WM_TEMPLATE_INDEX" val="20170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23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。"/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70323_2*l_h_f*1_2_1"/>
  <p:tag name="KSO_WM_TEMPLATE_CATEGORY" val="diagram"/>
  <p:tag name="KSO_WM_TEMPLATE_INDEX" val="20170323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170323_2*l_h_i*1_2_1"/>
  <p:tag name="KSO_WM_TEMPLATE_CATEGORY" val="diagram"/>
  <p:tag name="KSO_WM_TEMPLATE_INDEX" val="20170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25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。"/>
  <p:tag name="KSO_WM_UNIT_NOCLEAR" val="0"/>
  <p:tag name="KSO_WM_UNIT_VALUE" val="4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323_2*l_h_f*1_1_1"/>
  <p:tag name="KSO_WM_TEMPLATE_CATEGORY" val="diagram"/>
  <p:tag name="KSO_WM_TEMPLATE_INDEX" val="20170323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170323_2*l_h_i*1_1_1"/>
  <p:tag name="KSO_WM_TEMPLATE_CATEGORY" val="diagram"/>
  <p:tag name="KSO_WM_TEMPLATE_INDEX" val="20170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27.xml><?xml version="1.0" encoding="utf-8"?>
<p:tagLst xmlns:p="http://schemas.openxmlformats.org/presentationml/2006/main">
  <p:tag name="KSO_WM_UNIT_VALUE" val="182*1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2"/>
  <p:tag name="KSO_WM_UNIT_ID" val="diagram20170323_2*l_x*1_2"/>
  <p:tag name="KSO_WM_TEMPLATE_CATEGORY" val="diagram"/>
  <p:tag name="KSO_WM_TEMPLATE_INDEX" val="20170323"/>
  <p:tag name="KSO_WM_UNIT_LAYERLEVEL" val="1_1"/>
  <p:tag name="KSO_WM_TAG_VERSION" val="1.0"/>
  <p:tag name="KSO_WM_BEAUTIFY_FLAG" val="#wm#"/>
</p:tagLst>
</file>

<file path=ppt/tags/tag728.xml><?xml version="1.0" encoding="utf-8"?>
<p:tagLst xmlns:p="http://schemas.openxmlformats.org/presentationml/2006/main">
  <p:tag name="KSO_WM_UNIT_VALUE" val="148*15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3"/>
  <p:tag name="KSO_WM_UNIT_ID" val="diagram20170323_2*l_x*1_3"/>
  <p:tag name="KSO_WM_TEMPLATE_CATEGORY" val="diagram"/>
  <p:tag name="KSO_WM_TEMPLATE_INDEX" val="20170323"/>
  <p:tag name="KSO_WM_UNIT_LAYERLEVEL" val="1_1"/>
  <p:tag name="KSO_WM_TAG_VERSION" val="1.0"/>
  <p:tag name="KSO_WM_BEAUTIFY_FLAG" val="#wm#"/>
</p:tagLst>
</file>

<file path=ppt/tags/tag7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170323_2*a*1"/>
  <p:tag name="KSO_WM_TEMPLATE_CATEGORY" val="diagram"/>
  <p:tag name="KSO_WM_TEMPLATE_INDEX" val="20170323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ID" val="diagram20170323_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3"/>
  <p:tag name="KSO_WM_SLIDE_INDEX" val="2"/>
  <p:tag name="KSO_WM_SLIDE_SIZE" val="962.235*429.179"/>
  <p:tag name="KSO_WM_SLIDE_POSITION" val="-75.7991*187.7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70323"/>
  <p:tag name="KSO_WM_SLIDE_LAYOUT" val="a_l"/>
  <p:tag name="KSO_WM_SLIDE_LAYOUT_CNT" val="1_1"/>
  <p:tag name="KSO_WM_SLIDE_BK_DARK_LIGHT" val="2"/>
  <p:tag name="KSO_WM_SLIDE_BACKGROUND_TYPE" val="general"/>
</p:tagLst>
</file>

<file path=ppt/tags/tag7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2.xml><?xml version="1.0" encoding="utf-8"?>
<p:tagLst xmlns:p="http://schemas.openxmlformats.org/presentationml/2006/main">
  <p:tag name="KSO_WM_SLIDE_BACKGROUND_TYPE" val="bottomTop"/>
  <p:tag name="KSO_WM_UNIT_TYPE" val="i"/>
</p:tagLst>
</file>

<file path=ppt/tags/tag7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73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11818_2*m_h_i*1_1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11818_2*m_h_i*1_1_2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1818_2*m_h_f*1_1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PRESET_TEXT" val="单击此处请输入需要您的正文。"/>
  <p:tag name="KSO_WM_UNIT_TEXT_FILL_FORE_SCHEMECOLOR_INDEX_BRIGHTNESS" val="0.25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VALUE" val="153*15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11818_2*m_h_x*1_1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11818_2*m_h_i*1_2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11818_2*m_h_i*1_2_2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1818_2*m_h_f*1_2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PRESET_TEXT" val="单击此处请输入需要您的正文。"/>
  <p:tag name="KSO_WM_UNIT_TEXT_FILL_FORE_SCHEMECOLOR_INDEX_BRIGHTNESS" val="0.25"/>
  <p:tag name="KSO_WM_UNIT_TEXT_FILL_FORE_SCHEMECOLOR_INDEX" val="13"/>
  <p:tag name="KSO_WM_UNIT_TEXT_FILL_TYPE" val="1"/>
</p:tagLst>
</file>

<file path=ppt/tags/tag744.xml><?xml version="1.0" encoding="utf-8"?>
<p:tagLst xmlns:p="http://schemas.openxmlformats.org/presentationml/2006/main">
  <p:tag name="KSO_WM_UNIT_VALUE" val="161*11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11818_2*m_h_x*1_2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11818_2*m_h_i*1_3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.4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11818_2*m_h_i*1_3_2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1818_2*m_h_f*1_3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PRESET_TEXT" val="单击此处请输入需要您的正文。"/>
  <p:tag name="KSO_WM_UNIT_TEXT_FILL_FORE_SCHEMECOLOR_INDEX_BRIGHTNESS" val="0.25"/>
  <p:tag name="KSO_WM_UNIT_TEXT_FILL_FORE_SCHEMECOLOR_INDEX" val="13"/>
  <p:tag name="KSO_WM_UNIT_TEXT_FILL_TYPE" val="1"/>
</p:tagLst>
</file>

<file path=ppt/tags/tag748.xml><?xml version="1.0" encoding="utf-8"?>
<p:tagLst xmlns:p="http://schemas.openxmlformats.org/presentationml/2006/main">
  <p:tag name="KSO_WM_UNIT_VALUE" val="135*1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11818_2*m_h_x*1_3_1"/>
  <p:tag name="KSO_WM_TEMPLATE_CATEGORY" val="diagram"/>
  <p:tag name="KSO_WM_TEMPLATE_INDEX" val="202118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9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2-04-24T23:22:44&quot;,&quot;maxSize&quot;:{&quot;size1&quot;:53.299999999999997},&quot;minSize&quot;:{&quot;size1&quot;:24.600000000000001},&quot;normalSize&quot;:{&quot;size1&quot;:24.600000000000001},&quot;subLayout&quot;:[{&quot;id&quot;:&quot;2022-04-24T23:22:44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2-04-24T23:22:44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751.xml><?xml version="1.0" encoding="utf-8"?>
<p:tagLst xmlns:p="http://schemas.openxmlformats.org/presentationml/2006/main">
  <p:tag name="KSO_WM_SLIDE_BACKGROUND_TYPE" val="general"/>
  <p:tag name="KSO_WM_UNIT_TYPE" val="i"/>
</p:tagLst>
</file>

<file path=ppt/tags/tag7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4.xml><?xml version="1.0" encoding="utf-8"?>
<p:tagLst xmlns:p="http://schemas.openxmlformats.org/presentationml/2006/main">
  <p:tag name="KSO_WM_UNIT_VALUE" val="1227*169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585_1*d*1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ed1116fbe3747baa0b376c077fe98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352563582824775a3b9e03bca5ca323"/>
  <p:tag name="KSO_WM_UNIT_PLACING_PICTURE" val="9352563582824775a3b9e03bca5ca323"/>
  <p:tag name="KSO_WM_TEMPLATE_ASSEMBLE_XID" val="60656f684054ed1e2fb8097f"/>
  <p:tag name="KSO_WM_TEMPLATE_ASSEMBLE_GROUPID" val="60656f684054ed1e2fb8097f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585_1*i*1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5258a073a6a74e08a9432da0f5f79d3e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d746adafe44fab1839bd4f"/>
  <p:tag name="KSO_WM_CHIP_XID" val="5ed4c49734f4fab75e3461db"/>
  <p:tag name="KSO_WM_TEMPLATE_ASSEMBLE_XID" val="60656f684054ed1e2fb8097f"/>
  <p:tag name="KSO_WM_TEMPLATE_ASSEMBLE_GROUPID" val="60656f684054ed1e2fb8097f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585_1*i*2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SM_LIMIT_TYPE" val="2"/>
  <p:tag name="KSO_WM_CHIP_GROUPID" val="5ed746adafe44fab1839bd4f"/>
  <p:tag name="KSO_WM_CHIP_XID" val="5ed4c49734f4fab75e3461db"/>
  <p:tag name="KSO_WM_UNIT_LINE_FORE_SCHEMECOLOR_INDEX_BRIGHTNESS" val="0"/>
  <p:tag name="KSO_WM_UNIT_LINE_FORE_SCHEMECOLOR_INDEX" val="16"/>
  <p:tag name="KSO_WM_UNIT_LINE_FILL_TYPE" val="2"/>
  <p:tag name="KSO_WM_TEMPLATE_ASSEMBLE_XID" val="60656f684054ed1e2fb8097f"/>
  <p:tag name="KSO_WM_TEMPLATE_ASSEMBLE_GROUPID" val="60656f684054ed1e2fb8097f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585_1*i*3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SM_LIMIT_TYPE" val="2"/>
  <p:tag name="KSO_WM_CHIP_GROUPID" val="5ed746adafe44fab1839bd4f"/>
  <p:tag name="KSO_WM_CHIP_XID" val="5ed4c49734f4fab75e3461db"/>
  <p:tag name="KSO_WM_UNIT_LINE_FORE_SCHEMECOLOR_INDEX_BRIGHTNESS" val="0"/>
  <p:tag name="KSO_WM_UNIT_LINE_FORE_SCHEMECOLOR_INDEX" val="16"/>
  <p:tag name="KSO_WM_UNIT_LINE_FILL_TYPE" val="2"/>
  <p:tag name="KSO_WM_TEMPLATE_ASSEMBLE_XID" val="60656f684054ed1e2fb8097f"/>
  <p:tag name="KSO_WM_TEMPLATE_ASSEMBLE_GROUPID" val="60656f684054ed1e2fb8097f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3585_1*i*4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SM_LIMIT_TYPE" val="2"/>
  <p:tag name="KSO_WM_CHIP_GROUPID" val="5ed746adafe44fab1839bd4f"/>
  <p:tag name="KSO_WM_CHIP_XID" val="5ed4c49734f4fab75e3461db"/>
  <p:tag name="KSO_WM_UNIT_LINE_FORE_SCHEMECOLOR_INDEX_BRIGHTNESS" val="0"/>
  <p:tag name="KSO_WM_UNIT_LINE_FORE_SCHEMECOLOR_INDEX" val="16"/>
  <p:tag name="KSO_WM_UNIT_LINE_FILL_TYPE" val="2"/>
  <p:tag name="KSO_WM_TEMPLATE_ASSEMBLE_XID" val="60656f684054ed1e2fb8097f"/>
  <p:tag name="KSO_WM_TEMPLATE_ASSEMBLE_GROUPID" val="60656f684054ed1e2fb8097f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3585_1*i*5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SM_LIMIT_TYPE" val="2"/>
  <p:tag name="KSO_WM_CHIP_GROUPID" val="5ed746adafe44fab1839bd4f"/>
  <p:tag name="KSO_WM_CHIP_XID" val="5ed4c49734f4fab75e3461db"/>
  <p:tag name="KSO_WM_UNIT_LINE_FORE_SCHEMECOLOR_INDEX_BRIGHTNESS" val="0"/>
  <p:tag name="KSO_WM_UNIT_LINE_FORE_SCHEMECOLOR_INDEX" val="16"/>
  <p:tag name="KSO_WM_UNIT_LINE_FILL_TYPE" val="2"/>
  <p:tag name="KSO_WM_TEMPLATE_ASSEMBLE_XID" val="60656f684054ed1e2fb8097f"/>
  <p:tag name="KSO_WM_TEMPLATE_ASSEMBLE_GROUPID" val="60656f684054ed1e2fb8097f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213585"/>
  <p:tag name="KSO_WM_TEMPLATE_CATEGORY" val="diagram"/>
  <p:tag name="KSO_WM_UNIT_ID" val="diagram20213585_1*i*6"/>
  <p:tag name="KSO_WM_UNIT_INDEX" val="6"/>
  <p:tag name="KSO_WM_UNIT_TYPE" val="i"/>
  <p:tag name="KSO_WM_UNIT_DIAGRAM_ISREFERUNIT" val="0"/>
  <p:tag name="KSO_WM_UNIT_DIAGRAM_ISNUMVISUAL" val="0"/>
  <p:tag name="KSO_WM_UNIT_COMPATIBLE" val="0"/>
  <p:tag name="KSO_WM_UNIT_HIGHLIGHT" val="0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UNIT_BK_DARK_LIGHT" val="2"/>
  <p:tag name="KSO_WM_UNIT_DEC_AREA_ID" val="1d09621b02184e528886ba17c52b391d"/>
  <p:tag name="KSO_WM_CHIP_GROUPID" val="5ed746adafe44fab1839bd4f"/>
  <p:tag name="KSO_WM_CHIP_XID" val="5ed4c49734f4fab75e3461db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30"/>
  <p:tag name="KSO_WM_TEMPLATE_ASSEMBLE_XID" val="60656f684054ed1e2fb8097f"/>
  <p:tag name="KSO_WM_TEMPLATE_ASSEMBLE_GROUPID" val="60656f684054ed1e2fb8097f"/>
</p:tagLst>
</file>

<file path=ppt/tags/tag76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85_1*a*1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2085895a29d24f5889f567c011e125f5"/>
  <p:tag name="KSO_WM_CHIP_GROUPID" val="5f0681562c9c209bb8bb14eb"/>
  <p:tag name="KSO_WM_CHIP_XID" val="5f0681562c9c209bb8bb14ec"/>
  <p:tag name="KSO_WM_CHIP_FILLAREA_FILL_RULE" val="{&quot;fill_align&quot;:&quot;lb&quot;,&quot;fill_mode&quot;:&quot;full&quot;,&quot;sacle_strategy&quot;:&quot;smart&quot;}"/>
  <p:tag name="KSO_WM_ASSEMBLE_CHIP_INDEX" val="f6a58c48304d4559a55d432178e46b93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684054ed1e2fb8097f"/>
  <p:tag name="KSO_WM_TEMPLATE_ASSEMBLE_GROUPID" val="60656f684054ed1e2fb8097f"/>
</p:tagLst>
</file>

<file path=ppt/tags/tag76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SHOW_EDIT_AREA_INDICATION" val="1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3585_1*b*1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73bfde9cce784ceaa530019c73797271"/>
  <p:tag name="KSO_WM_CHIP_GROUPID" val="5f0681562c9c209bb8bb14eb"/>
  <p:tag name="KSO_WM_CHIP_XID" val="5f0681562c9c209bb8bb14ec"/>
  <p:tag name="KSO_WM_CHIP_FILLAREA_FILL_RULE" val="{&quot;fill_align&quot;:&quot;lb&quot;,&quot;fill_mode&quot;:&quot;full&quot;,&quot;sacle_strategy&quot;:&quot;smart&quot;}"/>
  <p:tag name="KSO_WM_ASSEMBLE_CHIP_INDEX" val="f6a58c48304d4559a55d432178e46b93"/>
  <p:tag name="KSO_WM_UNIT_SUPPORT_BIG_FONT" val="1"/>
  <p:tag name="KSO_WM_UNIT_TEXT_FILL_FORE_SCHEMECOLOR_INDEX_BRIGHTNESS" val="-0.25"/>
  <p:tag name="KSO_WM_UNIT_TEXT_FILL_FORE_SCHEMECOLOR_INDEX" val="14"/>
  <p:tag name="KSO_WM_UNIT_TEXT_FILL_TYPE" val="1"/>
  <p:tag name="KSO_WM_TEMPLATE_ASSEMBLE_XID" val="60656f684054ed1e2fb8097f"/>
  <p:tag name="KSO_WM_TEMPLATE_ASSEMBLE_GROUPID" val="60656f684054ed1e2fb8097f"/>
</p:tagLst>
</file>

<file path=ppt/tags/tag7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585_1*f*1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2"/>
  <p:tag name="KSO_WM_UNIT_SHOW_EDIT_AREA_INDICATION" val="1"/>
  <p:tag name="KSO_WM_CHIP_GROUPID" val="5e6b05596848fb12bee65ac8"/>
  <p:tag name="KSO_WM_CHIP_XID" val="5e6b05596848fb12bee65aca"/>
  <p:tag name="KSO_WM_UNIT_DEC_AREA_ID" val="9da7c383cad840c797058983cf1966c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24706cccd7f4e9cbe711243af7e7a9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684054ed1e2fb8097f"/>
  <p:tag name="KSO_WM_TEMPLATE_ASSEMBLE_GROUPID" val="60656f684054ed1e2fb8097f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3585_1*i*7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bfc988a65ee4b979ca53e79926898f5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2085895a29d24f5889f567c011e125f5;73bfde9cce784ceaa530019c73797271&quot;,&quot;X&quot;:{&quot;Pos&quot;:0},&quot;Y&quot;:{&quot;Pos&quot;:2}},&quot;whChangeMode&quot;:0}"/>
  <p:tag name="KSO_WM_CHIP_GROUPID" val="5ed746adafe44fab1839bd4f"/>
  <p:tag name="KSO_WM_CHIP_XID" val="5ed4c49734f4fab75e3461db"/>
  <p:tag name="KSO_WM_TEMPLATE_ASSEMBLE_XID" val="60656f684054ed1e2fb8097f"/>
  <p:tag name="KSO_WM_TEMPLATE_ASSEMBLE_GROUPID" val="60656f684054ed1e2fb8097f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3585_1*i*8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SM_LIMIT_TYPE" val="0"/>
  <p:tag name="KSO_WM_CHIP_GROUPID" val="5ed746adafe44fab1839bd4f"/>
  <p:tag name="KSO_WM_CHIP_XID" val="5ed4c49734f4fab75e3461db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7"/>
  <p:tag name="KSO_WM_TEMPLATE_ASSEMBLE_XID" val="60656f684054ed1e2fb8097f"/>
  <p:tag name="KSO_WM_TEMPLATE_ASSEMBLE_GROUPID" val="60656f684054ed1e2fb8097f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3585_1*i*9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SM_LIMIT_TYPE" val="0"/>
  <p:tag name="KSO_WM_CHIP_GROUPID" val="5ed746adafe44fab1839bd4f"/>
  <p:tag name="KSO_WM_CHIP_XID" val="5ed4c49734f4fab75e3461d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f684054ed1e2fb8097f"/>
  <p:tag name="KSO_WM_TEMPLATE_ASSEMBLE_GROUPID" val="60656f684054ed1e2fb8097f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3585_1*i*10"/>
  <p:tag name="KSO_WM_TEMPLATE_CATEGORY" val="diagram"/>
  <p:tag name="KSO_WM_TEMPLATE_INDEX" val="202135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06a934e183db4f20b62c9f8bfbd12695"/>
  <p:tag name="KSO_WM_UNIT_DECORATE_INFO" val="{&quot;ReferentInfo&quot;:{&quot;Id&quot;:&quot;1d09621b02184e528886ba17c52b391d&quot;,&quot;X&quot;:{&quot;Pos&quot;:0},&quot;Y&quot;:{&quot;Pos&quot;:2}},&quot;DecorateInfoX&quot;:{&quot;Pos&quot;:0,&quot;IsAbs&quot;:true},&quot;DecorateInfoY&quot;:{&quot;Pos&quot;:2,&quot;IsAbs&quot;:true},&quot;DecorateInfoW&quot;:{&quot;IsAbs&quot;:true},&quot;DecorateInfoH&quot;:{&quot;IsAbs&quot;:true},&quot;whChangeMode&quot;:0}"/>
  <p:tag name="KSO_WM_CHIP_GROUPID" val="5ed746adafe44fab1839bd4f"/>
  <p:tag name="KSO_WM_CHIP_XID" val="5ed4c49734f4fab75e3461d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2"/>
  <p:tag name="KSO_WM_TEMPLATE_ASSEMBLE_XID" val="60656f684054ed1e2fb8097f"/>
  <p:tag name="KSO_WM_TEMPLATE_ASSEMBLE_GROUPID" val="60656f684054ed1e2fb8097f"/>
</p:tagLst>
</file>

<file path=ppt/tags/tag768.xml><?xml version="1.0" encoding="utf-8"?>
<p:tagLst xmlns:p="http://schemas.openxmlformats.org/presentationml/2006/main">
  <p:tag name="KSO_WM_BEAUTIFY_FLAG" val="#wm#"/>
  <p:tag name="KSO_WM_TEMPLATE_CATEGORY" val="diagram"/>
  <p:tag name="KSO_WM_TEMPLATE_INDEX" val="20213585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4:42&quot;,&quot;maxSize&quot;:{&quot;size1&quot;:55.600000000000001},&quot;minSize&quot;:{&quot;size1&quot;:44.399999999999999},&quot;normalSize&quot;:{&quot;size1&quot;:51.129629629629633},&quot;subLayout&quot;:[{&quot;id&quot;:&quot;2021-04-01T15:44:43&quot;,&quot;margin&quot;:{&quot;bottom&quot;:0,&quot;left&quot;:3.809999942779541,&quot;right&quot;:18.202999114990234,&quot;top&quot;:6.3499999046325684},&quot;type&quot;:0},{&quot;id&quot;:&quot;2021-04-01T15:44:43&quot;,&quot;margin&quot;:{&quot;bottom&quot;:3.809999942779541,&quot;left&quot;:3.809999942779541,&quot;right&quot;:18.202999114990234,&quot;top&quot;:1.2699999809265137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4c49734f4fab75e3461db"/>
  <p:tag name="KSO_WM_CHIP_FILLPROP" val="[[{&quot;text_align&quot;:&quot;lm&quot;,&quot;text_direction&quot;:&quot;horizontal&quot;,&quot;support_big_font&quot;:false,&quot;fill_id&quot;:&quot;f54ea87d18074689a6bc8753e6e17b76&quot;,&quot;fill_align&quot;:&quot;cm&quot;,&quot;chip_types&quot;:[&quot;picture&quot;]},{&quot;text_align&quot;:&quot;lb&quot;,&quot;text_direction&quot;:&quot;horizontal&quot;,&quot;support_big_font&quot;:true,&quot;fill_id&quot;:&quot;d07c7e87c4bf44558d4d6f4ba2f52dcf&quot;,&quot;fill_align&quot;:&quot;lb&quot;,&quot;chip_types&quot;:[&quot;header&quot;]},{&quot;text_align&quot;:&quot;lt&quot;,&quot;text_direction&quot;:&quot;horizontal&quot;,&quot;support_big_font&quot;:true,&quot;fill_id&quot;:&quot;2dd25998a6c94aecafe66050755e23f2&quot;,&quot;fill_align&quot;:&quot;lt&quot;,&quot;chip_types&quot;:[&quot;text&quot;]}]]"/>
  <p:tag name="KSO_WM_SLIDE_ID" val="diagram2021358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7*394"/>
  <p:tag name="KSO_WM_SLIDE_POSITION" val="71*72"/>
  <p:tag name="KSO_WM_TAG_VERSION" val="1.0"/>
  <p:tag name="KSO_WM_SLIDE_LAYOUT" val="a_b_d_f"/>
  <p:tag name="KSO_WM_SLIDE_LAYOUT_CNT" val="1_1_1_1"/>
  <p:tag name="KSO_WM_CHIP_DECFILLPROP" val="[]"/>
  <p:tag name="KSO_WM_CHIP_GROUPID" val="5ed746adafe44fab1839bd4f"/>
  <p:tag name="KSO_WM_SLIDE_BK_DARK_LIGHT" val="2"/>
  <p:tag name="KSO_WM_SLIDE_BACKGROUND_TYPE" val="general"/>
  <p:tag name="KSO_WM_SLIDE_SUPPORT_FEATURE_TYPE" val="0"/>
  <p:tag name="KSO_WM_TEMPLATE_ASSEMBLE_XID" val="60656f684054ed1e2fb8097f"/>
  <p:tag name="KSO_WM_TEMPLATE_ASSEMBLE_GROUPID" val="60656f684054ed1e2fb8097f"/>
</p:tagLst>
</file>

<file path=ppt/tags/tag7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846_9*a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91846_9*e*1"/>
  <p:tag name="KSO_WM_TEMPLATE_CATEGORY" val="custom"/>
  <p:tag name="KSO_WM_TEMPLATE_INDEX" val="20191846"/>
  <p:tag name="KSO_WM_UNIT_LAYERLEVEL" val="1"/>
  <p:tag name="KSO_WM_TAG_VERSION" val="1.0"/>
  <p:tag name="KSO_WM_BEAUTIFY_FLAG" val="#wm#"/>
  <p:tag name="KSO_WM_UNIT_TEXT_FILL_FORE_SCHEMECOLOR_INDEX_BRIGHTNESS" val="-0.5"/>
  <p:tag name="KSO_WM_UNIT_TEXT_FILL_FORE_SCHEMECOLOR_INDEX" val="5"/>
  <p:tag name="KSO_WM_UNIT_TEXT_FILL_TYPE" val="1"/>
</p:tagLst>
</file>

<file path=ppt/tags/tag771.xml><?xml version="1.0" encoding="utf-8"?>
<p:tagLst xmlns:p="http://schemas.openxmlformats.org/presentationml/2006/main">
  <p:tag name="KSO_WM_SLIDE_ID" val="custom20191846_9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191846"/>
  <p:tag name="KSO_WM_SLIDE_LAYOUT" val="a_b_e"/>
  <p:tag name="KSO_WM_SLIDE_LAYOUT_CNT" val="1_1_1"/>
</p:tagLst>
</file>

<file path=ppt/tags/tag7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773.xml><?xml version="1.0" encoding="utf-8"?>
<p:tagLst xmlns:p="http://schemas.openxmlformats.org/presentationml/2006/main">
  <p:tag name="KSO_WM_SLIDE_BACKGROUND_TYPE" val="general"/>
  <p:tag name="KSO_WM_UNIT_TYPE" val="i"/>
</p:tagLst>
</file>

<file path=ppt/tags/tag7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6.xml><?xml version="1.0" encoding="utf-8"?>
<p:tagLst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053_1*i*1"/>
  <p:tag name="KSO_WM_TEMPLATE_CATEGORY" val="diagram"/>
  <p:tag name="KSO_WM_TEMPLATE_INDEX" val="20211053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e9873f812e524d0fb7e1a2e0256e75d5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60656ea44054ed1e2fb7fce3"/>
  <p:tag name="KSO_WM_TEMPLATE_ASSEMBLE_GROUPID" val="60656ea44054ed1e2fb7fce3"/>
</p:tagLst>
</file>

<file path=ppt/tags/tag777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053_1*i*2"/>
  <p:tag name="KSO_WM_TEMPLATE_CATEGORY" val="diagram"/>
  <p:tag name="KSO_WM_TEMPLATE_INDEX" val="20211053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c6caebd249174d3d8044106ecfb73dfb"/>
  <p:tag name="KSO_WM_CHIP_GROUPID" val="5e757e9369be4861f5f86151"/>
  <p:tag name="KSO_WM_CHIP_XID" val="5f5f2f928e478fb0c58a92b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3"/>
  <p:tag name="KSO_WM_TEMPLATE_ASSEMBLE_GROUPID" val="60656ea44054ed1e2fb7fce3"/>
</p:tagLst>
</file>

<file path=ppt/tags/tag778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053_1*i*3"/>
  <p:tag name="KSO_WM_TEMPLATE_CATEGORY" val="diagram"/>
  <p:tag name="KSO_WM_TEMPLATE_INDEX" val="20211053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b8b40de74c0541c590e79b004c1b3527"/>
  <p:tag name="KSO_WM_CHIP_GROUPID" val="5e757e9369be4861f5f86151"/>
  <p:tag name="KSO_WM_CHIP_XID" val="5f5f2f928e478fb0c58a92b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60656ea44054ed1e2fb7fce3"/>
  <p:tag name="KSO_WM_TEMPLATE_ASSEMBLE_GROUPID" val="60656ea44054ed1e2fb7fce3"/>
</p:tagLst>
</file>

<file path=ppt/tags/tag7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053_1*a*1"/>
  <p:tag name="KSO_WM_TEMPLATE_CATEGORY" val="diagram"/>
  <p:tag name="KSO_WM_TEMPLATE_INDEX" val="20211053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aa8f16afba5439196142a2f4dda97c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5526dd6e7b9462195f7ee2319d26a58"/>
  <p:tag name="KSO_WM_UNIT_TEXT_FILL_FORE_SCHEMECOLOR_INDEX_BRIGHTNESS" val="0"/>
  <p:tag name="KSO_WM_UNIT_TEXT_FILL_FORE_SCHEMECOLOR_INDEX" val="13"/>
  <p:tag name="KSO_WM_UNIT_TEXT_FILL_TYPE" val="1"/>
  <p:tag name="KSO_WM_TEMPLATE_ASSEMBLE_XID" val="60656ea44054ed1e2fb7fce3"/>
  <p:tag name="KSO_WM_TEMPLATE_ASSEMBLE_GROUPID" val="60656ea44054ed1e2fb7fce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1_1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60b9e879d573a1aeab43c0f4"/>
  <p:tag name="KSO_WM_CHIP_XID" val="60b9e879d573a1aeab43c0f5"/>
  <p:tag name="KSO_WM_ASSEMBLE_CHIP_INDEX" val="36128ce5e3174fe386aa19b99b83516e"/>
  <p:tag name="KSO_WM_UNIT_VALUE" val="39"/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6"/>
  <p:tag name="KSO_WM_UNIT_TEXT_FILL_FORE_SCHEMECOLOR_INDEX_BRIGHTNESS" val="0"/>
  <p:tag name="KSO_WM_UNIT_TEXT_FILL_FORE_SCHEMECOLOR_INDEX" val="2"/>
  <p:tag name="KSO_WM_UNIT_TEXT_FILL_TYPE" val="1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1_3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CHIP_GROUPID" val="60b9e879d573a1aeab43c0f4"/>
  <p:tag name="KSO_WM_CHIP_XID" val="60b9e879d573a1aeab43c0f5"/>
  <p:tag name="KSO_WM_ASSEMBLE_CHIP_INDEX" val="36128ce5e3174fe386aa19b99b83516e"/>
  <p:tag name="KSO_WM_UNIT_VALUE" val="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1_4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4"/>
  <p:tag name="KSO_WM_CHIP_GROUPID" val="60b9e879d573a1aeab43c0f4"/>
  <p:tag name="KSO_WM_CHIP_XID" val="60b9e879d573a1aeab43c0f5"/>
  <p:tag name="KSO_WM_ASSEMBLE_CHIP_INDEX" val="36128ce5e3174fe386aa19b99b83516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f*1_1_1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UNIT_SUBTYPE" val="a"/>
  <p:tag name="KSO_WM_UNIT_PRESET_TEXT" val="此处输入正文，文字是您思想的提炼"/>
  <p:tag name="KSO_WM_UNIT_NOCLEAR" val="0"/>
  <p:tag name="KSO_WM_UNIT_VALUE" val="18"/>
  <p:tag name="KSO_WM_DIAGRAM_GROUP_CODE" val="l1-1"/>
  <p:tag name="KSO_WM_UNIT_TYPE" val="l_h_f"/>
  <p:tag name="KSO_WM_UNIT_INDEX" val="1_1_1"/>
  <p:tag name="KSO_WM_CHIP_GROUPID" val="60b9e879d573a1aeab43c0f4"/>
  <p:tag name="KSO_WM_CHIP_XID" val="60b9e879d573a1aeab43c0f5"/>
  <p:tag name="KSO_WM_ASSEMBLE_CHIP_INDEX" val="36128ce5e3174fe386aa19b99b83516e"/>
  <p:tag name="KSO_WM_UNIT_TEXT_FILL_FORE_SCHEMECOLOR_INDEX_BRIGHTNESS" val="0.15"/>
  <p:tag name="KSO_WM_UNIT_TEXT_FILL_FORE_SCHEMECOLOR_INDEX" val="13"/>
  <p:tag name="KSO_WM_UNIT_TEXT_FILL_TYPE" val="1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1_2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60b9e879d573a1aeab43c0f4"/>
  <p:tag name="KSO_WM_CHIP_XID" val="60b9e879d573a1aeab43c0f5"/>
  <p:tag name="KSO_WM_ASSEMBLE_CHIP_INDEX" val="36128ce5e3174fe386aa19b99b83516e"/>
  <p:tag name="KSO_WM_UNIT_VALUE" val="1"/>
  <p:tag name="KSO_WM_UNIT_TEXT_FILL_FORE_SCHEMECOLOR_INDEX_BRIGHTNESS" val="0"/>
  <p:tag name="KSO_WM_UNIT_TEXT_FILL_FORE_SCHEMECOLOR_INDEX" val="14"/>
  <p:tag name="KSO_WM_UNIT_TEXT_FILL_TYPE" val="1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2_1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60b9e879d573a1aeab43c0f4"/>
  <p:tag name="KSO_WM_CHIP_XID" val="60b9e879d573a1aeab43c0f5"/>
  <p:tag name="KSO_WM_ASSEMBLE_CHIP_INDEX" val="36128ce5e3174fe386aa19b99b83516e"/>
  <p:tag name="KSO_WM_UNIT_VALUE" val="39"/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6"/>
  <p:tag name="KSO_WM_UNIT_TEXT_FILL_FORE_SCHEMECOLOR_INDEX_BRIGHTNESS" val="0"/>
  <p:tag name="KSO_WM_UNIT_TEXT_FILL_FORE_SCHEMECOLOR_INDEX" val="2"/>
  <p:tag name="KSO_WM_UNIT_TEXT_FILL_TYPE" val="1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2_3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CHIP_GROUPID" val="60b9e879d573a1aeab43c0f4"/>
  <p:tag name="KSO_WM_CHIP_XID" val="60b9e879d573a1aeab43c0f5"/>
  <p:tag name="KSO_WM_ASSEMBLE_CHIP_INDEX" val="36128ce5e3174fe386aa19b99b83516e"/>
  <p:tag name="KSO_WM_UNIT_VALUE" val="0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2_4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4"/>
  <p:tag name="KSO_WM_CHIP_GROUPID" val="60b9e879d573a1aeab43c0f4"/>
  <p:tag name="KSO_WM_CHIP_XID" val="60b9e879d573a1aeab43c0f5"/>
  <p:tag name="KSO_WM_ASSEMBLE_CHIP_INDEX" val="36128ce5e3174fe386aa19b99b83516e"/>
  <p:tag name="KSO_WM_UNIT_VALUE" val="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f*1_2_1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UNIT_SUBTYPE" val="a"/>
  <p:tag name="KSO_WM_UNIT_PRESET_TEXT" val="此处输入正文，文字是您思想的提炼"/>
  <p:tag name="KSO_WM_UNIT_NOCLEAR" val="0"/>
  <p:tag name="KSO_WM_UNIT_VALUE" val="18"/>
  <p:tag name="KSO_WM_DIAGRAM_GROUP_CODE" val="l1-1"/>
  <p:tag name="KSO_WM_UNIT_TYPE" val="l_h_f"/>
  <p:tag name="KSO_WM_UNIT_INDEX" val="1_2_1"/>
  <p:tag name="KSO_WM_CHIP_GROUPID" val="60b9e879d573a1aeab43c0f4"/>
  <p:tag name="KSO_WM_CHIP_XID" val="60b9e879d573a1aeab43c0f5"/>
  <p:tag name="KSO_WM_ASSEMBLE_CHIP_INDEX" val="36128ce5e3174fe386aa19b99b83516e"/>
  <p:tag name="KSO_WM_UNIT_TEXT_FILL_FORE_SCHEMECOLOR_INDEX_BRIGHTNESS" val="0.15"/>
  <p:tag name="KSO_WM_UNIT_TEXT_FILL_FORE_SCHEMECOLOR_INDEX" val="13"/>
  <p:tag name="KSO_WM_UNIT_TEXT_FILL_TYPE" val="1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31_1*l_h_i*1_2_2"/>
  <p:tag name="KSO_WM_TEMPLATE_CATEGORY" val="diagram"/>
  <p:tag name="KSO_WM_TEMPLATE_INDEX" val="20219131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60b9e879d573a1aeab43c0f4"/>
  <p:tag name="KSO_WM_CHIP_XID" val="60b9e879d573a1aeab43c0f5"/>
  <p:tag name="KSO_WM_ASSEMBLE_CHIP_INDEX" val="36128ce5e3174fe386aa19b99b83516e"/>
  <p:tag name="KSO_WM_UNIT_VALUE" val="1"/>
  <p:tag name="KSO_WM_UNIT_TEXT_FILL_FORE_SCHEMECOLOR_INDEX_BRIGHTNESS" val="0"/>
  <p:tag name="KSO_WM_UNIT_TEXT_FILL_FORE_SCHEMECOLOR_INDEX" val="14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SLIDE_ID" val="diagram2021105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8*481"/>
  <p:tag name="KSO_WM_SLIDE_POSITION" val="36*23"/>
  <p:tag name="KSO_WM_TAG_VERSION" val="1.0"/>
  <p:tag name="KSO_WM_BEAUTIFY_FLAG" val="#wm#"/>
  <p:tag name="KSO_WM_TEMPLATE_CATEGORY" val="diagram"/>
  <p:tag name="KSO_WM_TEMPLATE_INDEX" val="20211053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10:24&quot;,&quot;maxSize&quot;:{&quot;size1&quot;:51.299999999999997},&quot;minSize&quot;:{&quot;size1&quot;:36.299999999999997},&quot;normalSize&quot;:{&quot;size1&quot;:36.662500000000001},&quot;subLayout&quot;:[{&quot;id&quot;:&quot;2021-04-01T15:10:24&quot;,&quot;margin&quot;:{&quot;bottom&quot;:3.8450000286102295,&quot;left&quot;:2.5399999618530273,&quot;right&quot;:0,&quot;top&quot;:3.8450000286102295},&quot;type&quot;:0},{&quot;id&quot;:&quot;2021-04-01T15:10:24&quot;,&quot;margin&quot;:{&quot;bottom&quot;:2.5750000476837158,&quot;left&quot;:1.2439998388290405,&quot;right&quot;:2.1519999504089355,&quot;top&quot;:2.5750000476837158},&quot;type&quot;:0}],&quot;type&quot;:0}"/>
  <p:tag name="KSO_WM_SLIDE_CAN_ADD_NAVIGATION" val="1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f2f928e478fb0c58a92be"/>
  <p:tag name="KSO_WM_CHIP_FILLPROP" val="[[{&quot;text_align&quot;:&quot;cm&quot;,&quot;text_direction&quot;:&quot;horizontal&quot;,&quot;support_big_font&quot;:false,&quot;fill_id&quot;:&quot;4b3d06a1f10d40ff8e06d4f6d0ab0ea3&quot;,&quot;fill_align&quot;:&quot;cm&quot;,&quot;chip_types&quot;:[&quot;text&quot;,&quot;header&quot;]},{&quot;text_align&quot;:&quot;lm&quot;,&quot;text_direction&quot;:&quot;horizontal&quot;,&quot;support_features&quot;:[&quot;collage&quot;,&quot;carousel&quot;,&quot;creativecrop&quot;],&quot;support_big_font&quot;:false,&quot;fill_id&quot;:&quot;8e40daf4927f4521bed00751a0febf3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60656ea44054ed1e2fb7fce3"/>
  <p:tag name="KSO_WM_TEMPLATE_ASSEMBLE_GROUPID" val="60656ea44054ed1e2fb7fce3"/>
</p:tagLst>
</file>

<file path=ppt/tags/tag7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7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7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70_1*a*1"/>
  <p:tag name="KSO_WM_TEMPLATE_CATEGORY" val="diagram"/>
  <p:tag name="KSO_WM_TEMPLATE_INDEX" val="20214770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6f2c5157ac74d158f4a2673911d942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0ba9961fef0346f0938a212ad63c8f22"/>
  <p:tag name="KSO_WM_UNIT_TEXT_FILL_FORE_SCHEMECOLOR_INDEX_BRIGHTNESS" val="0"/>
  <p:tag name="KSO_WM_UNIT_TEXT_FILL_FORE_SCHEMECOLOR_INDEX" val="13"/>
  <p:tag name="KSO_WM_UNIT_TEXT_FILL_TYPE" val="1"/>
  <p:tag name="KSO_WM_TEMPLATE_ASSEMBLE_XID" val="60656ea34054ed1e2fb7fcd3"/>
  <p:tag name="KSO_WM_TEMPLATE_ASSEMBLE_GROUPID" val="60656ea34054ed1e2fb7fcd3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i*1_1_2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1"/>
  <p:tag name="KSO_WM_CHIP_GROUPID" val="60b9e034d573a1aeab43bcb3"/>
  <p:tag name="KSO_WM_CHIP_XID" val="60b9e034d573a1aeab43bcb4"/>
  <p:tag name="KSO_WM_ASSEMBLE_CHIP_INDEX" val="27e4b4a71af2402387d9dc17e8e062ff"/>
  <p:tag name="KSO_WM_UNIT_VALUE" val="6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i*1_1_3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1"/>
  <p:tag name="KSO_WM_CHIP_GROUPID" val="60b9e034d573a1aeab43bcb3"/>
  <p:tag name="KSO_WM_CHIP_XID" val="60b9e034d573a1aeab43bcb4"/>
  <p:tag name="KSO_WM_ASSEMBLE_CHIP_INDEX" val="27e4b4a71af2402387d9dc17e8e062ff"/>
  <p:tag name="KSO_WM_UNIT_VALUE" val="4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i*1_1_1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1_1"/>
  <p:tag name="KSO_WM_DIAGRAM_GROUP_CODE" val="l1-1"/>
  <p:tag name="KSO_WM_CHIP_GROUPID" val="60b9e034d573a1aeab43bcb3"/>
  <p:tag name="KSO_WM_CHIP_XID" val="60b9e034d573a1aeab43bcb4"/>
  <p:tag name="KSO_WM_ASSEMBLE_CHIP_INDEX" val="27e4b4a71af2402387d9dc17e8e062ff"/>
  <p:tag name="KSO_WM_UNIT_VALUE" val="1"/>
  <p:tag name="KSO_WM_UNIT_TEXT_FILL_FORE_SCHEMECOLOR_INDEX_BRIGHTNESS" val="0"/>
  <p:tag name="KSO_WM_UNIT_TEXT_FILL_FORE_SCHEMECOLOR_INDEX" val="14"/>
  <p:tag name="KSO_WM_UNIT_TEXT_FILL_TYPE" val="1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f*1_1_1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1_1"/>
  <p:tag name="KSO_WM_DIAGRAM_GROUP_CODE" val="l1-1"/>
  <p:tag name="KSO_WM_UNIT_PRESET_TEXT" val="输入你的正文文字是你思想的提炼为了最终良好的效果"/>
  <p:tag name="KSO_WM_CHIP_GROUPID" val="60b9e034d573a1aeab43bcb3"/>
  <p:tag name="KSO_WM_CHIP_XID" val="60b9e034d573a1aeab43bcb4"/>
  <p:tag name="KSO_WM_ASSEMBLE_CHIP_INDEX" val="27e4b4a71af2402387d9dc17e8e062ff"/>
  <p:tag name="KSO_WM_UNIT_VALUE" val="33"/>
  <p:tag name="KSO_WM_UNIT_TEXT_FILL_FORE_SCHEMECOLOR_INDEX_BRIGHTNESS" val="0"/>
  <p:tag name="KSO_WM_UNIT_TEXT_FILL_FORE_SCHEMECOLOR_INDEX" val="14"/>
  <p:tag name="KSO_WM_UNIT_TEXT_FILL_TYPE" val="1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i*1_2_2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1"/>
  <p:tag name="KSO_WM_CHIP_GROUPID" val="60b9e034d573a1aeab43bcb3"/>
  <p:tag name="KSO_WM_CHIP_XID" val="60b9e034d573a1aeab43bcb4"/>
  <p:tag name="KSO_WM_ASSEMBLE_CHIP_INDEX" val="27e4b4a71af2402387d9dc17e8e062ff"/>
  <p:tag name="KSO_WM_UNIT_VALUE" val="60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i*1_2_3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1"/>
  <p:tag name="KSO_WM_CHIP_GROUPID" val="60b9e034d573a1aeab43bcb3"/>
  <p:tag name="KSO_WM_CHIP_XID" val="60b9e034d573a1aeab43bcb4"/>
  <p:tag name="KSO_WM_ASSEMBLE_CHIP_INDEX" val="27e4b4a71af2402387d9dc17e8e062ff"/>
  <p:tag name="KSO_WM_UNIT_VALUE" val="4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i*1_2_1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2_1"/>
  <p:tag name="KSO_WM_DIAGRAM_GROUP_CODE" val="l1-1"/>
  <p:tag name="KSO_WM_CHIP_GROUPID" val="60b9e034d573a1aeab43bcb3"/>
  <p:tag name="KSO_WM_CHIP_XID" val="60b9e034d573a1aeab43bcb4"/>
  <p:tag name="KSO_WM_ASSEMBLE_CHIP_INDEX" val="27e4b4a71af2402387d9dc17e8e062ff"/>
  <p:tag name="KSO_WM_UNIT_VALUE" val="1"/>
  <p:tag name="KSO_WM_UNIT_TEXT_FILL_FORE_SCHEMECOLOR_INDEX_BRIGHTNESS" val="0"/>
  <p:tag name="KSO_WM_UNIT_TEXT_FILL_FORE_SCHEMECOLOR_INDEX" val="14"/>
  <p:tag name="KSO_WM_UNIT_TEXT_FILL_TYPE" val="1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94_1*l_h_f*1_2_1"/>
  <p:tag name="KSO_WM_TEMPLATE_CATEGORY" val="diagram"/>
  <p:tag name="KSO_WM_TEMPLATE_INDEX" val="20219194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DIAGRAM_GROUP_CODE" val="l1-1"/>
  <p:tag name="KSO_WM_UNIT_PRESET_TEXT" val="输入你的正文文字是你思想的提炼为了最终良好的效果"/>
  <p:tag name="KSO_WM_CHIP_GROUPID" val="60b9e034d573a1aeab43bcb3"/>
  <p:tag name="KSO_WM_CHIP_XID" val="60b9e034d573a1aeab43bcb4"/>
  <p:tag name="KSO_WM_ASSEMBLE_CHIP_INDEX" val="27e4b4a71af2402387d9dc17e8e062ff"/>
  <p:tag name="KSO_WM_UNIT_VALUE" val="33"/>
  <p:tag name="KSO_WM_UNIT_TEXT_FILL_FORE_SCHEMECOLOR_INDEX_BRIGHTNESS" val="0"/>
  <p:tag name="KSO_WM_UNIT_TEXT_FILL_FORE_SCHEMECOLOR_INDEX" val="14"/>
  <p:tag name="KSO_WM_UNIT_TEXT_FILL_TYPE" val="1"/>
</p:tagLst>
</file>

<file path=ppt/tags/tag807.xml><?xml version="1.0" encoding="utf-8"?>
<p:tagLst xmlns:p="http://schemas.openxmlformats.org/presentationml/2006/main">
  <p:tag name="KSO_WM_SLIDE_LAYOUT_INFO" val="{&quot;backgroundInfo&quot;:[{&quot;bottom&quot;:0.13333333999999999,&quot;bottomAbs&quot;:false,&quot;left&quot;:0,&quot;leftAbs&quot;:false,&quot;right&quot;:0,&quot;rightAbs&quot;:false,&quot;top&quot;:0.13333333999999999,&quot;topAbs&quot;:false,&quot;type&quot;:&quot;belt&quot;}],&quot;id&quot;:&quot;2021-04-01T15:10:15&quot;,&quot;maxSize&quot;:{&quot;size1&quot;:37.454770935023269},&quot;minSize&quot;:{&quot;size1&quot;:32.954770935023269},&quot;normalSize&quot;:{&quot;size1&quot;:32.954770935023276},&quot;subLayout&quot;:[{&quot;id&quot;:&quot;2021-04-01T15:10:15&quot;,&quot;margin&quot;:{&quot;bottom&quot;:0.026000002399086952,&quot;left&quot;:1.6929999589920044,&quot;right&quot;:1.6929999589920044,&quot;top&quot;:4.2329998016357422},&quot;type&quot;:0},{&quot;id&quot;:&quot;2021-04-01T15:10:15&quot;,&quot;margin&quot;:{&quot;bottom&quot;:4.2329998016357422,&quot;left&quot;:1.6929999589920044,&quot;right&quot;:1.6929999589920044,&quot;top&quot;:0.84700000286102295},&quot;type&quot;:0}],&quot;type&quot;:0}"/>
  <p:tag name="KSO_WM_SLIDE_CAN_ADD_NAVIGATION" val="1"/>
  <p:tag name="KSO_WM_SLIDE_BACKGROUND" val="[&quot;belt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ee39a32f7a7921113de0a"/>
  <p:tag name="KSO_WM_CHIP_FILLPROP" val="[[{&quot;text_align&quot;:&quot;cb&quot;,&quot;text_direction&quot;:&quot;horizontal&quot;,&quot;support_big_font&quot;:false,&quot;fill_id&quot;:&quot;0bb3bce93e974e0b92b18ebc9503a411&quot;,&quot;fill_align&quot;:&quot;cb&quot;,&quot;chip_types&quot;:[&quot;header&quot;]},{&quot;text_align&quot;:&quot;ct&quot;,&quot;text_direction&quot;:&quot;horizontal&quot;,&quot;support_features&quot;:[&quot;collage&quot;,&quot;carousel&quot;],&quot;support_big_font&quot;:false,&quot;fill_id&quot;:&quot;43cb2c5ecb9b413b80e764121e93ea58&quot;,&quot;fill_align&quot;:&quot;ct&quot;,&quot;chip_types&quot;:[&quot;diagram&quot;,&quot;picture&quot;,&quot;chart&quot;,&quot;table&quot;,&quot;video&quot;]}],[{&quot;text_align&quot;:&quot;cb&quot;,&quot;text_direction&quot;:&quot;horizontal&quot;,&quot;support_big_font&quot;:false,&quot;fill_id&quot;:&quot;0bb3bce93e974e0b92b18ebc9503a411&quot;,&quot;fill_align&quot;:&quot;cb&quot;,&quot;chip_types&quot;:[&quot;header&quot;]},{&quot;text_align&quot;:&quot;lt&quot;,&quot;text_direction&quot;:&quot;horizontal&quot;,&quot;support_features&quot;:[&quot;collage&quot;,&quot;carousel&quot;],&quot;support_big_font&quot;:false,&quot;fill_id&quot;:&quot;43cb2c5ecb9b413b80e764121e93ea58&quot;,&quot;fill_align&quot;:&quot;ct&quot;,&quot;chip_types&quot;:[&quot;text&quot;]}]]"/>
  <p:tag name="KSO_WM_SLIDE_ID" val="diagram2021477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2"/>
  <p:tag name="KSO_WM_TAG_VERSION" val="1.0"/>
  <p:tag name="KSO_WM_BEAUTIFY_FLAG" val="#wm#"/>
  <p:tag name="KSO_WM_TEMPLATE_CATEGORY" val="diagram"/>
  <p:tag name="KSO_WM_TEMPLATE_INDEX" val="20214770"/>
  <p:tag name="KSO_WM_SLIDE_LAYOUT" val="a_d"/>
  <p:tag name="KSO_WM_SLIDE_LAYOUT_CNT" val="1_1"/>
  <p:tag name="KSO_WM_CHIP_DECFILLPROP" val="[]"/>
  <p:tag name="KSO_WM_CHIP_GROUPID" val="5e6f1b6d605d5daf04fe602a"/>
  <p:tag name="KSO_WM_SLIDE_BK_DARK_LIGHT" val="2"/>
  <p:tag name="KSO_WM_SLIDE_BACKGROUND_TYPE" val="belt"/>
  <p:tag name="KSO_WM_SLIDE_SUPPORT_FEATURE_TYPE" val="3"/>
  <p:tag name="KSO_WM_TEMPLATE_ASSEMBLE_XID" val="60656ea34054ed1e2fb7fcd3"/>
  <p:tag name="KSO_WM_TEMPLATE_ASSEMBLE_GROUPID" val="60656ea34054ed1e2fb7fcd3"/>
</p:tagLst>
</file>

<file path=ppt/tags/tag8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811.xml><?xml version="1.0" encoding="utf-8"?>
<p:tagLst xmlns:p="http://schemas.openxmlformats.org/presentationml/2006/main">
  <p:tag name="KSO_WM_SLIDE_BACKGROUND_TYPE" val="frame"/>
  <p:tag name="KSO_WM_UNIT_TYPE" val="i"/>
</p:tagLst>
</file>

<file path=ppt/tags/tag81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4.xml><?xml version="1.0" encoding="utf-8"?>
<p:tagLst xmlns:p="http://schemas.openxmlformats.org/presentationml/2006/main">
  <p:tag name="KSO_WM_SLIDE_BACKGROUND_TYPE" val="frame"/>
  <p:tag name="KSO_WM_UNIT_TYPE" val="i"/>
</p:tagLst>
</file>

<file path=ppt/tags/tag81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818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66_1*l_h_i*1_1_1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CHIP_GROUPID" val="60bee48d4a63c72506fbd491"/>
  <p:tag name="KSO_WM_CHIP_XID" val="60bee48d4a63c72506fbd492"/>
  <p:tag name="KSO_WM_ASSEMBLE_CHIP_INDEX" val="619148e738e84874aa3aabdc927cc645"/>
  <p:tag name="KSO_WM_UNIT_VALUE" val="13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466_1*l_h_i*1_1_3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CHIP_GROUPID" val="60bee48d4a63c72506fbd491"/>
  <p:tag name="KSO_WM_CHIP_XID" val="60bee48d4a63c72506fbd492"/>
  <p:tag name="KSO_WM_ASSEMBLE_CHIP_INDEX" val="619148e738e84874aa3aabdc927cc645"/>
  <p:tag name="KSO_WM_UNIT_VALUE" val="1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466_1*l_h_f*1_1_1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UNIT_PRESET_TEXT" val="单击此处输入你的正文，准确理解您传达的信息"/>
  <p:tag name="KSO_WM_CHIP_GROUPID" val="60bee48d4a63c72506fbd491"/>
  <p:tag name="KSO_WM_CHIP_XID" val="60bee48d4a63c72506fbd492"/>
  <p:tag name="KSO_WM_ASSEMBLE_CHIP_INDEX" val="619148e738e84874aa3aabdc927cc645"/>
  <p:tag name="KSO_WM_UNIT_VALUE" val="36"/>
  <p:tag name="KSO_WM_UNIT_TEXT_FILL_FORE_SCHEMECOLOR_INDEX_BRIGHTNESS" val="0"/>
  <p:tag name="KSO_WM_UNIT_TEXT_FILL_FORE_SCHEMECOLOR_INDEX" val="14"/>
  <p:tag name="KSO_WM_UNIT_TEXT_FILL_TYPE" val="1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466_1*l_h_i*1_1_2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CHIP_GROUPID" val="60bee48d4a63c72506fbd491"/>
  <p:tag name="KSO_WM_CHIP_XID" val="60bee48d4a63c72506fbd492"/>
  <p:tag name="KSO_WM_ASSEMBLE_CHIP_INDEX" val="619148e738e84874aa3aabdc927cc645"/>
  <p:tag name="KSO_WM_UNIT_VALUE" val="2"/>
  <p:tag name="KSO_WM_UNIT_TEXT_FILL_FORE_SCHEMECOLOR_INDEX_BRIGHTNESS" val="0"/>
  <p:tag name="KSO_WM_UNIT_TEXT_FILL_FORE_SCHEMECOLOR_INDEX" val="5"/>
  <p:tag name="KSO_WM_UNIT_TEXT_FILL_TYPE" val="1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466_1*l_h_i*1_2_1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CHIP_GROUPID" val="60bee48d4a63c72506fbd491"/>
  <p:tag name="KSO_WM_CHIP_XID" val="60bee48d4a63c72506fbd492"/>
  <p:tag name="KSO_WM_ASSEMBLE_CHIP_INDEX" val="619148e738e84874aa3aabdc927cc645"/>
  <p:tag name="KSO_WM_UNIT_VALUE" val="13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466_1*l_h_i*1_2_3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CHIP_GROUPID" val="60bee48d4a63c72506fbd491"/>
  <p:tag name="KSO_WM_CHIP_XID" val="60bee48d4a63c72506fbd492"/>
  <p:tag name="KSO_WM_ASSEMBLE_CHIP_INDEX" val="619148e738e84874aa3aabdc927cc645"/>
  <p:tag name="KSO_WM_UNIT_VALUE" val="12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66_1*l_h_f*1_2_1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UNIT_PRESET_TEXT" val="单击此处输入你的正文，准确理解您传达的信息"/>
  <p:tag name="KSO_WM_CHIP_GROUPID" val="60bee48d4a63c72506fbd491"/>
  <p:tag name="KSO_WM_CHIP_XID" val="60bee48d4a63c72506fbd492"/>
  <p:tag name="KSO_WM_ASSEMBLE_CHIP_INDEX" val="619148e738e84874aa3aabdc927cc645"/>
  <p:tag name="KSO_WM_UNIT_VALUE" val="36"/>
  <p:tag name="KSO_WM_UNIT_TEXT_FILL_FORE_SCHEMECOLOR_INDEX_BRIGHTNESS" val="0"/>
  <p:tag name="KSO_WM_UNIT_TEXT_FILL_FORE_SCHEMECOLOR_INDEX" val="14"/>
  <p:tag name="KSO_WM_UNIT_TEXT_FILL_TYPE" val="1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466_1*l_h_i*1_2_2"/>
  <p:tag name="KSO_WM_TEMPLATE_CATEGORY" val="diagram"/>
  <p:tag name="KSO_WM_TEMPLATE_INDEX" val="20219466"/>
  <p:tag name="KSO_WM_UNIT_LAYERLEVEL" val="1_1_1"/>
  <p:tag name="KSO_WM_TAG_VERSION" val="1.0"/>
  <p:tag name="KSO_WM_BEAUTIFY_FLAG" val="#wm#"/>
  <p:tag name="KSO_WM_CHIP_GROUPID" val="60bee48d4a63c72506fbd491"/>
  <p:tag name="KSO_WM_CHIP_XID" val="60bee48d4a63c72506fbd492"/>
  <p:tag name="KSO_WM_ASSEMBLE_CHIP_INDEX" val="619148e738e84874aa3aabdc927cc645"/>
  <p:tag name="KSO_WM_UNIT_VALUE" val="2"/>
  <p:tag name="KSO_WM_UNIT_TEXT_FILL_FORE_SCHEMECOLOR_INDEX_BRIGHTNESS" val="0"/>
  <p:tag name="KSO_WM_UNIT_TEXT_FILL_FORE_SCHEMECOLOR_INDEX" val="5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2-04-24T23:53:26&quot;,&quot;maxSize&quot;:{&quot;size1&quot;:23.600000000000001},&quot;minSize&quot;:{&quot;size1&quot;:23.600000000000001},&quot;normalSize&quot;:{&quot;size1&quot;:23.600000000000001},&quot;subLayout&quot;:[{&quot;id&quot;:&quot;2022-04-24T23:53:26&quot;,&quot;margin&quot;:{&quot;bottom&quot;:1.2350000143051147,&quot;left&quot;:1.690000057220459,&quot;right&quot;:1.6970000267028809,&quot;top&quot;:1.690000057220459},&quot;type&quot;:0},{&quot;horizontalAlign&quot;:0,&quot;id&quot;:&quot;2022-04-24T23:53:26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83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2.xml><?xml version="1.0" encoding="utf-8"?>
<p:tagLst xmlns:p="http://schemas.openxmlformats.org/presentationml/2006/main">
  <p:tag name="KSO_WM_SLIDE_BACKGROUND_TYPE" val="bottomTop"/>
  <p:tag name="KSO_WM_UNIT_TYPE" val="i"/>
</p:tagLst>
</file>

<file path=ppt/tags/tag83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TYPE" val="i"/>
  <p:tag name="KSO_WM_UNIT_FILL_FORE_SCHEMECOLOR_INDEX_1_BRIGHTNESS" val="0.05"/>
  <p:tag name="KSO_WM_UNIT_FILL_FORE_SCHEMECOLOR_INDEX_1" val="13"/>
  <p:tag name="KSO_WM_UNIT_FILL_FORE_SCHEMECOLOR_INDEX_1_POS" val="0"/>
  <p:tag name="KSO_WM_UNIT_FILL_FORE_SCHEMECOLOR_INDEX_1_TRANS" val="0"/>
  <p:tag name="KSO_WM_UNIT_FILL_FORE_SCHEMECOLOR_INDEX_2_BRIGHTNESS" val="-0.5"/>
  <p:tag name="KSO_WM_UNIT_FILL_FORE_SCHEMECOLOR_INDEX_2" val="14"/>
  <p:tag name="KSO_WM_UNIT_FILL_FORE_SCHEMECOLOR_INDEX_2_POS" val="0.67"/>
  <p:tag name="KSO_WM_UNIT_FILL_FORE_SCHEMECOLOR_INDEX_2_TRANS" val="0"/>
  <p:tag name="KSO_WM_UNIT_FILL_GRADIENT_TYPE" val="0"/>
  <p:tag name="KSO_WM_UNIT_FILL_GRADIENT_ANGLE" val="10"/>
  <p:tag name="KSO_WM_UNIT_FILL_GRADIENT_Direction" val="-2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83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7_1*l_h_i*1_1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7_1*l_h_i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3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7_1*l_h_f*1_1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7_1*l_h_i*1_2_2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_BRIGHTNESS" val="0.8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7_1*l_h_i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4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7_1*l_h_f*1_2_1"/>
  <p:tag name="KSO_WM_TEMPLATE_CATEGORY" val="diagram"/>
  <p:tag name="KSO_WM_TEMPLATE_INDEX" val="7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43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2-04-24T14:01:45&quot;,&quot;maxSize&quot;:{&quot;size1&quot;:53.299999999999997},&quot;minSize&quot;:{&quot;size1&quot;:24.600000000000001},&quot;normalSize&quot;:{&quot;size1&quot;:24.600000000000001},&quot;subLayout&quot;:[{&quot;id&quot;:&quot;2022-04-24T14:01:45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2-04-24T14:01:45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844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38_17*a*1"/>
  <p:tag name="KSO_WM_TEMPLATE_CATEGORY" val="custom"/>
  <p:tag name="KSO_WM_TEMPLATE_INDEX" val="20191138"/>
  <p:tag name="KSO_WM_UNIT_LAYERLEVEL" val="1"/>
  <p:tag name="KSO_WM_TAG_VERSION" val="1.0"/>
  <p:tag name="KSO_WM_BEAUTIFY_FLAG" val="#wm#"/>
  <p:tag name="KSO_WM_UNIT_PRESET_TEXT" val="Thanks"/>
</p:tagLst>
</file>

<file path=ppt/tags/tag845.xml><?xml version="1.0" encoding="utf-8"?>
<p:tagLst xmlns:p="http://schemas.openxmlformats.org/presentationml/2006/main">
  <p:tag name="KSO_WM_SLIDE_ID" val="custom20191138_17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191138"/>
  <p:tag name="KSO_WM_SLIDE_TYPE" val="endPage"/>
  <p:tag name="KSO_WM_SLIDE_SUBTYPE" val="pureTxt"/>
  <p:tag name="KSO_WM_SLIDE_LAYOUT" val="a"/>
  <p:tag name="KSO_WM_SLIDE_LAYOUT_CNT" val="1"/>
  <p:tag name="KSO_WM_TEMPLATE_SUBCATEGORY" val="0"/>
  <p:tag name="KSO_WM_TEMPLATE_MASTER_TYPE" val="1"/>
  <p:tag name="KSO_WM_TEMPLATE_COLOR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general"/>
</p:tagLst>
</file>

<file path=ppt/tags/tag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">
      <a:dk1>
        <a:srgbClr val="000000"/>
      </a:dk1>
      <a:lt1>
        <a:sysClr val="window" lastClr="FFFFFF"/>
      </a:lt1>
      <a:dk2>
        <a:srgbClr val="F2F2F2"/>
      </a:dk2>
      <a:lt2>
        <a:srgbClr val="FFFFFF"/>
      </a:lt2>
      <a:accent1>
        <a:srgbClr val="E87878"/>
      </a:accent1>
      <a:accent2>
        <a:srgbClr val="E2B760"/>
      </a:accent2>
      <a:accent3>
        <a:srgbClr val="C1C777"/>
      </a:accent3>
      <a:accent4>
        <a:srgbClr val="93C793"/>
      </a:accent4>
      <a:accent5>
        <a:srgbClr val="91C6C9"/>
      </a:accent5>
      <a:accent6>
        <a:srgbClr val="8F9FCB"/>
      </a:accent6>
      <a:hlink>
        <a:srgbClr val="658BD5"/>
      </a:hlink>
      <a:folHlink>
        <a:srgbClr val="A16AA5"/>
      </a:folHlink>
    </a:clrScheme>
    <a:fontScheme name="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E87878"/>
      </a:accent1>
      <a:accent2>
        <a:srgbClr val="E2B760"/>
      </a:accent2>
      <a:accent3>
        <a:srgbClr val="C1C777"/>
      </a:accent3>
      <a:accent4>
        <a:srgbClr val="93C793"/>
      </a:accent4>
      <a:accent5>
        <a:srgbClr val="91C6C9"/>
      </a:accent5>
      <a:accent6>
        <a:srgbClr val="8F9FCB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ysClr val="window" lastClr="FFFFFF"/>
      </a:lt1>
      <a:dk2>
        <a:srgbClr val="F2F2F2"/>
      </a:dk2>
      <a:lt2>
        <a:srgbClr val="FFFFFF"/>
      </a:lt2>
      <a:accent1>
        <a:srgbClr val="E87878"/>
      </a:accent1>
      <a:accent2>
        <a:srgbClr val="E2B760"/>
      </a:accent2>
      <a:accent3>
        <a:srgbClr val="C1C777"/>
      </a:accent3>
      <a:accent4>
        <a:srgbClr val="93C793"/>
      </a:accent4>
      <a:accent5>
        <a:srgbClr val="91C6C9"/>
      </a:accent5>
      <a:accent6>
        <a:srgbClr val="8F9FCB"/>
      </a:accent6>
      <a:hlink>
        <a:srgbClr val="658BD5"/>
      </a:hlink>
      <a:folHlink>
        <a:srgbClr val="A16AA5"/>
      </a:folHlink>
    </a:clrScheme>
    <a:fontScheme name="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​​">
  <a:themeElements>
    <a:clrScheme name="自定义 7">
      <a:dk1>
        <a:srgbClr val="000000"/>
      </a:dk1>
      <a:lt1>
        <a:sysClr val="window" lastClr="FFFFFF"/>
      </a:lt1>
      <a:dk2>
        <a:srgbClr val="F2F2F2"/>
      </a:dk2>
      <a:lt2>
        <a:srgbClr val="FFFFFF"/>
      </a:lt2>
      <a:accent1>
        <a:srgbClr val="E87878"/>
      </a:accent1>
      <a:accent2>
        <a:srgbClr val="E2B760"/>
      </a:accent2>
      <a:accent3>
        <a:srgbClr val="C1C777"/>
      </a:accent3>
      <a:accent4>
        <a:srgbClr val="93C793"/>
      </a:accent4>
      <a:accent5>
        <a:srgbClr val="91C6C9"/>
      </a:accent5>
      <a:accent6>
        <a:srgbClr val="8F9FCB"/>
      </a:accent6>
      <a:hlink>
        <a:srgbClr val="658BD5"/>
      </a:hlink>
      <a:folHlink>
        <a:srgbClr val="A16AA5"/>
      </a:folHlink>
    </a:clrScheme>
    <a:fontScheme name="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>宽屏</PresentationFormat>
  <Paragraphs>303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 Black</vt:lpstr>
      <vt:lpstr>微软雅黑</vt:lpstr>
      <vt:lpstr>汉仪旗黑-85S</vt:lpstr>
      <vt:lpstr>Segoe UI</vt:lpstr>
      <vt:lpstr>Calibri</vt:lpstr>
      <vt:lpstr>Office 主题​​</vt:lpstr>
      <vt:lpstr>1_Office 主题​​</vt:lpstr>
      <vt:lpstr>Office 主题</vt:lpstr>
      <vt:lpstr>3_Office 主题​​</vt:lpstr>
      <vt:lpstr>2_Office 主题​​</vt:lpstr>
      <vt:lpstr>D组 工作周报</vt:lpstr>
      <vt:lpstr>PowerPoint 演示文稿</vt:lpstr>
      <vt:lpstr>回顾</vt:lpstr>
      <vt:lpstr>PowerPoint 演示文稿</vt:lpstr>
      <vt:lpstr>PowerPoint 演示文稿</vt:lpstr>
      <vt:lpstr>PowerPoint 演示文稿</vt:lpstr>
      <vt:lpstr>PowerPoint 演示文稿</vt:lpstr>
      <vt:lpstr>下一步</vt:lpstr>
      <vt:lpstr>PowerPoint 演示文稿</vt:lpstr>
      <vt:lpstr>PowerPoint 演示文稿</vt:lpstr>
      <vt:lpstr>PowerPoint 演示文稿</vt:lpstr>
      <vt:lpstr>PowerPoint 演示文稿</vt:lpstr>
      <vt:lpstr>疑难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2022-04-24T15:56:50Z</dcterms:created>
  <dcterms:modified xsi:type="dcterms:W3CDTF">2022-04-24T15:56:54Z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2052-11.1.0.10166</vt:lpwstr>
  </property>
</Properties>
</file>