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2675"/>
  </p:normalViewPr>
  <p:slideViewPr>
    <p:cSldViewPr snapToGrid="0" snapToObjects="1">
      <p:cViewPr varScale="1">
        <p:scale>
          <a:sx n="62" d="100"/>
          <a:sy n="62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4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8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329776" y="4897751"/>
            <a:ext cx="2909766" cy="6124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Create user account and groups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9132010" y="3429350"/>
            <a:ext cx="2909766" cy="6124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Create user account and groups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8496721" y="1929854"/>
            <a:ext cx="2909766" cy="488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Create user </a:t>
            </a:r>
            <a:r>
              <a:rPr lang="en-US" sz="1600" dirty="0" smtClean="0"/>
              <a:t>account and groups</a:t>
            </a:r>
            <a:endParaRPr lang="en-US" sz="1600" dirty="0"/>
          </a:p>
        </p:txBody>
      </p:sp>
      <p:sp>
        <p:nvSpPr>
          <p:cNvPr id="2" name="Folded Corner 1"/>
          <p:cNvSpPr/>
          <p:nvPr/>
        </p:nvSpPr>
        <p:spPr>
          <a:xfrm>
            <a:off x="398982" y="2640459"/>
            <a:ext cx="996593" cy="1345914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Login page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6348" y="2414283"/>
            <a:ext cx="2157573" cy="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Expert user (e.g., company sys admin)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494127" y="3896276"/>
            <a:ext cx="2157573" cy="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Enthusiastic </a:t>
            </a:r>
            <a:r>
              <a:rPr lang="en-US" sz="1600" dirty="0" smtClean="0"/>
              <a:t>user (e.g., geek)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86348" y="5221844"/>
            <a:ext cx="2157573" cy="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 user</a:t>
            </a:r>
          </a:p>
          <a:p>
            <a:pPr algn="ctr"/>
            <a:r>
              <a:rPr lang="en-US" sz="1600" dirty="0" smtClean="0"/>
              <a:t>(e.g., father)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 flipV="1">
            <a:off x="1395575" y="2722508"/>
            <a:ext cx="1090773" cy="59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1395575" y="3313416"/>
            <a:ext cx="1098552" cy="89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5" idx="1"/>
          </p:cNvCxnSpPr>
          <p:nvPr/>
        </p:nvCxnSpPr>
        <p:spPr>
          <a:xfrm>
            <a:off x="1395575" y="3313416"/>
            <a:ext cx="1090773" cy="2216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86347" y="1144940"/>
            <a:ext cx="2157573" cy="616450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admin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2" idx="3"/>
            <a:endCxn id="14" idx="1"/>
          </p:cNvCxnSpPr>
          <p:nvPr/>
        </p:nvCxnSpPr>
        <p:spPr>
          <a:xfrm flipV="1">
            <a:off x="1395575" y="1453165"/>
            <a:ext cx="1090772" cy="186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43386" y="1148377"/>
            <a:ext cx="2077092" cy="616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user account and groups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6043386" y="2280391"/>
            <a:ext cx="1117702" cy="904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and buy apps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7163113" y="2280391"/>
            <a:ext cx="3779057" cy="904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Enable/disable features among the list of capabilities available for those apps and configure the associated MSPL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14" idx="3"/>
            <a:endCxn id="26" idx="1"/>
          </p:cNvCxnSpPr>
          <p:nvPr/>
        </p:nvCxnSpPr>
        <p:spPr>
          <a:xfrm>
            <a:off x="4643920" y="1453165"/>
            <a:ext cx="1399466" cy="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3"/>
            <a:endCxn id="27" idx="1"/>
          </p:cNvCxnSpPr>
          <p:nvPr/>
        </p:nvCxnSpPr>
        <p:spPr>
          <a:xfrm>
            <a:off x="4643921" y="2722508"/>
            <a:ext cx="1399465" cy="1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6007" y="6019176"/>
            <a:ext cx="10806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flag “power” associated to the user is TRUE: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has an additional tab allowing him to create additional users within his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can configure policies also for all his users (a drop-down menu in each tab allow selecting which user we’re referring to)</a:t>
            </a:r>
            <a:endParaRPr lang="en-US" sz="1600" dirty="0"/>
          </a:p>
        </p:txBody>
      </p:sp>
      <p:sp>
        <p:nvSpPr>
          <p:cNvPr id="30" name="Rectangle 26"/>
          <p:cNvSpPr/>
          <p:nvPr/>
        </p:nvSpPr>
        <p:spPr>
          <a:xfrm>
            <a:off x="6045411" y="5221844"/>
            <a:ext cx="2077092" cy="6226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</a:t>
            </a:r>
            <a:r>
              <a:rPr lang="en-US" sz="1600" dirty="0" smtClean="0"/>
              <a:t>policies </a:t>
            </a:r>
            <a:r>
              <a:rPr lang="en-US" sz="1600" dirty="0" smtClean="0"/>
              <a:t>with HSPL language</a:t>
            </a:r>
            <a:endParaRPr lang="en-US" sz="1600" dirty="0"/>
          </a:p>
        </p:txBody>
      </p:sp>
      <p:cxnSp>
        <p:nvCxnSpPr>
          <p:cNvPr id="34" name="Straight Arrow Connector 10"/>
          <p:cNvCxnSpPr>
            <a:stCxn id="5" idx="3"/>
            <a:endCxn id="30" idx="1"/>
          </p:cNvCxnSpPr>
          <p:nvPr/>
        </p:nvCxnSpPr>
        <p:spPr>
          <a:xfrm>
            <a:off x="4643921" y="5530069"/>
            <a:ext cx="1401490" cy="31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0"/>
          <p:cNvCxnSpPr>
            <a:stCxn id="4" idx="3"/>
            <a:endCxn id="22" idx="1"/>
          </p:cNvCxnSpPr>
          <p:nvPr/>
        </p:nvCxnSpPr>
        <p:spPr>
          <a:xfrm>
            <a:off x="4651700" y="4204501"/>
            <a:ext cx="1393711" cy="154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6"/>
          <p:cNvSpPr/>
          <p:nvPr/>
        </p:nvSpPr>
        <p:spPr>
          <a:xfrm>
            <a:off x="7161089" y="3777332"/>
            <a:ext cx="1828802" cy="88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policies </a:t>
            </a:r>
            <a:r>
              <a:rPr lang="en-US" sz="1600" dirty="0" smtClean="0"/>
              <a:t>with HSPL language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045411" y="3777332"/>
            <a:ext cx="1117702" cy="88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and buy apps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8989890" y="3782470"/>
            <a:ext cx="2804843" cy="881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feedback (e.g., buy new apps) in case the HSPL policy cannot be satisfied</a:t>
            </a:r>
            <a:endParaRPr lang="en-US" sz="1600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9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Grandmonther</a:t>
            </a:r>
            <a:r>
              <a:rPr lang="en-US" dirty="0" smtClean="0"/>
              <a:t> GUI: general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Grandmonther GUI: general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GUI</dc:title>
  <dc:creator>Stefano Gattuso</dc:creator>
  <cp:lastModifiedBy>Fulvio Risso</cp:lastModifiedBy>
  <cp:revision>32</cp:revision>
  <dcterms:created xsi:type="dcterms:W3CDTF">2015-08-07T19:38:57Z</dcterms:created>
  <dcterms:modified xsi:type="dcterms:W3CDTF">2015-09-10T04:20:09Z</dcterms:modified>
</cp:coreProperties>
</file>