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4bcca0a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4bcca0a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27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Design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5" y="400200"/>
            <a:ext cx="7903338" cy="44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27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Refactor(final)</a:t>
            </a:r>
            <a:r>
              <a:rPr lang="en"/>
              <a:t> Design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-651" r="38582" t="0"/>
          <a:stretch/>
        </p:blipFill>
        <p:spPr>
          <a:xfrm>
            <a:off x="84075" y="284600"/>
            <a:ext cx="7573550" cy="476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