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84" r:id="rId3"/>
    <p:sldId id="262" r:id="rId4"/>
    <p:sldId id="283" r:id="rId5"/>
    <p:sldId id="278" r:id="rId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aleway Th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302857" y="683369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VÝVOJ INFORMAČNÍCH SYSTÉMŮ</a:t>
            </a:r>
            <a:endParaRPr b="1" dirty="0"/>
          </a:p>
        </p:txBody>
      </p:sp>
      <p:sp>
        <p:nvSpPr>
          <p:cNvPr id="339" name="Podnadpis 2">
            <a:extLst>
              <a:ext uri="{FF2B5EF4-FFF2-40B4-BE49-F238E27FC236}">
                <a16:creationId xmlns:a16="http://schemas.microsoft.com/office/drawing/2014/main" id="{5B5A56D8-5F07-DCC3-BF6A-E92FA339C1F5}"/>
              </a:ext>
            </a:extLst>
          </p:cNvPr>
          <p:cNvSpPr txBox="1">
            <a:spLocks/>
          </p:cNvSpPr>
          <p:nvPr/>
        </p:nvSpPr>
        <p:spPr>
          <a:xfrm>
            <a:off x="2124589" y="4755250"/>
            <a:ext cx="4894823" cy="485774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dirty="0">
                <a:latin typeface="Raleway" panose="020B0604020202020204" pitchFamily="2" charset="0"/>
              </a:rPr>
              <a:t>PAD0023, SED0249, CZY0020, JIN0026, KOS0333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3D9ED93-BA9D-3885-AEF5-B1AFD5FF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WEBOVÁ APLIKACE</a:t>
            </a:r>
            <a:endParaRPr lang="en-US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7B8473B-EAA9-985F-50D9-964184ABB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 descr="Globe, internet, link, url, web, website icon - Download on Iconfinder">
            <a:extLst>
              <a:ext uri="{FF2B5EF4-FFF2-40B4-BE49-F238E27FC236}">
                <a16:creationId xmlns:a16="http://schemas.microsoft.com/office/drawing/2014/main" id="{12433E82-E7DF-D059-2091-A1A03D66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9" y="2726630"/>
            <a:ext cx="1082330" cy="10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row Icon - Free Icons and PNG Backgrounds | Free icons, Icon, Arrow">
            <a:extLst>
              <a:ext uri="{FF2B5EF4-FFF2-40B4-BE49-F238E27FC236}">
                <a16:creationId xmlns:a16="http://schemas.microsoft.com/office/drawing/2014/main" id="{639A385B-9974-3EC2-E24B-8D5C460C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11" y="2879162"/>
            <a:ext cx="603225" cy="6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st icon - Download on Iconfinder on Iconfinder">
            <a:extLst>
              <a:ext uri="{FF2B5EF4-FFF2-40B4-BE49-F238E27FC236}">
                <a16:creationId xmlns:a16="http://schemas.microsoft.com/office/drawing/2014/main" id="{FC242E3F-437A-06BB-D732-960DAB7E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98" y="2639424"/>
            <a:ext cx="1082700" cy="10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storage - Free computer icons">
            <a:extLst>
              <a:ext uri="{FF2B5EF4-FFF2-40B4-BE49-F238E27FC236}">
                <a16:creationId xmlns:a16="http://schemas.microsoft.com/office/drawing/2014/main" id="{8D4BBA6C-55E7-84D2-ADB7-BA66FB19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7" y="2442773"/>
            <a:ext cx="1476000" cy="14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rrow Icon - Free Icons and PNG Backgrounds | Free icons, Icon, Arrow">
            <a:extLst>
              <a:ext uri="{FF2B5EF4-FFF2-40B4-BE49-F238E27FC236}">
                <a16:creationId xmlns:a16="http://schemas.microsoft.com/office/drawing/2014/main" id="{F3B32D54-9E3D-645C-D7EE-AB17C90E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60" y="2879161"/>
            <a:ext cx="603225" cy="6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3145" y="895307"/>
            <a:ext cx="445269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>
                <a:solidFill>
                  <a:schemeClr val="accent1"/>
                </a:solidFill>
              </a:rPr>
              <a:t>TECHNICKÉ ŘEŠENÍ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7029" y="2172520"/>
            <a:ext cx="3867900" cy="20978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cs-CZ" sz="2000" dirty="0"/>
              <a:t>Vývojové prostředí – </a:t>
            </a:r>
            <a:r>
              <a:rPr lang="cs-CZ" sz="2000" dirty="0" err="1"/>
              <a:t>IntelliJ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Jazyk – Java</a:t>
            </a:r>
          </a:p>
          <a:p>
            <a:pPr marL="0" indent="0">
              <a:buNone/>
            </a:pPr>
            <a:r>
              <a:rPr lang="cs-CZ" sz="2000" dirty="0"/>
              <a:t>Knihovny – </a:t>
            </a:r>
            <a:r>
              <a:rPr lang="cs-CZ" sz="2000" dirty="0" err="1"/>
              <a:t>HTMLunit</a:t>
            </a:r>
            <a:r>
              <a:rPr lang="cs-CZ" sz="2000" dirty="0"/>
              <a:t>, BootStrap5</a:t>
            </a:r>
          </a:p>
          <a:p>
            <a:pPr marL="0" indent="0">
              <a:buNone/>
            </a:pPr>
            <a:r>
              <a:rPr lang="cs-CZ" sz="2000" dirty="0"/>
              <a:t>Databáze – </a:t>
            </a:r>
            <a:r>
              <a:rPr lang="cs-CZ" sz="2000" dirty="0" err="1"/>
              <a:t>MySQL</a:t>
            </a:r>
            <a:endParaRPr lang="cs-CZ" sz="2000" dirty="0"/>
          </a:p>
          <a:p>
            <a:pPr marL="0" indent="0">
              <a:buNone/>
            </a:pPr>
            <a:r>
              <a:rPr lang="cs-CZ" sz="2000" dirty="0" err="1"/>
              <a:t>FrontEnd</a:t>
            </a:r>
            <a:r>
              <a:rPr lang="cs-CZ" sz="2000" dirty="0"/>
              <a:t> – HTML, CSS, JavaScript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MANY-TO-MANY</a:t>
            </a:r>
            <a:endParaRPr dirty="0"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97" name="Google Shape;229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Obrázek 29">
            <a:extLst>
              <a:ext uri="{FF2B5EF4-FFF2-40B4-BE49-F238E27FC236}">
                <a16:creationId xmlns:a16="http://schemas.microsoft.com/office/drawing/2014/main" id="{F2363166-34BA-C2B0-211E-19E954FF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9" y="2020017"/>
            <a:ext cx="7983942" cy="2517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2155350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400" dirty="0"/>
              <a:t>UKÁZKA: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Předvádění na obrazovce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Raleway Thin</vt:lpstr>
      <vt:lpstr>Raleway</vt:lpstr>
      <vt:lpstr>Arial</vt:lpstr>
      <vt:lpstr>Barlow Light</vt:lpstr>
      <vt:lpstr>Calibri</vt:lpstr>
      <vt:lpstr>Gaoler template</vt:lpstr>
      <vt:lpstr>VÝVOJ INFORMAČNÍCH SYSTÉMŮ</vt:lpstr>
      <vt:lpstr>WEBOVÁ APLIKACE</vt:lpstr>
      <vt:lpstr>TECHNICKÉ ŘEŠENÍ</vt:lpstr>
      <vt:lpstr>MANY-TO-MANY</vt:lpstr>
      <vt:lpstr>UKÁZKA: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INFORMAČNÍCH SYSTÉMŮ</dc:title>
  <cp:lastModifiedBy>Denisa Sedlakova</cp:lastModifiedBy>
  <cp:revision>2</cp:revision>
  <dcterms:modified xsi:type="dcterms:W3CDTF">2022-05-11T08:24:52Z</dcterms:modified>
</cp:coreProperties>
</file>